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6" r:id="rId6"/>
    <p:sldId id="267" r:id="rId7"/>
    <p:sldId id="281" r:id="rId8"/>
    <p:sldId id="263" r:id="rId9"/>
    <p:sldId id="264" r:id="rId10"/>
    <p:sldId id="265" r:id="rId11"/>
    <p:sldId id="279" r:id="rId12"/>
    <p:sldId id="272" r:id="rId13"/>
    <p:sldId id="273" r:id="rId14"/>
    <p:sldId id="280" r:id="rId15"/>
    <p:sldId id="275" r:id="rId16"/>
    <p:sldId id="276" r:id="rId17"/>
    <p:sldId id="26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E13"/>
    <a:srgbClr val="CC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7997D1F-0FE5-4E8F-BC88-665152AE4E1B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BB36365-601D-45F5-8F8E-42CA2C96CC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E4E9-63B5-4F4E-B595-37306C3AD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28446F3-52DB-4ADD-A673-BDF48360E9E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F02E4E9-63B5-4F4E-B595-37306C3ADDE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5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 191"/>
          <p:cNvSpPr/>
          <p:nvPr/>
        </p:nvSpPr>
        <p:spPr>
          <a:xfrm>
            <a:off x="0" y="-14919"/>
            <a:ext cx="12192000" cy="62992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" name="Freeform 5"/>
          <p:cNvSpPr/>
          <p:nvPr/>
        </p:nvSpPr>
        <p:spPr bwMode="auto">
          <a:xfrm flipH="1">
            <a:off x="-2" y="2821266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0" y="3429439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284380"/>
            <a:ext cx="12209006" cy="57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5" name="图形 4" descr="雪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71287" y="5680457"/>
            <a:ext cx="457200" cy="457200"/>
          </a:xfrm>
          <a:prstGeom prst="rect">
            <a:avLst/>
          </a:prstGeom>
        </p:spPr>
      </p:pic>
      <p:pic>
        <p:nvPicPr>
          <p:cNvPr id="6" name="图形 5" descr="雪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97909" y="1100638"/>
            <a:ext cx="194220" cy="1942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185075" y="576455"/>
            <a:ext cx="8202545" cy="4556666"/>
            <a:chOff x="3185075" y="576455"/>
            <a:chExt cx="8202545" cy="4556666"/>
          </a:xfrm>
          <a:solidFill>
            <a:schemeClr val="bg1"/>
          </a:solidFill>
        </p:grpSpPr>
        <p:pic>
          <p:nvPicPr>
            <p:cNvPr id="8" name="图形 7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85075" y="2711470"/>
              <a:ext cx="312432" cy="312432"/>
            </a:xfrm>
            <a:prstGeom prst="rect">
              <a:avLst/>
            </a:prstGeom>
          </p:spPr>
        </p:pic>
        <p:pic>
          <p:nvPicPr>
            <p:cNvPr id="9" name="图形 8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50994" y="3784358"/>
              <a:ext cx="312432" cy="312432"/>
            </a:xfrm>
            <a:prstGeom prst="rect">
              <a:avLst/>
            </a:prstGeom>
          </p:spPr>
        </p:pic>
        <p:pic>
          <p:nvPicPr>
            <p:cNvPr id="10" name="图形 9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64079" y="1619455"/>
              <a:ext cx="312432" cy="312432"/>
            </a:xfrm>
            <a:prstGeom prst="rect">
              <a:avLst/>
            </a:prstGeom>
          </p:spPr>
        </p:pic>
        <p:pic>
          <p:nvPicPr>
            <p:cNvPr id="11" name="图形 10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40049" y="4820689"/>
              <a:ext cx="312432" cy="312432"/>
            </a:xfrm>
            <a:prstGeom prst="rect">
              <a:avLst/>
            </a:prstGeom>
          </p:spPr>
        </p:pic>
        <p:pic>
          <p:nvPicPr>
            <p:cNvPr id="12" name="图形 11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72382" y="576455"/>
              <a:ext cx="312432" cy="312432"/>
            </a:xfrm>
            <a:prstGeom prst="rect">
              <a:avLst/>
            </a:prstGeom>
          </p:spPr>
        </p:pic>
        <p:pic>
          <p:nvPicPr>
            <p:cNvPr id="13" name="图形 12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314684" y="2993566"/>
              <a:ext cx="312432" cy="312432"/>
            </a:xfrm>
            <a:prstGeom prst="rect">
              <a:avLst/>
            </a:prstGeom>
          </p:spPr>
        </p:pic>
        <p:pic>
          <p:nvPicPr>
            <p:cNvPr id="14" name="图形 13" descr="雪花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75188" y="2824354"/>
              <a:ext cx="312432" cy="31243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2367" y="93020"/>
            <a:ext cx="11513453" cy="5824254"/>
            <a:chOff x="482367" y="93020"/>
            <a:chExt cx="11513453" cy="5824254"/>
          </a:xfrm>
          <a:solidFill>
            <a:schemeClr val="bg1"/>
          </a:solidFill>
        </p:grpSpPr>
        <p:sp>
          <p:nvSpPr>
            <p:cNvPr id="16" name="椭圆 15"/>
            <p:cNvSpPr/>
            <p:nvPr userDrawn="1"/>
          </p:nvSpPr>
          <p:spPr>
            <a:xfrm>
              <a:off x="7365602" y="396193"/>
              <a:ext cx="754226" cy="754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84500" y="94631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 userDrawn="1"/>
          </p:nvSpPr>
          <p:spPr>
            <a:xfrm flipH="1" flipV="1">
              <a:off x="3185075" y="50551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 userDrawn="1"/>
          </p:nvSpPr>
          <p:spPr>
            <a:xfrm flipH="1" flipV="1">
              <a:off x="1852646" y="263931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 userDrawn="1"/>
          </p:nvSpPr>
          <p:spPr>
            <a:xfrm>
              <a:off x="2871287" y="159864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 userDrawn="1"/>
          </p:nvSpPr>
          <p:spPr>
            <a:xfrm flipH="1" flipV="1">
              <a:off x="5216481" y="319226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 userDrawn="1"/>
          </p:nvSpPr>
          <p:spPr>
            <a:xfrm flipH="1" flipV="1">
              <a:off x="482367" y="2623193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1347883" y="62954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347883" y="2306301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673099" y="183829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5451939" y="103892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7" name="椭圆 26"/>
            <p:cNvSpPr/>
            <p:nvPr userDrawn="1"/>
          </p:nvSpPr>
          <p:spPr>
            <a:xfrm>
              <a:off x="2489584" y="2052383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椭圆 27"/>
            <p:cNvSpPr/>
            <p:nvPr userDrawn="1"/>
          </p:nvSpPr>
          <p:spPr>
            <a:xfrm>
              <a:off x="5588286" y="274550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9" name="椭圆 28"/>
            <p:cNvSpPr/>
            <p:nvPr userDrawn="1"/>
          </p:nvSpPr>
          <p:spPr>
            <a:xfrm>
              <a:off x="6901851" y="260544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 userDrawn="1"/>
          </p:nvSpPr>
          <p:spPr>
            <a:xfrm flipH="1" flipV="1">
              <a:off x="6424368" y="9302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1" name="椭圆 30"/>
            <p:cNvSpPr/>
            <p:nvPr userDrawn="1"/>
          </p:nvSpPr>
          <p:spPr>
            <a:xfrm>
              <a:off x="7293574" y="130439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 userDrawn="1"/>
          </p:nvSpPr>
          <p:spPr>
            <a:xfrm flipH="1" flipV="1">
              <a:off x="8455774" y="277976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3" name="椭圆 32"/>
            <p:cNvSpPr/>
            <p:nvPr userDrawn="1"/>
          </p:nvSpPr>
          <p:spPr>
            <a:xfrm>
              <a:off x="8691232" y="626431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4" name="椭圆 33"/>
            <p:cNvSpPr/>
            <p:nvPr userDrawn="1"/>
          </p:nvSpPr>
          <p:spPr>
            <a:xfrm>
              <a:off x="8267927" y="2492647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5" name="椭圆 34"/>
            <p:cNvSpPr/>
            <p:nvPr userDrawn="1"/>
          </p:nvSpPr>
          <p:spPr>
            <a:xfrm>
              <a:off x="10752192" y="138334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6" name="椭圆 35"/>
            <p:cNvSpPr/>
            <p:nvPr userDrawn="1"/>
          </p:nvSpPr>
          <p:spPr>
            <a:xfrm>
              <a:off x="10628453" y="69880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7" name="椭圆 36"/>
            <p:cNvSpPr/>
            <p:nvPr userDrawn="1"/>
          </p:nvSpPr>
          <p:spPr>
            <a:xfrm>
              <a:off x="11487741" y="110128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椭圆 37"/>
            <p:cNvSpPr/>
            <p:nvPr userDrawn="1"/>
          </p:nvSpPr>
          <p:spPr>
            <a:xfrm>
              <a:off x="10235521" y="2238567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椭圆 38"/>
            <p:cNvSpPr/>
            <p:nvPr userDrawn="1"/>
          </p:nvSpPr>
          <p:spPr>
            <a:xfrm>
              <a:off x="11799172" y="438559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0" name="椭圆 39"/>
            <p:cNvSpPr/>
            <p:nvPr userDrawn="1"/>
          </p:nvSpPr>
          <p:spPr>
            <a:xfrm>
              <a:off x="11928086" y="584954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61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81142" y="980177"/>
            <a:ext cx="5744284" cy="5661041"/>
            <a:chOff x="3486944" y="939800"/>
            <a:chExt cx="5218113" cy="5142495"/>
          </a:xfrm>
        </p:grpSpPr>
        <p:sp>
          <p:nvSpPr>
            <p:cNvPr id="362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3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4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5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6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7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8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9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0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1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2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3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4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5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6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7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8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9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0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1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2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3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4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5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6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7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8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9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0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1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2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3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4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5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6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7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8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9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0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1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2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3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4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5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6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7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8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9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0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1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2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3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4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5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6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7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8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9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0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1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2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3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4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5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6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7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8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9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0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1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2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3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4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5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6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7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8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9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0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1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2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3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4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5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6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7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8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9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0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1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2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3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4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5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6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7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8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9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0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1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2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3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4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5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6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7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8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9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0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1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2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3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4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5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6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7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8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9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0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1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2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3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4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5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6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7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8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663" name="矩形: 圆角 662"/>
          <p:cNvSpPr/>
          <p:nvPr/>
        </p:nvSpPr>
        <p:spPr>
          <a:xfrm>
            <a:off x="660742" y="4667573"/>
            <a:ext cx="1724112" cy="4754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664" name="组合 663"/>
          <p:cNvGrpSpPr/>
          <p:nvPr/>
        </p:nvGrpSpPr>
        <p:grpSpPr>
          <a:xfrm>
            <a:off x="829271" y="1229965"/>
            <a:ext cx="6248341" cy="1783443"/>
            <a:chOff x="755131" y="1514170"/>
            <a:chExt cx="6248341" cy="1783443"/>
          </a:xfrm>
        </p:grpSpPr>
        <p:grpSp>
          <p:nvGrpSpPr>
            <p:cNvPr id="665" name="组合 664"/>
            <p:cNvGrpSpPr/>
            <p:nvPr/>
          </p:nvGrpSpPr>
          <p:grpSpPr>
            <a:xfrm>
              <a:off x="875369" y="1751621"/>
              <a:ext cx="5904792" cy="1458949"/>
              <a:chOff x="863267" y="1907241"/>
              <a:chExt cx="5310415" cy="1312091"/>
            </a:xfrm>
          </p:grpSpPr>
          <p:sp>
            <p:nvSpPr>
              <p:cNvPr id="671" name="矩形: 圆角 670"/>
              <p:cNvSpPr/>
              <p:nvPr/>
            </p:nvSpPr>
            <p:spPr>
              <a:xfrm rot="21419565">
                <a:off x="5135592" y="1907241"/>
                <a:ext cx="243580" cy="6001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72" name="矩形: 圆角 671"/>
              <p:cNvSpPr/>
              <p:nvPr/>
            </p:nvSpPr>
            <p:spPr>
              <a:xfrm rot="20541535">
                <a:off x="5845402" y="2406611"/>
                <a:ext cx="328280" cy="8127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73" name="矩形: 圆角 672"/>
              <p:cNvSpPr/>
              <p:nvPr/>
            </p:nvSpPr>
            <p:spPr>
              <a:xfrm>
                <a:off x="3145765" y="2418467"/>
                <a:ext cx="2846717" cy="7147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grpSp>
            <p:nvGrpSpPr>
              <p:cNvPr id="674" name="组合 673"/>
              <p:cNvGrpSpPr/>
              <p:nvPr/>
            </p:nvGrpSpPr>
            <p:grpSpPr>
              <a:xfrm>
                <a:off x="863267" y="1916085"/>
                <a:ext cx="2458755" cy="1275688"/>
                <a:chOff x="863267" y="1916085"/>
                <a:chExt cx="2458755" cy="1275688"/>
              </a:xfrm>
            </p:grpSpPr>
            <p:sp>
              <p:nvSpPr>
                <p:cNvPr id="676" name="矩形 675"/>
                <p:cNvSpPr/>
                <p:nvPr/>
              </p:nvSpPr>
              <p:spPr>
                <a:xfrm>
                  <a:off x="863267" y="1916085"/>
                  <a:ext cx="876399" cy="852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 R" panose="00020600040101010101" pitchFamily="18" charset="-122"/>
                    <a:ea typeface="阿里巴巴普惠体 R" panose="00020600040101010101" pitchFamily="18" charset="-122"/>
                  </a:endParaRPr>
                </a:p>
              </p:txBody>
            </p:sp>
            <p:sp>
              <p:nvSpPr>
                <p:cNvPr id="677" name="矩形 676"/>
                <p:cNvSpPr/>
                <p:nvPr/>
              </p:nvSpPr>
              <p:spPr>
                <a:xfrm>
                  <a:off x="1062581" y="1980688"/>
                  <a:ext cx="599442" cy="15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 R" panose="00020600040101010101" pitchFamily="18" charset="-122"/>
                    <a:ea typeface="阿里巴巴普惠体 R" panose="00020600040101010101" pitchFamily="18" charset="-122"/>
                  </a:endParaRPr>
                </a:p>
              </p:txBody>
            </p:sp>
            <p:sp>
              <p:nvSpPr>
                <p:cNvPr id="678" name="矩形 677"/>
                <p:cNvSpPr/>
                <p:nvPr/>
              </p:nvSpPr>
              <p:spPr>
                <a:xfrm>
                  <a:off x="1149375" y="2418467"/>
                  <a:ext cx="599442" cy="151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 R" panose="00020600040101010101" pitchFamily="18" charset="-122"/>
                    <a:ea typeface="阿里巴巴普惠体 R" panose="00020600040101010101" pitchFamily="18" charset="-122"/>
                  </a:endParaRPr>
                </a:p>
              </p:txBody>
            </p:sp>
            <p:sp>
              <p:nvSpPr>
                <p:cNvPr id="679" name="矩形 678"/>
                <p:cNvSpPr/>
                <p:nvPr/>
              </p:nvSpPr>
              <p:spPr>
                <a:xfrm>
                  <a:off x="1552755" y="1989488"/>
                  <a:ext cx="1769267" cy="1202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 R" panose="00020600040101010101" pitchFamily="18" charset="-122"/>
                    <a:ea typeface="阿里巴巴普惠体 R" panose="00020600040101010101" pitchFamily="18" charset="-122"/>
                  </a:endParaRPr>
                </a:p>
              </p:txBody>
            </p:sp>
          </p:grpSp>
          <p:sp>
            <p:nvSpPr>
              <p:cNvPr id="675" name="椭圆 674"/>
              <p:cNvSpPr/>
              <p:nvPr/>
            </p:nvSpPr>
            <p:spPr>
              <a:xfrm>
                <a:off x="3941776" y="1929952"/>
                <a:ext cx="583368" cy="8900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666" name="组合 665"/>
            <p:cNvGrpSpPr/>
            <p:nvPr/>
          </p:nvGrpSpPr>
          <p:grpSpPr>
            <a:xfrm>
              <a:off x="755131" y="1514170"/>
              <a:ext cx="6248341" cy="1783443"/>
              <a:chOff x="4692237" y="-1603921"/>
              <a:chExt cx="5619382" cy="1603921"/>
            </a:xfrm>
          </p:grpSpPr>
          <p:sp>
            <p:nvSpPr>
              <p:cNvPr id="667" name="Freeform 13"/>
              <p:cNvSpPr>
                <a:spLocks noEditPoints="1"/>
              </p:cNvSpPr>
              <p:nvPr/>
            </p:nvSpPr>
            <p:spPr bwMode="auto">
              <a:xfrm>
                <a:off x="8814396" y="-1566158"/>
                <a:ext cx="1333500" cy="1401763"/>
              </a:xfrm>
              <a:custGeom>
                <a:avLst/>
                <a:gdLst>
                  <a:gd name="T0" fmla="*/ 189 w 766"/>
                  <a:gd name="T1" fmla="*/ 793 h 805"/>
                  <a:gd name="T2" fmla="*/ 13 w 766"/>
                  <a:gd name="T3" fmla="*/ 805 h 805"/>
                  <a:gd name="T4" fmla="*/ 87 w 766"/>
                  <a:gd name="T5" fmla="*/ 482 h 805"/>
                  <a:gd name="T6" fmla="*/ 250 w 766"/>
                  <a:gd name="T7" fmla="*/ 472 h 805"/>
                  <a:gd name="T8" fmla="*/ 235 w 766"/>
                  <a:gd name="T9" fmla="*/ 575 h 805"/>
                  <a:gd name="T10" fmla="*/ 216 w 766"/>
                  <a:gd name="T11" fmla="*/ 684 h 805"/>
                  <a:gd name="T12" fmla="*/ 308 w 766"/>
                  <a:gd name="T13" fmla="*/ 732 h 805"/>
                  <a:gd name="T14" fmla="*/ 288 w 766"/>
                  <a:gd name="T15" fmla="*/ 433 h 805"/>
                  <a:gd name="T16" fmla="*/ 3 w 766"/>
                  <a:gd name="T17" fmla="*/ 448 h 805"/>
                  <a:gd name="T18" fmla="*/ 0 w 766"/>
                  <a:gd name="T19" fmla="*/ 402 h 805"/>
                  <a:gd name="T20" fmla="*/ 20 w 766"/>
                  <a:gd name="T21" fmla="*/ 150 h 805"/>
                  <a:gd name="T22" fmla="*/ 26 w 766"/>
                  <a:gd name="T23" fmla="*/ 73 h 805"/>
                  <a:gd name="T24" fmla="*/ 444 w 766"/>
                  <a:gd name="T25" fmla="*/ 29 h 805"/>
                  <a:gd name="T26" fmla="*/ 634 w 766"/>
                  <a:gd name="T27" fmla="*/ 0 h 805"/>
                  <a:gd name="T28" fmla="*/ 644 w 766"/>
                  <a:gd name="T29" fmla="*/ 59 h 805"/>
                  <a:gd name="T30" fmla="*/ 183 w 766"/>
                  <a:gd name="T31" fmla="*/ 114 h 805"/>
                  <a:gd name="T32" fmla="*/ 169 w 766"/>
                  <a:gd name="T33" fmla="*/ 382 h 805"/>
                  <a:gd name="T34" fmla="*/ 288 w 766"/>
                  <a:gd name="T35" fmla="*/ 374 h 805"/>
                  <a:gd name="T36" fmla="*/ 272 w 766"/>
                  <a:gd name="T37" fmla="*/ 168 h 805"/>
                  <a:gd name="T38" fmla="*/ 446 w 766"/>
                  <a:gd name="T39" fmla="*/ 156 h 805"/>
                  <a:gd name="T40" fmla="*/ 457 w 766"/>
                  <a:gd name="T41" fmla="*/ 365 h 805"/>
                  <a:gd name="T42" fmla="*/ 711 w 766"/>
                  <a:gd name="T43" fmla="*/ 349 h 805"/>
                  <a:gd name="T44" fmla="*/ 719 w 766"/>
                  <a:gd name="T45" fmla="*/ 402 h 805"/>
                  <a:gd name="T46" fmla="*/ 463 w 766"/>
                  <a:gd name="T47" fmla="*/ 424 h 805"/>
                  <a:gd name="T48" fmla="*/ 487 w 766"/>
                  <a:gd name="T49" fmla="*/ 780 h 805"/>
                  <a:gd name="T50" fmla="*/ 332 w 766"/>
                  <a:gd name="T51" fmla="*/ 793 h 805"/>
                  <a:gd name="T52" fmla="*/ 203 w 766"/>
                  <a:gd name="T53" fmla="*/ 738 h 805"/>
                  <a:gd name="T54" fmla="*/ 189 w 766"/>
                  <a:gd name="T55" fmla="*/ 793 h 805"/>
                  <a:gd name="T56" fmla="*/ 659 w 766"/>
                  <a:gd name="T57" fmla="*/ 444 h 805"/>
                  <a:gd name="T58" fmla="*/ 735 w 766"/>
                  <a:gd name="T59" fmla="*/ 673 h 805"/>
                  <a:gd name="T60" fmla="*/ 766 w 766"/>
                  <a:gd name="T61" fmla="*/ 761 h 805"/>
                  <a:gd name="T62" fmla="*/ 603 w 766"/>
                  <a:gd name="T63" fmla="*/ 772 h 805"/>
                  <a:gd name="T64" fmla="*/ 502 w 766"/>
                  <a:gd name="T65" fmla="*/ 457 h 805"/>
                  <a:gd name="T66" fmla="*/ 659 w 766"/>
                  <a:gd name="T67" fmla="*/ 444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6" h="805">
                    <a:moveTo>
                      <a:pt x="189" y="793"/>
                    </a:moveTo>
                    <a:cubicBezTo>
                      <a:pt x="13" y="805"/>
                      <a:pt x="13" y="805"/>
                      <a:pt x="13" y="805"/>
                    </a:cubicBezTo>
                    <a:cubicBezTo>
                      <a:pt x="47" y="700"/>
                      <a:pt x="72" y="592"/>
                      <a:pt x="87" y="482"/>
                    </a:cubicBezTo>
                    <a:cubicBezTo>
                      <a:pt x="142" y="476"/>
                      <a:pt x="197" y="473"/>
                      <a:pt x="250" y="472"/>
                    </a:cubicBezTo>
                    <a:cubicBezTo>
                      <a:pt x="244" y="499"/>
                      <a:pt x="239" y="533"/>
                      <a:pt x="235" y="575"/>
                    </a:cubicBezTo>
                    <a:cubicBezTo>
                      <a:pt x="233" y="600"/>
                      <a:pt x="226" y="636"/>
                      <a:pt x="216" y="684"/>
                    </a:cubicBezTo>
                    <a:cubicBezTo>
                      <a:pt x="308" y="732"/>
                      <a:pt x="308" y="732"/>
                      <a:pt x="308" y="732"/>
                    </a:cubicBezTo>
                    <a:cubicBezTo>
                      <a:pt x="288" y="433"/>
                      <a:pt x="288" y="433"/>
                      <a:pt x="288" y="433"/>
                    </a:cubicBezTo>
                    <a:cubicBezTo>
                      <a:pt x="198" y="437"/>
                      <a:pt x="103" y="442"/>
                      <a:pt x="3" y="448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0" y="281"/>
                      <a:pt x="16" y="197"/>
                      <a:pt x="20" y="150"/>
                    </a:cubicBezTo>
                    <a:cubicBezTo>
                      <a:pt x="23" y="104"/>
                      <a:pt x="25" y="78"/>
                      <a:pt x="26" y="73"/>
                    </a:cubicBezTo>
                    <a:cubicBezTo>
                      <a:pt x="193" y="58"/>
                      <a:pt x="332" y="43"/>
                      <a:pt x="444" y="29"/>
                    </a:cubicBezTo>
                    <a:cubicBezTo>
                      <a:pt x="556" y="15"/>
                      <a:pt x="619" y="5"/>
                      <a:pt x="634" y="0"/>
                    </a:cubicBezTo>
                    <a:cubicBezTo>
                      <a:pt x="644" y="59"/>
                      <a:pt x="644" y="59"/>
                      <a:pt x="644" y="59"/>
                    </a:cubicBezTo>
                    <a:cubicBezTo>
                      <a:pt x="371" y="95"/>
                      <a:pt x="217" y="113"/>
                      <a:pt x="183" y="114"/>
                    </a:cubicBezTo>
                    <a:cubicBezTo>
                      <a:pt x="178" y="206"/>
                      <a:pt x="173" y="295"/>
                      <a:pt x="169" y="382"/>
                    </a:cubicBezTo>
                    <a:cubicBezTo>
                      <a:pt x="215" y="378"/>
                      <a:pt x="254" y="376"/>
                      <a:pt x="288" y="374"/>
                    </a:cubicBezTo>
                    <a:cubicBezTo>
                      <a:pt x="282" y="310"/>
                      <a:pt x="277" y="241"/>
                      <a:pt x="272" y="168"/>
                    </a:cubicBezTo>
                    <a:cubicBezTo>
                      <a:pt x="446" y="156"/>
                      <a:pt x="446" y="156"/>
                      <a:pt x="446" y="156"/>
                    </a:cubicBezTo>
                    <a:cubicBezTo>
                      <a:pt x="457" y="365"/>
                      <a:pt x="457" y="365"/>
                      <a:pt x="457" y="365"/>
                    </a:cubicBezTo>
                    <a:cubicBezTo>
                      <a:pt x="711" y="349"/>
                      <a:pt x="711" y="349"/>
                      <a:pt x="711" y="349"/>
                    </a:cubicBezTo>
                    <a:cubicBezTo>
                      <a:pt x="719" y="402"/>
                      <a:pt x="719" y="402"/>
                      <a:pt x="719" y="402"/>
                    </a:cubicBezTo>
                    <a:cubicBezTo>
                      <a:pt x="463" y="424"/>
                      <a:pt x="463" y="424"/>
                      <a:pt x="463" y="424"/>
                    </a:cubicBezTo>
                    <a:cubicBezTo>
                      <a:pt x="487" y="780"/>
                      <a:pt x="487" y="780"/>
                      <a:pt x="487" y="780"/>
                    </a:cubicBezTo>
                    <a:cubicBezTo>
                      <a:pt x="433" y="785"/>
                      <a:pt x="381" y="790"/>
                      <a:pt x="332" y="793"/>
                    </a:cubicBezTo>
                    <a:cubicBezTo>
                      <a:pt x="280" y="775"/>
                      <a:pt x="237" y="756"/>
                      <a:pt x="203" y="738"/>
                    </a:cubicBezTo>
                    <a:cubicBezTo>
                      <a:pt x="198" y="756"/>
                      <a:pt x="194" y="774"/>
                      <a:pt x="189" y="793"/>
                    </a:cubicBezTo>
                    <a:close/>
                    <a:moveTo>
                      <a:pt x="659" y="444"/>
                    </a:moveTo>
                    <a:cubicBezTo>
                      <a:pt x="691" y="545"/>
                      <a:pt x="716" y="621"/>
                      <a:pt x="735" y="673"/>
                    </a:cubicBezTo>
                    <a:cubicBezTo>
                      <a:pt x="754" y="724"/>
                      <a:pt x="764" y="753"/>
                      <a:pt x="766" y="761"/>
                    </a:cubicBezTo>
                    <a:cubicBezTo>
                      <a:pt x="603" y="772"/>
                      <a:pt x="603" y="772"/>
                      <a:pt x="603" y="772"/>
                    </a:cubicBezTo>
                    <a:cubicBezTo>
                      <a:pt x="564" y="670"/>
                      <a:pt x="531" y="565"/>
                      <a:pt x="502" y="457"/>
                    </a:cubicBezTo>
                    <a:lnTo>
                      <a:pt x="659" y="444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>
                <a:outerShdw dist="101600" dir="10800000" algn="ctr" rotWithShape="0">
                  <a:schemeClr val="lt1">
                    <a:lumMod val="10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68" name="Freeform 12"/>
              <p:cNvSpPr>
                <a:spLocks noEditPoints="1"/>
              </p:cNvSpPr>
              <p:nvPr/>
            </p:nvSpPr>
            <p:spPr bwMode="auto">
              <a:xfrm rot="21099655">
                <a:off x="7366290" y="-1603921"/>
                <a:ext cx="1490677" cy="1586457"/>
              </a:xfrm>
              <a:custGeom>
                <a:avLst/>
                <a:gdLst>
                  <a:gd name="T0" fmla="*/ 179 w 781"/>
                  <a:gd name="T1" fmla="*/ 65 h 831"/>
                  <a:gd name="T2" fmla="*/ 59 w 781"/>
                  <a:gd name="T3" fmla="*/ 573 h 831"/>
                  <a:gd name="T4" fmla="*/ 0 w 781"/>
                  <a:gd name="T5" fmla="*/ 557 h 831"/>
                  <a:gd name="T6" fmla="*/ 125 w 781"/>
                  <a:gd name="T7" fmla="*/ 52 h 831"/>
                  <a:gd name="T8" fmla="*/ 179 w 781"/>
                  <a:gd name="T9" fmla="*/ 65 h 831"/>
                  <a:gd name="T10" fmla="*/ 333 w 781"/>
                  <a:gd name="T11" fmla="*/ 30 h 831"/>
                  <a:gd name="T12" fmla="*/ 165 w 781"/>
                  <a:gd name="T13" fmla="*/ 722 h 831"/>
                  <a:gd name="T14" fmla="*/ 49 w 781"/>
                  <a:gd name="T15" fmla="*/ 697 h 831"/>
                  <a:gd name="T16" fmla="*/ 142 w 781"/>
                  <a:gd name="T17" fmla="*/ 290 h 831"/>
                  <a:gd name="T18" fmla="*/ 204 w 781"/>
                  <a:gd name="T19" fmla="*/ 24 h 831"/>
                  <a:gd name="T20" fmla="*/ 213 w 781"/>
                  <a:gd name="T21" fmla="*/ 0 h 831"/>
                  <a:gd name="T22" fmla="*/ 333 w 781"/>
                  <a:gd name="T23" fmla="*/ 30 h 831"/>
                  <a:gd name="T24" fmla="*/ 379 w 781"/>
                  <a:gd name="T25" fmla="*/ 123 h 831"/>
                  <a:gd name="T26" fmla="*/ 348 w 781"/>
                  <a:gd name="T27" fmla="*/ 259 h 831"/>
                  <a:gd name="T28" fmla="*/ 306 w 781"/>
                  <a:gd name="T29" fmla="*/ 436 h 831"/>
                  <a:gd name="T30" fmla="*/ 264 w 781"/>
                  <a:gd name="T31" fmla="*/ 615 h 831"/>
                  <a:gd name="T32" fmla="*/ 214 w 781"/>
                  <a:gd name="T33" fmla="*/ 603 h 831"/>
                  <a:gd name="T34" fmla="*/ 328 w 781"/>
                  <a:gd name="T35" fmla="*/ 111 h 831"/>
                  <a:gd name="T36" fmla="*/ 379 w 781"/>
                  <a:gd name="T37" fmla="*/ 123 h 831"/>
                  <a:gd name="T38" fmla="*/ 620 w 781"/>
                  <a:gd name="T39" fmla="*/ 96 h 831"/>
                  <a:gd name="T40" fmla="*/ 609 w 781"/>
                  <a:gd name="T41" fmla="*/ 147 h 831"/>
                  <a:gd name="T42" fmla="*/ 781 w 781"/>
                  <a:gd name="T43" fmla="*/ 188 h 831"/>
                  <a:gd name="T44" fmla="*/ 722 w 781"/>
                  <a:gd name="T45" fmla="*/ 455 h 831"/>
                  <a:gd name="T46" fmla="*/ 748 w 781"/>
                  <a:gd name="T47" fmla="*/ 462 h 831"/>
                  <a:gd name="T48" fmla="*/ 739 w 781"/>
                  <a:gd name="T49" fmla="*/ 509 h 831"/>
                  <a:gd name="T50" fmla="*/ 532 w 781"/>
                  <a:gd name="T51" fmla="*/ 463 h 831"/>
                  <a:gd name="T52" fmla="*/ 521 w 781"/>
                  <a:gd name="T53" fmla="*/ 493 h 831"/>
                  <a:gd name="T54" fmla="*/ 634 w 781"/>
                  <a:gd name="T55" fmla="*/ 515 h 831"/>
                  <a:gd name="T56" fmla="*/ 664 w 781"/>
                  <a:gd name="T57" fmla="*/ 831 h 831"/>
                  <a:gd name="T58" fmla="*/ 520 w 781"/>
                  <a:gd name="T59" fmla="*/ 800 h 831"/>
                  <a:gd name="T60" fmla="*/ 507 w 781"/>
                  <a:gd name="T61" fmla="*/ 532 h 831"/>
                  <a:gd name="T62" fmla="*/ 464 w 781"/>
                  <a:gd name="T63" fmla="*/ 627 h 831"/>
                  <a:gd name="T64" fmla="*/ 384 w 781"/>
                  <a:gd name="T65" fmla="*/ 769 h 831"/>
                  <a:gd name="T66" fmla="*/ 231 w 781"/>
                  <a:gd name="T67" fmla="*/ 731 h 831"/>
                  <a:gd name="T68" fmla="*/ 342 w 781"/>
                  <a:gd name="T69" fmla="*/ 566 h 831"/>
                  <a:gd name="T70" fmla="*/ 402 w 781"/>
                  <a:gd name="T71" fmla="*/ 432 h 831"/>
                  <a:gd name="T72" fmla="*/ 328 w 781"/>
                  <a:gd name="T73" fmla="*/ 413 h 831"/>
                  <a:gd name="T74" fmla="*/ 338 w 781"/>
                  <a:gd name="T75" fmla="*/ 363 h 831"/>
                  <a:gd name="T76" fmla="*/ 421 w 781"/>
                  <a:gd name="T77" fmla="*/ 384 h 831"/>
                  <a:gd name="T78" fmla="*/ 473 w 781"/>
                  <a:gd name="T79" fmla="*/ 167 h 831"/>
                  <a:gd name="T80" fmla="*/ 402 w 781"/>
                  <a:gd name="T81" fmla="*/ 151 h 831"/>
                  <a:gd name="T82" fmla="*/ 412 w 781"/>
                  <a:gd name="T83" fmla="*/ 101 h 831"/>
                  <a:gd name="T84" fmla="*/ 489 w 781"/>
                  <a:gd name="T85" fmla="*/ 118 h 831"/>
                  <a:gd name="T86" fmla="*/ 500 w 781"/>
                  <a:gd name="T87" fmla="*/ 70 h 831"/>
                  <a:gd name="T88" fmla="*/ 620 w 781"/>
                  <a:gd name="T89" fmla="*/ 96 h 831"/>
                  <a:gd name="T90" fmla="*/ 550 w 781"/>
                  <a:gd name="T91" fmla="*/ 415 h 831"/>
                  <a:gd name="T92" fmla="*/ 606 w 781"/>
                  <a:gd name="T93" fmla="*/ 428 h 831"/>
                  <a:gd name="T94" fmla="*/ 654 w 781"/>
                  <a:gd name="T95" fmla="*/ 213 h 831"/>
                  <a:gd name="T96" fmla="*/ 602 w 781"/>
                  <a:gd name="T97" fmla="*/ 202 h 831"/>
                  <a:gd name="T98" fmla="*/ 550 w 781"/>
                  <a:gd name="T99" fmla="*/ 415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1" h="831">
                    <a:moveTo>
                      <a:pt x="179" y="65"/>
                    </a:moveTo>
                    <a:cubicBezTo>
                      <a:pt x="133" y="266"/>
                      <a:pt x="93" y="435"/>
                      <a:pt x="59" y="573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70" y="276"/>
                      <a:pt x="112" y="107"/>
                      <a:pt x="125" y="52"/>
                    </a:cubicBezTo>
                    <a:lnTo>
                      <a:pt x="179" y="65"/>
                    </a:lnTo>
                    <a:close/>
                    <a:moveTo>
                      <a:pt x="333" y="30"/>
                    </a:moveTo>
                    <a:cubicBezTo>
                      <a:pt x="165" y="722"/>
                      <a:pt x="165" y="722"/>
                      <a:pt x="165" y="722"/>
                    </a:cubicBezTo>
                    <a:cubicBezTo>
                      <a:pt x="49" y="697"/>
                      <a:pt x="49" y="697"/>
                      <a:pt x="49" y="697"/>
                    </a:cubicBezTo>
                    <a:cubicBezTo>
                      <a:pt x="72" y="595"/>
                      <a:pt x="104" y="459"/>
                      <a:pt x="142" y="290"/>
                    </a:cubicBezTo>
                    <a:cubicBezTo>
                      <a:pt x="181" y="120"/>
                      <a:pt x="201" y="32"/>
                      <a:pt x="204" y="24"/>
                    </a:cubicBezTo>
                    <a:cubicBezTo>
                      <a:pt x="206" y="17"/>
                      <a:pt x="209" y="9"/>
                      <a:pt x="213" y="0"/>
                    </a:cubicBezTo>
                    <a:lnTo>
                      <a:pt x="333" y="30"/>
                    </a:lnTo>
                    <a:close/>
                    <a:moveTo>
                      <a:pt x="379" y="123"/>
                    </a:moveTo>
                    <a:cubicBezTo>
                      <a:pt x="367" y="181"/>
                      <a:pt x="357" y="227"/>
                      <a:pt x="348" y="259"/>
                    </a:cubicBezTo>
                    <a:cubicBezTo>
                      <a:pt x="340" y="291"/>
                      <a:pt x="325" y="350"/>
                      <a:pt x="306" y="436"/>
                    </a:cubicBezTo>
                    <a:cubicBezTo>
                      <a:pt x="286" y="521"/>
                      <a:pt x="272" y="581"/>
                      <a:pt x="264" y="615"/>
                    </a:cubicBezTo>
                    <a:cubicBezTo>
                      <a:pt x="214" y="603"/>
                      <a:pt x="214" y="603"/>
                      <a:pt x="214" y="603"/>
                    </a:cubicBezTo>
                    <a:cubicBezTo>
                      <a:pt x="328" y="111"/>
                      <a:pt x="328" y="111"/>
                      <a:pt x="328" y="111"/>
                    </a:cubicBezTo>
                    <a:lnTo>
                      <a:pt x="379" y="123"/>
                    </a:lnTo>
                    <a:close/>
                    <a:moveTo>
                      <a:pt x="620" y="96"/>
                    </a:moveTo>
                    <a:cubicBezTo>
                      <a:pt x="609" y="147"/>
                      <a:pt x="609" y="147"/>
                      <a:pt x="609" y="147"/>
                    </a:cubicBezTo>
                    <a:cubicBezTo>
                      <a:pt x="781" y="188"/>
                      <a:pt x="781" y="188"/>
                      <a:pt x="781" y="188"/>
                    </a:cubicBezTo>
                    <a:cubicBezTo>
                      <a:pt x="722" y="455"/>
                      <a:pt x="722" y="455"/>
                      <a:pt x="722" y="455"/>
                    </a:cubicBezTo>
                    <a:cubicBezTo>
                      <a:pt x="748" y="462"/>
                      <a:pt x="748" y="462"/>
                      <a:pt x="748" y="462"/>
                    </a:cubicBezTo>
                    <a:cubicBezTo>
                      <a:pt x="739" y="509"/>
                      <a:pt x="739" y="509"/>
                      <a:pt x="739" y="509"/>
                    </a:cubicBezTo>
                    <a:cubicBezTo>
                      <a:pt x="532" y="463"/>
                      <a:pt x="532" y="463"/>
                      <a:pt x="532" y="463"/>
                    </a:cubicBezTo>
                    <a:cubicBezTo>
                      <a:pt x="529" y="473"/>
                      <a:pt x="525" y="483"/>
                      <a:pt x="521" y="493"/>
                    </a:cubicBezTo>
                    <a:cubicBezTo>
                      <a:pt x="634" y="515"/>
                      <a:pt x="634" y="515"/>
                      <a:pt x="634" y="515"/>
                    </a:cubicBezTo>
                    <a:cubicBezTo>
                      <a:pt x="636" y="623"/>
                      <a:pt x="646" y="729"/>
                      <a:pt x="664" y="831"/>
                    </a:cubicBezTo>
                    <a:cubicBezTo>
                      <a:pt x="520" y="800"/>
                      <a:pt x="520" y="800"/>
                      <a:pt x="520" y="800"/>
                    </a:cubicBezTo>
                    <a:cubicBezTo>
                      <a:pt x="515" y="718"/>
                      <a:pt x="511" y="629"/>
                      <a:pt x="507" y="532"/>
                    </a:cubicBezTo>
                    <a:cubicBezTo>
                      <a:pt x="494" y="564"/>
                      <a:pt x="480" y="596"/>
                      <a:pt x="464" y="627"/>
                    </a:cubicBezTo>
                    <a:cubicBezTo>
                      <a:pt x="439" y="680"/>
                      <a:pt x="412" y="727"/>
                      <a:pt x="384" y="769"/>
                    </a:cubicBezTo>
                    <a:cubicBezTo>
                      <a:pt x="231" y="731"/>
                      <a:pt x="231" y="731"/>
                      <a:pt x="231" y="731"/>
                    </a:cubicBezTo>
                    <a:cubicBezTo>
                      <a:pt x="274" y="681"/>
                      <a:pt x="311" y="626"/>
                      <a:pt x="342" y="566"/>
                    </a:cubicBezTo>
                    <a:cubicBezTo>
                      <a:pt x="373" y="506"/>
                      <a:pt x="393" y="462"/>
                      <a:pt x="402" y="432"/>
                    </a:cubicBezTo>
                    <a:cubicBezTo>
                      <a:pt x="328" y="413"/>
                      <a:pt x="328" y="413"/>
                      <a:pt x="328" y="413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421" y="384"/>
                      <a:pt x="421" y="384"/>
                      <a:pt x="421" y="384"/>
                    </a:cubicBezTo>
                    <a:cubicBezTo>
                      <a:pt x="428" y="368"/>
                      <a:pt x="445" y="296"/>
                      <a:pt x="473" y="167"/>
                    </a:cubicBezTo>
                    <a:cubicBezTo>
                      <a:pt x="402" y="151"/>
                      <a:pt x="402" y="151"/>
                      <a:pt x="402" y="151"/>
                    </a:cubicBezTo>
                    <a:cubicBezTo>
                      <a:pt x="412" y="101"/>
                      <a:pt x="412" y="101"/>
                      <a:pt x="412" y="101"/>
                    </a:cubicBezTo>
                    <a:cubicBezTo>
                      <a:pt x="489" y="118"/>
                      <a:pt x="489" y="118"/>
                      <a:pt x="489" y="118"/>
                    </a:cubicBezTo>
                    <a:cubicBezTo>
                      <a:pt x="500" y="70"/>
                      <a:pt x="500" y="70"/>
                      <a:pt x="500" y="70"/>
                    </a:cubicBezTo>
                    <a:lnTo>
                      <a:pt x="620" y="96"/>
                    </a:lnTo>
                    <a:close/>
                    <a:moveTo>
                      <a:pt x="550" y="415"/>
                    </a:moveTo>
                    <a:cubicBezTo>
                      <a:pt x="606" y="428"/>
                      <a:pt x="606" y="428"/>
                      <a:pt x="606" y="428"/>
                    </a:cubicBezTo>
                    <a:cubicBezTo>
                      <a:pt x="654" y="213"/>
                      <a:pt x="654" y="213"/>
                      <a:pt x="654" y="213"/>
                    </a:cubicBezTo>
                    <a:cubicBezTo>
                      <a:pt x="602" y="202"/>
                      <a:pt x="602" y="202"/>
                      <a:pt x="602" y="202"/>
                    </a:cubicBezTo>
                    <a:lnTo>
                      <a:pt x="550" y="415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>
                <a:outerShdw dist="101600" dir="10800000" algn="ctr" rotWithShape="0">
                  <a:schemeClr val="lt1">
                    <a:lumMod val="10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69" name="Freeform 11"/>
              <p:cNvSpPr>
                <a:spLocks noEditPoints="1"/>
              </p:cNvSpPr>
              <p:nvPr/>
            </p:nvSpPr>
            <p:spPr bwMode="auto">
              <a:xfrm>
                <a:off x="6038069" y="-1444625"/>
                <a:ext cx="4273550" cy="1444625"/>
              </a:xfrm>
              <a:custGeom>
                <a:avLst/>
                <a:gdLst>
                  <a:gd name="T0" fmla="*/ 433 w 2455"/>
                  <a:gd name="T1" fmla="*/ 143 h 830"/>
                  <a:gd name="T2" fmla="*/ 465 w 2455"/>
                  <a:gd name="T3" fmla="*/ 281 h 830"/>
                  <a:gd name="T4" fmla="*/ 487 w 2455"/>
                  <a:gd name="T5" fmla="*/ 723 h 830"/>
                  <a:gd name="T6" fmla="*/ 2454 w 2455"/>
                  <a:gd name="T7" fmla="*/ 830 h 830"/>
                  <a:gd name="T8" fmla="*/ 438 w 2455"/>
                  <a:gd name="T9" fmla="*/ 809 h 830"/>
                  <a:gd name="T10" fmla="*/ 318 w 2455"/>
                  <a:gd name="T11" fmla="*/ 816 h 830"/>
                  <a:gd name="T12" fmla="*/ 224 w 2455"/>
                  <a:gd name="T13" fmla="*/ 753 h 830"/>
                  <a:gd name="T14" fmla="*/ 96 w 2455"/>
                  <a:gd name="T15" fmla="*/ 801 h 830"/>
                  <a:gd name="T16" fmla="*/ 50 w 2455"/>
                  <a:gd name="T17" fmla="*/ 804 h 830"/>
                  <a:gd name="T18" fmla="*/ 53 w 2455"/>
                  <a:gd name="T19" fmla="*/ 215 h 830"/>
                  <a:gd name="T20" fmla="*/ 0 w 2455"/>
                  <a:gd name="T21" fmla="*/ 144 h 830"/>
                  <a:gd name="T22" fmla="*/ 198 w 2455"/>
                  <a:gd name="T23" fmla="*/ 186 h 830"/>
                  <a:gd name="T24" fmla="*/ 192 w 2455"/>
                  <a:gd name="T25" fmla="*/ 716 h 830"/>
                  <a:gd name="T26" fmla="*/ 234 w 2455"/>
                  <a:gd name="T27" fmla="*/ 687 h 830"/>
                  <a:gd name="T28" fmla="*/ 277 w 2455"/>
                  <a:gd name="T29" fmla="*/ 614 h 830"/>
                  <a:gd name="T30" fmla="*/ 315 w 2455"/>
                  <a:gd name="T31" fmla="*/ 385 h 830"/>
                  <a:gd name="T32" fmla="*/ 334 w 2455"/>
                  <a:gd name="T33" fmla="*/ 452 h 830"/>
                  <a:gd name="T34" fmla="*/ 222 w 2455"/>
                  <a:gd name="T35" fmla="*/ 332 h 830"/>
                  <a:gd name="T36" fmla="*/ 322 w 2455"/>
                  <a:gd name="T37" fmla="*/ 71 h 830"/>
                  <a:gd name="T38" fmla="*/ 234 w 2455"/>
                  <a:gd name="T39" fmla="*/ 14 h 830"/>
                  <a:gd name="T40" fmla="*/ 190 w 2455"/>
                  <a:gd name="T41" fmla="*/ 0 h 830"/>
                  <a:gd name="T42" fmla="*/ 49 w 2455"/>
                  <a:gd name="T43" fmla="*/ 107 h 830"/>
                  <a:gd name="T44" fmla="*/ 178 w 2455"/>
                  <a:gd name="T45" fmla="*/ 0 h 830"/>
                  <a:gd name="T46" fmla="*/ 580 w 2455"/>
                  <a:gd name="T47" fmla="*/ 187 h 830"/>
                  <a:gd name="T48" fmla="*/ 603 w 2455"/>
                  <a:gd name="T49" fmla="*/ 629 h 830"/>
                  <a:gd name="T50" fmla="*/ 478 w 2455"/>
                  <a:gd name="T51" fmla="*/ 97 h 830"/>
                  <a:gd name="T52" fmla="*/ 805 w 2455"/>
                  <a:gd name="T53" fmla="*/ 8 h 830"/>
                  <a:gd name="T54" fmla="*/ 758 w 2455"/>
                  <a:gd name="T55" fmla="*/ 92 h 830"/>
                  <a:gd name="T56" fmla="*/ 809 w 2455"/>
                  <a:gd name="T57" fmla="*/ 313 h 830"/>
                  <a:gd name="T58" fmla="*/ 752 w 2455"/>
                  <a:gd name="T59" fmla="*/ 383 h 830"/>
                  <a:gd name="T60" fmla="*/ 785 w 2455"/>
                  <a:gd name="T61" fmla="*/ 630 h 830"/>
                  <a:gd name="T62" fmla="*/ 476 w 2455"/>
                  <a:gd name="T63" fmla="*/ 699 h 830"/>
                  <a:gd name="T64" fmla="*/ 482 w 2455"/>
                  <a:gd name="T65" fmla="*/ 185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5" h="830">
                    <a:moveTo>
                      <a:pt x="455" y="21"/>
                    </a:moveTo>
                    <a:cubicBezTo>
                      <a:pt x="453" y="61"/>
                      <a:pt x="446" y="102"/>
                      <a:pt x="433" y="143"/>
                    </a:cubicBezTo>
                    <a:cubicBezTo>
                      <a:pt x="420" y="184"/>
                      <a:pt x="403" y="228"/>
                      <a:pt x="384" y="277"/>
                    </a:cubicBezTo>
                    <a:cubicBezTo>
                      <a:pt x="465" y="281"/>
                      <a:pt x="465" y="281"/>
                      <a:pt x="465" y="281"/>
                    </a:cubicBezTo>
                    <a:cubicBezTo>
                      <a:pt x="446" y="419"/>
                      <a:pt x="421" y="538"/>
                      <a:pt x="390" y="638"/>
                    </a:cubicBezTo>
                    <a:cubicBezTo>
                      <a:pt x="409" y="684"/>
                      <a:pt x="441" y="712"/>
                      <a:pt x="487" y="723"/>
                    </a:cubicBezTo>
                    <a:cubicBezTo>
                      <a:pt x="533" y="734"/>
                      <a:pt x="2306" y="738"/>
                      <a:pt x="2455" y="737"/>
                    </a:cubicBezTo>
                    <a:cubicBezTo>
                      <a:pt x="2454" y="830"/>
                      <a:pt x="2454" y="830"/>
                      <a:pt x="2454" y="830"/>
                    </a:cubicBezTo>
                    <a:cubicBezTo>
                      <a:pt x="556" y="826"/>
                      <a:pt x="556" y="826"/>
                      <a:pt x="556" y="826"/>
                    </a:cubicBezTo>
                    <a:cubicBezTo>
                      <a:pt x="507" y="825"/>
                      <a:pt x="468" y="819"/>
                      <a:pt x="438" y="809"/>
                    </a:cubicBezTo>
                    <a:cubicBezTo>
                      <a:pt x="408" y="799"/>
                      <a:pt x="379" y="777"/>
                      <a:pt x="352" y="744"/>
                    </a:cubicBezTo>
                    <a:cubicBezTo>
                      <a:pt x="318" y="816"/>
                      <a:pt x="318" y="816"/>
                      <a:pt x="318" y="816"/>
                    </a:cubicBezTo>
                    <a:cubicBezTo>
                      <a:pt x="199" y="814"/>
                      <a:pt x="199" y="814"/>
                      <a:pt x="199" y="814"/>
                    </a:cubicBezTo>
                    <a:cubicBezTo>
                      <a:pt x="209" y="788"/>
                      <a:pt x="218" y="768"/>
                      <a:pt x="224" y="753"/>
                    </a:cubicBezTo>
                    <a:cubicBezTo>
                      <a:pt x="186" y="799"/>
                      <a:pt x="186" y="799"/>
                      <a:pt x="186" y="799"/>
                    </a:cubicBezTo>
                    <a:cubicBezTo>
                      <a:pt x="146" y="801"/>
                      <a:pt x="116" y="802"/>
                      <a:pt x="96" y="801"/>
                    </a:cubicBezTo>
                    <a:cubicBezTo>
                      <a:pt x="75" y="801"/>
                      <a:pt x="63" y="802"/>
                      <a:pt x="59" y="803"/>
                    </a:cubicBezTo>
                    <a:cubicBezTo>
                      <a:pt x="56" y="805"/>
                      <a:pt x="52" y="805"/>
                      <a:pt x="50" y="804"/>
                    </a:cubicBezTo>
                    <a:cubicBezTo>
                      <a:pt x="40" y="800"/>
                      <a:pt x="40" y="800"/>
                      <a:pt x="40" y="800"/>
                    </a:cubicBezTo>
                    <a:cubicBezTo>
                      <a:pt x="44" y="605"/>
                      <a:pt x="49" y="410"/>
                      <a:pt x="53" y="215"/>
                    </a:cubicBezTo>
                    <a:cubicBezTo>
                      <a:pt x="2" y="214"/>
                      <a:pt x="2" y="214"/>
                      <a:pt x="2" y="21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96" y="148"/>
                      <a:pt x="196" y="148"/>
                      <a:pt x="196" y="148"/>
                    </a:cubicBezTo>
                    <a:cubicBezTo>
                      <a:pt x="198" y="160"/>
                      <a:pt x="199" y="173"/>
                      <a:pt x="198" y="186"/>
                    </a:cubicBezTo>
                    <a:cubicBezTo>
                      <a:pt x="197" y="199"/>
                      <a:pt x="196" y="235"/>
                      <a:pt x="195" y="294"/>
                    </a:cubicBezTo>
                    <a:cubicBezTo>
                      <a:pt x="194" y="353"/>
                      <a:pt x="193" y="494"/>
                      <a:pt x="192" y="716"/>
                    </a:cubicBezTo>
                    <a:cubicBezTo>
                      <a:pt x="235" y="677"/>
                      <a:pt x="235" y="677"/>
                      <a:pt x="235" y="677"/>
                    </a:cubicBezTo>
                    <a:cubicBezTo>
                      <a:pt x="234" y="687"/>
                      <a:pt x="234" y="687"/>
                      <a:pt x="234" y="687"/>
                    </a:cubicBezTo>
                    <a:cubicBezTo>
                      <a:pt x="234" y="690"/>
                      <a:pt x="234" y="708"/>
                      <a:pt x="232" y="740"/>
                    </a:cubicBezTo>
                    <a:cubicBezTo>
                      <a:pt x="239" y="723"/>
                      <a:pt x="254" y="681"/>
                      <a:pt x="277" y="614"/>
                    </a:cubicBezTo>
                    <a:cubicBezTo>
                      <a:pt x="262" y="565"/>
                      <a:pt x="242" y="489"/>
                      <a:pt x="217" y="386"/>
                    </a:cubicBezTo>
                    <a:cubicBezTo>
                      <a:pt x="315" y="385"/>
                      <a:pt x="315" y="385"/>
                      <a:pt x="315" y="385"/>
                    </a:cubicBezTo>
                    <a:cubicBezTo>
                      <a:pt x="333" y="472"/>
                      <a:pt x="333" y="472"/>
                      <a:pt x="333" y="472"/>
                    </a:cubicBezTo>
                    <a:cubicBezTo>
                      <a:pt x="334" y="452"/>
                      <a:pt x="334" y="452"/>
                      <a:pt x="334" y="452"/>
                    </a:cubicBezTo>
                    <a:cubicBezTo>
                      <a:pt x="355" y="332"/>
                      <a:pt x="355" y="332"/>
                      <a:pt x="355" y="332"/>
                    </a:cubicBezTo>
                    <a:cubicBezTo>
                      <a:pt x="222" y="332"/>
                      <a:pt x="222" y="332"/>
                      <a:pt x="222" y="332"/>
                    </a:cubicBezTo>
                    <a:cubicBezTo>
                      <a:pt x="220" y="329"/>
                      <a:pt x="219" y="325"/>
                      <a:pt x="220" y="322"/>
                    </a:cubicBezTo>
                    <a:cubicBezTo>
                      <a:pt x="220" y="319"/>
                      <a:pt x="254" y="235"/>
                      <a:pt x="322" y="71"/>
                    </a:cubicBezTo>
                    <a:cubicBezTo>
                      <a:pt x="233" y="69"/>
                      <a:pt x="233" y="69"/>
                      <a:pt x="233" y="69"/>
                    </a:cubicBezTo>
                    <a:cubicBezTo>
                      <a:pt x="234" y="14"/>
                      <a:pt x="234" y="14"/>
                      <a:pt x="234" y="14"/>
                    </a:cubicBezTo>
                    <a:lnTo>
                      <a:pt x="455" y="21"/>
                    </a:lnTo>
                    <a:close/>
                    <a:moveTo>
                      <a:pt x="190" y="0"/>
                    </a:moveTo>
                    <a:cubicBezTo>
                      <a:pt x="215" y="107"/>
                      <a:pt x="215" y="107"/>
                      <a:pt x="215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8" y="0"/>
                      <a:pt x="178" y="0"/>
                      <a:pt x="178" y="0"/>
                    </a:cubicBezTo>
                    <a:lnTo>
                      <a:pt x="190" y="0"/>
                    </a:lnTo>
                    <a:close/>
                    <a:moveTo>
                      <a:pt x="580" y="187"/>
                    </a:moveTo>
                    <a:cubicBezTo>
                      <a:pt x="575" y="631"/>
                      <a:pt x="575" y="631"/>
                      <a:pt x="575" y="631"/>
                    </a:cubicBezTo>
                    <a:cubicBezTo>
                      <a:pt x="593" y="631"/>
                      <a:pt x="603" y="630"/>
                      <a:pt x="603" y="629"/>
                    </a:cubicBezTo>
                    <a:cubicBezTo>
                      <a:pt x="612" y="96"/>
                      <a:pt x="612" y="96"/>
                      <a:pt x="612" y="96"/>
                    </a:cubicBezTo>
                    <a:cubicBezTo>
                      <a:pt x="566" y="97"/>
                      <a:pt x="522" y="97"/>
                      <a:pt x="478" y="97"/>
                    </a:cubicBezTo>
                    <a:cubicBezTo>
                      <a:pt x="477" y="74"/>
                      <a:pt x="476" y="51"/>
                      <a:pt x="476" y="28"/>
                    </a:cubicBezTo>
                    <a:cubicBezTo>
                      <a:pt x="574" y="31"/>
                      <a:pt x="684" y="24"/>
                      <a:pt x="805" y="8"/>
                    </a:cubicBezTo>
                    <a:cubicBezTo>
                      <a:pt x="822" y="76"/>
                      <a:pt x="822" y="76"/>
                      <a:pt x="822" y="76"/>
                    </a:cubicBezTo>
                    <a:cubicBezTo>
                      <a:pt x="795" y="83"/>
                      <a:pt x="773" y="88"/>
                      <a:pt x="758" y="92"/>
                    </a:cubicBezTo>
                    <a:cubicBezTo>
                      <a:pt x="753" y="312"/>
                      <a:pt x="753" y="312"/>
                      <a:pt x="753" y="312"/>
                    </a:cubicBezTo>
                    <a:cubicBezTo>
                      <a:pt x="809" y="313"/>
                      <a:pt x="809" y="313"/>
                      <a:pt x="809" y="313"/>
                    </a:cubicBezTo>
                    <a:cubicBezTo>
                      <a:pt x="808" y="381"/>
                      <a:pt x="808" y="381"/>
                      <a:pt x="808" y="381"/>
                    </a:cubicBezTo>
                    <a:cubicBezTo>
                      <a:pt x="776" y="382"/>
                      <a:pt x="757" y="382"/>
                      <a:pt x="752" y="383"/>
                    </a:cubicBezTo>
                    <a:cubicBezTo>
                      <a:pt x="748" y="626"/>
                      <a:pt x="748" y="626"/>
                      <a:pt x="748" y="626"/>
                    </a:cubicBezTo>
                    <a:cubicBezTo>
                      <a:pt x="761" y="627"/>
                      <a:pt x="773" y="629"/>
                      <a:pt x="785" y="630"/>
                    </a:cubicBezTo>
                    <a:cubicBezTo>
                      <a:pt x="785" y="655"/>
                      <a:pt x="785" y="679"/>
                      <a:pt x="785" y="702"/>
                    </a:cubicBezTo>
                    <a:cubicBezTo>
                      <a:pt x="682" y="701"/>
                      <a:pt x="579" y="700"/>
                      <a:pt x="476" y="699"/>
                    </a:cubicBezTo>
                    <a:cubicBezTo>
                      <a:pt x="474" y="679"/>
                      <a:pt x="474" y="658"/>
                      <a:pt x="477" y="635"/>
                    </a:cubicBezTo>
                    <a:cubicBezTo>
                      <a:pt x="478" y="491"/>
                      <a:pt x="480" y="341"/>
                      <a:pt x="482" y="185"/>
                    </a:cubicBezTo>
                    <a:lnTo>
                      <a:pt x="580" y="187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 cap="rnd">
                <a:solidFill>
                  <a:schemeClr val="bg1"/>
                </a:solidFill>
              </a:ln>
              <a:effectLst>
                <a:outerShdw dist="101600" dir="10800000" algn="ctr" rotWithShape="0">
                  <a:schemeClr val="lt1">
                    <a:lumMod val="10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670" name="Freeform 10"/>
              <p:cNvSpPr>
                <a:spLocks noEditPoints="1"/>
              </p:cNvSpPr>
              <p:nvPr/>
            </p:nvSpPr>
            <p:spPr bwMode="auto">
              <a:xfrm>
                <a:off x="4692237" y="-1444625"/>
                <a:ext cx="1384300" cy="1392238"/>
              </a:xfrm>
              <a:custGeom>
                <a:avLst/>
                <a:gdLst>
                  <a:gd name="T0" fmla="*/ 496 w 795"/>
                  <a:gd name="T1" fmla="*/ 420 h 799"/>
                  <a:gd name="T2" fmla="*/ 494 w 795"/>
                  <a:gd name="T3" fmla="*/ 514 h 799"/>
                  <a:gd name="T4" fmla="*/ 760 w 795"/>
                  <a:gd name="T5" fmla="*/ 519 h 799"/>
                  <a:gd name="T6" fmla="*/ 759 w 795"/>
                  <a:gd name="T7" fmla="*/ 578 h 799"/>
                  <a:gd name="T8" fmla="*/ 498 w 795"/>
                  <a:gd name="T9" fmla="*/ 573 h 799"/>
                  <a:gd name="T10" fmla="*/ 498 w 795"/>
                  <a:gd name="T11" fmla="*/ 739 h 799"/>
                  <a:gd name="T12" fmla="*/ 791 w 795"/>
                  <a:gd name="T13" fmla="*/ 751 h 799"/>
                  <a:gd name="T14" fmla="*/ 792 w 795"/>
                  <a:gd name="T15" fmla="*/ 799 h 799"/>
                  <a:gd name="T16" fmla="*/ 2 w 795"/>
                  <a:gd name="T17" fmla="*/ 784 h 799"/>
                  <a:gd name="T18" fmla="*/ 0 w 795"/>
                  <a:gd name="T19" fmla="*/ 734 h 799"/>
                  <a:gd name="T20" fmla="*/ 317 w 795"/>
                  <a:gd name="T21" fmla="*/ 735 h 799"/>
                  <a:gd name="T22" fmla="*/ 320 w 795"/>
                  <a:gd name="T23" fmla="*/ 570 h 799"/>
                  <a:gd name="T24" fmla="*/ 33 w 795"/>
                  <a:gd name="T25" fmla="*/ 565 h 799"/>
                  <a:gd name="T26" fmla="*/ 34 w 795"/>
                  <a:gd name="T27" fmla="*/ 506 h 799"/>
                  <a:gd name="T28" fmla="*/ 321 w 795"/>
                  <a:gd name="T29" fmla="*/ 511 h 799"/>
                  <a:gd name="T30" fmla="*/ 323 w 795"/>
                  <a:gd name="T31" fmla="*/ 415 h 799"/>
                  <a:gd name="T32" fmla="*/ 496 w 795"/>
                  <a:gd name="T33" fmla="*/ 420 h 799"/>
                  <a:gd name="T34" fmla="*/ 774 w 795"/>
                  <a:gd name="T35" fmla="*/ 13 h 799"/>
                  <a:gd name="T36" fmla="*/ 773 w 795"/>
                  <a:gd name="T37" fmla="*/ 67 h 799"/>
                  <a:gd name="T38" fmla="*/ 536 w 795"/>
                  <a:gd name="T39" fmla="*/ 245 h 799"/>
                  <a:gd name="T40" fmla="*/ 795 w 795"/>
                  <a:gd name="T41" fmla="*/ 426 h 799"/>
                  <a:gd name="T42" fmla="*/ 545 w 795"/>
                  <a:gd name="T43" fmla="*/ 421 h 799"/>
                  <a:gd name="T44" fmla="*/ 396 w 795"/>
                  <a:gd name="T45" fmla="*/ 330 h 799"/>
                  <a:gd name="T46" fmla="*/ 275 w 795"/>
                  <a:gd name="T47" fmla="*/ 413 h 799"/>
                  <a:gd name="T48" fmla="*/ 21 w 795"/>
                  <a:gd name="T49" fmla="*/ 408 h 799"/>
                  <a:gd name="T50" fmla="*/ 281 w 795"/>
                  <a:gd name="T51" fmla="*/ 243 h 799"/>
                  <a:gd name="T52" fmla="*/ 97 w 795"/>
                  <a:gd name="T53" fmla="*/ 78 h 799"/>
                  <a:gd name="T54" fmla="*/ 293 w 795"/>
                  <a:gd name="T55" fmla="*/ 81 h 799"/>
                  <a:gd name="T56" fmla="*/ 409 w 795"/>
                  <a:gd name="T57" fmla="*/ 176 h 799"/>
                  <a:gd name="T58" fmla="*/ 551 w 795"/>
                  <a:gd name="T59" fmla="*/ 63 h 799"/>
                  <a:gd name="T60" fmla="*/ 35 w 795"/>
                  <a:gd name="T61" fmla="*/ 50 h 799"/>
                  <a:gd name="T62" fmla="*/ 36 w 795"/>
                  <a:gd name="T63" fmla="*/ 0 h 799"/>
                  <a:gd name="T64" fmla="*/ 774 w 795"/>
                  <a:gd name="T65" fmla="*/ 13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5" h="799">
                    <a:moveTo>
                      <a:pt x="496" y="420"/>
                    </a:moveTo>
                    <a:cubicBezTo>
                      <a:pt x="494" y="514"/>
                      <a:pt x="494" y="514"/>
                      <a:pt x="494" y="514"/>
                    </a:cubicBezTo>
                    <a:cubicBezTo>
                      <a:pt x="760" y="519"/>
                      <a:pt x="760" y="519"/>
                      <a:pt x="760" y="519"/>
                    </a:cubicBezTo>
                    <a:cubicBezTo>
                      <a:pt x="759" y="578"/>
                      <a:pt x="759" y="578"/>
                      <a:pt x="759" y="578"/>
                    </a:cubicBezTo>
                    <a:cubicBezTo>
                      <a:pt x="498" y="573"/>
                      <a:pt x="498" y="573"/>
                      <a:pt x="498" y="573"/>
                    </a:cubicBezTo>
                    <a:cubicBezTo>
                      <a:pt x="498" y="739"/>
                      <a:pt x="498" y="739"/>
                      <a:pt x="498" y="739"/>
                    </a:cubicBezTo>
                    <a:cubicBezTo>
                      <a:pt x="791" y="751"/>
                      <a:pt x="791" y="751"/>
                      <a:pt x="791" y="751"/>
                    </a:cubicBezTo>
                    <a:cubicBezTo>
                      <a:pt x="792" y="799"/>
                      <a:pt x="792" y="799"/>
                      <a:pt x="792" y="799"/>
                    </a:cubicBezTo>
                    <a:cubicBezTo>
                      <a:pt x="2" y="784"/>
                      <a:pt x="2" y="784"/>
                      <a:pt x="2" y="784"/>
                    </a:cubicBezTo>
                    <a:cubicBezTo>
                      <a:pt x="0" y="734"/>
                      <a:pt x="0" y="734"/>
                      <a:pt x="0" y="734"/>
                    </a:cubicBezTo>
                    <a:cubicBezTo>
                      <a:pt x="317" y="735"/>
                      <a:pt x="317" y="735"/>
                      <a:pt x="317" y="735"/>
                    </a:cubicBezTo>
                    <a:cubicBezTo>
                      <a:pt x="320" y="570"/>
                      <a:pt x="320" y="570"/>
                      <a:pt x="320" y="570"/>
                    </a:cubicBezTo>
                    <a:cubicBezTo>
                      <a:pt x="33" y="565"/>
                      <a:pt x="33" y="565"/>
                      <a:pt x="33" y="565"/>
                    </a:cubicBezTo>
                    <a:cubicBezTo>
                      <a:pt x="34" y="506"/>
                      <a:pt x="34" y="506"/>
                      <a:pt x="34" y="506"/>
                    </a:cubicBezTo>
                    <a:cubicBezTo>
                      <a:pt x="321" y="511"/>
                      <a:pt x="321" y="511"/>
                      <a:pt x="321" y="511"/>
                    </a:cubicBezTo>
                    <a:cubicBezTo>
                      <a:pt x="323" y="415"/>
                      <a:pt x="323" y="415"/>
                      <a:pt x="323" y="415"/>
                    </a:cubicBezTo>
                    <a:lnTo>
                      <a:pt x="496" y="420"/>
                    </a:lnTo>
                    <a:close/>
                    <a:moveTo>
                      <a:pt x="774" y="13"/>
                    </a:moveTo>
                    <a:cubicBezTo>
                      <a:pt x="773" y="67"/>
                      <a:pt x="773" y="67"/>
                      <a:pt x="773" y="67"/>
                    </a:cubicBezTo>
                    <a:cubicBezTo>
                      <a:pt x="536" y="245"/>
                      <a:pt x="536" y="245"/>
                      <a:pt x="536" y="245"/>
                    </a:cubicBezTo>
                    <a:cubicBezTo>
                      <a:pt x="629" y="314"/>
                      <a:pt x="715" y="374"/>
                      <a:pt x="795" y="426"/>
                    </a:cubicBezTo>
                    <a:cubicBezTo>
                      <a:pt x="545" y="421"/>
                      <a:pt x="545" y="421"/>
                      <a:pt x="545" y="421"/>
                    </a:cubicBezTo>
                    <a:cubicBezTo>
                      <a:pt x="396" y="330"/>
                      <a:pt x="396" y="330"/>
                      <a:pt x="396" y="330"/>
                    </a:cubicBezTo>
                    <a:cubicBezTo>
                      <a:pt x="275" y="413"/>
                      <a:pt x="275" y="413"/>
                      <a:pt x="275" y="413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31" y="341"/>
                      <a:pt x="217" y="286"/>
                      <a:pt x="281" y="243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409" y="176"/>
                      <a:pt x="409" y="176"/>
                      <a:pt x="409" y="176"/>
                    </a:cubicBezTo>
                    <a:cubicBezTo>
                      <a:pt x="551" y="63"/>
                      <a:pt x="551" y="63"/>
                      <a:pt x="551" y="63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774" y="13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 cap="rnd">
                <a:solidFill>
                  <a:schemeClr val="bg1"/>
                </a:solidFill>
              </a:ln>
              <a:effectLst>
                <a:outerShdw dist="101600" dir="10800000" algn="ctr" rotWithShape="0">
                  <a:schemeClr val="lt1">
                    <a:lumMod val="10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682" name="标题 3"/>
          <p:cNvSpPr txBox="1"/>
          <p:nvPr/>
        </p:nvSpPr>
        <p:spPr>
          <a:xfrm>
            <a:off x="673099" y="3218363"/>
            <a:ext cx="7112494" cy="136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圣诞节活动</a:t>
            </a: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模板</a:t>
            </a:r>
            <a:endParaRPr lang="en-US" altLang="zh-CN" sz="3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活动策划</a:t>
            </a: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节日宣传</a:t>
            </a:r>
          </a:p>
        </p:txBody>
      </p:sp>
      <p:pic>
        <p:nvPicPr>
          <p:cNvPr id="683" name="图片 68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133073" y="4564142"/>
            <a:ext cx="12475147" cy="2339090"/>
          </a:xfrm>
          <a:prstGeom prst="rect">
            <a:avLst/>
          </a:prstGeom>
        </p:spPr>
      </p:pic>
      <p:sp>
        <p:nvSpPr>
          <p:cNvPr id="684" name="文本框 683"/>
          <p:cNvSpPr txBox="1"/>
          <p:nvPr/>
        </p:nvSpPr>
        <p:spPr>
          <a:xfrm>
            <a:off x="705229" y="4741302"/>
            <a:ext cx="177455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策划人：</a:t>
            </a:r>
            <a:r>
              <a:rPr lang="en-US" altLang="zh-CN" sz="1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PPT818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/>
      <p:bldP spid="682" grpId="0"/>
      <p:bldP spid="6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5144612" y="330778"/>
              <a:ext cx="2137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节日安排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84665" y="2191699"/>
            <a:ext cx="1229111" cy="1439471"/>
            <a:chOff x="1481939" y="1827756"/>
            <a:chExt cx="1229111" cy="143947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81939" y="1827756"/>
              <a:ext cx="1229111" cy="143947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884021" y="2454457"/>
              <a:ext cx="575484" cy="433864"/>
              <a:chOff x="4764815" y="1367790"/>
              <a:chExt cx="328679" cy="247795"/>
            </a:xfrm>
          </p:grpSpPr>
          <p:sp>
            <p:nvSpPr>
              <p:cNvPr id="11" name="圆角矩形 116"/>
              <p:cNvSpPr/>
              <p:nvPr/>
            </p:nvSpPr>
            <p:spPr>
              <a:xfrm>
                <a:off x="4764815" y="1367790"/>
                <a:ext cx="328679" cy="247795"/>
              </a:xfrm>
              <a:custGeom>
                <a:avLst/>
                <a:gdLst>
                  <a:gd name="connsiteX0" fmla="*/ 0 w 328067"/>
                  <a:gd name="connsiteY0" fmla="*/ 41062 h 246366"/>
                  <a:gd name="connsiteX1" fmla="*/ 41062 w 328067"/>
                  <a:gd name="connsiteY1" fmla="*/ 0 h 246366"/>
                  <a:gd name="connsiteX2" fmla="*/ 287005 w 328067"/>
                  <a:gd name="connsiteY2" fmla="*/ 0 h 246366"/>
                  <a:gd name="connsiteX3" fmla="*/ 328067 w 328067"/>
                  <a:gd name="connsiteY3" fmla="*/ 41062 h 246366"/>
                  <a:gd name="connsiteX4" fmla="*/ 328067 w 328067"/>
                  <a:gd name="connsiteY4" fmla="*/ 205304 h 246366"/>
                  <a:gd name="connsiteX5" fmla="*/ 287005 w 328067"/>
                  <a:gd name="connsiteY5" fmla="*/ 246366 h 246366"/>
                  <a:gd name="connsiteX6" fmla="*/ 41062 w 328067"/>
                  <a:gd name="connsiteY6" fmla="*/ 246366 h 246366"/>
                  <a:gd name="connsiteX7" fmla="*/ 0 w 328067"/>
                  <a:gd name="connsiteY7" fmla="*/ 205304 h 246366"/>
                  <a:gd name="connsiteX8" fmla="*/ 0 w 328067"/>
                  <a:gd name="connsiteY8" fmla="*/ 41062 h 246366"/>
                  <a:gd name="connsiteX0-1" fmla="*/ 0 w 328067"/>
                  <a:gd name="connsiteY0-2" fmla="*/ 43443 h 248747"/>
                  <a:gd name="connsiteX1-3" fmla="*/ 41062 w 328067"/>
                  <a:gd name="connsiteY1-4" fmla="*/ 2381 h 248747"/>
                  <a:gd name="connsiteX2-5" fmla="*/ 140560 w 328067"/>
                  <a:gd name="connsiteY2-6" fmla="*/ 0 h 248747"/>
                  <a:gd name="connsiteX3-7" fmla="*/ 287005 w 328067"/>
                  <a:gd name="connsiteY3-8" fmla="*/ 2381 h 248747"/>
                  <a:gd name="connsiteX4-9" fmla="*/ 328067 w 328067"/>
                  <a:gd name="connsiteY4-10" fmla="*/ 43443 h 248747"/>
                  <a:gd name="connsiteX5-11" fmla="*/ 328067 w 328067"/>
                  <a:gd name="connsiteY5-12" fmla="*/ 207685 h 248747"/>
                  <a:gd name="connsiteX6-13" fmla="*/ 287005 w 328067"/>
                  <a:gd name="connsiteY6-14" fmla="*/ 248747 h 248747"/>
                  <a:gd name="connsiteX7-15" fmla="*/ 41062 w 328067"/>
                  <a:gd name="connsiteY7-16" fmla="*/ 248747 h 248747"/>
                  <a:gd name="connsiteX8-17" fmla="*/ 0 w 328067"/>
                  <a:gd name="connsiteY8-18" fmla="*/ 207685 h 248747"/>
                  <a:gd name="connsiteX9" fmla="*/ 0 w 328067"/>
                  <a:gd name="connsiteY9" fmla="*/ 43443 h 248747"/>
                  <a:gd name="connsiteX0-19" fmla="*/ 0 w 328067"/>
                  <a:gd name="connsiteY0-20" fmla="*/ 43443 h 248747"/>
                  <a:gd name="connsiteX1-21" fmla="*/ 41062 w 328067"/>
                  <a:gd name="connsiteY1-22" fmla="*/ 2381 h 248747"/>
                  <a:gd name="connsiteX2-23" fmla="*/ 140560 w 328067"/>
                  <a:gd name="connsiteY2-24" fmla="*/ 0 h 248747"/>
                  <a:gd name="connsiteX3-25" fmla="*/ 287005 w 328067"/>
                  <a:gd name="connsiteY3-26" fmla="*/ 2381 h 248747"/>
                  <a:gd name="connsiteX4-27" fmla="*/ 328067 w 328067"/>
                  <a:gd name="connsiteY4-28" fmla="*/ 43443 h 248747"/>
                  <a:gd name="connsiteX5-29" fmla="*/ 328067 w 328067"/>
                  <a:gd name="connsiteY5-30" fmla="*/ 207685 h 248747"/>
                  <a:gd name="connsiteX6-31" fmla="*/ 287005 w 328067"/>
                  <a:gd name="connsiteY6-32" fmla="*/ 248747 h 248747"/>
                  <a:gd name="connsiteX7-33" fmla="*/ 41062 w 328067"/>
                  <a:gd name="connsiteY7-34" fmla="*/ 248747 h 248747"/>
                  <a:gd name="connsiteX8-35" fmla="*/ 0 w 328067"/>
                  <a:gd name="connsiteY8-36" fmla="*/ 207685 h 248747"/>
                  <a:gd name="connsiteX9-37" fmla="*/ 0 w 328067"/>
                  <a:gd name="connsiteY9-38" fmla="*/ 43443 h 248747"/>
                  <a:gd name="connsiteX0-39" fmla="*/ 0 w 328067"/>
                  <a:gd name="connsiteY0-40" fmla="*/ 43443 h 248747"/>
                  <a:gd name="connsiteX1-41" fmla="*/ 41062 w 328067"/>
                  <a:gd name="connsiteY1-42" fmla="*/ 2381 h 248747"/>
                  <a:gd name="connsiteX2-43" fmla="*/ 140560 w 328067"/>
                  <a:gd name="connsiteY2-44" fmla="*/ 0 h 248747"/>
                  <a:gd name="connsiteX3-45" fmla="*/ 190566 w 328067"/>
                  <a:gd name="connsiteY3-46" fmla="*/ 1 h 248747"/>
                  <a:gd name="connsiteX4-47" fmla="*/ 287005 w 328067"/>
                  <a:gd name="connsiteY4-48" fmla="*/ 2381 h 248747"/>
                  <a:gd name="connsiteX5-49" fmla="*/ 328067 w 328067"/>
                  <a:gd name="connsiteY5-50" fmla="*/ 43443 h 248747"/>
                  <a:gd name="connsiteX6-51" fmla="*/ 328067 w 328067"/>
                  <a:gd name="connsiteY6-52" fmla="*/ 207685 h 248747"/>
                  <a:gd name="connsiteX7-53" fmla="*/ 287005 w 328067"/>
                  <a:gd name="connsiteY7-54" fmla="*/ 248747 h 248747"/>
                  <a:gd name="connsiteX8-55" fmla="*/ 41062 w 328067"/>
                  <a:gd name="connsiteY8-56" fmla="*/ 248747 h 248747"/>
                  <a:gd name="connsiteX9-57" fmla="*/ 0 w 328067"/>
                  <a:gd name="connsiteY9-58" fmla="*/ 207685 h 248747"/>
                  <a:gd name="connsiteX10" fmla="*/ 0 w 328067"/>
                  <a:gd name="connsiteY10" fmla="*/ 43443 h 248747"/>
                  <a:gd name="connsiteX0-59" fmla="*/ 0 w 328679"/>
                  <a:gd name="connsiteY0-60" fmla="*/ 43443 h 248747"/>
                  <a:gd name="connsiteX1-61" fmla="*/ 41062 w 328679"/>
                  <a:gd name="connsiteY1-62" fmla="*/ 2381 h 248747"/>
                  <a:gd name="connsiteX2-63" fmla="*/ 140560 w 328679"/>
                  <a:gd name="connsiteY2-64" fmla="*/ 0 h 248747"/>
                  <a:gd name="connsiteX3-65" fmla="*/ 190566 w 328679"/>
                  <a:gd name="connsiteY3-66" fmla="*/ 1 h 248747"/>
                  <a:gd name="connsiteX4-67" fmla="*/ 287005 w 328679"/>
                  <a:gd name="connsiteY4-68" fmla="*/ 2381 h 248747"/>
                  <a:gd name="connsiteX5-69" fmla="*/ 328067 w 328679"/>
                  <a:gd name="connsiteY5-70" fmla="*/ 43443 h 248747"/>
                  <a:gd name="connsiteX6-71" fmla="*/ 328679 w 328679"/>
                  <a:gd name="connsiteY6-72" fmla="*/ 150019 h 248747"/>
                  <a:gd name="connsiteX7-73" fmla="*/ 328067 w 328679"/>
                  <a:gd name="connsiteY7-74" fmla="*/ 207685 h 248747"/>
                  <a:gd name="connsiteX8-75" fmla="*/ 287005 w 328679"/>
                  <a:gd name="connsiteY8-76" fmla="*/ 248747 h 248747"/>
                  <a:gd name="connsiteX9-77" fmla="*/ 41062 w 328679"/>
                  <a:gd name="connsiteY9-78" fmla="*/ 248747 h 248747"/>
                  <a:gd name="connsiteX10-79" fmla="*/ 0 w 328679"/>
                  <a:gd name="connsiteY10-80" fmla="*/ 207685 h 248747"/>
                  <a:gd name="connsiteX11" fmla="*/ 0 w 328679"/>
                  <a:gd name="connsiteY11" fmla="*/ 43443 h 248747"/>
                  <a:gd name="connsiteX0-81" fmla="*/ 0 w 328679"/>
                  <a:gd name="connsiteY0-82" fmla="*/ 43443 h 248747"/>
                  <a:gd name="connsiteX1-83" fmla="*/ 41062 w 328679"/>
                  <a:gd name="connsiteY1-84" fmla="*/ 2381 h 248747"/>
                  <a:gd name="connsiteX2-85" fmla="*/ 140560 w 328679"/>
                  <a:gd name="connsiteY2-86" fmla="*/ 0 h 248747"/>
                  <a:gd name="connsiteX3-87" fmla="*/ 190566 w 328679"/>
                  <a:gd name="connsiteY3-88" fmla="*/ 1 h 248747"/>
                  <a:gd name="connsiteX4-89" fmla="*/ 287005 w 328679"/>
                  <a:gd name="connsiteY4-90" fmla="*/ 2381 h 248747"/>
                  <a:gd name="connsiteX5-91" fmla="*/ 328067 w 328679"/>
                  <a:gd name="connsiteY5-92" fmla="*/ 43443 h 248747"/>
                  <a:gd name="connsiteX6-93" fmla="*/ 328679 w 328679"/>
                  <a:gd name="connsiteY6-94" fmla="*/ 150019 h 248747"/>
                  <a:gd name="connsiteX7-95" fmla="*/ 328067 w 328679"/>
                  <a:gd name="connsiteY7-96" fmla="*/ 207685 h 248747"/>
                  <a:gd name="connsiteX8-97" fmla="*/ 287005 w 328679"/>
                  <a:gd name="connsiteY8-98" fmla="*/ 248747 h 248747"/>
                  <a:gd name="connsiteX9-99" fmla="*/ 41062 w 328679"/>
                  <a:gd name="connsiteY9-100" fmla="*/ 248747 h 248747"/>
                  <a:gd name="connsiteX10-101" fmla="*/ 0 w 328679"/>
                  <a:gd name="connsiteY10-102" fmla="*/ 207685 h 248747"/>
                  <a:gd name="connsiteX11-103" fmla="*/ 0 w 328679"/>
                  <a:gd name="connsiteY11-104" fmla="*/ 43443 h 248747"/>
                  <a:gd name="connsiteX0-105" fmla="*/ 140560 w 328679"/>
                  <a:gd name="connsiteY0-106" fmla="*/ 0 h 248747"/>
                  <a:gd name="connsiteX1-107" fmla="*/ 190566 w 328679"/>
                  <a:gd name="connsiteY1-108" fmla="*/ 1 h 248747"/>
                  <a:gd name="connsiteX2-109" fmla="*/ 287005 w 328679"/>
                  <a:gd name="connsiteY2-110" fmla="*/ 2381 h 248747"/>
                  <a:gd name="connsiteX3-111" fmla="*/ 328067 w 328679"/>
                  <a:gd name="connsiteY3-112" fmla="*/ 43443 h 248747"/>
                  <a:gd name="connsiteX4-113" fmla="*/ 328679 w 328679"/>
                  <a:gd name="connsiteY4-114" fmla="*/ 150019 h 248747"/>
                  <a:gd name="connsiteX5-115" fmla="*/ 328067 w 328679"/>
                  <a:gd name="connsiteY5-116" fmla="*/ 207685 h 248747"/>
                  <a:gd name="connsiteX6-117" fmla="*/ 287005 w 328679"/>
                  <a:gd name="connsiteY6-118" fmla="*/ 248747 h 248747"/>
                  <a:gd name="connsiteX7-119" fmla="*/ 41062 w 328679"/>
                  <a:gd name="connsiteY7-120" fmla="*/ 248747 h 248747"/>
                  <a:gd name="connsiteX8-121" fmla="*/ 0 w 328679"/>
                  <a:gd name="connsiteY8-122" fmla="*/ 207685 h 248747"/>
                  <a:gd name="connsiteX9-123" fmla="*/ 0 w 328679"/>
                  <a:gd name="connsiteY9-124" fmla="*/ 43443 h 248747"/>
                  <a:gd name="connsiteX10-125" fmla="*/ 41062 w 328679"/>
                  <a:gd name="connsiteY10-126" fmla="*/ 2381 h 248747"/>
                  <a:gd name="connsiteX11-127" fmla="*/ 232000 w 328679"/>
                  <a:gd name="connsiteY11-128" fmla="*/ 91440 h 248747"/>
                  <a:gd name="connsiteX0-129" fmla="*/ 190566 w 328679"/>
                  <a:gd name="connsiteY0-130" fmla="*/ 0 h 248746"/>
                  <a:gd name="connsiteX1-131" fmla="*/ 287005 w 328679"/>
                  <a:gd name="connsiteY1-132" fmla="*/ 2380 h 248746"/>
                  <a:gd name="connsiteX2-133" fmla="*/ 328067 w 328679"/>
                  <a:gd name="connsiteY2-134" fmla="*/ 43442 h 248746"/>
                  <a:gd name="connsiteX3-135" fmla="*/ 328679 w 328679"/>
                  <a:gd name="connsiteY3-136" fmla="*/ 150018 h 248746"/>
                  <a:gd name="connsiteX4-137" fmla="*/ 328067 w 328679"/>
                  <a:gd name="connsiteY4-138" fmla="*/ 207684 h 248746"/>
                  <a:gd name="connsiteX5-139" fmla="*/ 287005 w 328679"/>
                  <a:gd name="connsiteY5-140" fmla="*/ 248746 h 248746"/>
                  <a:gd name="connsiteX6-141" fmla="*/ 41062 w 328679"/>
                  <a:gd name="connsiteY6-142" fmla="*/ 248746 h 248746"/>
                  <a:gd name="connsiteX7-143" fmla="*/ 0 w 328679"/>
                  <a:gd name="connsiteY7-144" fmla="*/ 207684 h 248746"/>
                  <a:gd name="connsiteX8-145" fmla="*/ 0 w 328679"/>
                  <a:gd name="connsiteY8-146" fmla="*/ 43442 h 248746"/>
                  <a:gd name="connsiteX9-147" fmla="*/ 41062 w 328679"/>
                  <a:gd name="connsiteY9-148" fmla="*/ 2380 h 248746"/>
                  <a:gd name="connsiteX10-149" fmla="*/ 232000 w 328679"/>
                  <a:gd name="connsiteY10-150" fmla="*/ 91439 h 248746"/>
                  <a:gd name="connsiteX0-151" fmla="*/ 190566 w 328679"/>
                  <a:gd name="connsiteY0-152" fmla="*/ 0 h 248746"/>
                  <a:gd name="connsiteX1-153" fmla="*/ 287005 w 328679"/>
                  <a:gd name="connsiteY1-154" fmla="*/ 2380 h 248746"/>
                  <a:gd name="connsiteX2-155" fmla="*/ 328067 w 328679"/>
                  <a:gd name="connsiteY2-156" fmla="*/ 43442 h 248746"/>
                  <a:gd name="connsiteX3-157" fmla="*/ 328679 w 328679"/>
                  <a:gd name="connsiteY3-158" fmla="*/ 150018 h 248746"/>
                  <a:gd name="connsiteX4-159" fmla="*/ 328067 w 328679"/>
                  <a:gd name="connsiteY4-160" fmla="*/ 207684 h 248746"/>
                  <a:gd name="connsiteX5-161" fmla="*/ 287005 w 328679"/>
                  <a:gd name="connsiteY5-162" fmla="*/ 248746 h 248746"/>
                  <a:gd name="connsiteX6-163" fmla="*/ 41062 w 328679"/>
                  <a:gd name="connsiteY6-164" fmla="*/ 248746 h 248746"/>
                  <a:gd name="connsiteX7-165" fmla="*/ 0 w 328679"/>
                  <a:gd name="connsiteY7-166" fmla="*/ 207684 h 248746"/>
                  <a:gd name="connsiteX8-167" fmla="*/ 0 w 328679"/>
                  <a:gd name="connsiteY8-168" fmla="*/ 43442 h 248746"/>
                  <a:gd name="connsiteX9-169" fmla="*/ 41062 w 328679"/>
                  <a:gd name="connsiteY9-170" fmla="*/ 2380 h 248746"/>
                  <a:gd name="connsiteX10-171" fmla="*/ 151038 w 328679"/>
                  <a:gd name="connsiteY10-172" fmla="*/ 3332 h 248746"/>
                  <a:gd name="connsiteX0-173" fmla="*/ 190566 w 328679"/>
                  <a:gd name="connsiteY0-174" fmla="*/ 1431 h 250177"/>
                  <a:gd name="connsiteX1-175" fmla="*/ 287005 w 328679"/>
                  <a:gd name="connsiteY1-176" fmla="*/ 3811 h 250177"/>
                  <a:gd name="connsiteX2-177" fmla="*/ 328067 w 328679"/>
                  <a:gd name="connsiteY2-178" fmla="*/ 44873 h 250177"/>
                  <a:gd name="connsiteX3-179" fmla="*/ 328679 w 328679"/>
                  <a:gd name="connsiteY3-180" fmla="*/ 151449 h 250177"/>
                  <a:gd name="connsiteX4-181" fmla="*/ 328067 w 328679"/>
                  <a:gd name="connsiteY4-182" fmla="*/ 209115 h 250177"/>
                  <a:gd name="connsiteX5-183" fmla="*/ 287005 w 328679"/>
                  <a:gd name="connsiteY5-184" fmla="*/ 250177 h 250177"/>
                  <a:gd name="connsiteX6-185" fmla="*/ 41062 w 328679"/>
                  <a:gd name="connsiteY6-186" fmla="*/ 250177 h 250177"/>
                  <a:gd name="connsiteX7-187" fmla="*/ 0 w 328679"/>
                  <a:gd name="connsiteY7-188" fmla="*/ 209115 h 250177"/>
                  <a:gd name="connsiteX8-189" fmla="*/ 0 w 328679"/>
                  <a:gd name="connsiteY8-190" fmla="*/ 44873 h 250177"/>
                  <a:gd name="connsiteX9-191" fmla="*/ 41062 w 328679"/>
                  <a:gd name="connsiteY9-192" fmla="*/ 3811 h 250177"/>
                  <a:gd name="connsiteX10-193" fmla="*/ 141513 w 328679"/>
                  <a:gd name="connsiteY10-194" fmla="*/ 0 h 250177"/>
                  <a:gd name="connsiteX0-195" fmla="*/ 190566 w 328679"/>
                  <a:gd name="connsiteY0-196" fmla="*/ 0 h 248746"/>
                  <a:gd name="connsiteX1-197" fmla="*/ 287005 w 328679"/>
                  <a:gd name="connsiteY1-198" fmla="*/ 2380 h 248746"/>
                  <a:gd name="connsiteX2-199" fmla="*/ 328067 w 328679"/>
                  <a:gd name="connsiteY2-200" fmla="*/ 43442 h 248746"/>
                  <a:gd name="connsiteX3-201" fmla="*/ 328679 w 328679"/>
                  <a:gd name="connsiteY3-202" fmla="*/ 150018 h 248746"/>
                  <a:gd name="connsiteX4-203" fmla="*/ 328067 w 328679"/>
                  <a:gd name="connsiteY4-204" fmla="*/ 207684 h 248746"/>
                  <a:gd name="connsiteX5-205" fmla="*/ 287005 w 328679"/>
                  <a:gd name="connsiteY5-206" fmla="*/ 248746 h 248746"/>
                  <a:gd name="connsiteX6-207" fmla="*/ 41062 w 328679"/>
                  <a:gd name="connsiteY6-208" fmla="*/ 248746 h 248746"/>
                  <a:gd name="connsiteX7-209" fmla="*/ 0 w 328679"/>
                  <a:gd name="connsiteY7-210" fmla="*/ 207684 h 248746"/>
                  <a:gd name="connsiteX8-211" fmla="*/ 0 w 328679"/>
                  <a:gd name="connsiteY8-212" fmla="*/ 43442 h 248746"/>
                  <a:gd name="connsiteX9-213" fmla="*/ 41062 w 328679"/>
                  <a:gd name="connsiteY9-214" fmla="*/ 2380 h 248746"/>
                  <a:gd name="connsiteX10-215" fmla="*/ 143894 w 328679"/>
                  <a:gd name="connsiteY10-216" fmla="*/ 951 h 248746"/>
                  <a:gd name="connsiteX0-217" fmla="*/ 287005 w 328679"/>
                  <a:gd name="connsiteY0-218" fmla="*/ 1429 h 247795"/>
                  <a:gd name="connsiteX1-219" fmla="*/ 328067 w 328679"/>
                  <a:gd name="connsiteY1-220" fmla="*/ 42491 h 247795"/>
                  <a:gd name="connsiteX2-221" fmla="*/ 328679 w 328679"/>
                  <a:gd name="connsiteY2-222" fmla="*/ 149067 h 247795"/>
                  <a:gd name="connsiteX3-223" fmla="*/ 328067 w 328679"/>
                  <a:gd name="connsiteY3-224" fmla="*/ 206733 h 247795"/>
                  <a:gd name="connsiteX4-225" fmla="*/ 287005 w 328679"/>
                  <a:gd name="connsiteY4-226" fmla="*/ 247795 h 247795"/>
                  <a:gd name="connsiteX5-227" fmla="*/ 41062 w 328679"/>
                  <a:gd name="connsiteY5-228" fmla="*/ 247795 h 247795"/>
                  <a:gd name="connsiteX6-229" fmla="*/ 0 w 328679"/>
                  <a:gd name="connsiteY6-230" fmla="*/ 206733 h 247795"/>
                  <a:gd name="connsiteX7-231" fmla="*/ 0 w 328679"/>
                  <a:gd name="connsiteY7-232" fmla="*/ 42491 h 247795"/>
                  <a:gd name="connsiteX8-233" fmla="*/ 41062 w 328679"/>
                  <a:gd name="connsiteY8-234" fmla="*/ 1429 h 247795"/>
                  <a:gd name="connsiteX9-235" fmla="*/ 143894 w 328679"/>
                  <a:gd name="connsiteY9-236" fmla="*/ 0 h 247795"/>
                  <a:gd name="connsiteX0-237" fmla="*/ 328067 w 328679"/>
                  <a:gd name="connsiteY0-238" fmla="*/ 42491 h 247795"/>
                  <a:gd name="connsiteX1-239" fmla="*/ 328679 w 328679"/>
                  <a:gd name="connsiteY1-240" fmla="*/ 149067 h 247795"/>
                  <a:gd name="connsiteX2-241" fmla="*/ 328067 w 328679"/>
                  <a:gd name="connsiteY2-242" fmla="*/ 206733 h 247795"/>
                  <a:gd name="connsiteX3-243" fmla="*/ 287005 w 328679"/>
                  <a:gd name="connsiteY3-244" fmla="*/ 247795 h 247795"/>
                  <a:gd name="connsiteX4-245" fmla="*/ 41062 w 328679"/>
                  <a:gd name="connsiteY4-246" fmla="*/ 247795 h 247795"/>
                  <a:gd name="connsiteX5-247" fmla="*/ 0 w 328679"/>
                  <a:gd name="connsiteY5-248" fmla="*/ 206733 h 247795"/>
                  <a:gd name="connsiteX6-249" fmla="*/ 0 w 328679"/>
                  <a:gd name="connsiteY6-250" fmla="*/ 42491 h 247795"/>
                  <a:gd name="connsiteX7-251" fmla="*/ 41062 w 328679"/>
                  <a:gd name="connsiteY7-252" fmla="*/ 1429 h 247795"/>
                  <a:gd name="connsiteX8-253" fmla="*/ 143894 w 328679"/>
                  <a:gd name="connsiteY8-254" fmla="*/ 0 h 247795"/>
                  <a:gd name="connsiteX0-255" fmla="*/ 328679 w 328679"/>
                  <a:gd name="connsiteY0-256" fmla="*/ 149067 h 247795"/>
                  <a:gd name="connsiteX1-257" fmla="*/ 328067 w 328679"/>
                  <a:gd name="connsiteY1-258" fmla="*/ 206733 h 247795"/>
                  <a:gd name="connsiteX2-259" fmla="*/ 287005 w 328679"/>
                  <a:gd name="connsiteY2-260" fmla="*/ 247795 h 247795"/>
                  <a:gd name="connsiteX3-261" fmla="*/ 41062 w 328679"/>
                  <a:gd name="connsiteY3-262" fmla="*/ 247795 h 247795"/>
                  <a:gd name="connsiteX4-263" fmla="*/ 0 w 328679"/>
                  <a:gd name="connsiteY4-264" fmla="*/ 206733 h 247795"/>
                  <a:gd name="connsiteX5-265" fmla="*/ 0 w 328679"/>
                  <a:gd name="connsiteY5-266" fmla="*/ 42491 h 247795"/>
                  <a:gd name="connsiteX6-267" fmla="*/ 41062 w 328679"/>
                  <a:gd name="connsiteY6-268" fmla="*/ 1429 h 247795"/>
                  <a:gd name="connsiteX7-269" fmla="*/ 143894 w 328679"/>
                  <a:gd name="connsiteY7-270" fmla="*/ 0 h 247795"/>
                  <a:gd name="connsiteX0-271" fmla="*/ 328679 w 328679"/>
                  <a:gd name="connsiteY0-272" fmla="*/ 165736 h 247795"/>
                  <a:gd name="connsiteX1-273" fmla="*/ 328067 w 328679"/>
                  <a:gd name="connsiteY1-274" fmla="*/ 206733 h 247795"/>
                  <a:gd name="connsiteX2-275" fmla="*/ 287005 w 328679"/>
                  <a:gd name="connsiteY2-276" fmla="*/ 247795 h 247795"/>
                  <a:gd name="connsiteX3-277" fmla="*/ 41062 w 328679"/>
                  <a:gd name="connsiteY3-278" fmla="*/ 247795 h 247795"/>
                  <a:gd name="connsiteX4-279" fmla="*/ 0 w 328679"/>
                  <a:gd name="connsiteY4-280" fmla="*/ 206733 h 247795"/>
                  <a:gd name="connsiteX5-281" fmla="*/ 0 w 328679"/>
                  <a:gd name="connsiteY5-282" fmla="*/ 42491 h 247795"/>
                  <a:gd name="connsiteX6-283" fmla="*/ 41062 w 328679"/>
                  <a:gd name="connsiteY6-284" fmla="*/ 1429 h 247795"/>
                  <a:gd name="connsiteX7-285" fmla="*/ 143894 w 328679"/>
                  <a:gd name="connsiteY7-286" fmla="*/ 0 h 247795"/>
                  <a:gd name="connsiteX0-287" fmla="*/ 328679 w 328679"/>
                  <a:gd name="connsiteY0-288" fmla="*/ 165736 h 247795"/>
                  <a:gd name="connsiteX1-289" fmla="*/ 328067 w 328679"/>
                  <a:gd name="connsiteY1-290" fmla="*/ 206733 h 247795"/>
                  <a:gd name="connsiteX2-291" fmla="*/ 287005 w 328679"/>
                  <a:gd name="connsiteY2-292" fmla="*/ 247795 h 247795"/>
                  <a:gd name="connsiteX3-293" fmla="*/ 41062 w 328679"/>
                  <a:gd name="connsiteY3-294" fmla="*/ 247795 h 247795"/>
                  <a:gd name="connsiteX4-295" fmla="*/ 0 w 328679"/>
                  <a:gd name="connsiteY4-296" fmla="*/ 206733 h 247795"/>
                  <a:gd name="connsiteX5-297" fmla="*/ 0 w 328679"/>
                  <a:gd name="connsiteY5-298" fmla="*/ 42491 h 247795"/>
                  <a:gd name="connsiteX6-299" fmla="*/ 41062 w 328679"/>
                  <a:gd name="connsiteY6-300" fmla="*/ 1429 h 247795"/>
                  <a:gd name="connsiteX7-301" fmla="*/ 143894 w 328679"/>
                  <a:gd name="connsiteY7-302" fmla="*/ 0 h 2477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8679" h="247795">
                    <a:moveTo>
                      <a:pt x="328679" y="165736"/>
                    </a:moveTo>
                    <a:lnTo>
                      <a:pt x="328067" y="206733"/>
                    </a:lnTo>
                    <a:cubicBezTo>
                      <a:pt x="328067" y="229411"/>
                      <a:pt x="309683" y="247795"/>
                      <a:pt x="287005" y="247795"/>
                    </a:cubicBezTo>
                    <a:lnTo>
                      <a:pt x="41062" y="247795"/>
                    </a:lnTo>
                    <a:cubicBezTo>
                      <a:pt x="18384" y="247795"/>
                      <a:pt x="0" y="229411"/>
                      <a:pt x="0" y="206733"/>
                    </a:cubicBezTo>
                    <a:lnTo>
                      <a:pt x="0" y="42491"/>
                    </a:lnTo>
                    <a:cubicBezTo>
                      <a:pt x="0" y="19813"/>
                      <a:pt x="18384" y="1429"/>
                      <a:pt x="41062" y="1429"/>
                    </a:cubicBezTo>
                    <a:cubicBezTo>
                      <a:pt x="74228" y="635"/>
                      <a:pt x="143894" y="0"/>
                      <a:pt x="143894" y="0"/>
                    </a:cubicBezTo>
                  </a:path>
                </a:pathLst>
              </a:custGeom>
              <a:noFill/>
              <a:ln w="19050" cap="rnd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 flipV="1">
                <a:off x="4852889" y="1376362"/>
                <a:ext cx="233156" cy="178595"/>
              </a:xfrm>
              <a:prstGeom prst="straightConnector1">
                <a:avLst/>
              </a:prstGeom>
              <a:ln w="19050" cap="rnd">
                <a:solidFill>
                  <a:srgbClr val="EB3E1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V="1">
                <a:off x="4947097" y="1369218"/>
                <a:ext cx="144016" cy="1"/>
              </a:xfrm>
              <a:prstGeom prst="straightConnector1">
                <a:avLst/>
              </a:prstGeom>
              <a:ln w="19050" cap="rnd">
                <a:solidFill>
                  <a:srgbClr val="EB3E1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rot="5400000" flipV="1">
                <a:off x="5020610" y="1442179"/>
                <a:ext cx="144016" cy="1"/>
              </a:xfrm>
              <a:prstGeom prst="straightConnector1">
                <a:avLst/>
              </a:prstGeom>
              <a:ln w="19050" cap="rnd">
                <a:solidFill>
                  <a:srgbClr val="C447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4143807" y="2191699"/>
            <a:ext cx="1229111" cy="1439471"/>
            <a:chOff x="4241081" y="1827756"/>
            <a:chExt cx="1229111" cy="143947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922928">
              <a:off x="4241081" y="1827756"/>
              <a:ext cx="1229111" cy="1439471"/>
            </a:xfrm>
            <a:prstGeom prst="rect">
              <a:avLst/>
            </a:prstGeom>
          </p:spPr>
        </p:pic>
        <p:sp>
          <p:nvSpPr>
            <p:cNvPr id="17" name="椭圆 200"/>
            <p:cNvSpPr/>
            <p:nvPr/>
          </p:nvSpPr>
          <p:spPr>
            <a:xfrm>
              <a:off x="4516637" y="2416880"/>
              <a:ext cx="746394" cy="509018"/>
            </a:xfrm>
            <a:custGeom>
              <a:avLst/>
              <a:gdLst>
                <a:gd name="connsiteX0" fmla="*/ 410002 w 690052"/>
                <a:gd name="connsiteY0" fmla="*/ 315260 h 470597"/>
                <a:gd name="connsiteX1" fmla="*/ 344493 w 690052"/>
                <a:gd name="connsiteY1" fmla="*/ 329168 h 470597"/>
                <a:gd name="connsiteX2" fmla="*/ 280218 w 690052"/>
                <a:gd name="connsiteY2" fmla="*/ 316092 h 470597"/>
                <a:gd name="connsiteX3" fmla="*/ 282858 w 690052"/>
                <a:gd name="connsiteY3" fmla="*/ 329168 h 470597"/>
                <a:gd name="connsiteX4" fmla="*/ 344493 w 690052"/>
                <a:gd name="connsiteY4" fmla="*/ 329168 h 470597"/>
                <a:gd name="connsiteX5" fmla="*/ 410002 w 690052"/>
                <a:gd name="connsiteY5" fmla="*/ 315260 h 470597"/>
                <a:gd name="connsiteX6" fmla="*/ 344493 w 690052"/>
                <a:gd name="connsiteY6" fmla="*/ 0 h 470597"/>
                <a:gd name="connsiteX7" fmla="*/ 509077 w 690052"/>
                <a:gd name="connsiteY7" fmla="*/ 164584 h 470597"/>
                <a:gd name="connsiteX8" fmla="*/ 502523 w 690052"/>
                <a:gd name="connsiteY8" fmla="*/ 197046 h 470597"/>
                <a:gd name="connsiteX9" fmla="*/ 548623 w 690052"/>
                <a:gd name="connsiteY9" fmla="*/ 187739 h 470597"/>
                <a:gd name="connsiteX10" fmla="*/ 690052 w 690052"/>
                <a:gd name="connsiteY10" fmla="*/ 329168 h 470597"/>
                <a:gd name="connsiteX11" fmla="*/ 548623 w 690052"/>
                <a:gd name="connsiteY11" fmla="*/ 470597 h 470597"/>
                <a:gd name="connsiteX12" fmla="*/ 548622 w 690052"/>
                <a:gd name="connsiteY12" fmla="*/ 470597 h 470597"/>
                <a:gd name="connsiteX13" fmla="*/ 548622 w 690052"/>
                <a:gd name="connsiteY13" fmla="*/ 470597 h 470597"/>
                <a:gd name="connsiteX14" fmla="*/ 151155 w 690052"/>
                <a:gd name="connsiteY14" fmla="*/ 470597 h 470597"/>
                <a:gd name="connsiteX15" fmla="*/ 151155 w 690052"/>
                <a:gd name="connsiteY15" fmla="*/ 468634 h 470597"/>
                <a:gd name="connsiteX16" fmla="*/ 141429 w 690052"/>
                <a:gd name="connsiteY16" fmla="*/ 470597 h 470597"/>
                <a:gd name="connsiteX17" fmla="*/ 0 w 690052"/>
                <a:gd name="connsiteY17" fmla="*/ 329168 h 470597"/>
                <a:gd name="connsiteX18" fmla="*/ 141429 w 690052"/>
                <a:gd name="connsiteY18" fmla="*/ 187739 h 470597"/>
                <a:gd name="connsiteX19" fmla="*/ 186418 w 690052"/>
                <a:gd name="connsiteY19" fmla="*/ 196822 h 470597"/>
                <a:gd name="connsiteX20" fmla="*/ 179909 w 690052"/>
                <a:gd name="connsiteY20" fmla="*/ 164584 h 470597"/>
                <a:gd name="connsiteX21" fmla="*/ 344493 w 690052"/>
                <a:gd name="connsiteY21" fmla="*/ 0 h 470597"/>
                <a:gd name="connsiteX0-1" fmla="*/ 410002 w 690052"/>
                <a:gd name="connsiteY0-2" fmla="*/ 315260 h 470597"/>
                <a:gd name="connsiteX1-3" fmla="*/ 344493 w 690052"/>
                <a:gd name="connsiteY1-4" fmla="*/ 329168 h 470597"/>
                <a:gd name="connsiteX2-5" fmla="*/ 280218 w 690052"/>
                <a:gd name="connsiteY2-6" fmla="*/ 316092 h 470597"/>
                <a:gd name="connsiteX3-7" fmla="*/ 282858 w 690052"/>
                <a:gd name="connsiteY3-8" fmla="*/ 329168 h 470597"/>
                <a:gd name="connsiteX4-9" fmla="*/ 410002 w 690052"/>
                <a:gd name="connsiteY4-10" fmla="*/ 315260 h 470597"/>
                <a:gd name="connsiteX5-11" fmla="*/ 344493 w 690052"/>
                <a:gd name="connsiteY5-12" fmla="*/ 0 h 470597"/>
                <a:gd name="connsiteX6-13" fmla="*/ 509077 w 690052"/>
                <a:gd name="connsiteY6-14" fmla="*/ 164584 h 470597"/>
                <a:gd name="connsiteX7-15" fmla="*/ 502523 w 690052"/>
                <a:gd name="connsiteY7-16" fmla="*/ 197046 h 470597"/>
                <a:gd name="connsiteX8-17" fmla="*/ 548623 w 690052"/>
                <a:gd name="connsiteY8-18" fmla="*/ 187739 h 470597"/>
                <a:gd name="connsiteX9-19" fmla="*/ 690052 w 690052"/>
                <a:gd name="connsiteY9-20" fmla="*/ 329168 h 470597"/>
                <a:gd name="connsiteX10-21" fmla="*/ 548623 w 690052"/>
                <a:gd name="connsiteY10-22" fmla="*/ 470597 h 470597"/>
                <a:gd name="connsiteX11-23" fmla="*/ 548622 w 690052"/>
                <a:gd name="connsiteY11-24" fmla="*/ 470597 h 470597"/>
                <a:gd name="connsiteX12-25" fmla="*/ 548622 w 690052"/>
                <a:gd name="connsiteY12-26" fmla="*/ 470597 h 470597"/>
                <a:gd name="connsiteX13-27" fmla="*/ 151155 w 690052"/>
                <a:gd name="connsiteY13-28" fmla="*/ 470597 h 470597"/>
                <a:gd name="connsiteX14-29" fmla="*/ 151155 w 690052"/>
                <a:gd name="connsiteY14-30" fmla="*/ 468634 h 470597"/>
                <a:gd name="connsiteX15-31" fmla="*/ 141429 w 690052"/>
                <a:gd name="connsiteY15-32" fmla="*/ 470597 h 470597"/>
                <a:gd name="connsiteX16-33" fmla="*/ 0 w 690052"/>
                <a:gd name="connsiteY16-34" fmla="*/ 329168 h 470597"/>
                <a:gd name="connsiteX17-35" fmla="*/ 141429 w 690052"/>
                <a:gd name="connsiteY17-36" fmla="*/ 187739 h 470597"/>
                <a:gd name="connsiteX18-37" fmla="*/ 186418 w 690052"/>
                <a:gd name="connsiteY18-38" fmla="*/ 196822 h 470597"/>
                <a:gd name="connsiteX19-39" fmla="*/ 179909 w 690052"/>
                <a:gd name="connsiteY19-40" fmla="*/ 164584 h 470597"/>
                <a:gd name="connsiteX20-41" fmla="*/ 344493 w 690052"/>
                <a:gd name="connsiteY20-42" fmla="*/ 0 h 470597"/>
                <a:gd name="connsiteX0-43" fmla="*/ 410002 w 690052"/>
                <a:gd name="connsiteY0-44" fmla="*/ 315260 h 470597"/>
                <a:gd name="connsiteX1-45" fmla="*/ 344493 w 690052"/>
                <a:gd name="connsiteY1-46" fmla="*/ 329168 h 470597"/>
                <a:gd name="connsiteX2-47" fmla="*/ 280218 w 690052"/>
                <a:gd name="connsiteY2-48" fmla="*/ 316092 h 470597"/>
                <a:gd name="connsiteX3-49" fmla="*/ 410002 w 690052"/>
                <a:gd name="connsiteY3-50" fmla="*/ 315260 h 470597"/>
                <a:gd name="connsiteX4-51" fmla="*/ 344493 w 690052"/>
                <a:gd name="connsiteY4-52" fmla="*/ 0 h 470597"/>
                <a:gd name="connsiteX5-53" fmla="*/ 509077 w 690052"/>
                <a:gd name="connsiteY5-54" fmla="*/ 164584 h 470597"/>
                <a:gd name="connsiteX6-55" fmla="*/ 502523 w 690052"/>
                <a:gd name="connsiteY6-56" fmla="*/ 197046 h 470597"/>
                <a:gd name="connsiteX7-57" fmla="*/ 548623 w 690052"/>
                <a:gd name="connsiteY7-58" fmla="*/ 187739 h 470597"/>
                <a:gd name="connsiteX8-59" fmla="*/ 690052 w 690052"/>
                <a:gd name="connsiteY8-60" fmla="*/ 329168 h 470597"/>
                <a:gd name="connsiteX9-61" fmla="*/ 548623 w 690052"/>
                <a:gd name="connsiteY9-62" fmla="*/ 470597 h 470597"/>
                <a:gd name="connsiteX10-63" fmla="*/ 548622 w 690052"/>
                <a:gd name="connsiteY10-64" fmla="*/ 470597 h 470597"/>
                <a:gd name="connsiteX11-65" fmla="*/ 548622 w 690052"/>
                <a:gd name="connsiteY11-66" fmla="*/ 470597 h 470597"/>
                <a:gd name="connsiteX12-67" fmla="*/ 151155 w 690052"/>
                <a:gd name="connsiteY12-68" fmla="*/ 470597 h 470597"/>
                <a:gd name="connsiteX13-69" fmla="*/ 151155 w 690052"/>
                <a:gd name="connsiteY13-70" fmla="*/ 468634 h 470597"/>
                <a:gd name="connsiteX14-71" fmla="*/ 141429 w 690052"/>
                <a:gd name="connsiteY14-72" fmla="*/ 470597 h 470597"/>
                <a:gd name="connsiteX15-73" fmla="*/ 0 w 690052"/>
                <a:gd name="connsiteY15-74" fmla="*/ 329168 h 470597"/>
                <a:gd name="connsiteX16-75" fmla="*/ 141429 w 690052"/>
                <a:gd name="connsiteY16-76" fmla="*/ 187739 h 470597"/>
                <a:gd name="connsiteX17-77" fmla="*/ 186418 w 690052"/>
                <a:gd name="connsiteY17-78" fmla="*/ 196822 h 470597"/>
                <a:gd name="connsiteX18-79" fmla="*/ 179909 w 690052"/>
                <a:gd name="connsiteY18-80" fmla="*/ 164584 h 470597"/>
                <a:gd name="connsiteX19-81" fmla="*/ 344493 w 690052"/>
                <a:gd name="connsiteY19-82" fmla="*/ 0 h 470597"/>
                <a:gd name="connsiteX0-83" fmla="*/ 344493 w 690052"/>
                <a:gd name="connsiteY0-84" fmla="*/ 0 h 470597"/>
                <a:gd name="connsiteX1-85" fmla="*/ 509077 w 690052"/>
                <a:gd name="connsiteY1-86" fmla="*/ 164584 h 470597"/>
                <a:gd name="connsiteX2-87" fmla="*/ 502523 w 690052"/>
                <a:gd name="connsiteY2-88" fmla="*/ 197046 h 470597"/>
                <a:gd name="connsiteX3-89" fmla="*/ 548623 w 690052"/>
                <a:gd name="connsiteY3-90" fmla="*/ 187739 h 470597"/>
                <a:gd name="connsiteX4-91" fmla="*/ 690052 w 690052"/>
                <a:gd name="connsiteY4-92" fmla="*/ 329168 h 470597"/>
                <a:gd name="connsiteX5-93" fmla="*/ 548623 w 690052"/>
                <a:gd name="connsiteY5-94" fmla="*/ 470597 h 470597"/>
                <a:gd name="connsiteX6-95" fmla="*/ 548622 w 690052"/>
                <a:gd name="connsiteY6-96" fmla="*/ 470597 h 470597"/>
                <a:gd name="connsiteX7-97" fmla="*/ 548622 w 690052"/>
                <a:gd name="connsiteY7-98" fmla="*/ 470597 h 470597"/>
                <a:gd name="connsiteX8-99" fmla="*/ 151155 w 690052"/>
                <a:gd name="connsiteY8-100" fmla="*/ 470597 h 470597"/>
                <a:gd name="connsiteX9-101" fmla="*/ 151155 w 690052"/>
                <a:gd name="connsiteY9-102" fmla="*/ 468634 h 470597"/>
                <a:gd name="connsiteX10-103" fmla="*/ 141429 w 690052"/>
                <a:gd name="connsiteY10-104" fmla="*/ 470597 h 470597"/>
                <a:gd name="connsiteX11-105" fmla="*/ 0 w 690052"/>
                <a:gd name="connsiteY11-106" fmla="*/ 329168 h 470597"/>
                <a:gd name="connsiteX12-107" fmla="*/ 141429 w 690052"/>
                <a:gd name="connsiteY12-108" fmla="*/ 187739 h 470597"/>
                <a:gd name="connsiteX13-109" fmla="*/ 186418 w 690052"/>
                <a:gd name="connsiteY13-110" fmla="*/ 196822 h 470597"/>
                <a:gd name="connsiteX14-111" fmla="*/ 179909 w 690052"/>
                <a:gd name="connsiteY14-112" fmla="*/ 164584 h 470597"/>
                <a:gd name="connsiteX15-113" fmla="*/ 344493 w 690052"/>
                <a:gd name="connsiteY15-114" fmla="*/ 0 h 470597"/>
                <a:gd name="connsiteX16-115" fmla="*/ 435933 w 690052"/>
                <a:gd name="connsiteY16-116" fmla="*/ 420608 h 470597"/>
                <a:gd name="connsiteX0-117" fmla="*/ 344493 w 690052"/>
                <a:gd name="connsiteY0-118" fmla="*/ 0 h 470597"/>
                <a:gd name="connsiteX1-119" fmla="*/ 509077 w 690052"/>
                <a:gd name="connsiteY1-120" fmla="*/ 164584 h 470597"/>
                <a:gd name="connsiteX2-121" fmla="*/ 502523 w 690052"/>
                <a:gd name="connsiteY2-122" fmla="*/ 197046 h 470597"/>
                <a:gd name="connsiteX3-123" fmla="*/ 548623 w 690052"/>
                <a:gd name="connsiteY3-124" fmla="*/ 187739 h 470597"/>
                <a:gd name="connsiteX4-125" fmla="*/ 690052 w 690052"/>
                <a:gd name="connsiteY4-126" fmla="*/ 329168 h 470597"/>
                <a:gd name="connsiteX5-127" fmla="*/ 548623 w 690052"/>
                <a:gd name="connsiteY5-128" fmla="*/ 470597 h 470597"/>
                <a:gd name="connsiteX6-129" fmla="*/ 548622 w 690052"/>
                <a:gd name="connsiteY6-130" fmla="*/ 470597 h 470597"/>
                <a:gd name="connsiteX7-131" fmla="*/ 548622 w 690052"/>
                <a:gd name="connsiteY7-132" fmla="*/ 470597 h 470597"/>
                <a:gd name="connsiteX8-133" fmla="*/ 151155 w 690052"/>
                <a:gd name="connsiteY8-134" fmla="*/ 470597 h 470597"/>
                <a:gd name="connsiteX9-135" fmla="*/ 151155 w 690052"/>
                <a:gd name="connsiteY9-136" fmla="*/ 468634 h 470597"/>
                <a:gd name="connsiteX10-137" fmla="*/ 141429 w 690052"/>
                <a:gd name="connsiteY10-138" fmla="*/ 470597 h 470597"/>
                <a:gd name="connsiteX11-139" fmla="*/ 0 w 690052"/>
                <a:gd name="connsiteY11-140" fmla="*/ 329168 h 470597"/>
                <a:gd name="connsiteX12-141" fmla="*/ 141429 w 690052"/>
                <a:gd name="connsiteY12-142" fmla="*/ 187739 h 470597"/>
                <a:gd name="connsiteX13-143" fmla="*/ 186418 w 690052"/>
                <a:gd name="connsiteY13-144" fmla="*/ 196822 h 470597"/>
                <a:gd name="connsiteX14-145" fmla="*/ 179909 w 690052"/>
                <a:gd name="connsiteY14-146" fmla="*/ 164584 h 470597"/>
                <a:gd name="connsiteX15-147" fmla="*/ 344493 w 690052"/>
                <a:gd name="connsiteY15-148" fmla="*/ 0 h 47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690052" h="470597">
                  <a:close/>
                  <a:moveTo>
                    <a:pt x="344493" y="0"/>
                  </a:moveTo>
                  <a:cubicBezTo>
                    <a:pt x="435390" y="0"/>
                    <a:pt x="509077" y="73687"/>
                    <a:pt x="509077" y="164584"/>
                  </a:cubicBezTo>
                  <a:lnTo>
                    <a:pt x="502523" y="197046"/>
                  </a:lnTo>
                  <a:cubicBezTo>
                    <a:pt x="516611" y="190506"/>
                    <a:pt x="532294" y="187739"/>
                    <a:pt x="548623" y="187739"/>
                  </a:cubicBezTo>
                  <a:cubicBezTo>
                    <a:pt x="626732" y="187739"/>
                    <a:pt x="690052" y="251059"/>
                    <a:pt x="690052" y="329168"/>
                  </a:cubicBezTo>
                  <a:cubicBezTo>
                    <a:pt x="690052" y="407277"/>
                    <a:pt x="626732" y="470597"/>
                    <a:pt x="548623" y="470597"/>
                  </a:cubicBezTo>
                  <a:lnTo>
                    <a:pt x="548622" y="470597"/>
                  </a:lnTo>
                  <a:lnTo>
                    <a:pt x="548622" y="470597"/>
                  </a:lnTo>
                  <a:lnTo>
                    <a:pt x="151155" y="470597"/>
                  </a:lnTo>
                  <a:lnTo>
                    <a:pt x="151155" y="468634"/>
                  </a:lnTo>
                  <a:cubicBezTo>
                    <a:pt x="148017" y="470484"/>
                    <a:pt x="144736" y="470597"/>
                    <a:pt x="141429" y="470597"/>
                  </a:cubicBezTo>
                  <a:cubicBezTo>
                    <a:pt x="63320" y="470597"/>
                    <a:pt x="0" y="407277"/>
                    <a:pt x="0" y="329168"/>
                  </a:cubicBezTo>
                  <a:cubicBezTo>
                    <a:pt x="0" y="251059"/>
                    <a:pt x="63320" y="187739"/>
                    <a:pt x="141429" y="187739"/>
                  </a:cubicBezTo>
                  <a:lnTo>
                    <a:pt x="186418" y="196822"/>
                  </a:lnTo>
                  <a:cubicBezTo>
                    <a:pt x="181041" y="186847"/>
                    <a:pt x="179909" y="175848"/>
                    <a:pt x="179909" y="164584"/>
                  </a:cubicBezTo>
                  <a:cubicBezTo>
                    <a:pt x="179909" y="73687"/>
                    <a:pt x="253596" y="0"/>
                    <a:pt x="344493" y="0"/>
                  </a:cubicBezTo>
                </a:path>
              </a:pathLst>
            </a:custGeom>
            <a:noFill/>
            <a:ln w="19050">
              <a:solidFill>
                <a:srgbClr val="EB3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4779" y="2191699"/>
            <a:ext cx="1229111" cy="1439471"/>
            <a:chOff x="7102053" y="1827756"/>
            <a:chExt cx="1229111" cy="143947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677072" flipH="1">
              <a:off x="7102053" y="1827756"/>
              <a:ext cx="1229111" cy="143947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338650" y="2459888"/>
              <a:ext cx="756384" cy="756384"/>
              <a:chOff x="6156226" y="1275688"/>
              <a:chExt cx="431998" cy="431998"/>
            </a:xfrm>
          </p:grpSpPr>
          <p:sp>
            <p:nvSpPr>
              <p:cNvPr id="21" name="弧形 20"/>
              <p:cNvSpPr/>
              <p:nvPr/>
            </p:nvSpPr>
            <p:spPr>
              <a:xfrm rot="18900000">
                <a:off x="6156226" y="1275688"/>
                <a:ext cx="431998" cy="431998"/>
              </a:xfrm>
              <a:prstGeom prst="arc">
                <a:avLst/>
              </a:prstGeom>
              <a:noFill/>
              <a:ln w="19050" cap="rnd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 rot="18900000">
                <a:off x="6267365" y="1386897"/>
                <a:ext cx="209650" cy="209650"/>
              </a:xfrm>
              <a:prstGeom prst="arc">
                <a:avLst/>
              </a:prstGeom>
              <a:noFill/>
              <a:ln w="19050" cap="rnd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flipH="1">
                <a:off x="6354092" y="1472420"/>
                <a:ext cx="36000" cy="36000"/>
              </a:xfrm>
              <a:prstGeom prst="ellipse">
                <a:avLst/>
              </a:prstGeom>
              <a:solidFill>
                <a:srgbClr val="C44755"/>
              </a:solidFill>
              <a:ln w="12700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389460" y="2296879"/>
            <a:ext cx="1439471" cy="1229111"/>
            <a:chOff x="9486734" y="1932936"/>
            <a:chExt cx="1439471" cy="122911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28135">
              <a:off x="9591914" y="1827756"/>
              <a:ext cx="1229111" cy="1439471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868623" y="2473810"/>
              <a:ext cx="575484" cy="594562"/>
              <a:chOff x="6928610" y="1367790"/>
              <a:chExt cx="328679" cy="339575"/>
            </a:xfrm>
          </p:grpSpPr>
          <p:sp>
            <p:nvSpPr>
              <p:cNvPr id="27" name="圆角矩形 116"/>
              <p:cNvSpPr/>
              <p:nvPr/>
            </p:nvSpPr>
            <p:spPr>
              <a:xfrm>
                <a:off x="6928610" y="1367790"/>
                <a:ext cx="328679" cy="209185"/>
              </a:xfrm>
              <a:custGeom>
                <a:avLst/>
                <a:gdLst>
                  <a:gd name="connsiteX0" fmla="*/ 41297 w 328679"/>
                  <a:gd name="connsiteY0" fmla="*/ 247794 h 247795"/>
                  <a:gd name="connsiteX1" fmla="*/ 106103 w 328679"/>
                  <a:gd name="connsiteY1" fmla="*/ 247794 h 247795"/>
                  <a:gd name="connsiteX2" fmla="*/ 41300 w 328679"/>
                  <a:gd name="connsiteY2" fmla="*/ 247795 h 247795"/>
                  <a:gd name="connsiteX3" fmla="*/ 41297 w 328679"/>
                  <a:gd name="connsiteY3" fmla="*/ 247794 h 247795"/>
                  <a:gd name="connsiteX4" fmla="*/ 41300 w 328679"/>
                  <a:gd name="connsiteY4" fmla="*/ 0 h 247795"/>
                  <a:gd name="connsiteX5" fmla="*/ 287379 w 328679"/>
                  <a:gd name="connsiteY5" fmla="*/ 0 h 247795"/>
                  <a:gd name="connsiteX6" fmla="*/ 328679 w 328679"/>
                  <a:gd name="connsiteY6" fmla="*/ 41300 h 247795"/>
                  <a:gd name="connsiteX7" fmla="*/ 328679 w 328679"/>
                  <a:gd name="connsiteY7" fmla="*/ 206495 h 247795"/>
                  <a:gd name="connsiteX8" fmla="*/ 327565 w 328679"/>
                  <a:gd name="connsiteY8" fmla="*/ 209185 h 247795"/>
                  <a:gd name="connsiteX9" fmla="*/ 236138 w 328679"/>
                  <a:gd name="connsiteY9" fmla="*/ 117758 h 247795"/>
                  <a:gd name="connsiteX10" fmla="*/ 175644 w 328679"/>
                  <a:gd name="connsiteY10" fmla="*/ 178252 h 247795"/>
                  <a:gd name="connsiteX11" fmla="*/ 68786 w 328679"/>
                  <a:gd name="connsiteY11" fmla="*/ 71394 h 247795"/>
                  <a:gd name="connsiteX12" fmla="*/ 0 w 328679"/>
                  <a:gd name="connsiteY12" fmla="*/ 140179 h 247795"/>
                  <a:gd name="connsiteX13" fmla="*/ 0 w 328679"/>
                  <a:gd name="connsiteY13" fmla="*/ 41300 h 247795"/>
                  <a:gd name="connsiteX14" fmla="*/ 41300 w 328679"/>
                  <a:gd name="connsiteY14" fmla="*/ 0 h 247795"/>
                  <a:gd name="connsiteX0-1" fmla="*/ 41297 w 328679"/>
                  <a:gd name="connsiteY0-2" fmla="*/ 247794 h 247795"/>
                  <a:gd name="connsiteX1-3" fmla="*/ 41300 w 328679"/>
                  <a:gd name="connsiteY1-4" fmla="*/ 247795 h 247795"/>
                  <a:gd name="connsiteX2-5" fmla="*/ 41297 w 328679"/>
                  <a:gd name="connsiteY2-6" fmla="*/ 247794 h 247795"/>
                  <a:gd name="connsiteX3-7" fmla="*/ 41300 w 328679"/>
                  <a:gd name="connsiteY3-8" fmla="*/ 0 h 247795"/>
                  <a:gd name="connsiteX4-9" fmla="*/ 287379 w 328679"/>
                  <a:gd name="connsiteY4-10" fmla="*/ 0 h 247795"/>
                  <a:gd name="connsiteX5-11" fmla="*/ 328679 w 328679"/>
                  <a:gd name="connsiteY5-12" fmla="*/ 41300 h 247795"/>
                  <a:gd name="connsiteX6-13" fmla="*/ 328679 w 328679"/>
                  <a:gd name="connsiteY6-14" fmla="*/ 206495 h 247795"/>
                  <a:gd name="connsiteX7-15" fmla="*/ 327565 w 328679"/>
                  <a:gd name="connsiteY7-16" fmla="*/ 209185 h 247795"/>
                  <a:gd name="connsiteX8-17" fmla="*/ 236138 w 328679"/>
                  <a:gd name="connsiteY8-18" fmla="*/ 117758 h 247795"/>
                  <a:gd name="connsiteX9-19" fmla="*/ 175644 w 328679"/>
                  <a:gd name="connsiteY9-20" fmla="*/ 178252 h 247795"/>
                  <a:gd name="connsiteX10-21" fmla="*/ 68786 w 328679"/>
                  <a:gd name="connsiteY10-22" fmla="*/ 71394 h 247795"/>
                  <a:gd name="connsiteX11-23" fmla="*/ 0 w 328679"/>
                  <a:gd name="connsiteY11-24" fmla="*/ 140179 h 247795"/>
                  <a:gd name="connsiteX12-25" fmla="*/ 0 w 328679"/>
                  <a:gd name="connsiteY12-26" fmla="*/ 41300 h 247795"/>
                  <a:gd name="connsiteX13-27" fmla="*/ 41300 w 328679"/>
                  <a:gd name="connsiteY13-28" fmla="*/ 0 h 247795"/>
                  <a:gd name="connsiteX0-29" fmla="*/ 41300 w 328679"/>
                  <a:gd name="connsiteY0-30" fmla="*/ 0 h 209185"/>
                  <a:gd name="connsiteX1-31" fmla="*/ 287379 w 328679"/>
                  <a:gd name="connsiteY1-32" fmla="*/ 0 h 209185"/>
                  <a:gd name="connsiteX2-33" fmla="*/ 328679 w 328679"/>
                  <a:gd name="connsiteY2-34" fmla="*/ 41300 h 209185"/>
                  <a:gd name="connsiteX3-35" fmla="*/ 328679 w 328679"/>
                  <a:gd name="connsiteY3-36" fmla="*/ 206495 h 209185"/>
                  <a:gd name="connsiteX4-37" fmla="*/ 327565 w 328679"/>
                  <a:gd name="connsiteY4-38" fmla="*/ 209185 h 209185"/>
                  <a:gd name="connsiteX5-39" fmla="*/ 236138 w 328679"/>
                  <a:gd name="connsiteY5-40" fmla="*/ 117758 h 209185"/>
                  <a:gd name="connsiteX6-41" fmla="*/ 175644 w 328679"/>
                  <a:gd name="connsiteY6-42" fmla="*/ 178252 h 209185"/>
                  <a:gd name="connsiteX7-43" fmla="*/ 68786 w 328679"/>
                  <a:gd name="connsiteY7-44" fmla="*/ 71394 h 209185"/>
                  <a:gd name="connsiteX8-45" fmla="*/ 0 w 328679"/>
                  <a:gd name="connsiteY8-46" fmla="*/ 140179 h 209185"/>
                  <a:gd name="connsiteX9-47" fmla="*/ 0 w 328679"/>
                  <a:gd name="connsiteY9-48" fmla="*/ 41300 h 209185"/>
                  <a:gd name="connsiteX10-49" fmla="*/ 41300 w 328679"/>
                  <a:gd name="connsiteY10-50" fmla="*/ 0 h 2091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28679" h="209185">
                    <a:moveTo>
                      <a:pt x="41300" y="0"/>
                    </a:moveTo>
                    <a:lnTo>
                      <a:pt x="287379" y="0"/>
                    </a:lnTo>
                    <a:cubicBezTo>
                      <a:pt x="310188" y="0"/>
                      <a:pt x="328679" y="18491"/>
                      <a:pt x="328679" y="41300"/>
                    </a:cubicBezTo>
                    <a:lnTo>
                      <a:pt x="328679" y="206495"/>
                    </a:lnTo>
                    <a:lnTo>
                      <a:pt x="327565" y="209185"/>
                    </a:lnTo>
                    <a:lnTo>
                      <a:pt x="236138" y="117758"/>
                    </a:lnTo>
                    <a:lnTo>
                      <a:pt x="175644" y="178252"/>
                    </a:lnTo>
                    <a:lnTo>
                      <a:pt x="68786" y="71394"/>
                    </a:lnTo>
                    <a:lnTo>
                      <a:pt x="0" y="140179"/>
                    </a:lnTo>
                    <a:lnTo>
                      <a:pt x="0" y="41300"/>
                    </a:lnTo>
                    <a:cubicBezTo>
                      <a:pt x="0" y="18491"/>
                      <a:pt x="18491" y="0"/>
                      <a:pt x="41300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8" name="直角三角形 214"/>
              <p:cNvSpPr/>
              <p:nvPr/>
            </p:nvSpPr>
            <p:spPr>
              <a:xfrm rot="8100000">
                <a:off x="6953476" y="1457898"/>
                <a:ext cx="156265" cy="249467"/>
              </a:xfrm>
              <a:custGeom>
                <a:avLst/>
                <a:gdLst/>
                <a:ahLst/>
                <a:cxnLst/>
                <a:rect l="l" t="t" r="r" b="b"/>
                <a:pathLst>
                  <a:path w="156265" h="249467">
                    <a:moveTo>
                      <a:pt x="0" y="249467"/>
                    </a:moveTo>
                    <a:lnTo>
                      <a:pt x="0" y="0"/>
                    </a:lnTo>
                    <a:lnTo>
                      <a:pt x="144171" y="144171"/>
                    </a:lnTo>
                    <a:cubicBezTo>
                      <a:pt x="160298" y="160299"/>
                      <a:pt x="160297" y="186447"/>
                      <a:pt x="144170" y="202575"/>
                    </a:cubicBezTo>
                    <a:lnTo>
                      <a:pt x="97278" y="249467"/>
                    </a:lnTo>
                    <a:close/>
                  </a:path>
                </a:pathLst>
              </a:custGeom>
              <a:noFill/>
              <a:ln w="19050"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29" name="TextBox 82"/>
          <p:cNvSpPr txBox="1"/>
          <p:nvPr/>
        </p:nvSpPr>
        <p:spPr>
          <a:xfrm>
            <a:off x="793810" y="3892963"/>
            <a:ext cx="215438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0" name="TextBox 86"/>
          <p:cNvSpPr txBox="1"/>
          <p:nvPr/>
        </p:nvSpPr>
        <p:spPr>
          <a:xfrm>
            <a:off x="3682888" y="3900947"/>
            <a:ext cx="21543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1" name="TextBox 87"/>
          <p:cNvSpPr txBox="1"/>
          <p:nvPr/>
        </p:nvSpPr>
        <p:spPr>
          <a:xfrm>
            <a:off x="6524351" y="3882518"/>
            <a:ext cx="21543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2" name="TextBox 88"/>
          <p:cNvSpPr txBox="1"/>
          <p:nvPr/>
        </p:nvSpPr>
        <p:spPr>
          <a:xfrm>
            <a:off x="9192175" y="3882518"/>
            <a:ext cx="21543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0" y="0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 137"/>
          <p:cNvSpPr/>
          <p:nvPr/>
        </p:nvSpPr>
        <p:spPr>
          <a:xfrm>
            <a:off x="0" y="-14918"/>
            <a:ext cx="12192000" cy="6455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9" name="Freeform 5"/>
          <p:cNvSpPr/>
          <p:nvPr/>
        </p:nvSpPr>
        <p:spPr bwMode="auto">
          <a:xfrm flipH="1">
            <a:off x="-2" y="2821266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0" name="Freeform 5"/>
          <p:cNvSpPr/>
          <p:nvPr/>
        </p:nvSpPr>
        <p:spPr bwMode="auto">
          <a:xfrm>
            <a:off x="0" y="3429439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7010" y="2857897"/>
            <a:ext cx="4058923" cy="4000103"/>
            <a:chOff x="3486944" y="939800"/>
            <a:chExt cx="5218113" cy="5142495"/>
          </a:xfrm>
        </p:grpSpPr>
        <p:sp>
          <p:nvSpPr>
            <p:cNvPr id="5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4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5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6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7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8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2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3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4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5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9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2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3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4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5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6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7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8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9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0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1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2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3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4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5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6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7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8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9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0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1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2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3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4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5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6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7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8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9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0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1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2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3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4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5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6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7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8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9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0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1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2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3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4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5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6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7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8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9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0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1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2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3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4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5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6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7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8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9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0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1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2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3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4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5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6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7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8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9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0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1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2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3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4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5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6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7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8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9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0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1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5152964" y="1303557"/>
            <a:ext cx="1470258" cy="127833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宋体" panose="02010600030101010101" pitchFamily="2" charset="-122"/>
                <a:ea typeface="阿里巴巴普惠体 R" panose="00020600040101010101" pitchFamily="18" charset="-122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宋体" panose="02010600030101010101" pitchFamily="2" charset="-122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3776421" y="2777359"/>
            <a:ext cx="4176342" cy="1267707"/>
            <a:chOff x="4403710" y="2619607"/>
            <a:chExt cx="3223461" cy="1267707"/>
          </a:xfrm>
        </p:grpSpPr>
        <p:sp>
          <p:nvSpPr>
            <p:cNvPr id="136" name="文本框 135"/>
            <p:cNvSpPr txBox="1"/>
            <p:nvPr/>
          </p:nvSpPr>
          <p:spPr>
            <a:xfrm>
              <a:off x="4971623" y="2619607"/>
              <a:ext cx="2422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活动执行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403710" y="3302539"/>
              <a:ext cx="3223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Huo</a:t>
              </a:r>
              <a:r>
                <a:rPr lang="zh-CN" altLang="en-US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Dong</a:t>
              </a:r>
              <a:r>
                <a:rPr lang="zh-CN" altLang="en-US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Zhi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Xing</a:t>
              </a:r>
              <a:endParaRPr lang="zh-CN" altLang="en-US" sz="3200" spc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2" y="4542175"/>
            <a:ext cx="12475147" cy="233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5144612" y="330778"/>
              <a:ext cx="2237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活动执行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81546" y="1440436"/>
            <a:ext cx="4050801" cy="4829562"/>
            <a:chOff x="1093811" y="1440436"/>
            <a:chExt cx="4050801" cy="4829562"/>
          </a:xfrm>
        </p:grpSpPr>
        <p:sp>
          <p:nvSpPr>
            <p:cNvPr id="9" name="任意多边形: 形状 8"/>
            <p:cNvSpPr/>
            <p:nvPr/>
          </p:nvSpPr>
          <p:spPr>
            <a:xfrm>
              <a:off x="3863398" y="3000427"/>
              <a:ext cx="1281214" cy="1376999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93811" y="2846118"/>
              <a:ext cx="681106" cy="732026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227731" y="1440436"/>
              <a:ext cx="3576902" cy="3844316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27731" y="2828610"/>
              <a:ext cx="3576902" cy="24561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2965" y="5623667"/>
              <a:ext cx="3706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31488" y="291526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36%</a:t>
              </a:r>
              <a:endPara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86171" y="2089965"/>
            <a:ext cx="2371406" cy="1706940"/>
            <a:chOff x="7986171" y="2089965"/>
            <a:chExt cx="2371406" cy="1706940"/>
          </a:xfrm>
        </p:grpSpPr>
        <p:grpSp>
          <p:nvGrpSpPr>
            <p:cNvPr id="16" name="组合 15"/>
            <p:cNvGrpSpPr/>
            <p:nvPr/>
          </p:nvGrpSpPr>
          <p:grpSpPr>
            <a:xfrm>
              <a:off x="7986171" y="2596338"/>
              <a:ext cx="2371406" cy="1200567"/>
              <a:chOff x="8030053" y="2115681"/>
              <a:chExt cx="2371406" cy="1200567"/>
            </a:xfrm>
            <a:solidFill>
              <a:srgbClr val="FFC111"/>
            </a:solidFill>
          </p:grpSpPr>
          <p:sp>
            <p:nvSpPr>
              <p:cNvPr id="19" name="任意多边形: 形状 18"/>
              <p:cNvSpPr/>
              <p:nvPr/>
            </p:nvSpPr>
            <p:spPr>
              <a:xfrm>
                <a:off x="8030053" y="2115681"/>
                <a:ext cx="2371406" cy="1057275"/>
              </a:xfrm>
              <a:custGeom>
                <a:avLst/>
                <a:gdLst>
                  <a:gd name="connsiteX0" fmla="*/ 0 w 2371406"/>
                  <a:gd name="connsiteY0" fmla="*/ 0 h 1057275"/>
                  <a:gd name="connsiteX1" fmla="*/ 343966 w 2371406"/>
                  <a:gd name="connsiteY1" fmla="*/ 0 h 1057275"/>
                  <a:gd name="connsiteX2" fmla="*/ 343966 w 2371406"/>
                  <a:gd name="connsiteY2" fmla="*/ 24402 h 1057275"/>
                  <a:gd name="connsiteX3" fmla="*/ 24402 w 2371406"/>
                  <a:gd name="connsiteY3" fmla="*/ 24402 h 1057275"/>
                  <a:gd name="connsiteX4" fmla="*/ 24402 w 2371406"/>
                  <a:gd name="connsiteY4" fmla="*/ 1032873 h 1057275"/>
                  <a:gd name="connsiteX5" fmla="*/ 2347004 w 2371406"/>
                  <a:gd name="connsiteY5" fmla="*/ 1032873 h 1057275"/>
                  <a:gd name="connsiteX6" fmla="*/ 2347004 w 2371406"/>
                  <a:gd name="connsiteY6" fmla="*/ 24402 h 1057275"/>
                  <a:gd name="connsiteX7" fmla="*/ 2027440 w 2371406"/>
                  <a:gd name="connsiteY7" fmla="*/ 24402 h 1057275"/>
                  <a:gd name="connsiteX8" fmla="*/ 2027440 w 2371406"/>
                  <a:gd name="connsiteY8" fmla="*/ 0 h 1057275"/>
                  <a:gd name="connsiteX9" fmla="*/ 2371406 w 2371406"/>
                  <a:gd name="connsiteY9" fmla="*/ 0 h 1057275"/>
                  <a:gd name="connsiteX10" fmla="*/ 2371406 w 2371406"/>
                  <a:gd name="connsiteY10" fmla="*/ 1057275 h 1057275"/>
                  <a:gd name="connsiteX11" fmla="*/ 0 w 2371406"/>
                  <a:gd name="connsiteY11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406" h="1057275">
                    <a:moveTo>
                      <a:pt x="0" y="0"/>
                    </a:moveTo>
                    <a:lnTo>
                      <a:pt x="343966" y="0"/>
                    </a:lnTo>
                    <a:lnTo>
                      <a:pt x="343966" y="24402"/>
                    </a:lnTo>
                    <a:lnTo>
                      <a:pt x="24402" y="24402"/>
                    </a:lnTo>
                    <a:lnTo>
                      <a:pt x="24402" y="1032873"/>
                    </a:lnTo>
                    <a:lnTo>
                      <a:pt x="2347004" y="1032873"/>
                    </a:lnTo>
                    <a:lnTo>
                      <a:pt x="2347004" y="24402"/>
                    </a:lnTo>
                    <a:lnTo>
                      <a:pt x="2027440" y="24402"/>
                    </a:lnTo>
                    <a:lnTo>
                      <a:pt x="2027440" y="0"/>
                    </a:lnTo>
                    <a:lnTo>
                      <a:pt x="2371406" y="0"/>
                    </a:lnTo>
                    <a:lnTo>
                      <a:pt x="2371406" y="1057275"/>
                    </a:lnTo>
                    <a:lnTo>
                      <a:pt x="0" y="1057275"/>
                    </a:lnTo>
                    <a:close/>
                  </a:path>
                </a:pathLst>
              </a:custGeom>
              <a:solidFill>
                <a:srgbClr val="EB3E13"/>
              </a:solidFill>
              <a:ln>
                <a:solidFill>
                  <a:srgbClr val="EB3E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flipV="1">
                <a:off x="9104347" y="3172956"/>
                <a:ext cx="222818" cy="143292"/>
              </a:xfrm>
              <a:prstGeom prst="triangle">
                <a:avLst/>
              </a:prstGeom>
              <a:solidFill>
                <a:srgbClr val="EB3E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560168" y="2089965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65%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69172" y="310335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双击输入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124700" y="4010968"/>
            <a:ext cx="4094348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877300" y="5540943"/>
            <a:ext cx="589148" cy="108001"/>
            <a:chOff x="8930847" y="4863436"/>
            <a:chExt cx="589148" cy="108001"/>
          </a:xfrm>
          <a:solidFill>
            <a:srgbClr val="EB3E13"/>
          </a:solidFill>
        </p:grpSpPr>
        <p:sp>
          <p:nvSpPr>
            <p:cNvPr id="23" name="椭圆 22"/>
            <p:cNvSpPr/>
            <p:nvPr/>
          </p:nvSpPr>
          <p:spPr>
            <a:xfrm rot="10800000" flipV="1">
              <a:off x="8930847" y="4863436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10800000" flipV="1">
              <a:off x="9171421" y="4863436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rot="10800000" flipV="1">
              <a:off x="9411995" y="486343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0" y="-11050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144612" y="330778"/>
              <a:ext cx="2187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活动执行</a:t>
              </a: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82633" y="4380351"/>
            <a:ext cx="1953262" cy="1105492"/>
            <a:chOff x="2814" y="1405"/>
            <a:chExt cx="2052" cy="1510"/>
          </a:xfrm>
          <a:solidFill>
            <a:srgbClr val="76AF46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637132" y="4063080"/>
            <a:ext cx="1953262" cy="1437717"/>
            <a:chOff x="2814" y="1405"/>
            <a:chExt cx="2052" cy="1510"/>
          </a:xfrm>
          <a:solidFill>
            <a:srgbClr val="EB3E13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539065" y="3429000"/>
            <a:ext cx="1953262" cy="2080131"/>
            <a:chOff x="2814" y="1405"/>
            <a:chExt cx="2052" cy="1510"/>
          </a:xfrm>
          <a:solidFill>
            <a:srgbClr val="76AF46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486277" y="4526014"/>
            <a:ext cx="1953262" cy="993050"/>
            <a:chOff x="2814" y="1405"/>
            <a:chExt cx="2052" cy="1510"/>
          </a:xfrm>
          <a:solidFill>
            <a:srgbClr val="EB3E13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 rot="10800000">
            <a:off x="2345302" y="2020762"/>
            <a:ext cx="555171" cy="669981"/>
            <a:chOff x="347" y="3344"/>
            <a:chExt cx="586" cy="707"/>
          </a:xfrm>
          <a:solidFill>
            <a:srgbClr val="FFC111"/>
          </a:solidFill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EB3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EB3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 rot="10800000">
            <a:off x="3233630" y="2039210"/>
            <a:ext cx="555171" cy="669981"/>
            <a:chOff x="347" y="3344"/>
            <a:chExt cx="586" cy="707"/>
          </a:xfrm>
          <a:solidFill>
            <a:srgbClr val="76AF46"/>
          </a:solidFill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 rot="10800000">
            <a:off x="4175211" y="2039210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EB3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 rot="10800000">
            <a:off x="1376758" y="2005808"/>
            <a:ext cx="555171" cy="669981"/>
            <a:chOff x="347" y="3344"/>
            <a:chExt cx="586" cy="707"/>
          </a:xfrm>
          <a:solidFill>
            <a:srgbClr val="76AF46"/>
          </a:solidFill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cxnSp>
        <p:nvCxnSpPr>
          <p:cNvPr id="30" name="Straight Connector 125"/>
          <p:cNvCxnSpPr>
            <a:endCxn id="8" idx="1"/>
          </p:cNvCxnSpPr>
          <p:nvPr/>
        </p:nvCxnSpPr>
        <p:spPr>
          <a:xfrm>
            <a:off x="1659263" y="2805625"/>
            <a:ext cx="0" cy="1574726"/>
          </a:xfrm>
          <a:prstGeom prst="line">
            <a:avLst/>
          </a:prstGeom>
          <a:ln w="12700">
            <a:solidFill>
              <a:srgbClr val="76AF4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26"/>
          <p:cNvCxnSpPr/>
          <p:nvPr/>
        </p:nvCxnSpPr>
        <p:spPr>
          <a:xfrm flipH="1">
            <a:off x="2612010" y="2820578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7"/>
          <p:cNvCxnSpPr/>
          <p:nvPr/>
        </p:nvCxnSpPr>
        <p:spPr>
          <a:xfrm>
            <a:off x="3515696" y="2828911"/>
            <a:ext cx="0" cy="600087"/>
          </a:xfrm>
          <a:prstGeom prst="line">
            <a:avLst/>
          </a:prstGeom>
          <a:ln w="12700">
            <a:solidFill>
              <a:srgbClr val="76AF4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29"/>
          <p:cNvCxnSpPr/>
          <p:nvPr/>
        </p:nvCxnSpPr>
        <p:spPr>
          <a:xfrm>
            <a:off x="4462907" y="2838846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119268" y="3003742"/>
            <a:ext cx="2103935" cy="1048227"/>
            <a:chOff x="3672589" y="5023387"/>
            <a:chExt cx="2103935" cy="1048227"/>
          </a:xfrm>
        </p:grpSpPr>
        <p:sp>
          <p:nvSpPr>
            <p:cNvPr id="35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36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34848" y="3018696"/>
            <a:ext cx="2103935" cy="1048227"/>
            <a:chOff x="3672589" y="5023387"/>
            <a:chExt cx="2103935" cy="1048227"/>
          </a:xfrm>
        </p:grpSpPr>
        <p:sp>
          <p:nvSpPr>
            <p:cNvPr id="38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39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96000" y="4380351"/>
            <a:ext cx="2103935" cy="1048227"/>
            <a:chOff x="3672589" y="5023387"/>
            <a:chExt cx="2103935" cy="1048227"/>
          </a:xfrm>
        </p:grpSpPr>
        <p:sp>
          <p:nvSpPr>
            <p:cNvPr id="41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42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011580" y="4395305"/>
            <a:ext cx="2103935" cy="1048227"/>
            <a:chOff x="3672589" y="5023387"/>
            <a:chExt cx="2103935" cy="1048227"/>
          </a:xfrm>
        </p:grpSpPr>
        <p:sp>
          <p:nvSpPr>
            <p:cNvPr id="44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45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14919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 137"/>
          <p:cNvSpPr/>
          <p:nvPr/>
        </p:nvSpPr>
        <p:spPr>
          <a:xfrm>
            <a:off x="0" y="-14918"/>
            <a:ext cx="12192000" cy="6455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9" name="Freeform 5"/>
          <p:cNvSpPr/>
          <p:nvPr/>
        </p:nvSpPr>
        <p:spPr bwMode="auto">
          <a:xfrm flipH="1">
            <a:off x="-2" y="2821266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0" name="Freeform 5"/>
          <p:cNvSpPr/>
          <p:nvPr/>
        </p:nvSpPr>
        <p:spPr bwMode="auto">
          <a:xfrm>
            <a:off x="0" y="3429439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7010" y="2857897"/>
            <a:ext cx="4058923" cy="4000103"/>
            <a:chOff x="3486944" y="939800"/>
            <a:chExt cx="5218113" cy="5142495"/>
          </a:xfrm>
        </p:grpSpPr>
        <p:sp>
          <p:nvSpPr>
            <p:cNvPr id="5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4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5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6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7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8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2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3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4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5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9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2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3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4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5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6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7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8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9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0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1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2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3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4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5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6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7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8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9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0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1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2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3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4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5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6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7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8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9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0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1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2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3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4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5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6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7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8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9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0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1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2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3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4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5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6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7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8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9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0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1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2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3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4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5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6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7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8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9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0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1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2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3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4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5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6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7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8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9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0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1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2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3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4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5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6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7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8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9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0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1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5152964" y="1303557"/>
            <a:ext cx="1470258" cy="127833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宋体" panose="02010600030101010101" pitchFamily="2" charset="-122"/>
                <a:ea typeface="阿里巴巴普惠体 R" panose="00020600040101010101" pitchFamily="18" charset="-122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宋体" panose="02010600030101010101" pitchFamily="2" charset="-122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3776421" y="2777359"/>
            <a:ext cx="4042546" cy="1267707"/>
            <a:chOff x="4403710" y="2619607"/>
            <a:chExt cx="3120192" cy="1267707"/>
          </a:xfrm>
        </p:grpSpPr>
        <p:sp>
          <p:nvSpPr>
            <p:cNvPr id="136" name="文本框 135"/>
            <p:cNvSpPr txBox="1"/>
            <p:nvPr/>
          </p:nvSpPr>
          <p:spPr>
            <a:xfrm>
              <a:off x="4971622" y="2619607"/>
              <a:ext cx="2454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总结汇报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403710" y="3302539"/>
              <a:ext cx="3120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Zong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Jie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Hui Bao</a:t>
              </a:r>
              <a:endParaRPr lang="zh-CN" altLang="en-US" sz="3200" spc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2" y="4542175"/>
            <a:ext cx="12475147" cy="233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144611" y="330778"/>
              <a:ext cx="2162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总结汇报</a:t>
              </a:r>
            </a:p>
          </p:txBody>
        </p:sp>
      </p:grpSp>
      <p:sp>
        <p:nvSpPr>
          <p:cNvPr id="6" name="îś1iḍe"/>
          <p:cNvSpPr/>
          <p:nvPr/>
        </p:nvSpPr>
        <p:spPr bwMode="auto">
          <a:xfrm>
            <a:off x="9138077" y="2751072"/>
            <a:ext cx="1340150" cy="475693"/>
          </a:xfrm>
          <a:custGeom>
            <a:avLst/>
            <a:gdLst>
              <a:gd name="T0" fmla="*/ 17 w 234"/>
              <a:gd name="T1" fmla="*/ 44 h 83"/>
              <a:gd name="T2" fmla="*/ 234 w 234"/>
              <a:gd name="T3" fmla="*/ 54 h 83"/>
              <a:gd name="T4" fmla="*/ 209 w 234"/>
              <a:gd name="T5" fmla="*/ 78 h 83"/>
              <a:gd name="T6" fmla="*/ 41 w 234"/>
              <a:gd name="T7" fmla="*/ 69 h 83"/>
              <a:gd name="T8" fmla="*/ 55 w 234"/>
              <a:gd name="T9" fmla="*/ 83 h 83"/>
              <a:gd name="T10" fmla="*/ 0 w 234"/>
              <a:gd name="T11" fmla="*/ 82 h 83"/>
              <a:gd name="T12" fmla="*/ 0 w 234"/>
              <a:gd name="T13" fmla="*/ 27 h 83"/>
              <a:gd name="T14" fmla="*/ 17 w 234"/>
              <a:gd name="T15" fmla="*/ 4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" h="83">
                <a:moveTo>
                  <a:pt x="17" y="44"/>
                </a:moveTo>
                <a:cubicBezTo>
                  <a:pt x="83" y="0"/>
                  <a:pt x="171" y="3"/>
                  <a:pt x="234" y="54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161" y="40"/>
                  <a:pt x="93" y="37"/>
                  <a:pt x="41" y="69"/>
                </a:cubicBezTo>
                <a:cubicBezTo>
                  <a:pt x="55" y="83"/>
                  <a:pt x="55" y="83"/>
                  <a:pt x="55" y="8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27"/>
                  <a:pt x="0" y="27"/>
                  <a:pt x="0" y="27"/>
                </a:cubicBezTo>
                <a:cubicBezTo>
                  <a:pt x="17" y="44"/>
                  <a:pt x="17" y="44"/>
                  <a:pt x="1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íš1íďé"/>
          <p:cNvSpPr/>
          <p:nvPr/>
        </p:nvSpPr>
        <p:spPr bwMode="auto">
          <a:xfrm>
            <a:off x="10473396" y="3209862"/>
            <a:ext cx="456376" cy="1308759"/>
          </a:xfrm>
          <a:custGeom>
            <a:avLst/>
            <a:gdLst>
              <a:gd name="T0" fmla="*/ 0 w 80"/>
              <a:gd name="T1" fmla="*/ 56 h 228"/>
              <a:gd name="T2" fmla="*/ 14 w 80"/>
              <a:gd name="T3" fmla="*/ 42 h 228"/>
              <a:gd name="T4" fmla="*/ 3 w 80"/>
              <a:gd name="T5" fmla="*/ 204 h 228"/>
              <a:gd name="T6" fmla="*/ 28 w 80"/>
              <a:gd name="T7" fmla="*/ 228 h 228"/>
              <a:gd name="T8" fmla="*/ 39 w 80"/>
              <a:gd name="T9" fmla="*/ 17 h 228"/>
              <a:gd name="T10" fmla="*/ 56 w 80"/>
              <a:gd name="T11" fmla="*/ 0 h 228"/>
              <a:gd name="T12" fmla="*/ 0 w 80"/>
              <a:gd name="T13" fmla="*/ 0 h 228"/>
              <a:gd name="T14" fmla="*/ 0 w 80"/>
              <a:gd name="T15" fmla="*/ 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28">
                <a:moveTo>
                  <a:pt x="0" y="56"/>
                </a:moveTo>
                <a:cubicBezTo>
                  <a:pt x="14" y="42"/>
                  <a:pt x="14" y="42"/>
                  <a:pt x="14" y="42"/>
                </a:cubicBezTo>
                <a:cubicBezTo>
                  <a:pt x="43" y="93"/>
                  <a:pt x="39" y="157"/>
                  <a:pt x="3" y="204"/>
                </a:cubicBezTo>
                <a:cubicBezTo>
                  <a:pt x="28" y="228"/>
                  <a:pt x="28" y="228"/>
                  <a:pt x="28" y="228"/>
                </a:cubicBezTo>
                <a:cubicBezTo>
                  <a:pt x="76" y="167"/>
                  <a:pt x="80" y="82"/>
                  <a:pt x="39" y="1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76AF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îšľïdè"/>
          <p:cNvSpPr/>
          <p:nvPr/>
        </p:nvSpPr>
        <p:spPr bwMode="auto">
          <a:xfrm>
            <a:off x="9174296" y="4523449"/>
            <a:ext cx="1308759" cy="458790"/>
          </a:xfrm>
          <a:custGeom>
            <a:avLst/>
            <a:gdLst>
              <a:gd name="T0" fmla="*/ 229 w 229"/>
              <a:gd name="T1" fmla="*/ 56 h 80"/>
              <a:gd name="T2" fmla="*/ 211 w 229"/>
              <a:gd name="T3" fmla="*/ 38 h 80"/>
              <a:gd name="T4" fmla="*/ 0 w 229"/>
              <a:gd name="T5" fmla="*/ 29 h 80"/>
              <a:gd name="T6" fmla="*/ 24 w 229"/>
              <a:gd name="T7" fmla="*/ 4 h 80"/>
              <a:gd name="T8" fmla="*/ 187 w 229"/>
              <a:gd name="T9" fmla="*/ 13 h 80"/>
              <a:gd name="T10" fmla="*/ 174 w 229"/>
              <a:gd name="T11" fmla="*/ 0 h 80"/>
              <a:gd name="T12" fmla="*/ 229 w 229"/>
              <a:gd name="T13" fmla="*/ 0 h 80"/>
              <a:gd name="T14" fmla="*/ 229 w 229"/>
              <a:gd name="T15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80">
                <a:moveTo>
                  <a:pt x="229" y="56"/>
                </a:moveTo>
                <a:cubicBezTo>
                  <a:pt x="211" y="38"/>
                  <a:pt x="211" y="38"/>
                  <a:pt x="211" y="38"/>
                </a:cubicBezTo>
                <a:cubicBezTo>
                  <a:pt x="147" y="80"/>
                  <a:pt x="62" y="77"/>
                  <a:pt x="0" y="29"/>
                </a:cubicBezTo>
                <a:cubicBezTo>
                  <a:pt x="24" y="4"/>
                  <a:pt x="24" y="4"/>
                  <a:pt x="24" y="4"/>
                </a:cubicBezTo>
                <a:cubicBezTo>
                  <a:pt x="72" y="40"/>
                  <a:pt x="136" y="43"/>
                  <a:pt x="187" y="13"/>
                </a:cubicBezTo>
                <a:cubicBezTo>
                  <a:pt x="174" y="0"/>
                  <a:pt x="174" y="0"/>
                  <a:pt x="17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56"/>
                  <a:pt x="229" y="56"/>
                  <a:pt x="22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îSlïḑè"/>
          <p:cNvSpPr/>
          <p:nvPr/>
        </p:nvSpPr>
        <p:spPr bwMode="auto">
          <a:xfrm>
            <a:off x="8703434" y="3221934"/>
            <a:ext cx="463619" cy="1325662"/>
          </a:xfrm>
          <a:custGeom>
            <a:avLst/>
            <a:gdLst>
              <a:gd name="T0" fmla="*/ 26 w 81"/>
              <a:gd name="T1" fmla="*/ 231 h 231"/>
              <a:gd name="T2" fmla="*/ 43 w 81"/>
              <a:gd name="T3" fmla="*/ 213 h 231"/>
              <a:gd name="T4" fmla="*/ 52 w 81"/>
              <a:gd name="T5" fmla="*/ 0 h 231"/>
              <a:gd name="T6" fmla="*/ 77 w 81"/>
              <a:gd name="T7" fmla="*/ 24 h 231"/>
              <a:gd name="T8" fmla="*/ 68 w 81"/>
              <a:gd name="T9" fmla="*/ 189 h 231"/>
              <a:gd name="T10" fmla="*/ 81 w 81"/>
              <a:gd name="T11" fmla="*/ 175 h 231"/>
              <a:gd name="T12" fmla="*/ 81 w 81"/>
              <a:gd name="T13" fmla="*/ 231 h 231"/>
              <a:gd name="T14" fmla="*/ 26 w 81"/>
              <a:gd name="T15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231">
                <a:moveTo>
                  <a:pt x="26" y="231"/>
                </a:moveTo>
                <a:cubicBezTo>
                  <a:pt x="43" y="213"/>
                  <a:pt x="43" y="213"/>
                  <a:pt x="43" y="213"/>
                </a:cubicBezTo>
                <a:cubicBezTo>
                  <a:pt x="0" y="148"/>
                  <a:pt x="3" y="62"/>
                  <a:pt x="52" y="0"/>
                </a:cubicBezTo>
                <a:cubicBezTo>
                  <a:pt x="77" y="24"/>
                  <a:pt x="77" y="24"/>
                  <a:pt x="77" y="24"/>
                </a:cubicBezTo>
                <a:cubicBezTo>
                  <a:pt x="40" y="72"/>
                  <a:pt x="37" y="138"/>
                  <a:pt x="68" y="189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1" y="231"/>
                  <a:pt x="81" y="231"/>
                  <a:pt x="81" y="231"/>
                </a:cubicBezTo>
                <a:lnTo>
                  <a:pt x="26" y="231"/>
                </a:lnTo>
                <a:close/>
              </a:path>
            </a:pathLst>
          </a:custGeom>
          <a:solidFill>
            <a:srgbClr val="76AF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îšliḓè"/>
          <p:cNvSpPr/>
          <p:nvPr/>
        </p:nvSpPr>
        <p:spPr bwMode="auto">
          <a:xfrm>
            <a:off x="1893569" y="2722545"/>
            <a:ext cx="1340150" cy="475693"/>
          </a:xfrm>
          <a:custGeom>
            <a:avLst/>
            <a:gdLst>
              <a:gd name="T0" fmla="*/ 17 w 234"/>
              <a:gd name="T1" fmla="*/ 44 h 83"/>
              <a:gd name="T2" fmla="*/ 234 w 234"/>
              <a:gd name="T3" fmla="*/ 54 h 83"/>
              <a:gd name="T4" fmla="*/ 209 w 234"/>
              <a:gd name="T5" fmla="*/ 78 h 83"/>
              <a:gd name="T6" fmla="*/ 41 w 234"/>
              <a:gd name="T7" fmla="*/ 69 h 83"/>
              <a:gd name="T8" fmla="*/ 55 w 234"/>
              <a:gd name="T9" fmla="*/ 83 h 83"/>
              <a:gd name="T10" fmla="*/ 0 w 234"/>
              <a:gd name="T11" fmla="*/ 82 h 83"/>
              <a:gd name="T12" fmla="*/ 0 w 234"/>
              <a:gd name="T13" fmla="*/ 27 h 83"/>
              <a:gd name="T14" fmla="*/ 17 w 234"/>
              <a:gd name="T15" fmla="*/ 4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" h="83">
                <a:moveTo>
                  <a:pt x="17" y="44"/>
                </a:moveTo>
                <a:cubicBezTo>
                  <a:pt x="83" y="0"/>
                  <a:pt x="171" y="3"/>
                  <a:pt x="234" y="54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161" y="40"/>
                  <a:pt x="93" y="37"/>
                  <a:pt x="41" y="69"/>
                </a:cubicBezTo>
                <a:cubicBezTo>
                  <a:pt x="55" y="83"/>
                  <a:pt x="55" y="83"/>
                  <a:pt x="55" y="8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27"/>
                  <a:pt x="0" y="27"/>
                  <a:pt x="0" y="27"/>
                </a:cubicBezTo>
                <a:cubicBezTo>
                  <a:pt x="17" y="44"/>
                  <a:pt x="17" y="44"/>
                  <a:pt x="17" y="44"/>
                </a:cubicBezTo>
                <a:close/>
              </a:path>
            </a:pathLst>
          </a:custGeom>
          <a:solidFill>
            <a:srgbClr val="76AF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íṡlïdê"/>
          <p:cNvSpPr/>
          <p:nvPr/>
        </p:nvSpPr>
        <p:spPr bwMode="auto">
          <a:xfrm>
            <a:off x="3228888" y="3181335"/>
            <a:ext cx="456376" cy="1308759"/>
          </a:xfrm>
          <a:custGeom>
            <a:avLst/>
            <a:gdLst>
              <a:gd name="T0" fmla="*/ 0 w 80"/>
              <a:gd name="T1" fmla="*/ 56 h 228"/>
              <a:gd name="T2" fmla="*/ 14 w 80"/>
              <a:gd name="T3" fmla="*/ 42 h 228"/>
              <a:gd name="T4" fmla="*/ 3 w 80"/>
              <a:gd name="T5" fmla="*/ 204 h 228"/>
              <a:gd name="T6" fmla="*/ 28 w 80"/>
              <a:gd name="T7" fmla="*/ 228 h 228"/>
              <a:gd name="T8" fmla="*/ 39 w 80"/>
              <a:gd name="T9" fmla="*/ 17 h 228"/>
              <a:gd name="T10" fmla="*/ 56 w 80"/>
              <a:gd name="T11" fmla="*/ 0 h 228"/>
              <a:gd name="T12" fmla="*/ 0 w 80"/>
              <a:gd name="T13" fmla="*/ 0 h 228"/>
              <a:gd name="T14" fmla="*/ 0 w 80"/>
              <a:gd name="T15" fmla="*/ 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28">
                <a:moveTo>
                  <a:pt x="0" y="56"/>
                </a:moveTo>
                <a:cubicBezTo>
                  <a:pt x="14" y="42"/>
                  <a:pt x="14" y="42"/>
                  <a:pt x="14" y="42"/>
                </a:cubicBezTo>
                <a:cubicBezTo>
                  <a:pt x="43" y="93"/>
                  <a:pt x="39" y="157"/>
                  <a:pt x="3" y="204"/>
                </a:cubicBezTo>
                <a:cubicBezTo>
                  <a:pt x="28" y="228"/>
                  <a:pt x="28" y="228"/>
                  <a:pt x="28" y="228"/>
                </a:cubicBezTo>
                <a:cubicBezTo>
                  <a:pt x="76" y="167"/>
                  <a:pt x="80" y="82"/>
                  <a:pt x="39" y="1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iṧļiḑé"/>
          <p:cNvSpPr/>
          <p:nvPr/>
        </p:nvSpPr>
        <p:spPr bwMode="auto">
          <a:xfrm>
            <a:off x="1929789" y="4494922"/>
            <a:ext cx="1308759" cy="458790"/>
          </a:xfrm>
          <a:custGeom>
            <a:avLst/>
            <a:gdLst>
              <a:gd name="T0" fmla="*/ 229 w 229"/>
              <a:gd name="T1" fmla="*/ 56 h 80"/>
              <a:gd name="T2" fmla="*/ 211 w 229"/>
              <a:gd name="T3" fmla="*/ 38 h 80"/>
              <a:gd name="T4" fmla="*/ 0 w 229"/>
              <a:gd name="T5" fmla="*/ 29 h 80"/>
              <a:gd name="T6" fmla="*/ 24 w 229"/>
              <a:gd name="T7" fmla="*/ 4 h 80"/>
              <a:gd name="T8" fmla="*/ 187 w 229"/>
              <a:gd name="T9" fmla="*/ 13 h 80"/>
              <a:gd name="T10" fmla="*/ 174 w 229"/>
              <a:gd name="T11" fmla="*/ 0 h 80"/>
              <a:gd name="T12" fmla="*/ 229 w 229"/>
              <a:gd name="T13" fmla="*/ 0 h 80"/>
              <a:gd name="T14" fmla="*/ 229 w 229"/>
              <a:gd name="T15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80">
                <a:moveTo>
                  <a:pt x="229" y="56"/>
                </a:moveTo>
                <a:cubicBezTo>
                  <a:pt x="211" y="38"/>
                  <a:pt x="211" y="38"/>
                  <a:pt x="211" y="38"/>
                </a:cubicBezTo>
                <a:cubicBezTo>
                  <a:pt x="147" y="80"/>
                  <a:pt x="62" y="77"/>
                  <a:pt x="0" y="29"/>
                </a:cubicBezTo>
                <a:cubicBezTo>
                  <a:pt x="24" y="4"/>
                  <a:pt x="24" y="4"/>
                  <a:pt x="24" y="4"/>
                </a:cubicBezTo>
                <a:cubicBezTo>
                  <a:pt x="72" y="40"/>
                  <a:pt x="136" y="43"/>
                  <a:pt x="187" y="13"/>
                </a:cubicBezTo>
                <a:cubicBezTo>
                  <a:pt x="174" y="0"/>
                  <a:pt x="174" y="0"/>
                  <a:pt x="17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56"/>
                  <a:pt x="229" y="56"/>
                  <a:pt x="229" y="56"/>
                </a:cubicBezTo>
                <a:close/>
              </a:path>
            </a:pathLst>
          </a:custGeom>
          <a:solidFill>
            <a:srgbClr val="76AF46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ïṣḷiḍê"/>
          <p:cNvSpPr/>
          <p:nvPr/>
        </p:nvSpPr>
        <p:spPr bwMode="auto">
          <a:xfrm>
            <a:off x="1458926" y="3193407"/>
            <a:ext cx="463619" cy="1325662"/>
          </a:xfrm>
          <a:custGeom>
            <a:avLst/>
            <a:gdLst>
              <a:gd name="T0" fmla="*/ 26 w 81"/>
              <a:gd name="T1" fmla="*/ 231 h 231"/>
              <a:gd name="T2" fmla="*/ 43 w 81"/>
              <a:gd name="T3" fmla="*/ 213 h 231"/>
              <a:gd name="T4" fmla="*/ 52 w 81"/>
              <a:gd name="T5" fmla="*/ 0 h 231"/>
              <a:gd name="T6" fmla="*/ 77 w 81"/>
              <a:gd name="T7" fmla="*/ 24 h 231"/>
              <a:gd name="T8" fmla="*/ 68 w 81"/>
              <a:gd name="T9" fmla="*/ 189 h 231"/>
              <a:gd name="T10" fmla="*/ 81 w 81"/>
              <a:gd name="T11" fmla="*/ 175 h 231"/>
              <a:gd name="T12" fmla="*/ 81 w 81"/>
              <a:gd name="T13" fmla="*/ 231 h 231"/>
              <a:gd name="T14" fmla="*/ 26 w 81"/>
              <a:gd name="T15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231">
                <a:moveTo>
                  <a:pt x="26" y="231"/>
                </a:moveTo>
                <a:cubicBezTo>
                  <a:pt x="43" y="213"/>
                  <a:pt x="43" y="213"/>
                  <a:pt x="43" y="213"/>
                </a:cubicBezTo>
                <a:cubicBezTo>
                  <a:pt x="0" y="148"/>
                  <a:pt x="3" y="62"/>
                  <a:pt x="52" y="0"/>
                </a:cubicBezTo>
                <a:cubicBezTo>
                  <a:pt x="77" y="24"/>
                  <a:pt x="77" y="24"/>
                  <a:pt x="77" y="24"/>
                </a:cubicBezTo>
                <a:cubicBezTo>
                  <a:pt x="40" y="72"/>
                  <a:pt x="37" y="138"/>
                  <a:pt x="68" y="189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1" y="231"/>
                  <a:pt x="81" y="231"/>
                  <a:pt x="81" y="231"/>
                </a:cubicBezTo>
                <a:lnTo>
                  <a:pt x="26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73820" y="5428827"/>
            <a:ext cx="2103935" cy="1048227"/>
            <a:chOff x="3672589" y="5023387"/>
            <a:chExt cx="2103935" cy="1048227"/>
          </a:xfrm>
        </p:grpSpPr>
        <p:sp>
          <p:nvSpPr>
            <p:cNvPr id="15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6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44018" y="5423728"/>
            <a:ext cx="2103935" cy="1048227"/>
            <a:chOff x="3672589" y="5023387"/>
            <a:chExt cx="2103935" cy="1048227"/>
          </a:xfrm>
        </p:grpSpPr>
        <p:sp>
          <p:nvSpPr>
            <p:cNvPr id="18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9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ïṣľïḍè"/>
          <p:cNvGrpSpPr/>
          <p:nvPr/>
        </p:nvGrpSpPr>
        <p:grpSpPr>
          <a:xfrm>
            <a:off x="4661428" y="1898325"/>
            <a:ext cx="2773049" cy="2789165"/>
            <a:chOff x="1487488" y="2276872"/>
            <a:chExt cx="2773049" cy="2789165"/>
          </a:xfrm>
        </p:grpSpPr>
        <p:sp>
          <p:nvSpPr>
            <p:cNvPr id="21" name="iSļíḍe"/>
            <p:cNvSpPr/>
            <p:nvPr/>
          </p:nvSpPr>
          <p:spPr>
            <a:xfrm>
              <a:off x="1805629" y="3472164"/>
              <a:ext cx="1474380" cy="15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5280" y="0"/>
                  </a:moveTo>
                  <a:cubicBezTo>
                    <a:pt x="3204" y="2259"/>
                    <a:pt x="1680" y="4913"/>
                    <a:pt x="813" y="7779"/>
                  </a:cubicBezTo>
                  <a:cubicBezTo>
                    <a:pt x="-25" y="10550"/>
                    <a:pt x="-229" y="13457"/>
                    <a:pt x="265" y="16300"/>
                  </a:cubicBezTo>
                  <a:cubicBezTo>
                    <a:pt x="404" y="17103"/>
                    <a:pt x="601" y="17902"/>
                    <a:pt x="990" y="18630"/>
                  </a:cubicBezTo>
                  <a:cubicBezTo>
                    <a:pt x="1931" y="20395"/>
                    <a:pt x="3832" y="21535"/>
                    <a:pt x="5941" y="21600"/>
                  </a:cubicBezTo>
                  <a:lnTo>
                    <a:pt x="21371" y="21600"/>
                  </a:lnTo>
                  <a:cubicBezTo>
                    <a:pt x="19419" y="21096"/>
                    <a:pt x="17565" y="20317"/>
                    <a:pt x="15869" y="19294"/>
                  </a:cubicBezTo>
                  <a:cubicBezTo>
                    <a:pt x="13027" y="17578"/>
                    <a:pt x="10708" y="15213"/>
                    <a:pt x="8727" y="12746"/>
                  </a:cubicBezTo>
                  <a:cubicBezTo>
                    <a:pt x="7014" y="10612"/>
                    <a:pt x="5505" y="8320"/>
                    <a:pt x="4932" y="5650"/>
                  </a:cubicBezTo>
                  <a:cubicBezTo>
                    <a:pt x="4529" y="3776"/>
                    <a:pt x="4646" y="1830"/>
                    <a:pt x="5280" y="0"/>
                  </a:cubicBezTo>
                  <a:close/>
                </a:path>
              </a:pathLst>
            </a:custGeom>
            <a:solidFill>
              <a:srgbClr val="76AF46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" name="íśḷîḓe"/>
            <p:cNvSpPr/>
            <p:nvPr/>
          </p:nvSpPr>
          <p:spPr>
            <a:xfrm rot="17288654">
              <a:off x="2573784" y="3443060"/>
              <a:ext cx="1474380" cy="15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5280" y="0"/>
                  </a:moveTo>
                  <a:cubicBezTo>
                    <a:pt x="3204" y="2259"/>
                    <a:pt x="1680" y="4913"/>
                    <a:pt x="813" y="7779"/>
                  </a:cubicBezTo>
                  <a:cubicBezTo>
                    <a:pt x="-25" y="10550"/>
                    <a:pt x="-229" y="13457"/>
                    <a:pt x="265" y="16300"/>
                  </a:cubicBezTo>
                  <a:cubicBezTo>
                    <a:pt x="404" y="17103"/>
                    <a:pt x="601" y="17902"/>
                    <a:pt x="990" y="18630"/>
                  </a:cubicBezTo>
                  <a:cubicBezTo>
                    <a:pt x="1931" y="20395"/>
                    <a:pt x="3832" y="21535"/>
                    <a:pt x="5941" y="21600"/>
                  </a:cubicBezTo>
                  <a:lnTo>
                    <a:pt x="21371" y="21600"/>
                  </a:lnTo>
                  <a:cubicBezTo>
                    <a:pt x="19419" y="21096"/>
                    <a:pt x="17565" y="20317"/>
                    <a:pt x="15869" y="19294"/>
                  </a:cubicBezTo>
                  <a:cubicBezTo>
                    <a:pt x="13027" y="17578"/>
                    <a:pt x="10708" y="15213"/>
                    <a:pt x="8727" y="12746"/>
                  </a:cubicBezTo>
                  <a:cubicBezTo>
                    <a:pt x="7014" y="10612"/>
                    <a:pt x="5505" y="8320"/>
                    <a:pt x="4932" y="5650"/>
                  </a:cubicBezTo>
                  <a:cubicBezTo>
                    <a:pt x="4529" y="3776"/>
                    <a:pt x="4646" y="1830"/>
                    <a:pt x="5280" y="0"/>
                  </a:cubicBezTo>
                  <a:close/>
                </a:path>
              </a:pathLst>
            </a:custGeom>
            <a:solidFill>
              <a:srgbClr val="76AF46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" name="îşļiḓê"/>
            <p:cNvSpPr/>
            <p:nvPr/>
          </p:nvSpPr>
          <p:spPr>
            <a:xfrm rot="12959466">
              <a:off x="2786157" y="2707591"/>
              <a:ext cx="1474380" cy="15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5280" y="0"/>
                  </a:moveTo>
                  <a:cubicBezTo>
                    <a:pt x="3204" y="2259"/>
                    <a:pt x="1680" y="4913"/>
                    <a:pt x="813" y="7779"/>
                  </a:cubicBezTo>
                  <a:cubicBezTo>
                    <a:pt x="-25" y="10550"/>
                    <a:pt x="-229" y="13457"/>
                    <a:pt x="265" y="16300"/>
                  </a:cubicBezTo>
                  <a:cubicBezTo>
                    <a:pt x="404" y="17103"/>
                    <a:pt x="601" y="17902"/>
                    <a:pt x="990" y="18630"/>
                  </a:cubicBezTo>
                  <a:cubicBezTo>
                    <a:pt x="1931" y="20395"/>
                    <a:pt x="3832" y="21535"/>
                    <a:pt x="5941" y="21600"/>
                  </a:cubicBezTo>
                  <a:lnTo>
                    <a:pt x="21371" y="21600"/>
                  </a:lnTo>
                  <a:cubicBezTo>
                    <a:pt x="19419" y="21096"/>
                    <a:pt x="17565" y="20317"/>
                    <a:pt x="15869" y="19294"/>
                  </a:cubicBezTo>
                  <a:cubicBezTo>
                    <a:pt x="13027" y="17578"/>
                    <a:pt x="10708" y="15213"/>
                    <a:pt x="8727" y="12746"/>
                  </a:cubicBezTo>
                  <a:cubicBezTo>
                    <a:pt x="7014" y="10612"/>
                    <a:pt x="5505" y="8320"/>
                    <a:pt x="4932" y="5650"/>
                  </a:cubicBezTo>
                  <a:cubicBezTo>
                    <a:pt x="4529" y="3776"/>
                    <a:pt x="4646" y="1830"/>
                    <a:pt x="5280" y="0"/>
                  </a:cubicBezTo>
                  <a:close/>
                </a:path>
              </a:pathLst>
            </a:custGeom>
            <a:solidFill>
              <a:srgbClr val="76AF46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" name="ïSľîḋe"/>
            <p:cNvSpPr/>
            <p:nvPr/>
          </p:nvSpPr>
          <p:spPr>
            <a:xfrm rot="8630810">
              <a:off x="2146959" y="2276872"/>
              <a:ext cx="1474380" cy="15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5280" y="0"/>
                  </a:moveTo>
                  <a:cubicBezTo>
                    <a:pt x="3204" y="2259"/>
                    <a:pt x="1680" y="4913"/>
                    <a:pt x="813" y="7779"/>
                  </a:cubicBezTo>
                  <a:cubicBezTo>
                    <a:pt x="-25" y="10550"/>
                    <a:pt x="-229" y="13457"/>
                    <a:pt x="265" y="16300"/>
                  </a:cubicBezTo>
                  <a:cubicBezTo>
                    <a:pt x="404" y="17103"/>
                    <a:pt x="601" y="17902"/>
                    <a:pt x="990" y="18630"/>
                  </a:cubicBezTo>
                  <a:cubicBezTo>
                    <a:pt x="1931" y="20395"/>
                    <a:pt x="3832" y="21535"/>
                    <a:pt x="5941" y="21600"/>
                  </a:cubicBezTo>
                  <a:lnTo>
                    <a:pt x="21371" y="21600"/>
                  </a:lnTo>
                  <a:cubicBezTo>
                    <a:pt x="19419" y="21096"/>
                    <a:pt x="17565" y="20317"/>
                    <a:pt x="15869" y="19294"/>
                  </a:cubicBezTo>
                  <a:cubicBezTo>
                    <a:pt x="13027" y="17578"/>
                    <a:pt x="10708" y="15213"/>
                    <a:pt x="8727" y="12746"/>
                  </a:cubicBezTo>
                  <a:cubicBezTo>
                    <a:pt x="7014" y="10612"/>
                    <a:pt x="5505" y="8320"/>
                    <a:pt x="4932" y="5650"/>
                  </a:cubicBezTo>
                  <a:cubicBezTo>
                    <a:pt x="4529" y="3776"/>
                    <a:pt x="4646" y="1830"/>
                    <a:pt x="5280" y="0"/>
                  </a:cubicBezTo>
                  <a:close/>
                </a:path>
              </a:pathLst>
            </a:custGeom>
            <a:solidFill>
              <a:srgbClr val="EB3E13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" name="îṥḷíḑé"/>
            <p:cNvSpPr/>
            <p:nvPr/>
          </p:nvSpPr>
          <p:spPr>
            <a:xfrm rot="4339140">
              <a:off x="1547235" y="2745673"/>
              <a:ext cx="1474380" cy="15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5280" y="0"/>
                  </a:moveTo>
                  <a:cubicBezTo>
                    <a:pt x="3204" y="2259"/>
                    <a:pt x="1680" y="4913"/>
                    <a:pt x="813" y="7779"/>
                  </a:cubicBezTo>
                  <a:cubicBezTo>
                    <a:pt x="-25" y="10550"/>
                    <a:pt x="-229" y="13457"/>
                    <a:pt x="265" y="16300"/>
                  </a:cubicBezTo>
                  <a:cubicBezTo>
                    <a:pt x="404" y="17103"/>
                    <a:pt x="601" y="17902"/>
                    <a:pt x="990" y="18630"/>
                  </a:cubicBezTo>
                  <a:cubicBezTo>
                    <a:pt x="1931" y="20395"/>
                    <a:pt x="3832" y="21535"/>
                    <a:pt x="5941" y="21600"/>
                  </a:cubicBezTo>
                  <a:lnTo>
                    <a:pt x="21371" y="21600"/>
                  </a:lnTo>
                  <a:cubicBezTo>
                    <a:pt x="19419" y="21096"/>
                    <a:pt x="17565" y="20317"/>
                    <a:pt x="15869" y="19294"/>
                  </a:cubicBezTo>
                  <a:cubicBezTo>
                    <a:pt x="13027" y="17578"/>
                    <a:pt x="10708" y="15213"/>
                    <a:pt x="8727" y="12746"/>
                  </a:cubicBezTo>
                  <a:cubicBezTo>
                    <a:pt x="7014" y="10612"/>
                    <a:pt x="5505" y="8320"/>
                    <a:pt x="4932" y="5650"/>
                  </a:cubicBezTo>
                  <a:cubicBezTo>
                    <a:pt x="4529" y="3776"/>
                    <a:pt x="4646" y="1830"/>
                    <a:pt x="5280" y="0"/>
                  </a:cubicBezTo>
                  <a:close/>
                </a:path>
              </a:pathLst>
            </a:custGeom>
            <a:solidFill>
              <a:srgbClr val="76AF46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" name="išľîḍè"/>
            <p:cNvSpPr/>
            <p:nvPr/>
          </p:nvSpPr>
          <p:spPr>
            <a:xfrm>
              <a:off x="3914788" y="3231503"/>
              <a:ext cx="307528" cy="307063"/>
            </a:xfrm>
            <a:custGeom>
              <a:avLst/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" name="ïslïḑè"/>
            <p:cNvSpPr/>
            <p:nvPr/>
          </p:nvSpPr>
          <p:spPr>
            <a:xfrm>
              <a:off x="3420397" y="4580386"/>
              <a:ext cx="253853" cy="250190"/>
            </a:xfrm>
            <a:custGeom>
              <a:avLst/>
              <a:gdLst>
                <a:gd name="T0" fmla="*/ 4151 w 4605"/>
                <a:gd name="T1" fmla="*/ 940 h 4546"/>
                <a:gd name="T2" fmla="*/ 4505 w 4605"/>
                <a:gd name="T3" fmla="*/ 740 h 4546"/>
                <a:gd name="T4" fmla="*/ 3979 w 4605"/>
                <a:gd name="T5" fmla="*/ 446 h 4546"/>
                <a:gd name="T6" fmla="*/ 2801 w 4605"/>
                <a:gd name="T7" fmla="*/ 740 h 4546"/>
                <a:gd name="T8" fmla="*/ 2403 w 4605"/>
                <a:gd name="T9" fmla="*/ 0 h 4546"/>
                <a:gd name="T10" fmla="*/ 2203 w 4605"/>
                <a:gd name="T11" fmla="*/ 342 h 4546"/>
                <a:gd name="T12" fmla="*/ 729 w 4605"/>
                <a:gd name="T13" fmla="*/ 740 h 4546"/>
                <a:gd name="T14" fmla="*/ 524 w 4605"/>
                <a:gd name="T15" fmla="*/ 740 h 4546"/>
                <a:gd name="T16" fmla="*/ 100 w 4605"/>
                <a:gd name="T17" fmla="*/ 940 h 4546"/>
                <a:gd name="T18" fmla="*/ 2 w 4605"/>
                <a:gd name="T19" fmla="*/ 2243 h 4546"/>
                <a:gd name="T20" fmla="*/ 0 w 4605"/>
                <a:gd name="T21" fmla="*/ 2249 h 4546"/>
                <a:gd name="T22" fmla="*/ 0 w 4605"/>
                <a:gd name="T23" fmla="*/ 2343 h 4546"/>
                <a:gd name="T24" fmla="*/ 1253 w 4605"/>
                <a:gd name="T25" fmla="*/ 2343 h 4546"/>
                <a:gd name="T26" fmla="*/ 1253 w 4605"/>
                <a:gd name="T27" fmla="*/ 2243 h 4546"/>
                <a:gd name="T28" fmla="*/ 799 w 4605"/>
                <a:gd name="T29" fmla="*/ 940 h 4546"/>
                <a:gd name="T30" fmla="*/ 2203 w 4605"/>
                <a:gd name="T31" fmla="*/ 1339 h 4546"/>
                <a:gd name="T32" fmla="*/ 738 w 4605"/>
                <a:gd name="T33" fmla="*/ 4546 h 4546"/>
                <a:gd name="T34" fmla="*/ 2403 w 4605"/>
                <a:gd name="T35" fmla="*/ 3628 h 4546"/>
                <a:gd name="T36" fmla="*/ 2801 w 4605"/>
                <a:gd name="T37" fmla="*/ 940 h 4546"/>
                <a:gd name="T38" fmla="*/ 3353 w 4605"/>
                <a:gd name="T39" fmla="*/ 2235 h 4546"/>
                <a:gd name="T40" fmla="*/ 3353 w 4605"/>
                <a:gd name="T41" fmla="*/ 2311 h 4546"/>
                <a:gd name="T42" fmla="*/ 3979 w 4605"/>
                <a:gd name="T43" fmla="*/ 2969 h 4546"/>
                <a:gd name="T44" fmla="*/ 4605 w 4605"/>
                <a:gd name="T45" fmla="*/ 2297 h 4546"/>
                <a:gd name="T46" fmla="*/ 4605 w 4605"/>
                <a:gd name="T47" fmla="*/ 2243 h 4546"/>
                <a:gd name="T48" fmla="*/ 4603 w 4605"/>
                <a:gd name="T49" fmla="*/ 2243 h 4546"/>
                <a:gd name="T50" fmla="*/ 212 w 4605"/>
                <a:gd name="T51" fmla="*/ 2443 h 4546"/>
                <a:gd name="T52" fmla="*/ 626 w 4605"/>
                <a:gd name="T53" fmla="*/ 2769 h 4546"/>
                <a:gd name="T54" fmla="*/ 627 w 4605"/>
                <a:gd name="T55" fmla="*/ 1053 h 4546"/>
                <a:gd name="T56" fmla="*/ 214 w 4605"/>
                <a:gd name="T57" fmla="*/ 2243 h 4546"/>
                <a:gd name="T58" fmla="*/ 2303 w 4605"/>
                <a:gd name="T59" fmla="*/ 3801 h 4546"/>
                <a:gd name="T60" fmla="*/ 1434 w 4605"/>
                <a:gd name="T61" fmla="*/ 4346 h 4546"/>
                <a:gd name="T62" fmla="*/ 1994 w 4605"/>
                <a:gd name="T63" fmla="*/ 840 h 4546"/>
                <a:gd name="T64" fmla="*/ 2611 w 4605"/>
                <a:gd name="T65" fmla="*/ 840 h 4546"/>
                <a:gd name="T66" fmla="*/ 3978 w 4605"/>
                <a:gd name="T67" fmla="*/ 1053 h 4546"/>
                <a:gd name="T68" fmla="*/ 3562 w 4605"/>
                <a:gd name="T69" fmla="*/ 2243 h 4546"/>
                <a:gd name="T70" fmla="*/ 3979 w 4605"/>
                <a:gd name="T71" fmla="*/ 2769 h 4546"/>
                <a:gd name="T72" fmla="*/ 4393 w 4605"/>
                <a:gd name="T73" fmla="*/ 2443 h 4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05" h="4546">
                  <a:moveTo>
                    <a:pt x="4603" y="2243"/>
                  </a:moveTo>
                  <a:lnTo>
                    <a:pt x="4151" y="940"/>
                  </a:lnTo>
                  <a:lnTo>
                    <a:pt x="4505" y="940"/>
                  </a:lnTo>
                  <a:lnTo>
                    <a:pt x="4505" y="740"/>
                  </a:lnTo>
                  <a:lnTo>
                    <a:pt x="4081" y="740"/>
                  </a:lnTo>
                  <a:lnTo>
                    <a:pt x="3979" y="446"/>
                  </a:lnTo>
                  <a:lnTo>
                    <a:pt x="3876" y="740"/>
                  </a:lnTo>
                  <a:lnTo>
                    <a:pt x="2801" y="740"/>
                  </a:lnTo>
                  <a:cubicBezTo>
                    <a:pt x="2761" y="540"/>
                    <a:pt x="2603" y="382"/>
                    <a:pt x="2403" y="342"/>
                  </a:cubicBezTo>
                  <a:lnTo>
                    <a:pt x="2403" y="0"/>
                  </a:lnTo>
                  <a:lnTo>
                    <a:pt x="2203" y="0"/>
                  </a:lnTo>
                  <a:lnTo>
                    <a:pt x="2203" y="342"/>
                  </a:lnTo>
                  <a:cubicBezTo>
                    <a:pt x="2002" y="382"/>
                    <a:pt x="1844" y="540"/>
                    <a:pt x="1804" y="740"/>
                  </a:cubicBezTo>
                  <a:lnTo>
                    <a:pt x="729" y="740"/>
                  </a:lnTo>
                  <a:lnTo>
                    <a:pt x="626" y="446"/>
                  </a:lnTo>
                  <a:lnTo>
                    <a:pt x="524" y="740"/>
                  </a:lnTo>
                  <a:lnTo>
                    <a:pt x="100" y="740"/>
                  </a:lnTo>
                  <a:lnTo>
                    <a:pt x="100" y="940"/>
                  </a:lnTo>
                  <a:lnTo>
                    <a:pt x="454" y="940"/>
                  </a:lnTo>
                  <a:lnTo>
                    <a:pt x="2" y="2243"/>
                  </a:lnTo>
                  <a:lnTo>
                    <a:pt x="0" y="2243"/>
                  </a:lnTo>
                  <a:lnTo>
                    <a:pt x="0" y="2249"/>
                  </a:lnTo>
                  <a:lnTo>
                    <a:pt x="0" y="2297"/>
                  </a:lnTo>
                  <a:lnTo>
                    <a:pt x="0" y="2343"/>
                  </a:lnTo>
                  <a:cubicBezTo>
                    <a:pt x="0" y="2688"/>
                    <a:pt x="281" y="2969"/>
                    <a:pt x="626" y="2969"/>
                  </a:cubicBezTo>
                  <a:cubicBezTo>
                    <a:pt x="972" y="2969"/>
                    <a:pt x="1253" y="2688"/>
                    <a:pt x="1253" y="2343"/>
                  </a:cubicBezTo>
                  <a:lnTo>
                    <a:pt x="1253" y="2311"/>
                  </a:lnTo>
                  <a:lnTo>
                    <a:pt x="1253" y="2243"/>
                  </a:lnTo>
                  <a:lnTo>
                    <a:pt x="1253" y="2235"/>
                  </a:lnTo>
                  <a:lnTo>
                    <a:pt x="799" y="940"/>
                  </a:lnTo>
                  <a:lnTo>
                    <a:pt x="1804" y="940"/>
                  </a:lnTo>
                  <a:cubicBezTo>
                    <a:pt x="1844" y="1140"/>
                    <a:pt x="2002" y="1298"/>
                    <a:pt x="2203" y="1339"/>
                  </a:cubicBezTo>
                  <a:lnTo>
                    <a:pt x="2203" y="3628"/>
                  </a:lnTo>
                  <a:lnTo>
                    <a:pt x="738" y="4546"/>
                  </a:lnTo>
                  <a:lnTo>
                    <a:pt x="3867" y="4546"/>
                  </a:lnTo>
                  <a:lnTo>
                    <a:pt x="2403" y="3628"/>
                  </a:lnTo>
                  <a:lnTo>
                    <a:pt x="2403" y="1339"/>
                  </a:lnTo>
                  <a:cubicBezTo>
                    <a:pt x="2603" y="1298"/>
                    <a:pt x="2761" y="1140"/>
                    <a:pt x="2801" y="940"/>
                  </a:cubicBezTo>
                  <a:lnTo>
                    <a:pt x="3806" y="940"/>
                  </a:lnTo>
                  <a:lnTo>
                    <a:pt x="3353" y="2235"/>
                  </a:lnTo>
                  <a:lnTo>
                    <a:pt x="3353" y="2243"/>
                  </a:lnTo>
                  <a:lnTo>
                    <a:pt x="3353" y="2311"/>
                  </a:lnTo>
                  <a:lnTo>
                    <a:pt x="3353" y="2343"/>
                  </a:lnTo>
                  <a:cubicBezTo>
                    <a:pt x="3353" y="2688"/>
                    <a:pt x="3633" y="2969"/>
                    <a:pt x="3979" y="2969"/>
                  </a:cubicBezTo>
                  <a:cubicBezTo>
                    <a:pt x="4324" y="2969"/>
                    <a:pt x="4605" y="2688"/>
                    <a:pt x="4605" y="2343"/>
                  </a:cubicBezTo>
                  <a:lnTo>
                    <a:pt x="4605" y="2297"/>
                  </a:lnTo>
                  <a:lnTo>
                    <a:pt x="4605" y="2249"/>
                  </a:lnTo>
                  <a:lnTo>
                    <a:pt x="4605" y="2243"/>
                  </a:lnTo>
                  <a:lnTo>
                    <a:pt x="4603" y="2243"/>
                  </a:lnTo>
                  <a:lnTo>
                    <a:pt x="4603" y="2243"/>
                  </a:lnTo>
                  <a:close/>
                  <a:moveTo>
                    <a:pt x="626" y="2769"/>
                  </a:moveTo>
                  <a:cubicBezTo>
                    <a:pt x="426" y="2769"/>
                    <a:pt x="257" y="2630"/>
                    <a:pt x="212" y="2443"/>
                  </a:cubicBezTo>
                  <a:lnTo>
                    <a:pt x="1041" y="2443"/>
                  </a:lnTo>
                  <a:cubicBezTo>
                    <a:pt x="996" y="2630"/>
                    <a:pt x="827" y="2769"/>
                    <a:pt x="626" y="2769"/>
                  </a:cubicBezTo>
                  <a:close/>
                  <a:moveTo>
                    <a:pt x="214" y="2243"/>
                  </a:moveTo>
                  <a:lnTo>
                    <a:pt x="627" y="1053"/>
                  </a:lnTo>
                  <a:lnTo>
                    <a:pt x="1043" y="2243"/>
                  </a:lnTo>
                  <a:lnTo>
                    <a:pt x="214" y="2243"/>
                  </a:lnTo>
                  <a:close/>
                  <a:moveTo>
                    <a:pt x="1434" y="4346"/>
                  </a:moveTo>
                  <a:lnTo>
                    <a:pt x="2303" y="3801"/>
                  </a:lnTo>
                  <a:lnTo>
                    <a:pt x="3171" y="4346"/>
                  </a:lnTo>
                  <a:lnTo>
                    <a:pt x="1434" y="4346"/>
                  </a:lnTo>
                  <a:close/>
                  <a:moveTo>
                    <a:pt x="2303" y="1148"/>
                  </a:moveTo>
                  <a:cubicBezTo>
                    <a:pt x="2133" y="1148"/>
                    <a:pt x="1994" y="1010"/>
                    <a:pt x="1994" y="840"/>
                  </a:cubicBezTo>
                  <a:cubicBezTo>
                    <a:pt x="1994" y="670"/>
                    <a:pt x="2133" y="532"/>
                    <a:pt x="2303" y="532"/>
                  </a:cubicBezTo>
                  <a:cubicBezTo>
                    <a:pt x="2473" y="532"/>
                    <a:pt x="2611" y="670"/>
                    <a:pt x="2611" y="840"/>
                  </a:cubicBezTo>
                  <a:cubicBezTo>
                    <a:pt x="2611" y="1010"/>
                    <a:pt x="2473" y="1148"/>
                    <a:pt x="2303" y="1148"/>
                  </a:cubicBezTo>
                  <a:close/>
                  <a:moveTo>
                    <a:pt x="3978" y="1053"/>
                  </a:moveTo>
                  <a:lnTo>
                    <a:pt x="4391" y="2243"/>
                  </a:lnTo>
                  <a:lnTo>
                    <a:pt x="3562" y="2243"/>
                  </a:lnTo>
                  <a:lnTo>
                    <a:pt x="3978" y="1053"/>
                  </a:lnTo>
                  <a:close/>
                  <a:moveTo>
                    <a:pt x="3979" y="2769"/>
                  </a:moveTo>
                  <a:cubicBezTo>
                    <a:pt x="3778" y="2769"/>
                    <a:pt x="3609" y="2630"/>
                    <a:pt x="3564" y="2443"/>
                  </a:cubicBezTo>
                  <a:lnTo>
                    <a:pt x="4393" y="2443"/>
                  </a:lnTo>
                  <a:cubicBezTo>
                    <a:pt x="4348" y="2630"/>
                    <a:pt x="4179" y="2769"/>
                    <a:pt x="3979" y="276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" name="îsḷíďé"/>
            <p:cNvSpPr/>
            <p:nvPr/>
          </p:nvSpPr>
          <p:spPr>
            <a:xfrm>
              <a:off x="2035895" y="4570994"/>
              <a:ext cx="281855" cy="281429"/>
            </a:xfrm>
            <a:custGeom>
              <a:avLst/>
              <a:gdLst>
                <a:gd name="T0" fmla="*/ 6288 w 6827"/>
                <a:gd name="T1" fmla="*/ 5749 h 6827"/>
                <a:gd name="T2" fmla="*/ 5986 w 6827"/>
                <a:gd name="T3" fmla="*/ 5749 h 6827"/>
                <a:gd name="T4" fmla="*/ 4863 w 6827"/>
                <a:gd name="T5" fmla="*/ 923 h 6827"/>
                <a:gd name="T6" fmla="*/ 3701 w 6827"/>
                <a:gd name="T7" fmla="*/ 0 h 6827"/>
                <a:gd name="T8" fmla="*/ 2538 w 6827"/>
                <a:gd name="T9" fmla="*/ 923 h 6827"/>
                <a:gd name="T10" fmla="*/ 2247 w 6827"/>
                <a:gd name="T11" fmla="*/ 2179 h 6827"/>
                <a:gd name="T12" fmla="*/ 2327 w 6827"/>
                <a:gd name="T13" fmla="*/ 2309 h 6827"/>
                <a:gd name="T14" fmla="*/ 2457 w 6827"/>
                <a:gd name="T15" fmla="*/ 2228 h 6827"/>
                <a:gd name="T16" fmla="*/ 2748 w 6827"/>
                <a:gd name="T17" fmla="*/ 972 h 6827"/>
                <a:gd name="T18" fmla="*/ 3701 w 6827"/>
                <a:gd name="T19" fmla="*/ 216 h 6827"/>
                <a:gd name="T20" fmla="*/ 4653 w 6827"/>
                <a:gd name="T21" fmla="*/ 972 h 6827"/>
                <a:gd name="T22" fmla="*/ 5865 w 6827"/>
                <a:gd name="T23" fmla="*/ 6180 h 6827"/>
                <a:gd name="T24" fmla="*/ 4505 w 6827"/>
                <a:gd name="T25" fmla="*/ 6180 h 6827"/>
                <a:gd name="T26" fmla="*/ 3872 w 6827"/>
                <a:gd name="T27" fmla="*/ 3437 h 6827"/>
                <a:gd name="T28" fmla="*/ 3421 w 6827"/>
                <a:gd name="T29" fmla="*/ 2722 h 6827"/>
                <a:gd name="T30" fmla="*/ 2623 w 6827"/>
                <a:gd name="T31" fmla="*/ 2443 h 6827"/>
                <a:gd name="T32" fmla="*/ 1825 w 6827"/>
                <a:gd name="T33" fmla="*/ 2722 h 6827"/>
                <a:gd name="T34" fmla="*/ 1374 w 6827"/>
                <a:gd name="T35" fmla="*/ 3437 h 6827"/>
                <a:gd name="T36" fmla="*/ 840 w 6827"/>
                <a:gd name="T37" fmla="*/ 5749 h 6827"/>
                <a:gd name="T38" fmla="*/ 539 w 6827"/>
                <a:gd name="T39" fmla="*/ 5749 h 6827"/>
                <a:gd name="T40" fmla="*/ 0 w 6827"/>
                <a:gd name="T41" fmla="*/ 6288 h 6827"/>
                <a:gd name="T42" fmla="*/ 539 w 6827"/>
                <a:gd name="T43" fmla="*/ 6827 h 6827"/>
                <a:gd name="T44" fmla="*/ 6288 w 6827"/>
                <a:gd name="T45" fmla="*/ 6827 h 6827"/>
                <a:gd name="T46" fmla="*/ 6827 w 6827"/>
                <a:gd name="T47" fmla="*/ 6288 h 6827"/>
                <a:gd name="T48" fmla="*/ 6288 w 6827"/>
                <a:gd name="T49" fmla="*/ 5749 h 6827"/>
                <a:gd name="T50" fmla="*/ 1584 w 6827"/>
                <a:gd name="T51" fmla="*/ 3485 h 6827"/>
                <a:gd name="T52" fmla="*/ 2623 w 6827"/>
                <a:gd name="T53" fmla="*/ 2659 h 6827"/>
                <a:gd name="T54" fmla="*/ 3662 w 6827"/>
                <a:gd name="T55" fmla="*/ 3485 h 6827"/>
                <a:gd name="T56" fmla="*/ 4284 w 6827"/>
                <a:gd name="T57" fmla="*/ 6180 h 6827"/>
                <a:gd name="T58" fmla="*/ 962 w 6827"/>
                <a:gd name="T59" fmla="*/ 6180 h 6827"/>
                <a:gd name="T60" fmla="*/ 1584 w 6827"/>
                <a:gd name="T61" fmla="*/ 3485 h 6827"/>
                <a:gd name="T62" fmla="*/ 6288 w 6827"/>
                <a:gd name="T63" fmla="*/ 6611 h 6827"/>
                <a:gd name="T64" fmla="*/ 539 w 6827"/>
                <a:gd name="T65" fmla="*/ 6611 h 6827"/>
                <a:gd name="T66" fmla="*/ 216 w 6827"/>
                <a:gd name="T67" fmla="*/ 6288 h 6827"/>
                <a:gd name="T68" fmla="*/ 539 w 6827"/>
                <a:gd name="T69" fmla="*/ 5964 h 6827"/>
                <a:gd name="T70" fmla="*/ 790 w 6827"/>
                <a:gd name="T71" fmla="*/ 5964 h 6827"/>
                <a:gd name="T72" fmla="*/ 741 w 6827"/>
                <a:gd name="T73" fmla="*/ 6180 h 6827"/>
                <a:gd name="T74" fmla="*/ 683 w 6827"/>
                <a:gd name="T75" fmla="*/ 6180 h 6827"/>
                <a:gd name="T76" fmla="*/ 575 w 6827"/>
                <a:gd name="T77" fmla="*/ 6288 h 6827"/>
                <a:gd name="T78" fmla="*/ 683 w 6827"/>
                <a:gd name="T79" fmla="*/ 6395 h 6827"/>
                <a:gd name="T80" fmla="*/ 824 w 6827"/>
                <a:gd name="T81" fmla="*/ 6395 h 6827"/>
                <a:gd name="T82" fmla="*/ 829 w 6827"/>
                <a:gd name="T83" fmla="*/ 6395 h 6827"/>
                <a:gd name="T84" fmla="*/ 4417 w 6827"/>
                <a:gd name="T85" fmla="*/ 6395 h 6827"/>
                <a:gd name="T86" fmla="*/ 4422 w 6827"/>
                <a:gd name="T87" fmla="*/ 6395 h 6827"/>
                <a:gd name="T88" fmla="*/ 5998 w 6827"/>
                <a:gd name="T89" fmla="*/ 6395 h 6827"/>
                <a:gd name="T90" fmla="*/ 6002 w 6827"/>
                <a:gd name="T91" fmla="*/ 6395 h 6827"/>
                <a:gd name="T92" fmla="*/ 6144 w 6827"/>
                <a:gd name="T93" fmla="*/ 6395 h 6827"/>
                <a:gd name="T94" fmla="*/ 6252 w 6827"/>
                <a:gd name="T95" fmla="*/ 6288 h 6827"/>
                <a:gd name="T96" fmla="*/ 6144 w 6827"/>
                <a:gd name="T97" fmla="*/ 6180 h 6827"/>
                <a:gd name="T98" fmla="*/ 6086 w 6827"/>
                <a:gd name="T99" fmla="*/ 6180 h 6827"/>
                <a:gd name="T100" fmla="*/ 6036 w 6827"/>
                <a:gd name="T101" fmla="*/ 5964 h 6827"/>
                <a:gd name="T102" fmla="*/ 6288 w 6827"/>
                <a:gd name="T103" fmla="*/ 5964 h 6827"/>
                <a:gd name="T104" fmla="*/ 6611 w 6827"/>
                <a:gd name="T105" fmla="*/ 6288 h 6827"/>
                <a:gd name="T106" fmla="*/ 6288 w 6827"/>
                <a:gd name="T107" fmla="*/ 6611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27" h="6827">
                  <a:moveTo>
                    <a:pt x="6288" y="5749"/>
                  </a:moveTo>
                  <a:lnTo>
                    <a:pt x="5986" y="5749"/>
                  </a:lnTo>
                  <a:lnTo>
                    <a:pt x="4863" y="923"/>
                  </a:lnTo>
                  <a:cubicBezTo>
                    <a:pt x="4737" y="380"/>
                    <a:pt x="4259" y="0"/>
                    <a:pt x="3701" y="0"/>
                  </a:cubicBezTo>
                  <a:cubicBezTo>
                    <a:pt x="3143" y="0"/>
                    <a:pt x="2665" y="380"/>
                    <a:pt x="2538" y="923"/>
                  </a:cubicBezTo>
                  <a:lnTo>
                    <a:pt x="2247" y="2179"/>
                  </a:lnTo>
                  <a:cubicBezTo>
                    <a:pt x="2233" y="2237"/>
                    <a:pt x="2269" y="2295"/>
                    <a:pt x="2327" y="2309"/>
                  </a:cubicBezTo>
                  <a:cubicBezTo>
                    <a:pt x="2385" y="2322"/>
                    <a:pt x="2443" y="2286"/>
                    <a:pt x="2457" y="2228"/>
                  </a:cubicBezTo>
                  <a:lnTo>
                    <a:pt x="2748" y="972"/>
                  </a:lnTo>
                  <a:cubicBezTo>
                    <a:pt x="2852" y="527"/>
                    <a:pt x="3243" y="216"/>
                    <a:pt x="3701" y="216"/>
                  </a:cubicBezTo>
                  <a:cubicBezTo>
                    <a:pt x="4158" y="216"/>
                    <a:pt x="4550" y="527"/>
                    <a:pt x="4653" y="972"/>
                  </a:cubicBezTo>
                  <a:lnTo>
                    <a:pt x="5865" y="6180"/>
                  </a:lnTo>
                  <a:lnTo>
                    <a:pt x="4505" y="6180"/>
                  </a:lnTo>
                  <a:lnTo>
                    <a:pt x="3872" y="3437"/>
                  </a:lnTo>
                  <a:cubicBezTo>
                    <a:pt x="3807" y="3156"/>
                    <a:pt x="3647" y="2902"/>
                    <a:pt x="3421" y="2722"/>
                  </a:cubicBezTo>
                  <a:cubicBezTo>
                    <a:pt x="3195" y="2542"/>
                    <a:pt x="2912" y="2443"/>
                    <a:pt x="2623" y="2443"/>
                  </a:cubicBezTo>
                  <a:cubicBezTo>
                    <a:pt x="2334" y="2443"/>
                    <a:pt x="2051" y="2542"/>
                    <a:pt x="1825" y="2722"/>
                  </a:cubicBezTo>
                  <a:cubicBezTo>
                    <a:pt x="1599" y="2902"/>
                    <a:pt x="1439" y="3156"/>
                    <a:pt x="1374" y="3437"/>
                  </a:cubicBezTo>
                  <a:lnTo>
                    <a:pt x="840" y="5749"/>
                  </a:lnTo>
                  <a:lnTo>
                    <a:pt x="539" y="5749"/>
                  </a:lnTo>
                  <a:cubicBezTo>
                    <a:pt x="242" y="5749"/>
                    <a:pt x="0" y="5991"/>
                    <a:pt x="0" y="6288"/>
                  </a:cubicBezTo>
                  <a:cubicBezTo>
                    <a:pt x="0" y="6585"/>
                    <a:pt x="242" y="6827"/>
                    <a:pt x="539" y="6827"/>
                  </a:cubicBezTo>
                  <a:lnTo>
                    <a:pt x="6288" y="6827"/>
                  </a:lnTo>
                  <a:cubicBezTo>
                    <a:pt x="6585" y="6827"/>
                    <a:pt x="6827" y="6585"/>
                    <a:pt x="6827" y="6288"/>
                  </a:cubicBezTo>
                  <a:cubicBezTo>
                    <a:pt x="6827" y="5991"/>
                    <a:pt x="6585" y="5749"/>
                    <a:pt x="6288" y="5749"/>
                  </a:cubicBezTo>
                  <a:close/>
                  <a:moveTo>
                    <a:pt x="1584" y="3485"/>
                  </a:moveTo>
                  <a:cubicBezTo>
                    <a:pt x="1696" y="2999"/>
                    <a:pt x="2123" y="2659"/>
                    <a:pt x="2623" y="2659"/>
                  </a:cubicBezTo>
                  <a:cubicBezTo>
                    <a:pt x="3122" y="2659"/>
                    <a:pt x="3550" y="2999"/>
                    <a:pt x="3662" y="3485"/>
                  </a:cubicBezTo>
                  <a:lnTo>
                    <a:pt x="4284" y="6180"/>
                  </a:lnTo>
                  <a:lnTo>
                    <a:pt x="962" y="6180"/>
                  </a:lnTo>
                  <a:lnTo>
                    <a:pt x="1584" y="3485"/>
                  </a:lnTo>
                  <a:close/>
                  <a:moveTo>
                    <a:pt x="6288" y="6611"/>
                  </a:moveTo>
                  <a:lnTo>
                    <a:pt x="539" y="6611"/>
                  </a:lnTo>
                  <a:cubicBezTo>
                    <a:pt x="361" y="6611"/>
                    <a:pt x="216" y="6466"/>
                    <a:pt x="216" y="6288"/>
                  </a:cubicBezTo>
                  <a:cubicBezTo>
                    <a:pt x="216" y="6109"/>
                    <a:pt x="361" y="5964"/>
                    <a:pt x="539" y="5964"/>
                  </a:cubicBezTo>
                  <a:lnTo>
                    <a:pt x="790" y="5964"/>
                  </a:lnTo>
                  <a:lnTo>
                    <a:pt x="741" y="6180"/>
                  </a:lnTo>
                  <a:lnTo>
                    <a:pt x="683" y="6180"/>
                  </a:lnTo>
                  <a:cubicBezTo>
                    <a:pt x="623" y="6180"/>
                    <a:pt x="575" y="6228"/>
                    <a:pt x="575" y="6288"/>
                  </a:cubicBezTo>
                  <a:cubicBezTo>
                    <a:pt x="575" y="6347"/>
                    <a:pt x="623" y="6395"/>
                    <a:pt x="683" y="6395"/>
                  </a:cubicBezTo>
                  <a:lnTo>
                    <a:pt x="824" y="6395"/>
                  </a:lnTo>
                  <a:cubicBezTo>
                    <a:pt x="826" y="6396"/>
                    <a:pt x="827" y="6396"/>
                    <a:pt x="829" y="6395"/>
                  </a:cubicBezTo>
                  <a:lnTo>
                    <a:pt x="4417" y="6395"/>
                  </a:lnTo>
                  <a:cubicBezTo>
                    <a:pt x="4419" y="6396"/>
                    <a:pt x="4420" y="6396"/>
                    <a:pt x="4422" y="6395"/>
                  </a:cubicBezTo>
                  <a:lnTo>
                    <a:pt x="5998" y="6395"/>
                  </a:lnTo>
                  <a:cubicBezTo>
                    <a:pt x="5999" y="6396"/>
                    <a:pt x="6001" y="6396"/>
                    <a:pt x="6002" y="6395"/>
                  </a:cubicBezTo>
                  <a:lnTo>
                    <a:pt x="6144" y="6395"/>
                  </a:lnTo>
                  <a:cubicBezTo>
                    <a:pt x="6204" y="6395"/>
                    <a:pt x="6252" y="6347"/>
                    <a:pt x="6252" y="6288"/>
                  </a:cubicBezTo>
                  <a:cubicBezTo>
                    <a:pt x="6252" y="6228"/>
                    <a:pt x="6204" y="6180"/>
                    <a:pt x="6144" y="6180"/>
                  </a:cubicBezTo>
                  <a:lnTo>
                    <a:pt x="6086" y="6180"/>
                  </a:lnTo>
                  <a:lnTo>
                    <a:pt x="6036" y="5964"/>
                  </a:lnTo>
                  <a:lnTo>
                    <a:pt x="6288" y="5964"/>
                  </a:lnTo>
                  <a:cubicBezTo>
                    <a:pt x="6466" y="5964"/>
                    <a:pt x="6611" y="6109"/>
                    <a:pt x="6611" y="6288"/>
                  </a:cubicBezTo>
                  <a:cubicBezTo>
                    <a:pt x="6611" y="6466"/>
                    <a:pt x="6466" y="6611"/>
                    <a:pt x="6288" y="661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" name="îŝliḑe"/>
            <p:cNvSpPr/>
            <p:nvPr/>
          </p:nvSpPr>
          <p:spPr>
            <a:xfrm>
              <a:off x="2775887" y="2363298"/>
              <a:ext cx="311738" cy="31154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" name="iŝḷíḑê"/>
            <p:cNvSpPr/>
            <p:nvPr/>
          </p:nvSpPr>
          <p:spPr>
            <a:xfrm>
              <a:off x="1615299" y="3155118"/>
              <a:ext cx="286290" cy="285858"/>
            </a:xfrm>
            <a:custGeom>
              <a:avLst/>
              <a:gdLst>
                <a:gd name="connsiteX0" fmla="*/ 521306 w 607670"/>
                <a:gd name="connsiteY0" fmla="*/ 508386 h 606754"/>
                <a:gd name="connsiteX1" fmla="*/ 530823 w 607670"/>
                <a:gd name="connsiteY1" fmla="*/ 517989 h 606754"/>
                <a:gd name="connsiteX2" fmla="*/ 530823 w 607670"/>
                <a:gd name="connsiteY2" fmla="*/ 523058 h 606754"/>
                <a:gd name="connsiteX3" fmla="*/ 521306 w 607670"/>
                <a:gd name="connsiteY3" fmla="*/ 532661 h 606754"/>
                <a:gd name="connsiteX4" fmla="*/ 511700 w 607670"/>
                <a:gd name="connsiteY4" fmla="*/ 523058 h 606754"/>
                <a:gd name="connsiteX5" fmla="*/ 511700 w 607670"/>
                <a:gd name="connsiteY5" fmla="*/ 517989 h 606754"/>
                <a:gd name="connsiteX6" fmla="*/ 521306 w 607670"/>
                <a:gd name="connsiteY6" fmla="*/ 508386 h 606754"/>
                <a:gd name="connsiteX7" fmla="*/ 521306 w 607670"/>
                <a:gd name="connsiteY7" fmla="*/ 464917 h 606754"/>
                <a:gd name="connsiteX8" fmla="*/ 530823 w 607670"/>
                <a:gd name="connsiteY8" fmla="*/ 474520 h 606754"/>
                <a:gd name="connsiteX9" fmla="*/ 530823 w 607670"/>
                <a:gd name="connsiteY9" fmla="*/ 479678 h 606754"/>
                <a:gd name="connsiteX10" fmla="*/ 521306 w 607670"/>
                <a:gd name="connsiteY10" fmla="*/ 489192 h 606754"/>
                <a:gd name="connsiteX11" fmla="*/ 511700 w 607670"/>
                <a:gd name="connsiteY11" fmla="*/ 479678 h 606754"/>
                <a:gd name="connsiteX12" fmla="*/ 511700 w 607670"/>
                <a:gd name="connsiteY12" fmla="*/ 474520 h 606754"/>
                <a:gd name="connsiteX13" fmla="*/ 521306 w 607670"/>
                <a:gd name="connsiteY13" fmla="*/ 464917 h 606754"/>
                <a:gd name="connsiteX14" fmla="*/ 521306 w 607670"/>
                <a:gd name="connsiteY14" fmla="*/ 421590 h 606754"/>
                <a:gd name="connsiteX15" fmla="*/ 530823 w 607670"/>
                <a:gd name="connsiteY15" fmla="*/ 431165 h 606754"/>
                <a:gd name="connsiteX16" fmla="*/ 530823 w 607670"/>
                <a:gd name="connsiteY16" fmla="*/ 436219 h 606754"/>
                <a:gd name="connsiteX17" fmla="*/ 521306 w 607670"/>
                <a:gd name="connsiteY17" fmla="*/ 445794 h 606754"/>
                <a:gd name="connsiteX18" fmla="*/ 511700 w 607670"/>
                <a:gd name="connsiteY18" fmla="*/ 436219 h 606754"/>
                <a:gd name="connsiteX19" fmla="*/ 511700 w 607670"/>
                <a:gd name="connsiteY19" fmla="*/ 431165 h 606754"/>
                <a:gd name="connsiteX20" fmla="*/ 521306 w 607670"/>
                <a:gd name="connsiteY20" fmla="*/ 421590 h 606754"/>
                <a:gd name="connsiteX21" fmla="*/ 521306 w 607670"/>
                <a:gd name="connsiteY21" fmla="*/ 378122 h 606754"/>
                <a:gd name="connsiteX22" fmla="*/ 530823 w 607670"/>
                <a:gd name="connsiteY22" fmla="*/ 387697 h 606754"/>
                <a:gd name="connsiteX23" fmla="*/ 530823 w 607670"/>
                <a:gd name="connsiteY23" fmla="*/ 392751 h 606754"/>
                <a:gd name="connsiteX24" fmla="*/ 521306 w 607670"/>
                <a:gd name="connsiteY24" fmla="*/ 402326 h 606754"/>
                <a:gd name="connsiteX25" fmla="*/ 511700 w 607670"/>
                <a:gd name="connsiteY25" fmla="*/ 392751 h 606754"/>
                <a:gd name="connsiteX26" fmla="*/ 511700 w 607670"/>
                <a:gd name="connsiteY26" fmla="*/ 387697 h 606754"/>
                <a:gd name="connsiteX27" fmla="*/ 521306 w 607670"/>
                <a:gd name="connsiteY27" fmla="*/ 378122 h 606754"/>
                <a:gd name="connsiteX28" fmla="*/ 521306 w 607670"/>
                <a:gd name="connsiteY28" fmla="*/ 334653 h 606754"/>
                <a:gd name="connsiteX29" fmla="*/ 530823 w 607670"/>
                <a:gd name="connsiteY29" fmla="*/ 344249 h 606754"/>
                <a:gd name="connsiteX30" fmla="*/ 530823 w 607670"/>
                <a:gd name="connsiteY30" fmla="*/ 349402 h 606754"/>
                <a:gd name="connsiteX31" fmla="*/ 521306 w 607670"/>
                <a:gd name="connsiteY31" fmla="*/ 358998 h 606754"/>
                <a:gd name="connsiteX32" fmla="*/ 511700 w 607670"/>
                <a:gd name="connsiteY32" fmla="*/ 349402 h 606754"/>
                <a:gd name="connsiteX33" fmla="*/ 511700 w 607670"/>
                <a:gd name="connsiteY33" fmla="*/ 344249 h 606754"/>
                <a:gd name="connsiteX34" fmla="*/ 521306 w 607670"/>
                <a:gd name="connsiteY34" fmla="*/ 334653 h 606754"/>
                <a:gd name="connsiteX35" fmla="*/ 521306 w 607670"/>
                <a:gd name="connsiteY35" fmla="*/ 291256 h 606754"/>
                <a:gd name="connsiteX36" fmla="*/ 530823 w 607670"/>
                <a:gd name="connsiteY36" fmla="*/ 300859 h 606754"/>
                <a:gd name="connsiteX37" fmla="*/ 530823 w 607670"/>
                <a:gd name="connsiteY37" fmla="*/ 305928 h 606754"/>
                <a:gd name="connsiteX38" fmla="*/ 521306 w 607670"/>
                <a:gd name="connsiteY38" fmla="*/ 315531 h 606754"/>
                <a:gd name="connsiteX39" fmla="*/ 511700 w 607670"/>
                <a:gd name="connsiteY39" fmla="*/ 305928 h 606754"/>
                <a:gd name="connsiteX40" fmla="*/ 511700 w 607670"/>
                <a:gd name="connsiteY40" fmla="*/ 300859 h 606754"/>
                <a:gd name="connsiteX41" fmla="*/ 521306 w 607670"/>
                <a:gd name="connsiteY41" fmla="*/ 291256 h 606754"/>
                <a:gd name="connsiteX42" fmla="*/ 521306 w 607670"/>
                <a:gd name="connsiteY42" fmla="*/ 247787 h 606754"/>
                <a:gd name="connsiteX43" fmla="*/ 530823 w 607670"/>
                <a:gd name="connsiteY43" fmla="*/ 257390 h 606754"/>
                <a:gd name="connsiteX44" fmla="*/ 530823 w 607670"/>
                <a:gd name="connsiteY44" fmla="*/ 262459 h 606754"/>
                <a:gd name="connsiteX45" fmla="*/ 521306 w 607670"/>
                <a:gd name="connsiteY45" fmla="*/ 272062 h 606754"/>
                <a:gd name="connsiteX46" fmla="*/ 511700 w 607670"/>
                <a:gd name="connsiteY46" fmla="*/ 262459 h 606754"/>
                <a:gd name="connsiteX47" fmla="*/ 511700 w 607670"/>
                <a:gd name="connsiteY47" fmla="*/ 257390 h 606754"/>
                <a:gd name="connsiteX48" fmla="*/ 521306 w 607670"/>
                <a:gd name="connsiteY48" fmla="*/ 247787 h 606754"/>
                <a:gd name="connsiteX49" fmla="*/ 521306 w 607670"/>
                <a:gd name="connsiteY49" fmla="*/ 204460 h 606754"/>
                <a:gd name="connsiteX50" fmla="*/ 530823 w 607670"/>
                <a:gd name="connsiteY50" fmla="*/ 213974 h 606754"/>
                <a:gd name="connsiteX51" fmla="*/ 530823 w 607670"/>
                <a:gd name="connsiteY51" fmla="*/ 219132 h 606754"/>
                <a:gd name="connsiteX52" fmla="*/ 521306 w 607670"/>
                <a:gd name="connsiteY52" fmla="*/ 228735 h 606754"/>
                <a:gd name="connsiteX53" fmla="*/ 511700 w 607670"/>
                <a:gd name="connsiteY53" fmla="*/ 219132 h 606754"/>
                <a:gd name="connsiteX54" fmla="*/ 511700 w 607670"/>
                <a:gd name="connsiteY54" fmla="*/ 213974 h 606754"/>
                <a:gd name="connsiteX55" fmla="*/ 521306 w 607670"/>
                <a:gd name="connsiteY55" fmla="*/ 204460 h 606754"/>
                <a:gd name="connsiteX56" fmla="*/ 434289 w 607670"/>
                <a:gd name="connsiteY56" fmla="*/ 166073 h 606754"/>
                <a:gd name="connsiteX57" fmla="*/ 439442 w 607670"/>
                <a:gd name="connsiteY57" fmla="*/ 166073 h 606754"/>
                <a:gd name="connsiteX58" fmla="*/ 449038 w 607670"/>
                <a:gd name="connsiteY58" fmla="*/ 175670 h 606754"/>
                <a:gd name="connsiteX59" fmla="*/ 439442 w 607670"/>
                <a:gd name="connsiteY59" fmla="*/ 185267 h 606754"/>
                <a:gd name="connsiteX60" fmla="*/ 434289 w 607670"/>
                <a:gd name="connsiteY60" fmla="*/ 185267 h 606754"/>
                <a:gd name="connsiteX61" fmla="*/ 424693 w 607670"/>
                <a:gd name="connsiteY61" fmla="*/ 175670 h 606754"/>
                <a:gd name="connsiteX62" fmla="*/ 434289 w 607670"/>
                <a:gd name="connsiteY62" fmla="*/ 166073 h 606754"/>
                <a:gd name="connsiteX63" fmla="*/ 390828 w 607670"/>
                <a:gd name="connsiteY63" fmla="*/ 166073 h 606754"/>
                <a:gd name="connsiteX64" fmla="*/ 395896 w 607670"/>
                <a:gd name="connsiteY64" fmla="*/ 166073 h 606754"/>
                <a:gd name="connsiteX65" fmla="*/ 405499 w 607670"/>
                <a:gd name="connsiteY65" fmla="*/ 175670 h 606754"/>
                <a:gd name="connsiteX66" fmla="*/ 395896 w 607670"/>
                <a:gd name="connsiteY66" fmla="*/ 185267 h 606754"/>
                <a:gd name="connsiteX67" fmla="*/ 390828 w 607670"/>
                <a:gd name="connsiteY67" fmla="*/ 185267 h 606754"/>
                <a:gd name="connsiteX68" fmla="*/ 381225 w 607670"/>
                <a:gd name="connsiteY68" fmla="*/ 175670 h 606754"/>
                <a:gd name="connsiteX69" fmla="*/ 390828 w 607670"/>
                <a:gd name="connsiteY69" fmla="*/ 166073 h 606754"/>
                <a:gd name="connsiteX70" fmla="*/ 347317 w 607670"/>
                <a:gd name="connsiteY70" fmla="*/ 166073 h 606754"/>
                <a:gd name="connsiteX71" fmla="*/ 352400 w 607670"/>
                <a:gd name="connsiteY71" fmla="*/ 166073 h 606754"/>
                <a:gd name="connsiteX72" fmla="*/ 362031 w 607670"/>
                <a:gd name="connsiteY72" fmla="*/ 175670 h 606754"/>
                <a:gd name="connsiteX73" fmla="*/ 352400 w 607670"/>
                <a:gd name="connsiteY73" fmla="*/ 185267 h 606754"/>
                <a:gd name="connsiteX74" fmla="*/ 347317 w 607670"/>
                <a:gd name="connsiteY74" fmla="*/ 185267 h 606754"/>
                <a:gd name="connsiteX75" fmla="*/ 337686 w 607670"/>
                <a:gd name="connsiteY75" fmla="*/ 175670 h 606754"/>
                <a:gd name="connsiteX76" fmla="*/ 347317 w 607670"/>
                <a:gd name="connsiteY76" fmla="*/ 166073 h 606754"/>
                <a:gd name="connsiteX77" fmla="*/ 303802 w 607670"/>
                <a:gd name="connsiteY77" fmla="*/ 166073 h 606754"/>
                <a:gd name="connsiteX78" fmla="*/ 308959 w 607670"/>
                <a:gd name="connsiteY78" fmla="*/ 166073 h 606754"/>
                <a:gd name="connsiteX79" fmla="*/ 318562 w 607670"/>
                <a:gd name="connsiteY79" fmla="*/ 175670 h 606754"/>
                <a:gd name="connsiteX80" fmla="*/ 308959 w 607670"/>
                <a:gd name="connsiteY80" fmla="*/ 185267 h 606754"/>
                <a:gd name="connsiteX81" fmla="*/ 303802 w 607670"/>
                <a:gd name="connsiteY81" fmla="*/ 185267 h 606754"/>
                <a:gd name="connsiteX82" fmla="*/ 294288 w 607670"/>
                <a:gd name="connsiteY82" fmla="*/ 175670 h 606754"/>
                <a:gd name="connsiteX83" fmla="*/ 303802 w 607670"/>
                <a:gd name="connsiteY83" fmla="*/ 166073 h 606754"/>
                <a:gd name="connsiteX84" fmla="*/ 260353 w 607670"/>
                <a:gd name="connsiteY84" fmla="*/ 166073 h 606754"/>
                <a:gd name="connsiteX85" fmla="*/ 265421 w 607670"/>
                <a:gd name="connsiteY85" fmla="*/ 166073 h 606754"/>
                <a:gd name="connsiteX86" fmla="*/ 275024 w 607670"/>
                <a:gd name="connsiteY86" fmla="*/ 175670 h 606754"/>
                <a:gd name="connsiteX87" fmla="*/ 265421 w 607670"/>
                <a:gd name="connsiteY87" fmla="*/ 185267 h 606754"/>
                <a:gd name="connsiteX88" fmla="*/ 260353 w 607670"/>
                <a:gd name="connsiteY88" fmla="*/ 185267 h 606754"/>
                <a:gd name="connsiteX89" fmla="*/ 250750 w 607670"/>
                <a:gd name="connsiteY89" fmla="*/ 175670 h 606754"/>
                <a:gd name="connsiteX90" fmla="*/ 260353 w 607670"/>
                <a:gd name="connsiteY90" fmla="*/ 166073 h 606754"/>
                <a:gd name="connsiteX91" fmla="*/ 216842 w 607670"/>
                <a:gd name="connsiteY91" fmla="*/ 166073 h 606754"/>
                <a:gd name="connsiteX92" fmla="*/ 222014 w 607670"/>
                <a:gd name="connsiteY92" fmla="*/ 166073 h 606754"/>
                <a:gd name="connsiteX93" fmla="*/ 231556 w 607670"/>
                <a:gd name="connsiteY93" fmla="*/ 175670 h 606754"/>
                <a:gd name="connsiteX94" fmla="*/ 222014 w 607670"/>
                <a:gd name="connsiteY94" fmla="*/ 185267 h 606754"/>
                <a:gd name="connsiteX95" fmla="*/ 216842 w 607670"/>
                <a:gd name="connsiteY95" fmla="*/ 185267 h 606754"/>
                <a:gd name="connsiteX96" fmla="*/ 207211 w 607670"/>
                <a:gd name="connsiteY96" fmla="*/ 175670 h 606754"/>
                <a:gd name="connsiteX97" fmla="*/ 216842 w 607670"/>
                <a:gd name="connsiteY97" fmla="*/ 166073 h 606754"/>
                <a:gd name="connsiteX98" fmla="*/ 173327 w 607670"/>
                <a:gd name="connsiteY98" fmla="*/ 166073 h 606754"/>
                <a:gd name="connsiteX99" fmla="*/ 178484 w 607670"/>
                <a:gd name="connsiteY99" fmla="*/ 166073 h 606754"/>
                <a:gd name="connsiteX100" fmla="*/ 188087 w 607670"/>
                <a:gd name="connsiteY100" fmla="*/ 175670 h 606754"/>
                <a:gd name="connsiteX101" fmla="*/ 178484 w 607670"/>
                <a:gd name="connsiteY101" fmla="*/ 185267 h 606754"/>
                <a:gd name="connsiteX102" fmla="*/ 173327 w 607670"/>
                <a:gd name="connsiteY102" fmla="*/ 185267 h 606754"/>
                <a:gd name="connsiteX103" fmla="*/ 163813 w 607670"/>
                <a:gd name="connsiteY103" fmla="*/ 175670 h 606754"/>
                <a:gd name="connsiteX104" fmla="*/ 173327 w 607670"/>
                <a:gd name="connsiteY104" fmla="*/ 166073 h 606754"/>
                <a:gd name="connsiteX105" fmla="*/ 129877 w 607670"/>
                <a:gd name="connsiteY105" fmla="*/ 166073 h 606754"/>
                <a:gd name="connsiteX106" fmla="*/ 134945 w 607670"/>
                <a:gd name="connsiteY106" fmla="*/ 166073 h 606754"/>
                <a:gd name="connsiteX107" fmla="*/ 144548 w 607670"/>
                <a:gd name="connsiteY107" fmla="*/ 175670 h 606754"/>
                <a:gd name="connsiteX108" fmla="*/ 134945 w 607670"/>
                <a:gd name="connsiteY108" fmla="*/ 185267 h 606754"/>
                <a:gd name="connsiteX109" fmla="*/ 129877 w 607670"/>
                <a:gd name="connsiteY109" fmla="*/ 185267 h 606754"/>
                <a:gd name="connsiteX110" fmla="*/ 120274 w 607670"/>
                <a:gd name="connsiteY110" fmla="*/ 175670 h 606754"/>
                <a:gd name="connsiteX111" fmla="*/ 129877 w 607670"/>
                <a:gd name="connsiteY111" fmla="*/ 166073 h 606754"/>
                <a:gd name="connsiteX112" fmla="*/ 86366 w 607670"/>
                <a:gd name="connsiteY112" fmla="*/ 166073 h 606754"/>
                <a:gd name="connsiteX113" fmla="*/ 91538 w 607670"/>
                <a:gd name="connsiteY113" fmla="*/ 166073 h 606754"/>
                <a:gd name="connsiteX114" fmla="*/ 101080 w 607670"/>
                <a:gd name="connsiteY114" fmla="*/ 175670 h 606754"/>
                <a:gd name="connsiteX115" fmla="*/ 91538 w 607670"/>
                <a:gd name="connsiteY115" fmla="*/ 185267 h 606754"/>
                <a:gd name="connsiteX116" fmla="*/ 86366 w 607670"/>
                <a:gd name="connsiteY116" fmla="*/ 185267 h 606754"/>
                <a:gd name="connsiteX117" fmla="*/ 76735 w 607670"/>
                <a:gd name="connsiteY117" fmla="*/ 175670 h 606754"/>
                <a:gd name="connsiteX118" fmla="*/ 86366 w 607670"/>
                <a:gd name="connsiteY118" fmla="*/ 166073 h 606754"/>
                <a:gd name="connsiteX119" fmla="*/ 561830 w 607670"/>
                <a:gd name="connsiteY119" fmla="*/ 63964 h 606754"/>
                <a:gd name="connsiteX120" fmla="*/ 598057 w 607670"/>
                <a:gd name="connsiteY120" fmla="*/ 63964 h 606754"/>
                <a:gd name="connsiteX121" fmla="*/ 607670 w 607670"/>
                <a:gd name="connsiteY121" fmla="*/ 73472 h 606754"/>
                <a:gd name="connsiteX122" fmla="*/ 607670 w 607670"/>
                <a:gd name="connsiteY122" fmla="*/ 109639 h 606754"/>
                <a:gd name="connsiteX123" fmla="*/ 598057 w 607670"/>
                <a:gd name="connsiteY123" fmla="*/ 119237 h 606754"/>
                <a:gd name="connsiteX124" fmla="*/ 588444 w 607670"/>
                <a:gd name="connsiteY124" fmla="*/ 109639 h 606754"/>
                <a:gd name="connsiteX125" fmla="*/ 588444 w 607670"/>
                <a:gd name="connsiteY125" fmla="*/ 97554 h 606754"/>
                <a:gd name="connsiteX126" fmla="*/ 374732 w 607670"/>
                <a:gd name="connsiteY126" fmla="*/ 322732 h 606754"/>
                <a:gd name="connsiteX127" fmla="*/ 367789 w 607670"/>
                <a:gd name="connsiteY127" fmla="*/ 325754 h 606754"/>
                <a:gd name="connsiteX128" fmla="*/ 282429 w 607670"/>
                <a:gd name="connsiteY128" fmla="*/ 325754 h 606754"/>
                <a:gd name="connsiteX129" fmla="*/ 93372 w 607670"/>
                <a:gd name="connsiteY129" fmla="*/ 527028 h 606754"/>
                <a:gd name="connsiteX130" fmla="*/ 86340 w 607670"/>
                <a:gd name="connsiteY130" fmla="*/ 530049 h 606754"/>
                <a:gd name="connsiteX131" fmla="*/ 79753 w 607670"/>
                <a:gd name="connsiteY131" fmla="*/ 527472 h 606754"/>
                <a:gd name="connsiteX132" fmla="*/ 79308 w 607670"/>
                <a:gd name="connsiteY132" fmla="*/ 513965 h 606754"/>
                <a:gd name="connsiteX133" fmla="*/ 271213 w 607670"/>
                <a:gd name="connsiteY133" fmla="*/ 309581 h 606754"/>
                <a:gd name="connsiteX134" fmla="*/ 278245 w 607670"/>
                <a:gd name="connsiteY134" fmla="*/ 306559 h 606754"/>
                <a:gd name="connsiteX135" fmla="*/ 363694 w 607670"/>
                <a:gd name="connsiteY135" fmla="*/ 306559 h 606754"/>
                <a:gd name="connsiteX136" fmla="*/ 575716 w 607670"/>
                <a:gd name="connsiteY136" fmla="*/ 83069 h 606754"/>
                <a:gd name="connsiteX137" fmla="*/ 561830 w 607670"/>
                <a:gd name="connsiteY137" fmla="*/ 83069 h 606754"/>
                <a:gd name="connsiteX138" fmla="*/ 552306 w 607670"/>
                <a:gd name="connsiteY138" fmla="*/ 73472 h 606754"/>
                <a:gd name="connsiteX139" fmla="*/ 561830 w 607670"/>
                <a:gd name="connsiteY139" fmla="*/ 63964 h 606754"/>
                <a:gd name="connsiteX140" fmla="*/ 28413 w 607670"/>
                <a:gd name="connsiteY140" fmla="*/ 2866 h 606754"/>
                <a:gd name="connsiteX141" fmla="*/ 41941 w 607670"/>
                <a:gd name="connsiteY141" fmla="*/ 2866 h 606754"/>
                <a:gd name="connsiteX142" fmla="*/ 67573 w 607670"/>
                <a:gd name="connsiteY142" fmla="*/ 28372 h 606754"/>
                <a:gd name="connsiteX143" fmla="*/ 67573 w 607670"/>
                <a:gd name="connsiteY143" fmla="*/ 41881 h 606754"/>
                <a:gd name="connsiteX144" fmla="*/ 53956 w 607670"/>
                <a:gd name="connsiteY144" fmla="*/ 41881 h 606754"/>
                <a:gd name="connsiteX145" fmla="*/ 44789 w 607670"/>
                <a:gd name="connsiteY145" fmla="*/ 32727 h 606754"/>
                <a:gd name="connsiteX146" fmla="*/ 44789 w 607670"/>
                <a:gd name="connsiteY146" fmla="*/ 546054 h 606754"/>
                <a:gd name="connsiteX147" fmla="*/ 60809 w 607670"/>
                <a:gd name="connsiteY147" fmla="*/ 562051 h 606754"/>
                <a:gd name="connsiteX148" fmla="*/ 574874 w 607670"/>
                <a:gd name="connsiteY148" fmla="*/ 562051 h 606754"/>
                <a:gd name="connsiteX149" fmla="*/ 565618 w 607670"/>
                <a:gd name="connsiteY149" fmla="*/ 552808 h 606754"/>
                <a:gd name="connsiteX150" fmla="*/ 565618 w 607670"/>
                <a:gd name="connsiteY150" fmla="*/ 539300 h 606754"/>
                <a:gd name="connsiteX151" fmla="*/ 579235 w 607670"/>
                <a:gd name="connsiteY151" fmla="*/ 539300 h 606754"/>
                <a:gd name="connsiteX152" fmla="*/ 604778 w 607670"/>
                <a:gd name="connsiteY152" fmla="*/ 564806 h 606754"/>
                <a:gd name="connsiteX153" fmla="*/ 604778 w 607670"/>
                <a:gd name="connsiteY153" fmla="*/ 578404 h 606754"/>
                <a:gd name="connsiteX154" fmla="*/ 579235 w 607670"/>
                <a:gd name="connsiteY154" fmla="*/ 603910 h 606754"/>
                <a:gd name="connsiteX155" fmla="*/ 572382 w 607670"/>
                <a:gd name="connsiteY155" fmla="*/ 606754 h 606754"/>
                <a:gd name="connsiteX156" fmla="*/ 565618 w 607670"/>
                <a:gd name="connsiteY156" fmla="*/ 603910 h 606754"/>
                <a:gd name="connsiteX157" fmla="*/ 565618 w 607670"/>
                <a:gd name="connsiteY157" fmla="*/ 590401 h 606754"/>
                <a:gd name="connsiteX158" fmla="*/ 574874 w 607670"/>
                <a:gd name="connsiteY158" fmla="*/ 581159 h 606754"/>
                <a:gd name="connsiteX159" fmla="*/ 60809 w 607670"/>
                <a:gd name="connsiteY159" fmla="*/ 581159 h 606754"/>
                <a:gd name="connsiteX160" fmla="*/ 25565 w 607670"/>
                <a:gd name="connsiteY160" fmla="*/ 546054 h 606754"/>
                <a:gd name="connsiteX161" fmla="*/ 25565 w 607670"/>
                <a:gd name="connsiteY161" fmla="*/ 32727 h 606754"/>
                <a:gd name="connsiteX162" fmla="*/ 16398 w 607670"/>
                <a:gd name="connsiteY162" fmla="*/ 41881 h 606754"/>
                <a:gd name="connsiteX163" fmla="*/ 2870 w 607670"/>
                <a:gd name="connsiteY163" fmla="*/ 41881 h 606754"/>
                <a:gd name="connsiteX164" fmla="*/ 2870 w 607670"/>
                <a:gd name="connsiteY164" fmla="*/ 28372 h 60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07670" h="606754">
                  <a:moveTo>
                    <a:pt x="521306" y="508386"/>
                  </a:moveTo>
                  <a:cubicBezTo>
                    <a:pt x="526554" y="508386"/>
                    <a:pt x="530823" y="512654"/>
                    <a:pt x="530823" y="517989"/>
                  </a:cubicBezTo>
                  <a:lnTo>
                    <a:pt x="530823" y="523058"/>
                  </a:lnTo>
                  <a:cubicBezTo>
                    <a:pt x="530823" y="528393"/>
                    <a:pt x="526554" y="532661"/>
                    <a:pt x="521306" y="532661"/>
                  </a:cubicBezTo>
                  <a:cubicBezTo>
                    <a:pt x="515969" y="532661"/>
                    <a:pt x="511700" y="528393"/>
                    <a:pt x="511700" y="523058"/>
                  </a:cubicBezTo>
                  <a:lnTo>
                    <a:pt x="511700" y="517989"/>
                  </a:lnTo>
                  <a:cubicBezTo>
                    <a:pt x="511700" y="512654"/>
                    <a:pt x="515969" y="508386"/>
                    <a:pt x="521306" y="508386"/>
                  </a:cubicBezTo>
                  <a:close/>
                  <a:moveTo>
                    <a:pt x="521306" y="464917"/>
                  </a:moveTo>
                  <a:cubicBezTo>
                    <a:pt x="526554" y="464917"/>
                    <a:pt x="530823" y="469274"/>
                    <a:pt x="530823" y="474520"/>
                  </a:cubicBezTo>
                  <a:lnTo>
                    <a:pt x="530823" y="479678"/>
                  </a:lnTo>
                  <a:cubicBezTo>
                    <a:pt x="530823" y="484924"/>
                    <a:pt x="526554" y="489192"/>
                    <a:pt x="521306" y="489192"/>
                  </a:cubicBezTo>
                  <a:cubicBezTo>
                    <a:pt x="515969" y="489192"/>
                    <a:pt x="511700" y="484924"/>
                    <a:pt x="511700" y="479678"/>
                  </a:cubicBezTo>
                  <a:lnTo>
                    <a:pt x="511700" y="474520"/>
                  </a:lnTo>
                  <a:cubicBezTo>
                    <a:pt x="511700" y="469274"/>
                    <a:pt x="515969" y="464917"/>
                    <a:pt x="521306" y="464917"/>
                  </a:cubicBezTo>
                  <a:close/>
                  <a:moveTo>
                    <a:pt x="521306" y="421590"/>
                  </a:moveTo>
                  <a:cubicBezTo>
                    <a:pt x="526554" y="421590"/>
                    <a:pt x="530823" y="425846"/>
                    <a:pt x="530823" y="431165"/>
                  </a:cubicBezTo>
                  <a:lnTo>
                    <a:pt x="530823" y="436219"/>
                  </a:lnTo>
                  <a:cubicBezTo>
                    <a:pt x="530823" y="441538"/>
                    <a:pt x="526554" y="445794"/>
                    <a:pt x="521306" y="445794"/>
                  </a:cubicBezTo>
                  <a:cubicBezTo>
                    <a:pt x="515969" y="445794"/>
                    <a:pt x="511700" y="441538"/>
                    <a:pt x="511700" y="436219"/>
                  </a:cubicBezTo>
                  <a:lnTo>
                    <a:pt x="511700" y="431165"/>
                  </a:lnTo>
                  <a:cubicBezTo>
                    <a:pt x="511700" y="425846"/>
                    <a:pt x="515969" y="421590"/>
                    <a:pt x="521306" y="421590"/>
                  </a:cubicBezTo>
                  <a:close/>
                  <a:moveTo>
                    <a:pt x="521306" y="378122"/>
                  </a:moveTo>
                  <a:cubicBezTo>
                    <a:pt x="526554" y="378122"/>
                    <a:pt x="530823" y="382378"/>
                    <a:pt x="530823" y="387697"/>
                  </a:cubicBezTo>
                  <a:lnTo>
                    <a:pt x="530823" y="392751"/>
                  </a:lnTo>
                  <a:cubicBezTo>
                    <a:pt x="530823" y="398070"/>
                    <a:pt x="526554" y="402326"/>
                    <a:pt x="521306" y="402326"/>
                  </a:cubicBezTo>
                  <a:cubicBezTo>
                    <a:pt x="515969" y="402326"/>
                    <a:pt x="511700" y="398070"/>
                    <a:pt x="511700" y="392751"/>
                  </a:cubicBezTo>
                  <a:lnTo>
                    <a:pt x="511700" y="387697"/>
                  </a:lnTo>
                  <a:cubicBezTo>
                    <a:pt x="511700" y="382378"/>
                    <a:pt x="515969" y="378122"/>
                    <a:pt x="521306" y="378122"/>
                  </a:cubicBezTo>
                  <a:close/>
                  <a:moveTo>
                    <a:pt x="521306" y="334653"/>
                  </a:moveTo>
                  <a:cubicBezTo>
                    <a:pt x="526554" y="334653"/>
                    <a:pt x="530823" y="339007"/>
                    <a:pt x="530823" y="344249"/>
                  </a:cubicBezTo>
                  <a:lnTo>
                    <a:pt x="530823" y="349402"/>
                  </a:lnTo>
                  <a:cubicBezTo>
                    <a:pt x="530823" y="354644"/>
                    <a:pt x="526554" y="358998"/>
                    <a:pt x="521306" y="358998"/>
                  </a:cubicBezTo>
                  <a:cubicBezTo>
                    <a:pt x="515969" y="358998"/>
                    <a:pt x="511700" y="354644"/>
                    <a:pt x="511700" y="349402"/>
                  </a:cubicBezTo>
                  <a:lnTo>
                    <a:pt x="511700" y="344249"/>
                  </a:lnTo>
                  <a:cubicBezTo>
                    <a:pt x="511700" y="339007"/>
                    <a:pt x="515969" y="334653"/>
                    <a:pt x="521306" y="334653"/>
                  </a:cubicBezTo>
                  <a:close/>
                  <a:moveTo>
                    <a:pt x="521306" y="291256"/>
                  </a:moveTo>
                  <a:cubicBezTo>
                    <a:pt x="526554" y="291256"/>
                    <a:pt x="530823" y="295524"/>
                    <a:pt x="530823" y="300859"/>
                  </a:cubicBezTo>
                  <a:lnTo>
                    <a:pt x="530823" y="305928"/>
                  </a:lnTo>
                  <a:cubicBezTo>
                    <a:pt x="530823" y="311263"/>
                    <a:pt x="526554" y="315531"/>
                    <a:pt x="521306" y="315531"/>
                  </a:cubicBezTo>
                  <a:cubicBezTo>
                    <a:pt x="515969" y="315531"/>
                    <a:pt x="511700" y="311263"/>
                    <a:pt x="511700" y="305928"/>
                  </a:cubicBezTo>
                  <a:lnTo>
                    <a:pt x="511700" y="300859"/>
                  </a:lnTo>
                  <a:cubicBezTo>
                    <a:pt x="511700" y="295524"/>
                    <a:pt x="515969" y="291256"/>
                    <a:pt x="521306" y="291256"/>
                  </a:cubicBezTo>
                  <a:close/>
                  <a:moveTo>
                    <a:pt x="521306" y="247787"/>
                  </a:moveTo>
                  <a:cubicBezTo>
                    <a:pt x="526554" y="247787"/>
                    <a:pt x="530823" y="252055"/>
                    <a:pt x="530823" y="257390"/>
                  </a:cubicBezTo>
                  <a:lnTo>
                    <a:pt x="530823" y="262459"/>
                  </a:lnTo>
                  <a:cubicBezTo>
                    <a:pt x="530823" y="267794"/>
                    <a:pt x="526554" y="272062"/>
                    <a:pt x="521306" y="272062"/>
                  </a:cubicBezTo>
                  <a:cubicBezTo>
                    <a:pt x="515969" y="272062"/>
                    <a:pt x="511700" y="267794"/>
                    <a:pt x="511700" y="262459"/>
                  </a:cubicBezTo>
                  <a:lnTo>
                    <a:pt x="511700" y="257390"/>
                  </a:lnTo>
                  <a:cubicBezTo>
                    <a:pt x="511700" y="252055"/>
                    <a:pt x="515969" y="247787"/>
                    <a:pt x="521306" y="247787"/>
                  </a:cubicBezTo>
                  <a:close/>
                  <a:moveTo>
                    <a:pt x="521306" y="204460"/>
                  </a:moveTo>
                  <a:cubicBezTo>
                    <a:pt x="526554" y="204460"/>
                    <a:pt x="530823" y="208728"/>
                    <a:pt x="530823" y="213974"/>
                  </a:cubicBezTo>
                  <a:lnTo>
                    <a:pt x="530823" y="219132"/>
                  </a:lnTo>
                  <a:cubicBezTo>
                    <a:pt x="530823" y="224378"/>
                    <a:pt x="526554" y="228735"/>
                    <a:pt x="521306" y="228735"/>
                  </a:cubicBezTo>
                  <a:cubicBezTo>
                    <a:pt x="515969" y="228735"/>
                    <a:pt x="511700" y="224378"/>
                    <a:pt x="511700" y="219132"/>
                  </a:cubicBezTo>
                  <a:lnTo>
                    <a:pt x="511700" y="213974"/>
                  </a:lnTo>
                  <a:cubicBezTo>
                    <a:pt x="511700" y="208728"/>
                    <a:pt x="515969" y="204460"/>
                    <a:pt x="521306" y="204460"/>
                  </a:cubicBezTo>
                  <a:close/>
                  <a:moveTo>
                    <a:pt x="434289" y="166073"/>
                  </a:moveTo>
                  <a:lnTo>
                    <a:pt x="439442" y="166073"/>
                  </a:lnTo>
                  <a:cubicBezTo>
                    <a:pt x="444684" y="166073"/>
                    <a:pt x="449038" y="170427"/>
                    <a:pt x="449038" y="175670"/>
                  </a:cubicBezTo>
                  <a:cubicBezTo>
                    <a:pt x="449038" y="181002"/>
                    <a:pt x="444684" y="185267"/>
                    <a:pt x="439442" y="185267"/>
                  </a:cubicBezTo>
                  <a:lnTo>
                    <a:pt x="434289" y="185267"/>
                  </a:lnTo>
                  <a:cubicBezTo>
                    <a:pt x="429047" y="185267"/>
                    <a:pt x="424693" y="181002"/>
                    <a:pt x="424693" y="175670"/>
                  </a:cubicBezTo>
                  <a:cubicBezTo>
                    <a:pt x="424693" y="170427"/>
                    <a:pt x="429047" y="166073"/>
                    <a:pt x="434289" y="166073"/>
                  </a:cubicBezTo>
                  <a:close/>
                  <a:moveTo>
                    <a:pt x="390828" y="166073"/>
                  </a:moveTo>
                  <a:lnTo>
                    <a:pt x="395896" y="166073"/>
                  </a:lnTo>
                  <a:cubicBezTo>
                    <a:pt x="401231" y="166073"/>
                    <a:pt x="405499" y="170427"/>
                    <a:pt x="405499" y="175670"/>
                  </a:cubicBezTo>
                  <a:cubicBezTo>
                    <a:pt x="405499" y="181002"/>
                    <a:pt x="401231" y="185267"/>
                    <a:pt x="395896" y="185267"/>
                  </a:cubicBezTo>
                  <a:lnTo>
                    <a:pt x="390828" y="185267"/>
                  </a:lnTo>
                  <a:cubicBezTo>
                    <a:pt x="385493" y="185267"/>
                    <a:pt x="381225" y="181002"/>
                    <a:pt x="381225" y="175670"/>
                  </a:cubicBezTo>
                  <a:cubicBezTo>
                    <a:pt x="381225" y="170427"/>
                    <a:pt x="385493" y="166073"/>
                    <a:pt x="390828" y="166073"/>
                  </a:cubicBezTo>
                  <a:close/>
                  <a:moveTo>
                    <a:pt x="347317" y="166073"/>
                  </a:moveTo>
                  <a:lnTo>
                    <a:pt x="352400" y="166073"/>
                  </a:lnTo>
                  <a:cubicBezTo>
                    <a:pt x="357751" y="166073"/>
                    <a:pt x="362031" y="170427"/>
                    <a:pt x="362031" y="175670"/>
                  </a:cubicBezTo>
                  <a:cubicBezTo>
                    <a:pt x="362031" y="181002"/>
                    <a:pt x="357751" y="185267"/>
                    <a:pt x="352400" y="185267"/>
                  </a:cubicBezTo>
                  <a:lnTo>
                    <a:pt x="347317" y="185267"/>
                  </a:lnTo>
                  <a:cubicBezTo>
                    <a:pt x="341966" y="185267"/>
                    <a:pt x="337686" y="181002"/>
                    <a:pt x="337686" y="175670"/>
                  </a:cubicBezTo>
                  <a:cubicBezTo>
                    <a:pt x="337686" y="170427"/>
                    <a:pt x="341966" y="166073"/>
                    <a:pt x="347317" y="166073"/>
                  </a:cubicBezTo>
                  <a:close/>
                  <a:moveTo>
                    <a:pt x="303802" y="166073"/>
                  </a:moveTo>
                  <a:lnTo>
                    <a:pt x="308959" y="166073"/>
                  </a:lnTo>
                  <a:cubicBezTo>
                    <a:pt x="314205" y="166073"/>
                    <a:pt x="318562" y="170427"/>
                    <a:pt x="318562" y="175670"/>
                  </a:cubicBezTo>
                  <a:cubicBezTo>
                    <a:pt x="318562" y="181002"/>
                    <a:pt x="314205" y="185267"/>
                    <a:pt x="308959" y="185267"/>
                  </a:cubicBezTo>
                  <a:lnTo>
                    <a:pt x="303802" y="185267"/>
                  </a:lnTo>
                  <a:cubicBezTo>
                    <a:pt x="298556" y="185267"/>
                    <a:pt x="294288" y="181002"/>
                    <a:pt x="294288" y="175670"/>
                  </a:cubicBezTo>
                  <a:cubicBezTo>
                    <a:pt x="294288" y="170427"/>
                    <a:pt x="298556" y="166073"/>
                    <a:pt x="303802" y="166073"/>
                  </a:cubicBezTo>
                  <a:close/>
                  <a:moveTo>
                    <a:pt x="260353" y="166073"/>
                  </a:moveTo>
                  <a:lnTo>
                    <a:pt x="265421" y="166073"/>
                  </a:lnTo>
                  <a:cubicBezTo>
                    <a:pt x="270756" y="166073"/>
                    <a:pt x="275024" y="170427"/>
                    <a:pt x="275024" y="175670"/>
                  </a:cubicBezTo>
                  <a:cubicBezTo>
                    <a:pt x="275024" y="181002"/>
                    <a:pt x="270756" y="185267"/>
                    <a:pt x="265421" y="185267"/>
                  </a:cubicBezTo>
                  <a:lnTo>
                    <a:pt x="260353" y="185267"/>
                  </a:lnTo>
                  <a:cubicBezTo>
                    <a:pt x="255018" y="185267"/>
                    <a:pt x="250750" y="181002"/>
                    <a:pt x="250750" y="175670"/>
                  </a:cubicBezTo>
                  <a:cubicBezTo>
                    <a:pt x="250750" y="170427"/>
                    <a:pt x="255018" y="166073"/>
                    <a:pt x="260353" y="166073"/>
                  </a:cubicBezTo>
                  <a:close/>
                  <a:moveTo>
                    <a:pt x="216842" y="166073"/>
                  </a:moveTo>
                  <a:lnTo>
                    <a:pt x="222014" y="166073"/>
                  </a:lnTo>
                  <a:cubicBezTo>
                    <a:pt x="227276" y="166073"/>
                    <a:pt x="231556" y="170427"/>
                    <a:pt x="231556" y="175670"/>
                  </a:cubicBezTo>
                  <a:cubicBezTo>
                    <a:pt x="231556" y="181002"/>
                    <a:pt x="227276" y="185267"/>
                    <a:pt x="222014" y="185267"/>
                  </a:cubicBezTo>
                  <a:lnTo>
                    <a:pt x="216842" y="185267"/>
                  </a:lnTo>
                  <a:cubicBezTo>
                    <a:pt x="211581" y="185267"/>
                    <a:pt x="207211" y="181002"/>
                    <a:pt x="207211" y="175670"/>
                  </a:cubicBezTo>
                  <a:cubicBezTo>
                    <a:pt x="207211" y="170427"/>
                    <a:pt x="211581" y="166073"/>
                    <a:pt x="216842" y="166073"/>
                  </a:cubicBezTo>
                  <a:close/>
                  <a:moveTo>
                    <a:pt x="173327" y="166073"/>
                  </a:moveTo>
                  <a:lnTo>
                    <a:pt x="178484" y="166073"/>
                  </a:lnTo>
                  <a:cubicBezTo>
                    <a:pt x="183730" y="166073"/>
                    <a:pt x="188087" y="170427"/>
                    <a:pt x="188087" y="175670"/>
                  </a:cubicBezTo>
                  <a:cubicBezTo>
                    <a:pt x="188087" y="181002"/>
                    <a:pt x="183730" y="185267"/>
                    <a:pt x="178484" y="185267"/>
                  </a:cubicBezTo>
                  <a:lnTo>
                    <a:pt x="173327" y="185267"/>
                  </a:lnTo>
                  <a:cubicBezTo>
                    <a:pt x="168081" y="185267"/>
                    <a:pt x="163813" y="181002"/>
                    <a:pt x="163813" y="175670"/>
                  </a:cubicBezTo>
                  <a:cubicBezTo>
                    <a:pt x="163813" y="170427"/>
                    <a:pt x="168081" y="166073"/>
                    <a:pt x="173327" y="166073"/>
                  </a:cubicBezTo>
                  <a:close/>
                  <a:moveTo>
                    <a:pt x="129877" y="166073"/>
                  </a:moveTo>
                  <a:lnTo>
                    <a:pt x="134945" y="166073"/>
                  </a:lnTo>
                  <a:cubicBezTo>
                    <a:pt x="140280" y="166073"/>
                    <a:pt x="144548" y="170427"/>
                    <a:pt x="144548" y="175670"/>
                  </a:cubicBezTo>
                  <a:cubicBezTo>
                    <a:pt x="144548" y="181002"/>
                    <a:pt x="140280" y="185267"/>
                    <a:pt x="134945" y="185267"/>
                  </a:cubicBezTo>
                  <a:lnTo>
                    <a:pt x="129877" y="185267"/>
                  </a:lnTo>
                  <a:cubicBezTo>
                    <a:pt x="124542" y="185267"/>
                    <a:pt x="120274" y="181002"/>
                    <a:pt x="120274" y="175670"/>
                  </a:cubicBezTo>
                  <a:cubicBezTo>
                    <a:pt x="120274" y="170427"/>
                    <a:pt x="124542" y="166073"/>
                    <a:pt x="129877" y="166073"/>
                  </a:cubicBezTo>
                  <a:close/>
                  <a:moveTo>
                    <a:pt x="86366" y="166073"/>
                  </a:moveTo>
                  <a:lnTo>
                    <a:pt x="91538" y="166073"/>
                  </a:lnTo>
                  <a:cubicBezTo>
                    <a:pt x="96800" y="166073"/>
                    <a:pt x="101080" y="170427"/>
                    <a:pt x="101080" y="175670"/>
                  </a:cubicBezTo>
                  <a:cubicBezTo>
                    <a:pt x="101080" y="181002"/>
                    <a:pt x="96800" y="185267"/>
                    <a:pt x="91538" y="185267"/>
                  </a:cubicBezTo>
                  <a:lnTo>
                    <a:pt x="86366" y="185267"/>
                  </a:lnTo>
                  <a:cubicBezTo>
                    <a:pt x="81105" y="185267"/>
                    <a:pt x="76735" y="181002"/>
                    <a:pt x="76735" y="175670"/>
                  </a:cubicBezTo>
                  <a:cubicBezTo>
                    <a:pt x="76735" y="170427"/>
                    <a:pt x="81105" y="166073"/>
                    <a:pt x="86366" y="166073"/>
                  </a:cubicBezTo>
                  <a:close/>
                  <a:moveTo>
                    <a:pt x="561830" y="63964"/>
                  </a:moveTo>
                  <a:lnTo>
                    <a:pt x="598057" y="63964"/>
                  </a:lnTo>
                  <a:cubicBezTo>
                    <a:pt x="603309" y="63964"/>
                    <a:pt x="607670" y="68229"/>
                    <a:pt x="607670" y="73472"/>
                  </a:cubicBezTo>
                  <a:lnTo>
                    <a:pt x="607670" y="109639"/>
                  </a:lnTo>
                  <a:cubicBezTo>
                    <a:pt x="607670" y="114882"/>
                    <a:pt x="603309" y="119237"/>
                    <a:pt x="598057" y="119237"/>
                  </a:cubicBezTo>
                  <a:cubicBezTo>
                    <a:pt x="592716" y="119237"/>
                    <a:pt x="588444" y="114882"/>
                    <a:pt x="588444" y="109639"/>
                  </a:cubicBezTo>
                  <a:lnTo>
                    <a:pt x="588444" y="97554"/>
                  </a:lnTo>
                  <a:lnTo>
                    <a:pt x="374732" y="322732"/>
                  </a:lnTo>
                  <a:cubicBezTo>
                    <a:pt x="372951" y="324687"/>
                    <a:pt x="370459" y="325754"/>
                    <a:pt x="367789" y="325754"/>
                  </a:cubicBezTo>
                  <a:lnTo>
                    <a:pt x="282429" y="325754"/>
                  </a:lnTo>
                  <a:lnTo>
                    <a:pt x="93372" y="527028"/>
                  </a:lnTo>
                  <a:cubicBezTo>
                    <a:pt x="91503" y="529071"/>
                    <a:pt x="88921" y="530049"/>
                    <a:pt x="86340" y="530049"/>
                  </a:cubicBezTo>
                  <a:cubicBezTo>
                    <a:pt x="84026" y="530049"/>
                    <a:pt x="81623" y="529249"/>
                    <a:pt x="79753" y="527472"/>
                  </a:cubicBezTo>
                  <a:cubicBezTo>
                    <a:pt x="75926" y="523829"/>
                    <a:pt x="75748" y="517786"/>
                    <a:pt x="79308" y="513965"/>
                  </a:cubicBezTo>
                  <a:lnTo>
                    <a:pt x="271213" y="309581"/>
                  </a:lnTo>
                  <a:cubicBezTo>
                    <a:pt x="273083" y="307714"/>
                    <a:pt x="275575" y="306559"/>
                    <a:pt x="278245" y="306559"/>
                  </a:cubicBezTo>
                  <a:lnTo>
                    <a:pt x="363694" y="306559"/>
                  </a:lnTo>
                  <a:lnTo>
                    <a:pt x="575716" y="83069"/>
                  </a:lnTo>
                  <a:lnTo>
                    <a:pt x="561830" y="83069"/>
                  </a:lnTo>
                  <a:cubicBezTo>
                    <a:pt x="556578" y="83069"/>
                    <a:pt x="552306" y="78804"/>
                    <a:pt x="552306" y="73472"/>
                  </a:cubicBezTo>
                  <a:cubicBezTo>
                    <a:pt x="552306" y="68229"/>
                    <a:pt x="556578" y="63964"/>
                    <a:pt x="561830" y="63964"/>
                  </a:cubicBezTo>
                  <a:close/>
                  <a:moveTo>
                    <a:pt x="28413" y="2866"/>
                  </a:moveTo>
                  <a:cubicBezTo>
                    <a:pt x="32151" y="-956"/>
                    <a:pt x="38203" y="-956"/>
                    <a:pt x="41941" y="2866"/>
                  </a:cubicBezTo>
                  <a:lnTo>
                    <a:pt x="67573" y="28372"/>
                  </a:lnTo>
                  <a:cubicBezTo>
                    <a:pt x="71311" y="32105"/>
                    <a:pt x="71311" y="38148"/>
                    <a:pt x="67573" y="41881"/>
                  </a:cubicBezTo>
                  <a:cubicBezTo>
                    <a:pt x="63835" y="45702"/>
                    <a:pt x="57783" y="45702"/>
                    <a:pt x="53956" y="41881"/>
                  </a:cubicBezTo>
                  <a:lnTo>
                    <a:pt x="44789" y="32727"/>
                  </a:lnTo>
                  <a:lnTo>
                    <a:pt x="44789" y="546054"/>
                  </a:lnTo>
                  <a:cubicBezTo>
                    <a:pt x="44789" y="554853"/>
                    <a:pt x="51998" y="562051"/>
                    <a:pt x="60809" y="562051"/>
                  </a:cubicBezTo>
                  <a:lnTo>
                    <a:pt x="574874" y="562051"/>
                  </a:lnTo>
                  <a:lnTo>
                    <a:pt x="565618" y="552808"/>
                  </a:lnTo>
                  <a:cubicBezTo>
                    <a:pt x="561880" y="549076"/>
                    <a:pt x="561880" y="543032"/>
                    <a:pt x="565618" y="539300"/>
                  </a:cubicBezTo>
                  <a:cubicBezTo>
                    <a:pt x="569356" y="535567"/>
                    <a:pt x="575497" y="535567"/>
                    <a:pt x="579235" y="539300"/>
                  </a:cubicBezTo>
                  <a:lnTo>
                    <a:pt x="604778" y="564806"/>
                  </a:lnTo>
                  <a:cubicBezTo>
                    <a:pt x="608516" y="568539"/>
                    <a:pt x="608516" y="574671"/>
                    <a:pt x="604778" y="578404"/>
                  </a:cubicBezTo>
                  <a:lnTo>
                    <a:pt x="579235" y="603910"/>
                  </a:lnTo>
                  <a:cubicBezTo>
                    <a:pt x="577366" y="605776"/>
                    <a:pt x="574874" y="606754"/>
                    <a:pt x="572382" y="606754"/>
                  </a:cubicBezTo>
                  <a:cubicBezTo>
                    <a:pt x="569979" y="606754"/>
                    <a:pt x="567487" y="605776"/>
                    <a:pt x="565618" y="603910"/>
                  </a:cubicBezTo>
                  <a:cubicBezTo>
                    <a:pt x="561880" y="600177"/>
                    <a:pt x="561880" y="594134"/>
                    <a:pt x="565618" y="590401"/>
                  </a:cubicBezTo>
                  <a:lnTo>
                    <a:pt x="574874" y="581159"/>
                  </a:lnTo>
                  <a:lnTo>
                    <a:pt x="60809" y="581159"/>
                  </a:lnTo>
                  <a:cubicBezTo>
                    <a:pt x="41407" y="581159"/>
                    <a:pt x="25565" y="565428"/>
                    <a:pt x="25565" y="546054"/>
                  </a:cubicBezTo>
                  <a:lnTo>
                    <a:pt x="25565" y="32727"/>
                  </a:lnTo>
                  <a:lnTo>
                    <a:pt x="16398" y="41881"/>
                  </a:lnTo>
                  <a:cubicBezTo>
                    <a:pt x="12660" y="45702"/>
                    <a:pt x="6608" y="45702"/>
                    <a:pt x="2870" y="41881"/>
                  </a:cubicBezTo>
                  <a:cubicBezTo>
                    <a:pt x="-957" y="38148"/>
                    <a:pt x="-957" y="32105"/>
                    <a:pt x="2870" y="2837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" name="íşḷiḍê"/>
            <p:cNvSpPr txBox="1"/>
            <p:nvPr/>
          </p:nvSpPr>
          <p:spPr>
            <a:xfrm>
              <a:off x="2474556" y="3489174"/>
              <a:ext cx="9144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Text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3671" y="-12818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144611" y="330778"/>
              <a:ext cx="2162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总结汇报</a:t>
              </a:r>
              <a:endPara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82803" y="2448597"/>
            <a:ext cx="3452521" cy="646112"/>
            <a:chOff x="1241978" y="1762749"/>
            <a:chExt cx="3452521" cy="646112"/>
          </a:xfrm>
        </p:grpSpPr>
        <p:sp>
          <p:nvSpPr>
            <p:cNvPr id="7" name="MH_Other_6"/>
            <p:cNvSpPr/>
            <p:nvPr>
              <p:custDataLst>
                <p:tags r:id="rId9"/>
              </p:custDataLst>
            </p:nvPr>
          </p:nvSpPr>
          <p:spPr>
            <a:xfrm>
              <a:off x="2685015" y="1940549"/>
              <a:ext cx="920750" cy="292100"/>
            </a:xfrm>
            <a:prstGeom prst="rect">
              <a:avLst/>
            </a:prstGeom>
            <a:solidFill>
              <a:srgbClr val="76AF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10"/>
              </p:custDataLst>
            </p:nvPr>
          </p:nvSpPr>
          <p:spPr>
            <a:xfrm>
              <a:off x="2250041" y="1865937"/>
              <a:ext cx="441325" cy="441325"/>
            </a:xfrm>
            <a:prstGeom prst="rect">
              <a:avLst/>
            </a:prstGeom>
            <a:solidFill>
              <a:srgbClr val="76AF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41978" y="1762749"/>
              <a:ext cx="10763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</a:rPr>
                <a:t>标题一</a:t>
              </a:r>
            </a:p>
          </p:txBody>
        </p:sp>
        <p:sp>
          <p:nvSpPr>
            <p:cNvPr id="10" name="MH_Text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45478" y="1865936"/>
              <a:ext cx="849021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82803" y="3580485"/>
            <a:ext cx="4106571" cy="646113"/>
            <a:chOff x="1241978" y="2894637"/>
            <a:chExt cx="4106571" cy="646113"/>
          </a:xfrm>
        </p:grpSpPr>
        <p:sp>
          <p:nvSpPr>
            <p:cNvPr id="12" name="MH_Other_7"/>
            <p:cNvSpPr/>
            <p:nvPr>
              <p:custDataLst>
                <p:tags r:id="rId5"/>
              </p:custDataLst>
            </p:nvPr>
          </p:nvSpPr>
          <p:spPr>
            <a:xfrm>
              <a:off x="2685015" y="3070849"/>
              <a:ext cx="1554162" cy="292100"/>
            </a:xfrm>
            <a:prstGeom prst="rect">
              <a:avLst/>
            </a:prstGeom>
            <a:solidFill>
              <a:srgbClr val="EB3E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MH_Other_3"/>
            <p:cNvSpPr/>
            <p:nvPr>
              <p:custDataLst>
                <p:tags r:id="rId6"/>
              </p:custDataLst>
            </p:nvPr>
          </p:nvSpPr>
          <p:spPr>
            <a:xfrm>
              <a:off x="2250041" y="2996237"/>
              <a:ext cx="441325" cy="441325"/>
            </a:xfrm>
            <a:prstGeom prst="rect">
              <a:avLst/>
            </a:prstGeom>
            <a:solidFill>
              <a:srgbClr val="EB3E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MH_SubTitle_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41978" y="2894637"/>
              <a:ext cx="10763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</a:rPr>
                <a:t>标题二</a:t>
              </a:r>
            </a:p>
          </p:txBody>
        </p:sp>
        <p:sp>
          <p:nvSpPr>
            <p:cNvPr id="15" name="MH_Text_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99528" y="2997825"/>
              <a:ext cx="849021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</a:rPr>
                <a:t>40%</a:t>
              </a:r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82803" y="4712372"/>
            <a:ext cx="4720934" cy="646112"/>
            <a:chOff x="1241978" y="4026524"/>
            <a:chExt cx="4720934" cy="646112"/>
          </a:xfrm>
        </p:grpSpPr>
        <p:sp>
          <p:nvSpPr>
            <p:cNvPr id="17" name="MH_Other_8"/>
            <p:cNvSpPr/>
            <p:nvPr>
              <p:custDataLst>
                <p:tags r:id="rId1"/>
              </p:custDataLst>
            </p:nvPr>
          </p:nvSpPr>
          <p:spPr>
            <a:xfrm>
              <a:off x="2685016" y="4201150"/>
              <a:ext cx="2160587" cy="293687"/>
            </a:xfrm>
            <a:prstGeom prst="rect">
              <a:avLst/>
            </a:prstGeom>
            <a:solidFill>
              <a:srgbClr val="76AF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MH_Other_4"/>
            <p:cNvSpPr/>
            <p:nvPr>
              <p:custDataLst>
                <p:tags r:id="rId2"/>
              </p:custDataLst>
            </p:nvPr>
          </p:nvSpPr>
          <p:spPr>
            <a:xfrm>
              <a:off x="2250041" y="4126537"/>
              <a:ext cx="441325" cy="442913"/>
            </a:xfrm>
            <a:prstGeom prst="rect">
              <a:avLst/>
            </a:prstGeom>
            <a:solidFill>
              <a:srgbClr val="76AF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SubTitle_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41978" y="4026524"/>
              <a:ext cx="10763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</a:rPr>
                <a:t>标题三</a:t>
              </a:r>
            </a:p>
          </p:txBody>
        </p:sp>
        <p:sp>
          <p:nvSpPr>
            <p:cNvPr id="20" name="MH_Text_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113891" y="4129711"/>
              <a:ext cx="849021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</a:rPr>
                <a:t>60%</a:t>
              </a:r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998725" y="2387379"/>
            <a:ext cx="5435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双击输入替换内容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9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998725" y="4407825"/>
            <a:ext cx="2103935" cy="1048227"/>
            <a:chOff x="3672589" y="5023387"/>
            <a:chExt cx="2103935" cy="1048227"/>
          </a:xfrm>
        </p:grpSpPr>
        <p:sp>
          <p:nvSpPr>
            <p:cNvPr id="23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4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14305" y="4422779"/>
            <a:ext cx="2103935" cy="1048227"/>
            <a:chOff x="3672589" y="5023387"/>
            <a:chExt cx="2103935" cy="1048227"/>
          </a:xfrm>
        </p:grpSpPr>
        <p:sp>
          <p:nvSpPr>
            <p:cNvPr id="26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7" name="iS1ide-Rectangle 33"/>
            <p:cNvSpPr/>
            <p:nvPr/>
          </p:nvSpPr>
          <p:spPr>
            <a:xfrm>
              <a:off x="3672589" y="5400200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0" y="-24889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0" y="-14919"/>
            <a:ext cx="12192000" cy="62992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" name="Freeform 5"/>
          <p:cNvSpPr/>
          <p:nvPr/>
        </p:nvSpPr>
        <p:spPr bwMode="auto">
          <a:xfrm flipH="1">
            <a:off x="-4" y="2778414"/>
            <a:ext cx="12209007" cy="3040659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0" y="3386587"/>
            <a:ext cx="12209007" cy="3040659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284380"/>
            <a:ext cx="12209006" cy="573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3185075" y="576455"/>
            <a:ext cx="8202545" cy="4556666"/>
            <a:chOff x="3185075" y="576455"/>
            <a:chExt cx="8202545" cy="4556666"/>
          </a:xfrm>
          <a:solidFill>
            <a:schemeClr val="bg1"/>
          </a:solidFill>
        </p:grpSpPr>
        <p:pic>
          <p:nvPicPr>
            <p:cNvPr id="158" name="图形 157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85075" y="2711470"/>
              <a:ext cx="312432" cy="312432"/>
            </a:xfrm>
            <a:prstGeom prst="rect">
              <a:avLst/>
            </a:prstGeom>
          </p:spPr>
        </p:pic>
        <p:pic>
          <p:nvPicPr>
            <p:cNvPr id="159" name="图形 158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50994" y="3784358"/>
              <a:ext cx="312432" cy="312432"/>
            </a:xfrm>
            <a:prstGeom prst="rect">
              <a:avLst/>
            </a:prstGeom>
          </p:spPr>
        </p:pic>
        <p:pic>
          <p:nvPicPr>
            <p:cNvPr id="160" name="图形 159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64079" y="1619455"/>
              <a:ext cx="312432" cy="312432"/>
            </a:xfrm>
            <a:prstGeom prst="rect">
              <a:avLst/>
            </a:prstGeom>
          </p:spPr>
        </p:pic>
        <p:pic>
          <p:nvPicPr>
            <p:cNvPr id="161" name="图形 160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40049" y="4820689"/>
              <a:ext cx="312432" cy="312432"/>
            </a:xfrm>
            <a:prstGeom prst="rect">
              <a:avLst/>
            </a:prstGeom>
          </p:spPr>
        </p:pic>
        <p:pic>
          <p:nvPicPr>
            <p:cNvPr id="162" name="图形 161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72382" y="576455"/>
              <a:ext cx="312432" cy="312432"/>
            </a:xfrm>
            <a:prstGeom prst="rect">
              <a:avLst/>
            </a:prstGeom>
          </p:spPr>
        </p:pic>
        <p:pic>
          <p:nvPicPr>
            <p:cNvPr id="163" name="图形 162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314684" y="2993566"/>
              <a:ext cx="312432" cy="312432"/>
            </a:xfrm>
            <a:prstGeom prst="rect">
              <a:avLst/>
            </a:prstGeom>
          </p:spPr>
        </p:pic>
        <p:pic>
          <p:nvPicPr>
            <p:cNvPr id="164" name="图形 163" descr="雪花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075188" y="2824354"/>
              <a:ext cx="312432" cy="312432"/>
            </a:xfrm>
            <a:prstGeom prst="rect">
              <a:avLst/>
            </a:prstGeom>
          </p:spPr>
        </p:pic>
      </p:grpSp>
      <p:grpSp>
        <p:nvGrpSpPr>
          <p:cNvPr id="165" name="组合 164"/>
          <p:cNvGrpSpPr/>
          <p:nvPr/>
        </p:nvGrpSpPr>
        <p:grpSpPr>
          <a:xfrm>
            <a:off x="482367" y="93020"/>
            <a:ext cx="11513453" cy="5824254"/>
            <a:chOff x="482367" y="93020"/>
            <a:chExt cx="11513453" cy="5824254"/>
          </a:xfrm>
          <a:solidFill>
            <a:schemeClr val="bg1"/>
          </a:solidFill>
        </p:grpSpPr>
        <p:sp>
          <p:nvSpPr>
            <p:cNvPr id="166" name="椭圆 165"/>
            <p:cNvSpPr/>
            <p:nvPr userDrawn="1"/>
          </p:nvSpPr>
          <p:spPr>
            <a:xfrm>
              <a:off x="7365602" y="396193"/>
              <a:ext cx="754226" cy="754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67" name="椭圆 166"/>
            <p:cNvSpPr/>
            <p:nvPr userDrawn="1"/>
          </p:nvSpPr>
          <p:spPr>
            <a:xfrm>
              <a:off x="484500" y="94631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68" name="椭圆 167"/>
            <p:cNvSpPr>
              <a:spLocks noChangeAspect="1"/>
            </p:cNvSpPr>
            <p:nvPr userDrawn="1"/>
          </p:nvSpPr>
          <p:spPr>
            <a:xfrm flipH="1" flipV="1">
              <a:off x="3185075" y="50551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69" name="椭圆 168"/>
            <p:cNvSpPr>
              <a:spLocks noChangeAspect="1"/>
            </p:cNvSpPr>
            <p:nvPr userDrawn="1"/>
          </p:nvSpPr>
          <p:spPr>
            <a:xfrm flipH="1" flipV="1">
              <a:off x="1852646" y="263931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0" name="椭圆 169"/>
            <p:cNvSpPr/>
            <p:nvPr userDrawn="1"/>
          </p:nvSpPr>
          <p:spPr>
            <a:xfrm>
              <a:off x="2871287" y="159864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1" name="椭圆 170"/>
            <p:cNvSpPr>
              <a:spLocks noChangeAspect="1"/>
            </p:cNvSpPr>
            <p:nvPr userDrawn="1"/>
          </p:nvSpPr>
          <p:spPr>
            <a:xfrm flipH="1" flipV="1">
              <a:off x="5216481" y="319226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2" name="椭圆 171"/>
            <p:cNvSpPr>
              <a:spLocks noChangeAspect="1"/>
            </p:cNvSpPr>
            <p:nvPr userDrawn="1"/>
          </p:nvSpPr>
          <p:spPr>
            <a:xfrm flipH="1" flipV="1">
              <a:off x="482367" y="2623193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3" name="椭圆 172"/>
            <p:cNvSpPr/>
            <p:nvPr userDrawn="1"/>
          </p:nvSpPr>
          <p:spPr>
            <a:xfrm>
              <a:off x="1347883" y="62954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4" name="椭圆 173"/>
            <p:cNvSpPr/>
            <p:nvPr userDrawn="1"/>
          </p:nvSpPr>
          <p:spPr>
            <a:xfrm>
              <a:off x="1347883" y="2306301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5" name="椭圆 174"/>
            <p:cNvSpPr/>
            <p:nvPr userDrawn="1"/>
          </p:nvSpPr>
          <p:spPr>
            <a:xfrm>
              <a:off x="673099" y="183829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6" name="椭圆 175"/>
            <p:cNvSpPr/>
            <p:nvPr userDrawn="1"/>
          </p:nvSpPr>
          <p:spPr>
            <a:xfrm>
              <a:off x="5451939" y="103892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7" name="椭圆 176"/>
            <p:cNvSpPr/>
            <p:nvPr userDrawn="1"/>
          </p:nvSpPr>
          <p:spPr>
            <a:xfrm>
              <a:off x="2489584" y="2052383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8" name="椭圆 177"/>
            <p:cNvSpPr/>
            <p:nvPr userDrawn="1"/>
          </p:nvSpPr>
          <p:spPr>
            <a:xfrm>
              <a:off x="5588286" y="274550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9" name="椭圆 178"/>
            <p:cNvSpPr/>
            <p:nvPr userDrawn="1"/>
          </p:nvSpPr>
          <p:spPr>
            <a:xfrm>
              <a:off x="6901851" y="2605445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0" name="椭圆 179"/>
            <p:cNvSpPr>
              <a:spLocks noChangeAspect="1"/>
            </p:cNvSpPr>
            <p:nvPr userDrawn="1"/>
          </p:nvSpPr>
          <p:spPr>
            <a:xfrm flipH="1" flipV="1">
              <a:off x="6424368" y="9302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1" name="椭圆 180"/>
            <p:cNvSpPr/>
            <p:nvPr userDrawn="1"/>
          </p:nvSpPr>
          <p:spPr>
            <a:xfrm>
              <a:off x="7293574" y="130439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2" name="椭圆 181"/>
            <p:cNvSpPr>
              <a:spLocks noChangeAspect="1"/>
            </p:cNvSpPr>
            <p:nvPr userDrawn="1"/>
          </p:nvSpPr>
          <p:spPr>
            <a:xfrm flipH="1" flipV="1">
              <a:off x="8455774" y="277976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3" name="椭圆 182"/>
            <p:cNvSpPr/>
            <p:nvPr userDrawn="1"/>
          </p:nvSpPr>
          <p:spPr>
            <a:xfrm>
              <a:off x="8691232" y="626431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4" name="椭圆 183"/>
            <p:cNvSpPr/>
            <p:nvPr userDrawn="1"/>
          </p:nvSpPr>
          <p:spPr>
            <a:xfrm>
              <a:off x="8267927" y="2492647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5" name="椭圆 184"/>
            <p:cNvSpPr/>
            <p:nvPr userDrawn="1"/>
          </p:nvSpPr>
          <p:spPr>
            <a:xfrm>
              <a:off x="10752192" y="138334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6" name="椭圆 185"/>
            <p:cNvSpPr/>
            <p:nvPr userDrawn="1"/>
          </p:nvSpPr>
          <p:spPr>
            <a:xfrm>
              <a:off x="10628453" y="69880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7" name="椭圆 186"/>
            <p:cNvSpPr/>
            <p:nvPr userDrawn="1"/>
          </p:nvSpPr>
          <p:spPr>
            <a:xfrm>
              <a:off x="11487741" y="1101284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8" name="椭圆 187"/>
            <p:cNvSpPr/>
            <p:nvPr userDrawn="1"/>
          </p:nvSpPr>
          <p:spPr>
            <a:xfrm>
              <a:off x="10235521" y="2238567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9" name="椭圆 188"/>
            <p:cNvSpPr/>
            <p:nvPr userDrawn="1"/>
          </p:nvSpPr>
          <p:spPr>
            <a:xfrm>
              <a:off x="11799172" y="4385596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90" name="椭圆 189"/>
            <p:cNvSpPr/>
            <p:nvPr userDrawn="1"/>
          </p:nvSpPr>
          <p:spPr>
            <a:xfrm>
              <a:off x="11928086" y="5849540"/>
              <a:ext cx="67734" cy="67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91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24096" y="1038926"/>
            <a:ext cx="5744284" cy="5661041"/>
            <a:chOff x="3486944" y="939800"/>
            <a:chExt cx="5218113" cy="5142495"/>
          </a:xfrm>
        </p:grpSpPr>
        <p:sp>
          <p:nvSpPr>
            <p:cNvPr id="192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3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4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5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6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7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8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9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0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1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2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3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4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5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6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7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8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9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0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1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2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3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4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5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6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7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8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9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0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1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2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3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4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5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6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7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8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9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0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1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2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3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4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5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6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7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8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9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0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1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2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3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4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5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6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7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8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9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0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1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2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3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4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5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6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7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8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9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0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1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2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3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4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5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6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7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8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9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0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1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2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3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4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5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6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7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8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9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0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1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2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3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4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5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6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7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8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9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0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1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2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3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4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5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6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7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8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9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0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1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2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3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4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5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6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7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8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9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0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1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2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3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4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5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6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7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8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319" name="标题 4"/>
          <p:cNvSpPr txBox="1"/>
          <p:nvPr/>
        </p:nvSpPr>
        <p:spPr>
          <a:xfrm>
            <a:off x="2155613" y="1769480"/>
            <a:ext cx="7101014" cy="251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Thanks</a:t>
            </a:r>
            <a:r>
              <a:rPr lang="en-US" altLang="zh-CN" sz="88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/>
            </a:r>
            <a:br>
              <a:rPr lang="en-US" altLang="zh-CN" sz="88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</a:br>
            <a:endParaRPr lang="zh-CN" altLang="en-US" sz="88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20" name="图片 3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2" y="4542175"/>
            <a:ext cx="12475147" cy="233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21275"/>
            <a:ext cx="12210662" cy="170954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26657" y="1694630"/>
            <a:ext cx="2488728" cy="3313317"/>
            <a:chOff x="1154649" y="1706935"/>
            <a:chExt cx="2488728" cy="3313317"/>
          </a:xfrm>
        </p:grpSpPr>
        <p:sp>
          <p:nvSpPr>
            <p:cNvPr id="5" name="矩形: 圆角 4"/>
            <p:cNvSpPr/>
            <p:nvPr/>
          </p:nvSpPr>
          <p:spPr>
            <a:xfrm>
              <a:off x="1561074" y="2167887"/>
              <a:ext cx="1460500" cy="28523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54649" y="1706935"/>
              <a:ext cx="2488728" cy="3178754"/>
              <a:chOff x="1827749" y="1266246"/>
              <a:chExt cx="2488728" cy="317875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288738" y="2514600"/>
                <a:ext cx="1292662" cy="1930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7200" dirty="0">
                    <a:solidFill>
                      <a:srgbClr val="EB3E13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目录</a:t>
                </a: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5" t="37555" r="72468" b="48741"/>
              <a:stretch>
                <a:fillRect/>
              </a:stretch>
            </p:blipFill>
            <p:spPr>
              <a:xfrm>
                <a:off x="1827749" y="1266246"/>
                <a:ext cx="2488728" cy="2376114"/>
              </a:xfrm>
              <a:prstGeom prst="rect">
                <a:avLst/>
              </a:prstGeom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3854135" y="2607302"/>
            <a:ext cx="3588266" cy="900456"/>
            <a:chOff x="3921486" y="1994535"/>
            <a:chExt cx="3588266" cy="900456"/>
          </a:xfrm>
        </p:grpSpPr>
        <p:grpSp>
          <p:nvGrpSpPr>
            <p:cNvPr id="10" name="组合 9"/>
            <p:cNvGrpSpPr/>
            <p:nvPr/>
          </p:nvGrpSpPr>
          <p:grpSpPr>
            <a:xfrm>
              <a:off x="4947481" y="1994535"/>
              <a:ext cx="2562271" cy="897186"/>
              <a:chOff x="7055681" y="2305687"/>
              <a:chExt cx="2562271" cy="89718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119182" y="2305687"/>
                <a:ext cx="2498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spc="800" dirty="0">
                    <a:solidFill>
                      <a:schemeClr val="bg1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节日由来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055681" y="2802763"/>
                <a:ext cx="2298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Jie</a:t>
                </a:r>
                <a:r>
                  <a:rPr lang="en-US" altLang="zh-CN" sz="20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Ri You Lai</a:t>
                </a:r>
                <a:endParaRPr lang="zh-CN" altLang="en-US" sz="20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921486" y="2063994"/>
              <a:ext cx="13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5707" y="2610572"/>
            <a:ext cx="3577872" cy="897186"/>
            <a:chOff x="3921486" y="1997806"/>
            <a:chExt cx="3577872" cy="897186"/>
          </a:xfrm>
        </p:grpSpPr>
        <p:grpSp>
          <p:nvGrpSpPr>
            <p:cNvPr id="15" name="组合 14"/>
            <p:cNvGrpSpPr/>
            <p:nvPr/>
          </p:nvGrpSpPr>
          <p:grpSpPr>
            <a:xfrm>
              <a:off x="4947129" y="1997806"/>
              <a:ext cx="2552229" cy="897186"/>
              <a:chOff x="7055329" y="2308958"/>
              <a:chExt cx="2552229" cy="89718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118830" y="2308958"/>
                <a:ext cx="2488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spc="800" dirty="0">
                    <a:solidFill>
                      <a:schemeClr val="bg1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节日安排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055329" y="2806034"/>
                <a:ext cx="2298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Jie</a:t>
                </a:r>
                <a:r>
                  <a:rPr lang="en-US" altLang="zh-CN" sz="20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Ri An Pai</a:t>
                </a:r>
                <a:endParaRPr lang="zh-CN" altLang="en-US" sz="20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921486" y="2063994"/>
              <a:ext cx="13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75707" y="3711051"/>
            <a:ext cx="3577872" cy="897185"/>
            <a:chOff x="3921486" y="1997806"/>
            <a:chExt cx="3577872" cy="897185"/>
          </a:xfrm>
        </p:grpSpPr>
        <p:grpSp>
          <p:nvGrpSpPr>
            <p:cNvPr id="20" name="组合 19"/>
            <p:cNvGrpSpPr/>
            <p:nvPr/>
          </p:nvGrpSpPr>
          <p:grpSpPr>
            <a:xfrm>
              <a:off x="4947129" y="1997806"/>
              <a:ext cx="2552229" cy="866408"/>
              <a:chOff x="7055329" y="2308958"/>
              <a:chExt cx="2552229" cy="86640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118830" y="2308958"/>
                <a:ext cx="2488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spc="800" dirty="0">
                    <a:solidFill>
                      <a:schemeClr val="bg1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总结汇报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055329" y="2806034"/>
                <a:ext cx="2298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Zong</a:t>
                </a:r>
                <a:r>
                  <a:rPr lang="en-US" altLang="zh-CN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Jie</a:t>
                </a:r>
                <a:r>
                  <a:rPr lang="en-US" altLang="zh-CN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Hui Bao</a:t>
                </a:r>
                <a:endParaRPr lang="zh-CN" altLang="en-US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921486" y="2063994"/>
              <a:ext cx="13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54135" y="3711051"/>
            <a:ext cx="3588266" cy="897185"/>
            <a:chOff x="3771023" y="1997806"/>
            <a:chExt cx="3588266" cy="897185"/>
          </a:xfrm>
        </p:grpSpPr>
        <p:grpSp>
          <p:nvGrpSpPr>
            <p:cNvPr id="25" name="组合 24"/>
            <p:cNvGrpSpPr/>
            <p:nvPr/>
          </p:nvGrpSpPr>
          <p:grpSpPr>
            <a:xfrm>
              <a:off x="4807060" y="1997806"/>
              <a:ext cx="2552229" cy="835630"/>
              <a:chOff x="6915260" y="2308958"/>
              <a:chExt cx="2552229" cy="83563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6978761" y="2308958"/>
                <a:ext cx="2488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spc="800" dirty="0">
                    <a:solidFill>
                      <a:schemeClr val="bg1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活动执行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915260" y="2806034"/>
                <a:ext cx="22989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Huo</a:t>
                </a:r>
                <a:r>
                  <a:rPr lang="zh-CN" altLang="en-US" sz="16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sz="16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Dong</a:t>
                </a:r>
                <a:r>
                  <a:rPr lang="zh-CN" altLang="en-US" sz="16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sz="1600" spc="100" dirty="0" err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Zhi</a:t>
                </a:r>
                <a:r>
                  <a:rPr lang="en-US" altLang="zh-CN" sz="1600" spc="1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Xing</a:t>
                </a:r>
                <a:endParaRPr lang="zh-CN" altLang="en-US" sz="16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771023" y="2063994"/>
              <a:ext cx="13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0" y="-14918"/>
            <a:ext cx="12192000" cy="6455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 flipH="1">
            <a:off x="-2" y="2821266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3" name="Freeform 5"/>
          <p:cNvSpPr/>
          <p:nvPr/>
        </p:nvSpPr>
        <p:spPr bwMode="auto">
          <a:xfrm>
            <a:off x="0" y="3429439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7010" y="2857897"/>
            <a:ext cx="4058923" cy="4000103"/>
            <a:chOff x="3486944" y="939800"/>
            <a:chExt cx="5218113" cy="5142495"/>
          </a:xfrm>
        </p:grpSpPr>
        <p:sp>
          <p:nvSpPr>
            <p:cNvPr id="5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4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5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6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7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8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2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3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4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5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9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2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3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4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5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6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7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8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9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0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1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2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3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4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5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6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7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8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9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0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1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2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3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4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5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6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7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8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9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0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1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2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3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4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5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6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7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8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9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0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1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2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3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4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5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6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7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8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9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0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1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2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3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4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5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6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7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8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9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0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1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2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3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4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5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6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7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8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9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0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1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2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3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4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5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6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7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8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9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0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1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5152964" y="1303557"/>
            <a:ext cx="1470258" cy="127833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宋体" panose="02010600030101010101" pitchFamily="2" charset="-122"/>
                <a:ea typeface="阿里巴巴普惠体 R" panose="00020600040101010101" pitchFamily="18" charset="-122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宋体" panose="02010600030101010101" pitchFamily="2" charset="-122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436011" y="2777359"/>
            <a:ext cx="3206359" cy="1798259"/>
            <a:chOff x="4912808" y="2619607"/>
            <a:chExt cx="2474791" cy="1798259"/>
          </a:xfrm>
        </p:grpSpPr>
        <p:sp>
          <p:nvSpPr>
            <p:cNvPr id="136" name="文本框 135"/>
            <p:cNvSpPr txBox="1"/>
            <p:nvPr/>
          </p:nvSpPr>
          <p:spPr>
            <a:xfrm>
              <a:off x="4971622" y="2619607"/>
              <a:ext cx="24159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节日由来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912808" y="3340648"/>
              <a:ext cx="2298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Jie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Ri You Lai</a:t>
              </a:r>
              <a:endParaRPr lang="zh-CN" altLang="en-US" sz="3200" spc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44" name="图片 1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2" y="4542175"/>
            <a:ext cx="12475147" cy="233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144612" y="330778"/>
              <a:ext cx="198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节日由来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62601" y="2119727"/>
            <a:ext cx="4867910" cy="4750973"/>
            <a:chOff x="3460751" y="1827213"/>
            <a:chExt cx="5154612" cy="503078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22663" y="1828800"/>
              <a:ext cx="5030787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573588" y="1827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573588" y="18272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407025" y="4865688"/>
              <a:ext cx="1246187" cy="1992313"/>
            </a:xfrm>
            <a:custGeom>
              <a:avLst/>
              <a:gdLst>
                <a:gd name="T0" fmla="*/ 82 w 608"/>
                <a:gd name="T1" fmla="*/ 117 h 973"/>
                <a:gd name="T2" fmla="*/ 0 w 608"/>
                <a:gd name="T3" fmla="*/ 972 h 973"/>
                <a:gd name="T4" fmla="*/ 608 w 608"/>
                <a:gd name="T5" fmla="*/ 973 h 973"/>
                <a:gd name="T6" fmla="*/ 531 w 608"/>
                <a:gd name="T7" fmla="*/ 120 h 973"/>
                <a:gd name="T8" fmla="*/ 82 w 608"/>
                <a:gd name="T9" fmla="*/ 11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973">
                  <a:moveTo>
                    <a:pt x="82" y="117"/>
                  </a:moveTo>
                  <a:cubicBezTo>
                    <a:pt x="146" y="353"/>
                    <a:pt x="0" y="972"/>
                    <a:pt x="0" y="972"/>
                  </a:cubicBezTo>
                  <a:cubicBezTo>
                    <a:pt x="608" y="973"/>
                    <a:pt x="608" y="973"/>
                    <a:pt x="608" y="973"/>
                  </a:cubicBezTo>
                  <a:cubicBezTo>
                    <a:pt x="608" y="973"/>
                    <a:pt x="444" y="404"/>
                    <a:pt x="531" y="120"/>
                  </a:cubicBezTo>
                  <a:cubicBezTo>
                    <a:pt x="563" y="15"/>
                    <a:pt x="51" y="0"/>
                    <a:pt x="82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3460751" y="1908175"/>
              <a:ext cx="5154612" cy="4365625"/>
            </a:xfrm>
            <a:custGeom>
              <a:avLst/>
              <a:gdLst>
                <a:gd name="T0" fmla="*/ 2370 w 2514"/>
                <a:gd name="T1" fmla="*/ 554 h 2133"/>
                <a:gd name="T2" fmla="*/ 2356 w 2514"/>
                <a:gd name="T3" fmla="*/ 74 h 2133"/>
                <a:gd name="T4" fmla="*/ 2207 w 2514"/>
                <a:gd name="T5" fmla="*/ 187 h 2133"/>
                <a:gd name="T6" fmla="*/ 2017 w 2514"/>
                <a:gd name="T7" fmla="*/ 121 h 2133"/>
                <a:gd name="T8" fmla="*/ 2127 w 2514"/>
                <a:gd name="T9" fmla="*/ 874 h 2133"/>
                <a:gd name="T10" fmla="*/ 2098 w 2514"/>
                <a:gd name="T11" fmla="*/ 355 h 2133"/>
                <a:gd name="T12" fmla="*/ 1979 w 2514"/>
                <a:gd name="T13" fmla="*/ 349 h 2133"/>
                <a:gd name="T14" fmla="*/ 1882 w 2514"/>
                <a:gd name="T15" fmla="*/ 313 h 2133"/>
                <a:gd name="T16" fmla="*/ 1926 w 2514"/>
                <a:gd name="T17" fmla="*/ 482 h 2133"/>
                <a:gd name="T18" fmla="*/ 1766 w 2514"/>
                <a:gd name="T19" fmla="*/ 352 h 2133"/>
                <a:gd name="T20" fmla="*/ 1680 w 2514"/>
                <a:gd name="T21" fmla="*/ 432 h 2133"/>
                <a:gd name="T22" fmla="*/ 1624 w 2514"/>
                <a:gd name="T23" fmla="*/ 1078 h 2133"/>
                <a:gd name="T24" fmla="*/ 1330 w 2514"/>
                <a:gd name="T25" fmla="*/ 871 h 2133"/>
                <a:gd name="T26" fmla="*/ 1257 w 2514"/>
                <a:gd name="T27" fmla="*/ 1229 h 2133"/>
                <a:gd name="T28" fmla="*/ 1184 w 2514"/>
                <a:gd name="T29" fmla="*/ 871 h 2133"/>
                <a:gd name="T30" fmla="*/ 890 w 2514"/>
                <a:gd name="T31" fmla="*/ 1078 h 2133"/>
                <a:gd name="T32" fmla="*/ 834 w 2514"/>
                <a:gd name="T33" fmla="*/ 432 h 2133"/>
                <a:gd name="T34" fmla="*/ 748 w 2514"/>
                <a:gd name="T35" fmla="*/ 352 h 2133"/>
                <a:gd name="T36" fmla="*/ 588 w 2514"/>
                <a:gd name="T37" fmla="*/ 482 h 2133"/>
                <a:gd name="T38" fmla="*/ 632 w 2514"/>
                <a:gd name="T39" fmla="*/ 313 h 2133"/>
                <a:gd name="T40" fmla="*/ 535 w 2514"/>
                <a:gd name="T41" fmla="*/ 349 h 2133"/>
                <a:gd name="T42" fmla="*/ 416 w 2514"/>
                <a:gd name="T43" fmla="*/ 355 h 2133"/>
                <a:gd name="T44" fmla="*/ 387 w 2514"/>
                <a:gd name="T45" fmla="*/ 874 h 2133"/>
                <a:gd name="T46" fmla="*/ 497 w 2514"/>
                <a:gd name="T47" fmla="*/ 121 h 2133"/>
                <a:gd name="T48" fmla="*/ 307 w 2514"/>
                <a:gd name="T49" fmla="*/ 187 h 2133"/>
                <a:gd name="T50" fmla="*/ 158 w 2514"/>
                <a:gd name="T51" fmla="*/ 74 h 2133"/>
                <a:gd name="T52" fmla="*/ 144 w 2514"/>
                <a:gd name="T53" fmla="*/ 554 h 2133"/>
                <a:gd name="T54" fmla="*/ 42 w 2514"/>
                <a:gd name="T55" fmla="*/ 470 h 2133"/>
                <a:gd name="T56" fmla="*/ 992 w 2514"/>
                <a:gd name="T57" fmla="*/ 1345 h 2133"/>
                <a:gd name="T58" fmla="*/ 679 w 2514"/>
                <a:gd name="T59" fmla="*/ 1231 h 2133"/>
                <a:gd name="T60" fmla="*/ 941 w 2514"/>
                <a:gd name="T61" fmla="*/ 1486 h 2133"/>
                <a:gd name="T62" fmla="*/ 1119 w 2514"/>
                <a:gd name="T63" fmla="*/ 2054 h 2133"/>
                <a:gd name="T64" fmla="*/ 1201 w 2514"/>
                <a:gd name="T65" fmla="*/ 2122 h 2133"/>
                <a:gd name="T66" fmla="*/ 1313 w 2514"/>
                <a:gd name="T67" fmla="*/ 2122 h 2133"/>
                <a:gd name="T68" fmla="*/ 1395 w 2514"/>
                <a:gd name="T69" fmla="*/ 2054 h 2133"/>
                <a:gd name="T70" fmla="*/ 1573 w 2514"/>
                <a:gd name="T71" fmla="*/ 1486 h 2133"/>
                <a:gd name="T72" fmla="*/ 1835 w 2514"/>
                <a:gd name="T73" fmla="*/ 1231 h 2133"/>
                <a:gd name="T74" fmla="*/ 1522 w 2514"/>
                <a:gd name="T75" fmla="*/ 1345 h 2133"/>
                <a:gd name="T76" fmla="*/ 2472 w 2514"/>
                <a:gd name="T77" fmla="*/ 470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4" h="2133">
                  <a:moveTo>
                    <a:pt x="2423" y="392"/>
                  </a:moveTo>
                  <a:cubicBezTo>
                    <a:pt x="2405" y="448"/>
                    <a:pt x="2391" y="494"/>
                    <a:pt x="2370" y="554"/>
                  </a:cubicBezTo>
                  <a:cubicBezTo>
                    <a:pt x="2349" y="614"/>
                    <a:pt x="2326" y="588"/>
                    <a:pt x="2326" y="538"/>
                  </a:cubicBezTo>
                  <a:cubicBezTo>
                    <a:pt x="2326" y="488"/>
                    <a:pt x="2372" y="137"/>
                    <a:pt x="2356" y="74"/>
                  </a:cubicBezTo>
                  <a:cubicBezTo>
                    <a:pt x="2339" y="12"/>
                    <a:pt x="2288" y="0"/>
                    <a:pt x="2298" y="74"/>
                  </a:cubicBezTo>
                  <a:cubicBezTo>
                    <a:pt x="2307" y="149"/>
                    <a:pt x="2280" y="232"/>
                    <a:pt x="2207" y="187"/>
                  </a:cubicBezTo>
                  <a:cubicBezTo>
                    <a:pt x="2134" y="142"/>
                    <a:pt x="2098" y="90"/>
                    <a:pt x="2026" y="74"/>
                  </a:cubicBezTo>
                  <a:cubicBezTo>
                    <a:pt x="1954" y="58"/>
                    <a:pt x="1945" y="107"/>
                    <a:pt x="2017" y="121"/>
                  </a:cubicBezTo>
                  <a:cubicBezTo>
                    <a:pt x="2058" y="129"/>
                    <a:pt x="2248" y="326"/>
                    <a:pt x="2235" y="536"/>
                  </a:cubicBezTo>
                  <a:cubicBezTo>
                    <a:pt x="2226" y="690"/>
                    <a:pt x="2171" y="833"/>
                    <a:pt x="2127" y="874"/>
                  </a:cubicBezTo>
                  <a:cubicBezTo>
                    <a:pt x="2022" y="972"/>
                    <a:pt x="1969" y="940"/>
                    <a:pt x="1985" y="890"/>
                  </a:cubicBezTo>
                  <a:cubicBezTo>
                    <a:pt x="2001" y="839"/>
                    <a:pt x="2100" y="430"/>
                    <a:pt x="2098" y="355"/>
                  </a:cubicBezTo>
                  <a:cubicBezTo>
                    <a:pt x="2095" y="281"/>
                    <a:pt x="2047" y="311"/>
                    <a:pt x="2040" y="343"/>
                  </a:cubicBezTo>
                  <a:cubicBezTo>
                    <a:pt x="2033" y="376"/>
                    <a:pt x="1995" y="369"/>
                    <a:pt x="1979" y="349"/>
                  </a:cubicBezTo>
                  <a:cubicBezTo>
                    <a:pt x="1964" y="330"/>
                    <a:pt x="1943" y="271"/>
                    <a:pt x="1901" y="255"/>
                  </a:cubicBezTo>
                  <a:cubicBezTo>
                    <a:pt x="1859" y="239"/>
                    <a:pt x="1840" y="289"/>
                    <a:pt x="1882" y="313"/>
                  </a:cubicBezTo>
                  <a:cubicBezTo>
                    <a:pt x="1924" y="337"/>
                    <a:pt x="1959" y="406"/>
                    <a:pt x="1975" y="450"/>
                  </a:cubicBezTo>
                  <a:cubicBezTo>
                    <a:pt x="1991" y="494"/>
                    <a:pt x="1959" y="522"/>
                    <a:pt x="1926" y="482"/>
                  </a:cubicBezTo>
                  <a:cubicBezTo>
                    <a:pt x="1894" y="442"/>
                    <a:pt x="1854" y="347"/>
                    <a:pt x="1798" y="325"/>
                  </a:cubicBezTo>
                  <a:cubicBezTo>
                    <a:pt x="1743" y="303"/>
                    <a:pt x="1738" y="340"/>
                    <a:pt x="1766" y="352"/>
                  </a:cubicBezTo>
                  <a:cubicBezTo>
                    <a:pt x="1794" y="364"/>
                    <a:pt x="1791" y="425"/>
                    <a:pt x="1732" y="399"/>
                  </a:cubicBezTo>
                  <a:cubicBezTo>
                    <a:pt x="1661" y="368"/>
                    <a:pt x="1624" y="400"/>
                    <a:pt x="1680" y="432"/>
                  </a:cubicBezTo>
                  <a:cubicBezTo>
                    <a:pt x="1736" y="464"/>
                    <a:pt x="1860" y="534"/>
                    <a:pt x="1906" y="698"/>
                  </a:cubicBezTo>
                  <a:cubicBezTo>
                    <a:pt x="1953" y="861"/>
                    <a:pt x="1717" y="1032"/>
                    <a:pt x="1624" y="1078"/>
                  </a:cubicBezTo>
                  <a:cubicBezTo>
                    <a:pt x="1532" y="1124"/>
                    <a:pt x="1462" y="928"/>
                    <a:pt x="1392" y="845"/>
                  </a:cubicBezTo>
                  <a:cubicBezTo>
                    <a:pt x="1323" y="763"/>
                    <a:pt x="1299" y="837"/>
                    <a:pt x="1330" y="871"/>
                  </a:cubicBezTo>
                  <a:cubicBezTo>
                    <a:pt x="1360" y="906"/>
                    <a:pt x="1439" y="1058"/>
                    <a:pt x="1420" y="1118"/>
                  </a:cubicBezTo>
                  <a:cubicBezTo>
                    <a:pt x="1402" y="1177"/>
                    <a:pt x="1328" y="1227"/>
                    <a:pt x="1257" y="1229"/>
                  </a:cubicBezTo>
                  <a:cubicBezTo>
                    <a:pt x="1186" y="1227"/>
                    <a:pt x="1112" y="1177"/>
                    <a:pt x="1094" y="1118"/>
                  </a:cubicBezTo>
                  <a:cubicBezTo>
                    <a:pt x="1075" y="1058"/>
                    <a:pt x="1154" y="906"/>
                    <a:pt x="1184" y="871"/>
                  </a:cubicBezTo>
                  <a:cubicBezTo>
                    <a:pt x="1215" y="837"/>
                    <a:pt x="1191" y="763"/>
                    <a:pt x="1122" y="845"/>
                  </a:cubicBezTo>
                  <a:cubicBezTo>
                    <a:pt x="1052" y="928"/>
                    <a:pt x="982" y="1124"/>
                    <a:pt x="890" y="1078"/>
                  </a:cubicBezTo>
                  <a:cubicBezTo>
                    <a:pt x="797" y="1032"/>
                    <a:pt x="561" y="861"/>
                    <a:pt x="608" y="698"/>
                  </a:cubicBezTo>
                  <a:cubicBezTo>
                    <a:pt x="654" y="534"/>
                    <a:pt x="778" y="464"/>
                    <a:pt x="834" y="432"/>
                  </a:cubicBezTo>
                  <a:cubicBezTo>
                    <a:pt x="890" y="400"/>
                    <a:pt x="853" y="368"/>
                    <a:pt x="782" y="399"/>
                  </a:cubicBezTo>
                  <a:cubicBezTo>
                    <a:pt x="723" y="425"/>
                    <a:pt x="720" y="364"/>
                    <a:pt x="748" y="352"/>
                  </a:cubicBezTo>
                  <a:cubicBezTo>
                    <a:pt x="776" y="340"/>
                    <a:pt x="771" y="303"/>
                    <a:pt x="716" y="325"/>
                  </a:cubicBezTo>
                  <a:cubicBezTo>
                    <a:pt x="660" y="347"/>
                    <a:pt x="620" y="442"/>
                    <a:pt x="588" y="482"/>
                  </a:cubicBezTo>
                  <a:cubicBezTo>
                    <a:pt x="555" y="522"/>
                    <a:pt x="523" y="494"/>
                    <a:pt x="539" y="450"/>
                  </a:cubicBezTo>
                  <a:cubicBezTo>
                    <a:pt x="555" y="406"/>
                    <a:pt x="590" y="337"/>
                    <a:pt x="632" y="313"/>
                  </a:cubicBezTo>
                  <a:cubicBezTo>
                    <a:pt x="674" y="289"/>
                    <a:pt x="655" y="239"/>
                    <a:pt x="613" y="255"/>
                  </a:cubicBezTo>
                  <a:cubicBezTo>
                    <a:pt x="571" y="271"/>
                    <a:pt x="550" y="330"/>
                    <a:pt x="535" y="349"/>
                  </a:cubicBezTo>
                  <a:cubicBezTo>
                    <a:pt x="519" y="369"/>
                    <a:pt x="481" y="376"/>
                    <a:pt x="474" y="343"/>
                  </a:cubicBezTo>
                  <a:cubicBezTo>
                    <a:pt x="467" y="311"/>
                    <a:pt x="419" y="281"/>
                    <a:pt x="416" y="355"/>
                  </a:cubicBezTo>
                  <a:cubicBezTo>
                    <a:pt x="414" y="430"/>
                    <a:pt x="513" y="839"/>
                    <a:pt x="529" y="890"/>
                  </a:cubicBezTo>
                  <a:cubicBezTo>
                    <a:pt x="545" y="940"/>
                    <a:pt x="492" y="972"/>
                    <a:pt x="387" y="874"/>
                  </a:cubicBezTo>
                  <a:cubicBezTo>
                    <a:pt x="343" y="833"/>
                    <a:pt x="288" y="690"/>
                    <a:pt x="279" y="536"/>
                  </a:cubicBezTo>
                  <a:cubicBezTo>
                    <a:pt x="266" y="326"/>
                    <a:pt x="456" y="129"/>
                    <a:pt x="497" y="121"/>
                  </a:cubicBezTo>
                  <a:cubicBezTo>
                    <a:pt x="569" y="107"/>
                    <a:pt x="560" y="58"/>
                    <a:pt x="488" y="74"/>
                  </a:cubicBezTo>
                  <a:cubicBezTo>
                    <a:pt x="416" y="90"/>
                    <a:pt x="380" y="142"/>
                    <a:pt x="307" y="187"/>
                  </a:cubicBezTo>
                  <a:cubicBezTo>
                    <a:pt x="234" y="232"/>
                    <a:pt x="207" y="149"/>
                    <a:pt x="216" y="74"/>
                  </a:cubicBezTo>
                  <a:cubicBezTo>
                    <a:pt x="226" y="0"/>
                    <a:pt x="175" y="12"/>
                    <a:pt x="158" y="74"/>
                  </a:cubicBezTo>
                  <a:cubicBezTo>
                    <a:pt x="142" y="137"/>
                    <a:pt x="188" y="488"/>
                    <a:pt x="188" y="538"/>
                  </a:cubicBezTo>
                  <a:cubicBezTo>
                    <a:pt x="188" y="588"/>
                    <a:pt x="165" y="614"/>
                    <a:pt x="144" y="554"/>
                  </a:cubicBezTo>
                  <a:cubicBezTo>
                    <a:pt x="123" y="494"/>
                    <a:pt x="109" y="448"/>
                    <a:pt x="91" y="392"/>
                  </a:cubicBezTo>
                  <a:cubicBezTo>
                    <a:pt x="72" y="336"/>
                    <a:pt x="0" y="331"/>
                    <a:pt x="42" y="470"/>
                  </a:cubicBezTo>
                  <a:cubicBezTo>
                    <a:pt x="84" y="608"/>
                    <a:pt x="198" y="991"/>
                    <a:pt x="713" y="1130"/>
                  </a:cubicBezTo>
                  <a:cubicBezTo>
                    <a:pt x="858" y="1170"/>
                    <a:pt x="999" y="1243"/>
                    <a:pt x="992" y="1345"/>
                  </a:cubicBezTo>
                  <a:cubicBezTo>
                    <a:pt x="989" y="1379"/>
                    <a:pt x="887" y="1295"/>
                    <a:pt x="829" y="1255"/>
                  </a:cubicBezTo>
                  <a:cubicBezTo>
                    <a:pt x="783" y="1223"/>
                    <a:pt x="727" y="1237"/>
                    <a:pt x="679" y="1231"/>
                  </a:cubicBezTo>
                  <a:cubicBezTo>
                    <a:pt x="666" y="1229"/>
                    <a:pt x="637" y="1223"/>
                    <a:pt x="648" y="1261"/>
                  </a:cubicBezTo>
                  <a:cubicBezTo>
                    <a:pt x="685" y="1404"/>
                    <a:pt x="873" y="1489"/>
                    <a:pt x="941" y="1486"/>
                  </a:cubicBezTo>
                  <a:cubicBezTo>
                    <a:pt x="1015" y="1482"/>
                    <a:pt x="1071" y="1783"/>
                    <a:pt x="1073" y="1853"/>
                  </a:cubicBezTo>
                  <a:cubicBezTo>
                    <a:pt x="1074" y="1879"/>
                    <a:pt x="1074" y="1981"/>
                    <a:pt x="1119" y="2054"/>
                  </a:cubicBezTo>
                  <a:cubicBezTo>
                    <a:pt x="1131" y="2074"/>
                    <a:pt x="1148" y="2092"/>
                    <a:pt x="1169" y="2106"/>
                  </a:cubicBezTo>
                  <a:cubicBezTo>
                    <a:pt x="1179" y="2112"/>
                    <a:pt x="1189" y="2118"/>
                    <a:pt x="1201" y="2122"/>
                  </a:cubicBezTo>
                  <a:cubicBezTo>
                    <a:pt x="1218" y="2128"/>
                    <a:pt x="1237" y="2132"/>
                    <a:pt x="1257" y="2133"/>
                  </a:cubicBezTo>
                  <a:cubicBezTo>
                    <a:pt x="1277" y="2132"/>
                    <a:pt x="1296" y="2128"/>
                    <a:pt x="1313" y="2122"/>
                  </a:cubicBezTo>
                  <a:cubicBezTo>
                    <a:pt x="1325" y="2118"/>
                    <a:pt x="1335" y="2112"/>
                    <a:pt x="1345" y="2106"/>
                  </a:cubicBezTo>
                  <a:cubicBezTo>
                    <a:pt x="1366" y="2092"/>
                    <a:pt x="1383" y="2074"/>
                    <a:pt x="1395" y="2054"/>
                  </a:cubicBezTo>
                  <a:cubicBezTo>
                    <a:pt x="1440" y="1981"/>
                    <a:pt x="1440" y="1879"/>
                    <a:pt x="1441" y="1853"/>
                  </a:cubicBezTo>
                  <a:cubicBezTo>
                    <a:pt x="1443" y="1783"/>
                    <a:pt x="1499" y="1482"/>
                    <a:pt x="1573" y="1486"/>
                  </a:cubicBezTo>
                  <a:cubicBezTo>
                    <a:pt x="1641" y="1489"/>
                    <a:pt x="1829" y="1404"/>
                    <a:pt x="1866" y="1261"/>
                  </a:cubicBezTo>
                  <a:cubicBezTo>
                    <a:pt x="1877" y="1223"/>
                    <a:pt x="1848" y="1229"/>
                    <a:pt x="1835" y="1231"/>
                  </a:cubicBezTo>
                  <a:cubicBezTo>
                    <a:pt x="1787" y="1237"/>
                    <a:pt x="1731" y="1223"/>
                    <a:pt x="1685" y="1255"/>
                  </a:cubicBezTo>
                  <a:cubicBezTo>
                    <a:pt x="1627" y="1295"/>
                    <a:pt x="1525" y="1379"/>
                    <a:pt x="1522" y="1345"/>
                  </a:cubicBezTo>
                  <a:cubicBezTo>
                    <a:pt x="1515" y="1243"/>
                    <a:pt x="1656" y="1170"/>
                    <a:pt x="1801" y="1130"/>
                  </a:cubicBezTo>
                  <a:cubicBezTo>
                    <a:pt x="2316" y="991"/>
                    <a:pt x="2430" y="608"/>
                    <a:pt x="2472" y="470"/>
                  </a:cubicBezTo>
                  <a:cubicBezTo>
                    <a:pt x="2514" y="331"/>
                    <a:pt x="2442" y="336"/>
                    <a:pt x="2423" y="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892800" y="5884863"/>
              <a:ext cx="307975" cy="2301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04989" y="2460035"/>
            <a:ext cx="2758276" cy="1048227"/>
            <a:chOff x="3672589" y="5023387"/>
            <a:chExt cx="2758276" cy="1048227"/>
          </a:xfrm>
        </p:grpSpPr>
        <p:sp>
          <p:nvSpPr>
            <p:cNvPr id="15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6" name="iS1ide-Rectangle 33"/>
            <p:cNvSpPr/>
            <p:nvPr/>
          </p:nvSpPr>
          <p:spPr>
            <a:xfrm>
              <a:off x="3672589" y="5400200"/>
              <a:ext cx="2758276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04989" y="4606276"/>
            <a:ext cx="2758276" cy="1048227"/>
            <a:chOff x="3672589" y="5023387"/>
            <a:chExt cx="2758276" cy="1048227"/>
          </a:xfrm>
        </p:grpSpPr>
        <p:sp>
          <p:nvSpPr>
            <p:cNvPr id="18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9" name="iS1ide-Rectangle 33"/>
            <p:cNvSpPr/>
            <p:nvPr/>
          </p:nvSpPr>
          <p:spPr>
            <a:xfrm>
              <a:off x="3672589" y="5400200"/>
              <a:ext cx="2758276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200" y="2512549"/>
            <a:ext cx="2757347" cy="1048227"/>
            <a:chOff x="3019177" y="5023387"/>
            <a:chExt cx="2757347" cy="1048227"/>
          </a:xfrm>
        </p:grpSpPr>
        <p:sp>
          <p:nvSpPr>
            <p:cNvPr id="21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2" name="iS1ide-Rectangle 33"/>
            <p:cNvSpPr/>
            <p:nvPr/>
          </p:nvSpPr>
          <p:spPr>
            <a:xfrm>
              <a:off x="3019177" y="5400200"/>
              <a:ext cx="2757347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7200" y="4658790"/>
            <a:ext cx="2757347" cy="1048227"/>
            <a:chOff x="3019177" y="5023387"/>
            <a:chExt cx="2757347" cy="1048227"/>
          </a:xfrm>
        </p:grpSpPr>
        <p:sp>
          <p:nvSpPr>
            <p:cNvPr id="24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5" name="iS1ide-Rectangle 33"/>
            <p:cNvSpPr/>
            <p:nvPr/>
          </p:nvSpPr>
          <p:spPr>
            <a:xfrm>
              <a:off x="3019177" y="5400200"/>
              <a:ext cx="2757347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21275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5144612" y="330778"/>
              <a:ext cx="198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节日由来</a:t>
              </a:r>
            </a:p>
          </p:txBody>
        </p:sp>
      </p:grpSp>
      <p:sp>
        <p:nvSpPr>
          <p:cNvPr id="8" name="任意多边形: 形状 7"/>
          <p:cNvSpPr/>
          <p:nvPr/>
        </p:nvSpPr>
        <p:spPr>
          <a:xfrm>
            <a:off x="2905524" y="0"/>
            <a:ext cx="6380952" cy="6858000"/>
          </a:xfrm>
          <a:custGeom>
            <a:avLst/>
            <a:gdLst>
              <a:gd name="connsiteX0" fmla="*/ 1894308 w 3785305"/>
              <a:gd name="connsiteY0" fmla="*/ 0 h 4068299"/>
              <a:gd name="connsiteX1" fmla="*/ 1894308 w 3785305"/>
              <a:gd name="connsiteY1" fmla="*/ 7726 h 4068299"/>
              <a:gd name="connsiteX2" fmla="*/ 1967818 w 3785305"/>
              <a:gd name="connsiteY2" fmla="*/ 179172 h 4068299"/>
              <a:gd name="connsiteX3" fmla="*/ 2720257 w 3785305"/>
              <a:gd name="connsiteY3" fmla="*/ 1190626 h 4068299"/>
              <a:gd name="connsiteX4" fmla="*/ 2374303 w 3785305"/>
              <a:gd name="connsiteY4" fmla="*/ 1164842 h 4068299"/>
              <a:gd name="connsiteX5" fmla="*/ 2326575 w 3785305"/>
              <a:gd name="connsiteY5" fmla="*/ 1156178 h 4068299"/>
              <a:gd name="connsiteX6" fmla="*/ 2382628 w 3785305"/>
              <a:gd name="connsiteY6" fmla="*/ 1248898 h 4068299"/>
              <a:gd name="connsiteX7" fmla="*/ 2999101 w 3785305"/>
              <a:gd name="connsiteY7" fmla="*/ 1967689 h 4068299"/>
              <a:gd name="connsiteX8" fmla="*/ 2536586 w 3785305"/>
              <a:gd name="connsiteY8" fmla="*/ 1929430 h 4068299"/>
              <a:gd name="connsiteX9" fmla="*/ 2498263 w 3785305"/>
              <a:gd name="connsiteY9" fmla="*/ 1921709 h 4068299"/>
              <a:gd name="connsiteX10" fmla="*/ 2544675 w 3785305"/>
              <a:gd name="connsiteY10" fmla="*/ 1982862 h 4068299"/>
              <a:gd name="connsiteX11" fmla="*/ 3365033 w 3785305"/>
              <a:gd name="connsiteY11" fmla="*/ 2744752 h 4068299"/>
              <a:gd name="connsiteX12" fmla="*/ 3069815 w 3785305"/>
              <a:gd name="connsiteY12" fmla="*/ 2730569 h 4068299"/>
              <a:gd name="connsiteX13" fmla="*/ 2891517 w 3785305"/>
              <a:gd name="connsiteY13" fmla="*/ 2715888 h 4068299"/>
              <a:gd name="connsiteX14" fmla="*/ 2942203 w 3785305"/>
              <a:gd name="connsiteY14" fmla="*/ 2785266 h 4068299"/>
              <a:gd name="connsiteX15" fmla="*/ 3785305 w 3785305"/>
              <a:gd name="connsiteY15" fmla="*/ 3702483 h 4068299"/>
              <a:gd name="connsiteX16" fmla="*/ 2339862 w 3785305"/>
              <a:gd name="connsiteY16" fmla="*/ 3556153 h 4068299"/>
              <a:gd name="connsiteX17" fmla="*/ 2164098 w 3785305"/>
              <a:gd name="connsiteY17" fmla="*/ 3488384 h 4068299"/>
              <a:gd name="connsiteX18" fmla="*/ 2233380 w 3785305"/>
              <a:gd name="connsiteY18" fmla="*/ 4068299 h 4068299"/>
              <a:gd name="connsiteX19" fmla="*/ 1551925 w 3785305"/>
              <a:gd name="connsiteY19" fmla="*/ 4068299 h 4068299"/>
              <a:gd name="connsiteX20" fmla="*/ 1620461 w 3785305"/>
              <a:gd name="connsiteY20" fmla="*/ 3494633 h 4068299"/>
              <a:gd name="connsiteX21" fmla="*/ 1437420 w 3785305"/>
              <a:gd name="connsiteY21" fmla="*/ 3564988 h 4068299"/>
              <a:gd name="connsiteX22" fmla="*/ 0 w 3785305"/>
              <a:gd name="connsiteY22" fmla="*/ 3702481 h 4068299"/>
              <a:gd name="connsiteX23" fmla="*/ 843102 w 3785305"/>
              <a:gd name="connsiteY23" fmla="*/ 2785263 h 4068299"/>
              <a:gd name="connsiteX24" fmla="*/ 893788 w 3785305"/>
              <a:gd name="connsiteY24" fmla="*/ 2715887 h 4068299"/>
              <a:gd name="connsiteX25" fmla="*/ 715489 w 3785305"/>
              <a:gd name="connsiteY25" fmla="*/ 2730567 h 4068299"/>
              <a:gd name="connsiteX26" fmla="*/ 420271 w 3785305"/>
              <a:gd name="connsiteY26" fmla="*/ 2744751 h 4068299"/>
              <a:gd name="connsiteX27" fmla="*/ 1240629 w 3785305"/>
              <a:gd name="connsiteY27" fmla="*/ 1982860 h 4068299"/>
              <a:gd name="connsiteX28" fmla="*/ 1287041 w 3785305"/>
              <a:gd name="connsiteY28" fmla="*/ 1921708 h 4068299"/>
              <a:gd name="connsiteX29" fmla="*/ 1248718 w 3785305"/>
              <a:gd name="connsiteY29" fmla="*/ 1929429 h 4068299"/>
              <a:gd name="connsiteX30" fmla="*/ 786203 w 3785305"/>
              <a:gd name="connsiteY30" fmla="*/ 1967687 h 4068299"/>
              <a:gd name="connsiteX31" fmla="*/ 1402677 w 3785305"/>
              <a:gd name="connsiteY31" fmla="*/ 1248897 h 4068299"/>
              <a:gd name="connsiteX32" fmla="*/ 1458729 w 3785305"/>
              <a:gd name="connsiteY32" fmla="*/ 1156177 h 4068299"/>
              <a:gd name="connsiteX33" fmla="*/ 1411001 w 3785305"/>
              <a:gd name="connsiteY33" fmla="*/ 1164841 h 4068299"/>
              <a:gd name="connsiteX34" fmla="*/ 1065047 w 3785305"/>
              <a:gd name="connsiteY34" fmla="*/ 1190625 h 4068299"/>
              <a:gd name="connsiteX35" fmla="*/ 1817486 w 3785305"/>
              <a:gd name="connsiteY35" fmla="*/ 179171 h 4068299"/>
              <a:gd name="connsiteX36" fmla="*/ 1890996 w 3785305"/>
              <a:gd name="connsiteY36" fmla="*/ 7725 h 4068299"/>
              <a:gd name="connsiteX37" fmla="*/ 1890996 w 3785305"/>
              <a:gd name="connsiteY37" fmla="*/ 1 h 4068299"/>
              <a:gd name="connsiteX38" fmla="*/ 1892652 w 3785305"/>
              <a:gd name="connsiteY38" fmla="*/ 3863 h 4068299"/>
              <a:gd name="connsiteX0-1" fmla="*/ 1894308 w 3785305"/>
              <a:gd name="connsiteY0-2" fmla="*/ 0 h 4068299"/>
              <a:gd name="connsiteX1-3" fmla="*/ 1894308 w 3785305"/>
              <a:gd name="connsiteY1-4" fmla="*/ 7726 h 4068299"/>
              <a:gd name="connsiteX2-5" fmla="*/ 1967818 w 3785305"/>
              <a:gd name="connsiteY2-6" fmla="*/ 179172 h 4068299"/>
              <a:gd name="connsiteX3-7" fmla="*/ 2720257 w 3785305"/>
              <a:gd name="connsiteY3-8" fmla="*/ 1190626 h 4068299"/>
              <a:gd name="connsiteX4-9" fmla="*/ 2374303 w 3785305"/>
              <a:gd name="connsiteY4-10" fmla="*/ 1164842 h 4068299"/>
              <a:gd name="connsiteX5-11" fmla="*/ 2326575 w 3785305"/>
              <a:gd name="connsiteY5-12" fmla="*/ 1156178 h 4068299"/>
              <a:gd name="connsiteX6-13" fmla="*/ 2382628 w 3785305"/>
              <a:gd name="connsiteY6-14" fmla="*/ 1248898 h 4068299"/>
              <a:gd name="connsiteX7-15" fmla="*/ 2999101 w 3785305"/>
              <a:gd name="connsiteY7-16" fmla="*/ 1967689 h 4068299"/>
              <a:gd name="connsiteX8-17" fmla="*/ 2536586 w 3785305"/>
              <a:gd name="connsiteY8-18" fmla="*/ 1929430 h 4068299"/>
              <a:gd name="connsiteX9-19" fmla="*/ 2498263 w 3785305"/>
              <a:gd name="connsiteY9-20" fmla="*/ 1921709 h 4068299"/>
              <a:gd name="connsiteX10-21" fmla="*/ 2544675 w 3785305"/>
              <a:gd name="connsiteY10-22" fmla="*/ 1982862 h 4068299"/>
              <a:gd name="connsiteX11-23" fmla="*/ 3365033 w 3785305"/>
              <a:gd name="connsiteY11-24" fmla="*/ 2744752 h 4068299"/>
              <a:gd name="connsiteX12-25" fmla="*/ 3069815 w 3785305"/>
              <a:gd name="connsiteY12-26" fmla="*/ 2730569 h 4068299"/>
              <a:gd name="connsiteX13-27" fmla="*/ 2891517 w 3785305"/>
              <a:gd name="connsiteY13-28" fmla="*/ 2715888 h 4068299"/>
              <a:gd name="connsiteX14-29" fmla="*/ 2942203 w 3785305"/>
              <a:gd name="connsiteY14-30" fmla="*/ 2785266 h 4068299"/>
              <a:gd name="connsiteX15-31" fmla="*/ 3785305 w 3785305"/>
              <a:gd name="connsiteY15-32" fmla="*/ 3702483 h 4068299"/>
              <a:gd name="connsiteX16-33" fmla="*/ 2339862 w 3785305"/>
              <a:gd name="connsiteY16-34" fmla="*/ 3556153 h 4068299"/>
              <a:gd name="connsiteX17-35" fmla="*/ 2164098 w 3785305"/>
              <a:gd name="connsiteY17-36" fmla="*/ 3488384 h 4068299"/>
              <a:gd name="connsiteX18-37" fmla="*/ 2233380 w 3785305"/>
              <a:gd name="connsiteY18-38" fmla="*/ 4068299 h 4068299"/>
              <a:gd name="connsiteX19-39" fmla="*/ 1551925 w 3785305"/>
              <a:gd name="connsiteY19-40" fmla="*/ 4068299 h 4068299"/>
              <a:gd name="connsiteX20-41" fmla="*/ 1620461 w 3785305"/>
              <a:gd name="connsiteY20-42" fmla="*/ 3494633 h 4068299"/>
              <a:gd name="connsiteX21-43" fmla="*/ 1437420 w 3785305"/>
              <a:gd name="connsiteY21-44" fmla="*/ 3564988 h 4068299"/>
              <a:gd name="connsiteX22-45" fmla="*/ 0 w 3785305"/>
              <a:gd name="connsiteY22-46" fmla="*/ 3702481 h 4068299"/>
              <a:gd name="connsiteX23-47" fmla="*/ 843102 w 3785305"/>
              <a:gd name="connsiteY23-48" fmla="*/ 2785263 h 4068299"/>
              <a:gd name="connsiteX24-49" fmla="*/ 893788 w 3785305"/>
              <a:gd name="connsiteY24-50" fmla="*/ 2715887 h 4068299"/>
              <a:gd name="connsiteX25-51" fmla="*/ 715489 w 3785305"/>
              <a:gd name="connsiteY25-52" fmla="*/ 2730567 h 4068299"/>
              <a:gd name="connsiteX26-53" fmla="*/ 420271 w 3785305"/>
              <a:gd name="connsiteY26-54" fmla="*/ 2744751 h 4068299"/>
              <a:gd name="connsiteX27-55" fmla="*/ 1240629 w 3785305"/>
              <a:gd name="connsiteY27-56" fmla="*/ 1982860 h 4068299"/>
              <a:gd name="connsiteX28-57" fmla="*/ 1287041 w 3785305"/>
              <a:gd name="connsiteY28-58" fmla="*/ 1921708 h 4068299"/>
              <a:gd name="connsiteX29-59" fmla="*/ 1248718 w 3785305"/>
              <a:gd name="connsiteY29-60" fmla="*/ 1929429 h 4068299"/>
              <a:gd name="connsiteX30-61" fmla="*/ 786203 w 3785305"/>
              <a:gd name="connsiteY30-62" fmla="*/ 1967687 h 4068299"/>
              <a:gd name="connsiteX31-63" fmla="*/ 1402677 w 3785305"/>
              <a:gd name="connsiteY31-64" fmla="*/ 1248897 h 4068299"/>
              <a:gd name="connsiteX32-65" fmla="*/ 1458729 w 3785305"/>
              <a:gd name="connsiteY32-66" fmla="*/ 1156177 h 4068299"/>
              <a:gd name="connsiteX33-67" fmla="*/ 1411001 w 3785305"/>
              <a:gd name="connsiteY33-68" fmla="*/ 1164841 h 4068299"/>
              <a:gd name="connsiteX34-69" fmla="*/ 1065047 w 3785305"/>
              <a:gd name="connsiteY34-70" fmla="*/ 1190625 h 4068299"/>
              <a:gd name="connsiteX35-71" fmla="*/ 1817486 w 3785305"/>
              <a:gd name="connsiteY35-72" fmla="*/ 179171 h 4068299"/>
              <a:gd name="connsiteX36-73" fmla="*/ 1890996 w 3785305"/>
              <a:gd name="connsiteY36-74" fmla="*/ 7725 h 4068299"/>
              <a:gd name="connsiteX37-75" fmla="*/ 1890996 w 3785305"/>
              <a:gd name="connsiteY37-76" fmla="*/ 1 h 4068299"/>
              <a:gd name="connsiteX38-77" fmla="*/ 1892652 w 3785305"/>
              <a:gd name="connsiteY38-78" fmla="*/ 3863 h 4068299"/>
              <a:gd name="connsiteX39" fmla="*/ 1894308 w 3785305"/>
              <a:gd name="connsiteY39" fmla="*/ 0 h 4068299"/>
              <a:gd name="connsiteX0-79" fmla="*/ 1894308 w 3785305"/>
              <a:gd name="connsiteY0-80" fmla="*/ 0 h 4068299"/>
              <a:gd name="connsiteX1-81" fmla="*/ 1894308 w 3785305"/>
              <a:gd name="connsiteY1-82" fmla="*/ 7726 h 4068299"/>
              <a:gd name="connsiteX2-83" fmla="*/ 1967818 w 3785305"/>
              <a:gd name="connsiteY2-84" fmla="*/ 179172 h 4068299"/>
              <a:gd name="connsiteX3-85" fmla="*/ 2720257 w 3785305"/>
              <a:gd name="connsiteY3-86" fmla="*/ 1190626 h 4068299"/>
              <a:gd name="connsiteX4-87" fmla="*/ 2374303 w 3785305"/>
              <a:gd name="connsiteY4-88" fmla="*/ 1164842 h 4068299"/>
              <a:gd name="connsiteX5-89" fmla="*/ 2326575 w 3785305"/>
              <a:gd name="connsiteY5-90" fmla="*/ 1156178 h 4068299"/>
              <a:gd name="connsiteX6-91" fmla="*/ 2382628 w 3785305"/>
              <a:gd name="connsiteY6-92" fmla="*/ 1248898 h 4068299"/>
              <a:gd name="connsiteX7-93" fmla="*/ 2999101 w 3785305"/>
              <a:gd name="connsiteY7-94" fmla="*/ 1967689 h 4068299"/>
              <a:gd name="connsiteX8-95" fmla="*/ 2536586 w 3785305"/>
              <a:gd name="connsiteY8-96" fmla="*/ 1929430 h 4068299"/>
              <a:gd name="connsiteX9-97" fmla="*/ 2498263 w 3785305"/>
              <a:gd name="connsiteY9-98" fmla="*/ 1921709 h 4068299"/>
              <a:gd name="connsiteX10-99" fmla="*/ 2544675 w 3785305"/>
              <a:gd name="connsiteY10-100" fmla="*/ 1982862 h 4068299"/>
              <a:gd name="connsiteX11-101" fmla="*/ 3365033 w 3785305"/>
              <a:gd name="connsiteY11-102" fmla="*/ 2744752 h 4068299"/>
              <a:gd name="connsiteX12-103" fmla="*/ 3069815 w 3785305"/>
              <a:gd name="connsiteY12-104" fmla="*/ 2730569 h 4068299"/>
              <a:gd name="connsiteX13-105" fmla="*/ 2891517 w 3785305"/>
              <a:gd name="connsiteY13-106" fmla="*/ 2715888 h 4068299"/>
              <a:gd name="connsiteX14-107" fmla="*/ 2942203 w 3785305"/>
              <a:gd name="connsiteY14-108" fmla="*/ 2785266 h 4068299"/>
              <a:gd name="connsiteX15-109" fmla="*/ 3785305 w 3785305"/>
              <a:gd name="connsiteY15-110" fmla="*/ 3702483 h 4068299"/>
              <a:gd name="connsiteX16-111" fmla="*/ 2339862 w 3785305"/>
              <a:gd name="connsiteY16-112" fmla="*/ 3556153 h 4068299"/>
              <a:gd name="connsiteX17-113" fmla="*/ 2164098 w 3785305"/>
              <a:gd name="connsiteY17-114" fmla="*/ 3488384 h 4068299"/>
              <a:gd name="connsiteX18-115" fmla="*/ 2233380 w 3785305"/>
              <a:gd name="connsiteY18-116" fmla="*/ 4068299 h 4068299"/>
              <a:gd name="connsiteX19-117" fmla="*/ 1551925 w 3785305"/>
              <a:gd name="connsiteY19-118" fmla="*/ 4068299 h 4068299"/>
              <a:gd name="connsiteX20-119" fmla="*/ 1620461 w 3785305"/>
              <a:gd name="connsiteY20-120" fmla="*/ 3494633 h 4068299"/>
              <a:gd name="connsiteX21-121" fmla="*/ 1437420 w 3785305"/>
              <a:gd name="connsiteY21-122" fmla="*/ 3564988 h 4068299"/>
              <a:gd name="connsiteX22-123" fmla="*/ 0 w 3785305"/>
              <a:gd name="connsiteY22-124" fmla="*/ 3702481 h 4068299"/>
              <a:gd name="connsiteX23-125" fmla="*/ 843102 w 3785305"/>
              <a:gd name="connsiteY23-126" fmla="*/ 2785263 h 4068299"/>
              <a:gd name="connsiteX24-127" fmla="*/ 893788 w 3785305"/>
              <a:gd name="connsiteY24-128" fmla="*/ 2715887 h 4068299"/>
              <a:gd name="connsiteX25-129" fmla="*/ 715489 w 3785305"/>
              <a:gd name="connsiteY25-130" fmla="*/ 2730567 h 4068299"/>
              <a:gd name="connsiteX26-131" fmla="*/ 420271 w 3785305"/>
              <a:gd name="connsiteY26-132" fmla="*/ 2744751 h 4068299"/>
              <a:gd name="connsiteX27-133" fmla="*/ 1240629 w 3785305"/>
              <a:gd name="connsiteY27-134" fmla="*/ 1982860 h 4068299"/>
              <a:gd name="connsiteX28-135" fmla="*/ 1287041 w 3785305"/>
              <a:gd name="connsiteY28-136" fmla="*/ 1921708 h 4068299"/>
              <a:gd name="connsiteX29-137" fmla="*/ 1248718 w 3785305"/>
              <a:gd name="connsiteY29-138" fmla="*/ 1929429 h 4068299"/>
              <a:gd name="connsiteX30-139" fmla="*/ 786203 w 3785305"/>
              <a:gd name="connsiteY30-140" fmla="*/ 1967687 h 4068299"/>
              <a:gd name="connsiteX31-141" fmla="*/ 1402677 w 3785305"/>
              <a:gd name="connsiteY31-142" fmla="*/ 1248897 h 4068299"/>
              <a:gd name="connsiteX32-143" fmla="*/ 1458729 w 3785305"/>
              <a:gd name="connsiteY32-144" fmla="*/ 1156177 h 4068299"/>
              <a:gd name="connsiteX33-145" fmla="*/ 1411001 w 3785305"/>
              <a:gd name="connsiteY33-146" fmla="*/ 1164841 h 4068299"/>
              <a:gd name="connsiteX34-147" fmla="*/ 1065047 w 3785305"/>
              <a:gd name="connsiteY34-148" fmla="*/ 1190625 h 4068299"/>
              <a:gd name="connsiteX35-149" fmla="*/ 1817486 w 3785305"/>
              <a:gd name="connsiteY35-150" fmla="*/ 179171 h 4068299"/>
              <a:gd name="connsiteX36-151" fmla="*/ 1890996 w 3785305"/>
              <a:gd name="connsiteY36-152" fmla="*/ 7725 h 4068299"/>
              <a:gd name="connsiteX37-153" fmla="*/ 1890996 w 3785305"/>
              <a:gd name="connsiteY37-154" fmla="*/ 1 h 4068299"/>
              <a:gd name="connsiteX38-155" fmla="*/ 1892652 w 3785305"/>
              <a:gd name="connsiteY38-156" fmla="*/ 3863 h 4068299"/>
              <a:gd name="connsiteX39-157" fmla="*/ 1894308 w 3785305"/>
              <a:gd name="connsiteY39-158" fmla="*/ 0 h 4068299"/>
              <a:gd name="connsiteX0-159" fmla="*/ 1894308 w 3785305"/>
              <a:gd name="connsiteY0-160" fmla="*/ 0 h 4068299"/>
              <a:gd name="connsiteX1-161" fmla="*/ 1894308 w 3785305"/>
              <a:gd name="connsiteY1-162" fmla="*/ 7726 h 4068299"/>
              <a:gd name="connsiteX2-163" fmla="*/ 1967818 w 3785305"/>
              <a:gd name="connsiteY2-164" fmla="*/ 179172 h 4068299"/>
              <a:gd name="connsiteX3-165" fmla="*/ 2720257 w 3785305"/>
              <a:gd name="connsiteY3-166" fmla="*/ 1190626 h 4068299"/>
              <a:gd name="connsiteX4-167" fmla="*/ 2374303 w 3785305"/>
              <a:gd name="connsiteY4-168" fmla="*/ 1164842 h 4068299"/>
              <a:gd name="connsiteX5-169" fmla="*/ 2326575 w 3785305"/>
              <a:gd name="connsiteY5-170" fmla="*/ 1156178 h 4068299"/>
              <a:gd name="connsiteX6-171" fmla="*/ 2382628 w 3785305"/>
              <a:gd name="connsiteY6-172" fmla="*/ 1248898 h 4068299"/>
              <a:gd name="connsiteX7-173" fmla="*/ 2999101 w 3785305"/>
              <a:gd name="connsiteY7-174" fmla="*/ 1967689 h 4068299"/>
              <a:gd name="connsiteX8-175" fmla="*/ 2536586 w 3785305"/>
              <a:gd name="connsiteY8-176" fmla="*/ 1929430 h 4068299"/>
              <a:gd name="connsiteX9-177" fmla="*/ 2498263 w 3785305"/>
              <a:gd name="connsiteY9-178" fmla="*/ 1921709 h 4068299"/>
              <a:gd name="connsiteX10-179" fmla="*/ 2544675 w 3785305"/>
              <a:gd name="connsiteY10-180" fmla="*/ 1982862 h 4068299"/>
              <a:gd name="connsiteX11-181" fmla="*/ 3365033 w 3785305"/>
              <a:gd name="connsiteY11-182" fmla="*/ 2744752 h 4068299"/>
              <a:gd name="connsiteX12-183" fmla="*/ 3069815 w 3785305"/>
              <a:gd name="connsiteY12-184" fmla="*/ 2730569 h 4068299"/>
              <a:gd name="connsiteX13-185" fmla="*/ 2891517 w 3785305"/>
              <a:gd name="connsiteY13-186" fmla="*/ 2715888 h 4068299"/>
              <a:gd name="connsiteX14-187" fmla="*/ 2942203 w 3785305"/>
              <a:gd name="connsiteY14-188" fmla="*/ 2785266 h 4068299"/>
              <a:gd name="connsiteX15-189" fmla="*/ 3785305 w 3785305"/>
              <a:gd name="connsiteY15-190" fmla="*/ 3702483 h 4068299"/>
              <a:gd name="connsiteX16-191" fmla="*/ 2339862 w 3785305"/>
              <a:gd name="connsiteY16-192" fmla="*/ 3556153 h 4068299"/>
              <a:gd name="connsiteX17-193" fmla="*/ 2164098 w 3785305"/>
              <a:gd name="connsiteY17-194" fmla="*/ 3488384 h 4068299"/>
              <a:gd name="connsiteX18-195" fmla="*/ 2233380 w 3785305"/>
              <a:gd name="connsiteY18-196" fmla="*/ 4068299 h 4068299"/>
              <a:gd name="connsiteX19-197" fmla="*/ 1551925 w 3785305"/>
              <a:gd name="connsiteY19-198" fmla="*/ 4068299 h 4068299"/>
              <a:gd name="connsiteX20-199" fmla="*/ 1620461 w 3785305"/>
              <a:gd name="connsiteY20-200" fmla="*/ 3494633 h 4068299"/>
              <a:gd name="connsiteX21-201" fmla="*/ 1437420 w 3785305"/>
              <a:gd name="connsiteY21-202" fmla="*/ 3564988 h 4068299"/>
              <a:gd name="connsiteX22-203" fmla="*/ 0 w 3785305"/>
              <a:gd name="connsiteY22-204" fmla="*/ 3702481 h 4068299"/>
              <a:gd name="connsiteX23-205" fmla="*/ 843102 w 3785305"/>
              <a:gd name="connsiteY23-206" fmla="*/ 2785263 h 4068299"/>
              <a:gd name="connsiteX24-207" fmla="*/ 893788 w 3785305"/>
              <a:gd name="connsiteY24-208" fmla="*/ 2715887 h 4068299"/>
              <a:gd name="connsiteX25-209" fmla="*/ 715489 w 3785305"/>
              <a:gd name="connsiteY25-210" fmla="*/ 2730567 h 4068299"/>
              <a:gd name="connsiteX26-211" fmla="*/ 420271 w 3785305"/>
              <a:gd name="connsiteY26-212" fmla="*/ 2744751 h 4068299"/>
              <a:gd name="connsiteX27-213" fmla="*/ 1240629 w 3785305"/>
              <a:gd name="connsiteY27-214" fmla="*/ 1982860 h 4068299"/>
              <a:gd name="connsiteX28-215" fmla="*/ 1287041 w 3785305"/>
              <a:gd name="connsiteY28-216" fmla="*/ 1921708 h 4068299"/>
              <a:gd name="connsiteX29-217" fmla="*/ 1248718 w 3785305"/>
              <a:gd name="connsiteY29-218" fmla="*/ 1929429 h 4068299"/>
              <a:gd name="connsiteX30-219" fmla="*/ 786203 w 3785305"/>
              <a:gd name="connsiteY30-220" fmla="*/ 1967687 h 4068299"/>
              <a:gd name="connsiteX31-221" fmla="*/ 1402677 w 3785305"/>
              <a:gd name="connsiteY31-222" fmla="*/ 1248897 h 4068299"/>
              <a:gd name="connsiteX32-223" fmla="*/ 1458729 w 3785305"/>
              <a:gd name="connsiteY32-224" fmla="*/ 1156177 h 4068299"/>
              <a:gd name="connsiteX33-225" fmla="*/ 1411001 w 3785305"/>
              <a:gd name="connsiteY33-226" fmla="*/ 1164841 h 4068299"/>
              <a:gd name="connsiteX34-227" fmla="*/ 1065047 w 3785305"/>
              <a:gd name="connsiteY34-228" fmla="*/ 1190625 h 4068299"/>
              <a:gd name="connsiteX35-229" fmla="*/ 1817486 w 3785305"/>
              <a:gd name="connsiteY35-230" fmla="*/ 179171 h 4068299"/>
              <a:gd name="connsiteX36-231" fmla="*/ 1890996 w 3785305"/>
              <a:gd name="connsiteY36-232" fmla="*/ 7725 h 4068299"/>
              <a:gd name="connsiteX37-233" fmla="*/ 1890996 w 3785305"/>
              <a:gd name="connsiteY37-234" fmla="*/ 1 h 4068299"/>
              <a:gd name="connsiteX38-235" fmla="*/ 1892652 w 3785305"/>
              <a:gd name="connsiteY38-236" fmla="*/ 3863 h 4068299"/>
              <a:gd name="connsiteX39-237" fmla="*/ 1894308 w 3785305"/>
              <a:gd name="connsiteY39-238" fmla="*/ 0 h 4068299"/>
              <a:gd name="connsiteX0-239" fmla="*/ 1894308 w 3785305"/>
              <a:gd name="connsiteY0-240" fmla="*/ 0 h 4068299"/>
              <a:gd name="connsiteX1-241" fmla="*/ 1894308 w 3785305"/>
              <a:gd name="connsiteY1-242" fmla="*/ 7726 h 4068299"/>
              <a:gd name="connsiteX2-243" fmla="*/ 1967818 w 3785305"/>
              <a:gd name="connsiteY2-244" fmla="*/ 179172 h 4068299"/>
              <a:gd name="connsiteX3-245" fmla="*/ 2720257 w 3785305"/>
              <a:gd name="connsiteY3-246" fmla="*/ 1190626 h 4068299"/>
              <a:gd name="connsiteX4-247" fmla="*/ 2374303 w 3785305"/>
              <a:gd name="connsiteY4-248" fmla="*/ 1164842 h 4068299"/>
              <a:gd name="connsiteX5-249" fmla="*/ 2326575 w 3785305"/>
              <a:gd name="connsiteY5-250" fmla="*/ 1156178 h 4068299"/>
              <a:gd name="connsiteX6-251" fmla="*/ 2382628 w 3785305"/>
              <a:gd name="connsiteY6-252" fmla="*/ 1248898 h 4068299"/>
              <a:gd name="connsiteX7-253" fmla="*/ 2999101 w 3785305"/>
              <a:gd name="connsiteY7-254" fmla="*/ 1967689 h 4068299"/>
              <a:gd name="connsiteX8-255" fmla="*/ 2536586 w 3785305"/>
              <a:gd name="connsiteY8-256" fmla="*/ 1929430 h 4068299"/>
              <a:gd name="connsiteX9-257" fmla="*/ 2498263 w 3785305"/>
              <a:gd name="connsiteY9-258" fmla="*/ 1921709 h 4068299"/>
              <a:gd name="connsiteX10-259" fmla="*/ 2544675 w 3785305"/>
              <a:gd name="connsiteY10-260" fmla="*/ 1982862 h 4068299"/>
              <a:gd name="connsiteX11-261" fmla="*/ 3365033 w 3785305"/>
              <a:gd name="connsiteY11-262" fmla="*/ 2744752 h 4068299"/>
              <a:gd name="connsiteX12-263" fmla="*/ 3069815 w 3785305"/>
              <a:gd name="connsiteY12-264" fmla="*/ 2730569 h 4068299"/>
              <a:gd name="connsiteX13-265" fmla="*/ 2891517 w 3785305"/>
              <a:gd name="connsiteY13-266" fmla="*/ 2715888 h 4068299"/>
              <a:gd name="connsiteX14-267" fmla="*/ 2942203 w 3785305"/>
              <a:gd name="connsiteY14-268" fmla="*/ 2785266 h 4068299"/>
              <a:gd name="connsiteX15-269" fmla="*/ 3785305 w 3785305"/>
              <a:gd name="connsiteY15-270" fmla="*/ 3702483 h 4068299"/>
              <a:gd name="connsiteX16-271" fmla="*/ 2339862 w 3785305"/>
              <a:gd name="connsiteY16-272" fmla="*/ 3556153 h 4068299"/>
              <a:gd name="connsiteX17-273" fmla="*/ 2164098 w 3785305"/>
              <a:gd name="connsiteY17-274" fmla="*/ 3488384 h 4068299"/>
              <a:gd name="connsiteX18-275" fmla="*/ 2233380 w 3785305"/>
              <a:gd name="connsiteY18-276" fmla="*/ 4068299 h 4068299"/>
              <a:gd name="connsiteX19-277" fmla="*/ 1551925 w 3785305"/>
              <a:gd name="connsiteY19-278" fmla="*/ 4068299 h 4068299"/>
              <a:gd name="connsiteX20-279" fmla="*/ 1620461 w 3785305"/>
              <a:gd name="connsiteY20-280" fmla="*/ 3494633 h 4068299"/>
              <a:gd name="connsiteX21-281" fmla="*/ 1437420 w 3785305"/>
              <a:gd name="connsiteY21-282" fmla="*/ 3564988 h 4068299"/>
              <a:gd name="connsiteX22-283" fmla="*/ 0 w 3785305"/>
              <a:gd name="connsiteY22-284" fmla="*/ 3702481 h 4068299"/>
              <a:gd name="connsiteX23-285" fmla="*/ 843102 w 3785305"/>
              <a:gd name="connsiteY23-286" fmla="*/ 2785263 h 4068299"/>
              <a:gd name="connsiteX24-287" fmla="*/ 893788 w 3785305"/>
              <a:gd name="connsiteY24-288" fmla="*/ 2715887 h 4068299"/>
              <a:gd name="connsiteX25-289" fmla="*/ 715489 w 3785305"/>
              <a:gd name="connsiteY25-290" fmla="*/ 2730567 h 4068299"/>
              <a:gd name="connsiteX26-291" fmla="*/ 420271 w 3785305"/>
              <a:gd name="connsiteY26-292" fmla="*/ 2744751 h 4068299"/>
              <a:gd name="connsiteX27-293" fmla="*/ 1240629 w 3785305"/>
              <a:gd name="connsiteY27-294" fmla="*/ 1982860 h 4068299"/>
              <a:gd name="connsiteX28-295" fmla="*/ 1287041 w 3785305"/>
              <a:gd name="connsiteY28-296" fmla="*/ 1921708 h 4068299"/>
              <a:gd name="connsiteX29-297" fmla="*/ 1248718 w 3785305"/>
              <a:gd name="connsiteY29-298" fmla="*/ 1929429 h 4068299"/>
              <a:gd name="connsiteX30-299" fmla="*/ 786203 w 3785305"/>
              <a:gd name="connsiteY30-300" fmla="*/ 1967687 h 4068299"/>
              <a:gd name="connsiteX31-301" fmla="*/ 1402677 w 3785305"/>
              <a:gd name="connsiteY31-302" fmla="*/ 1248897 h 4068299"/>
              <a:gd name="connsiteX32-303" fmla="*/ 1458729 w 3785305"/>
              <a:gd name="connsiteY32-304" fmla="*/ 1156177 h 4068299"/>
              <a:gd name="connsiteX33-305" fmla="*/ 1411001 w 3785305"/>
              <a:gd name="connsiteY33-306" fmla="*/ 1164841 h 4068299"/>
              <a:gd name="connsiteX34-307" fmla="*/ 1065047 w 3785305"/>
              <a:gd name="connsiteY34-308" fmla="*/ 1190625 h 4068299"/>
              <a:gd name="connsiteX35-309" fmla="*/ 1817486 w 3785305"/>
              <a:gd name="connsiteY35-310" fmla="*/ 179171 h 4068299"/>
              <a:gd name="connsiteX36-311" fmla="*/ 1890996 w 3785305"/>
              <a:gd name="connsiteY36-312" fmla="*/ 7725 h 4068299"/>
              <a:gd name="connsiteX37-313" fmla="*/ 1890996 w 3785305"/>
              <a:gd name="connsiteY37-314" fmla="*/ 1 h 4068299"/>
              <a:gd name="connsiteX38-315" fmla="*/ 1892652 w 3785305"/>
              <a:gd name="connsiteY38-316" fmla="*/ 3863 h 4068299"/>
              <a:gd name="connsiteX39-317" fmla="*/ 1894308 w 3785305"/>
              <a:gd name="connsiteY39-318" fmla="*/ 0 h 40682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157" y="connsiteY39-158"/>
              </a:cxn>
            </a:cxnLst>
            <a:rect l="l" t="t" r="r" b="b"/>
            <a:pathLst>
              <a:path w="3785305" h="4068299">
                <a:moveTo>
                  <a:pt x="1894308" y="0"/>
                </a:moveTo>
                <a:lnTo>
                  <a:pt x="1894308" y="7726"/>
                </a:lnTo>
                <a:lnTo>
                  <a:pt x="1967818" y="179172"/>
                </a:lnTo>
                <a:cubicBezTo>
                  <a:pt x="2187641" y="568177"/>
                  <a:pt x="2324063" y="839392"/>
                  <a:pt x="2720257" y="1190626"/>
                </a:cubicBezTo>
                <a:cubicBezTo>
                  <a:pt x="2615729" y="1185070"/>
                  <a:pt x="2497602" y="1180729"/>
                  <a:pt x="2374303" y="1164842"/>
                </a:cubicBezTo>
                <a:lnTo>
                  <a:pt x="2326575" y="1156178"/>
                </a:lnTo>
                <a:lnTo>
                  <a:pt x="2382628" y="1248898"/>
                </a:lnTo>
                <a:cubicBezTo>
                  <a:pt x="2537140" y="1486805"/>
                  <a:pt x="2729484" y="1714172"/>
                  <a:pt x="2999101" y="1967689"/>
                </a:cubicBezTo>
                <a:cubicBezTo>
                  <a:pt x="2859355" y="1959445"/>
                  <a:pt x="2701427" y="1953004"/>
                  <a:pt x="2536586" y="1929430"/>
                </a:cubicBezTo>
                <a:lnTo>
                  <a:pt x="2498263" y="1921709"/>
                </a:lnTo>
                <a:lnTo>
                  <a:pt x="2544675" y="1982862"/>
                </a:lnTo>
                <a:cubicBezTo>
                  <a:pt x="2750289" y="2235033"/>
                  <a:pt x="3006246" y="2476033"/>
                  <a:pt x="3365033" y="2744752"/>
                </a:cubicBezTo>
                <a:lnTo>
                  <a:pt x="3069815" y="2730569"/>
                </a:lnTo>
                <a:lnTo>
                  <a:pt x="2891517" y="2715888"/>
                </a:lnTo>
                <a:lnTo>
                  <a:pt x="2942203" y="2785266"/>
                </a:lnTo>
                <a:cubicBezTo>
                  <a:pt x="3167861" y="3083572"/>
                  <a:pt x="3439407" y="3380576"/>
                  <a:pt x="3785305" y="3702483"/>
                </a:cubicBezTo>
                <a:cubicBezTo>
                  <a:pt x="3265378" y="3751950"/>
                  <a:pt x="2846982" y="3719555"/>
                  <a:pt x="2339862" y="3556153"/>
                </a:cubicBezTo>
                <a:lnTo>
                  <a:pt x="2164098" y="3488384"/>
                </a:lnTo>
                <a:lnTo>
                  <a:pt x="2233380" y="4068299"/>
                </a:lnTo>
                <a:lnTo>
                  <a:pt x="1551925" y="4068299"/>
                </a:lnTo>
                <a:lnTo>
                  <a:pt x="1620461" y="3494633"/>
                </a:lnTo>
                <a:lnTo>
                  <a:pt x="1437420" y="3564988"/>
                </a:lnTo>
                <a:cubicBezTo>
                  <a:pt x="931905" y="3726623"/>
                  <a:pt x="436801" y="3770420"/>
                  <a:pt x="0" y="3702481"/>
                </a:cubicBezTo>
                <a:cubicBezTo>
                  <a:pt x="345898" y="3380573"/>
                  <a:pt x="617445" y="3083569"/>
                  <a:pt x="843102" y="2785263"/>
                </a:cubicBezTo>
                <a:lnTo>
                  <a:pt x="893788" y="2715887"/>
                </a:lnTo>
                <a:lnTo>
                  <a:pt x="715489" y="2730567"/>
                </a:lnTo>
                <a:lnTo>
                  <a:pt x="420271" y="2744751"/>
                </a:lnTo>
                <a:cubicBezTo>
                  <a:pt x="779058" y="2476032"/>
                  <a:pt x="1035015" y="2235032"/>
                  <a:pt x="1240629" y="1982860"/>
                </a:cubicBezTo>
                <a:lnTo>
                  <a:pt x="1287041" y="1921708"/>
                </a:lnTo>
                <a:lnTo>
                  <a:pt x="1248718" y="1929429"/>
                </a:lnTo>
                <a:cubicBezTo>
                  <a:pt x="1083877" y="1953003"/>
                  <a:pt x="925949" y="1959443"/>
                  <a:pt x="786203" y="1967687"/>
                </a:cubicBezTo>
                <a:cubicBezTo>
                  <a:pt x="1055820" y="1714170"/>
                  <a:pt x="1248164" y="1486803"/>
                  <a:pt x="1402677" y="1248897"/>
                </a:cubicBezTo>
                <a:lnTo>
                  <a:pt x="1458729" y="1156177"/>
                </a:lnTo>
                <a:lnTo>
                  <a:pt x="1411001" y="1164841"/>
                </a:lnTo>
                <a:cubicBezTo>
                  <a:pt x="1287702" y="1180728"/>
                  <a:pt x="1169575" y="1185069"/>
                  <a:pt x="1065047" y="1190625"/>
                </a:cubicBezTo>
                <a:cubicBezTo>
                  <a:pt x="1423141" y="848916"/>
                  <a:pt x="1607191" y="575320"/>
                  <a:pt x="1817486" y="179171"/>
                </a:cubicBezTo>
                <a:lnTo>
                  <a:pt x="1890996" y="7725"/>
                </a:lnTo>
                <a:lnTo>
                  <a:pt x="1890996" y="1"/>
                </a:lnTo>
                <a:lnTo>
                  <a:pt x="1892652" y="3863"/>
                </a:lnTo>
                <a:lnTo>
                  <a:pt x="1894308" y="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16675" y="4129392"/>
            <a:ext cx="570296" cy="570296"/>
            <a:chOff x="5101823" y="3510267"/>
            <a:chExt cx="570296" cy="570296"/>
          </a:xfrm>
        </p:grpSpPr>
        <p:sp>
          <p:nvSpPr>
            <p:cNvPr id="10" name="任意多边形: 形状 9"/>
            <p:cNvSpPr/>
            <p:nvPr/>
          </p:nvSpPr>
          <p:spPr>
            <a:xfrm>
              <a:off x="5232941" y="3607018"/>
              <a:ext cx="308060" cy="331090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rgbClr val="FFC111"/>
            </a:solidFill>
            <a:ln>
              <a:solidFill>
                <a:srgbClr val="FFC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101823" y="3510267"/>
              <a:ext cx="570296" cy="570296"/>
            </a:xfrm>
            <a:prstGeom prst="ellipse">
              <a:avLst/>
            </a:prstGeom>
            <a:noFill/>
            <a:ln w="19050">
              <a:solidFill>
                <a:srgbClr val="FFC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16675" y="5257800"/>
            <a:ext cx="570296" cy="570296"/>
            <a:chOff x="5101823" y="4505927"/>
            <a:chExt cx="570296" cy="570296"/>
          </a:xfrm>
        </p:grpSpPr>
        <p:sp>
          <p:nvSpPr>
            <p:cNvPr id="13" name="任意多边形: 形状 12"/>
            <p:cNvSpPr/>
            <p:nvPr/>
          </p:nvSpPr>
          <p:spPr>
            <a:xfrm>
              <a:off x="5232941" y="4602678"/>
              <a:ext cx="308060" cy="331090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rgbClr val="FFC111"/>
            </a:solidFill>
            <a:ln>
              <a:solidFill>
                <a:srgbClr val="FFC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101823" y="4505927"/>
              <a:ext cx="570296" cy="570296"/>
            </a:xfrm>
            <a:prstGeom prst="ellipse">
              <a:avLst/>
            </a:prstGeom>
            <a:noFill/>
            <a:ln w="19050">
              <a:solidFill>
                <a:srgbClr val="FFC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05027" y="4129392"/>
            <a:ext cx="570296" cy="570296"/>
            <a:chOff x="5101823" y="3510267"/>
            <a:chExt cx="570296" cy="570296"/>
          </a:xfrm>
        </p:grpSpPr>
        <p:sp>
          <p:nvSpPr>
            <p:cNvPr id="16" name="任意多边形: 形状 15"/>
            <p:cNvSpPr/>
            <p:nvPr/>
          </p:nvSpPr>
          <p:spPr>
            <a:xfrm>
              <a:off x="5232941" y="3607018"/>
              <a:ext cx="308060" cy="331090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rgbClr val="76AF46"/>
            </a:solidFill>
            <a:ln>
              <a:solidFill>
                <a:srgbClr val="76A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101823" y="3510267"/>
              <a:ext cx="570296" cy="570296"/>
            </a:xfrm>
            <a:prstGeom prst="ellipse">
              <a:avLst/>
            </a:prstGeom>
            <a:noFill/>
            <a:ln w="19050">
              <a:solidFill>
                <a:srgbClr val="76A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05027" y="5234948"/>
            <a:ext cx="570296" cy="570296"/>
            <a:chOff x="5101823" y="3510267"/>
            <a:chExt cx="570296" cy="570296"/>
          </a:xfrm>
        </p:grpSpPr>
        <p:sp>
          <p:nvSpPr>
            <p:cNvPr id="19" name="任意多边形: 形状 18"/>
            <p:cNvSpPr/>
            <p:nvPr/>
          </p:nvSpPr>
          <p:spPr>
            <a:xfrm>
              <a:off x="5232941" y="3607018"/>
              <a:ext cx="308060" cy="331090"/>
            </a:xfrm>
            <a:custGeom>
              <a:avLst/>
              <a:gdLst>
                <a:gd name="connsiteX0" fmla="*/ 1894308 w 3785305"/>
                <a:gd name="connsiteY0" fmla="*/ 0 h 4068299"/>
                <a:gd name="connsiteX1" fmla="*/ 1894308 w 3785305"/>
                <a:gd name="connsiteY1" fmla="*/ 7726 h 4068299"/>
                <a:gd name="connsiteX2" fmla="*/ 1967818 w 3785305"/>
                <a:gd name="connsiteY2" fmla="*/ 179172 h 4068299"/>
                <a:gd name="connsiteX3" fmla="*/ 2720257 w 3785305"/>
                <a:gd name="connsiteY3" fmla="*/ 1190626 h 4068299"/>
                <a:gd name="connsiteX4" fmla="*/ 2374303 w 3785305"/>
                <a:gd name="connsiteY4" fmla="*/ 1164842 h 4068299"/>
                <a:gd name="connsiteX5" fmla="*/ 2326575 w 3785305"/>
                <a:gd name="connsiteY5" fmla="*/ 1156178 h 4068299"/>
                <a:gd name="connsiteX6" fmla="*/ 2382628 w 3785305"/>
                <a:gd name="connsiteY6" fmla="*/ 1248898 h 4068299"/>
                <a:gd name="connsiteX7" fmla="*/ 2999101 w 3785305"/>
                <a:gd name="connsiteY7" fmla="*/ 1967689 h 4068299"/>
                <a:gd name="connsiteX8" fmla="*/ 2536586 w 3785305"/>
                <a:gd name="connsiteY8" fmla="*/ 1929430 h 4068299"/>
                <a:gd name="connsiteX9" fmla="*/ 2498263 w 3785305"/>
                <a:gd name="connsiteY9" fmla="*/ 1921709 h 4068299"/>
                <a:gd name="connsiteX10" fmla="*/ 2544675 w 3785305"/>
                <a:gd name="connsiteY10" fmla="*/ 1982862 h 4068299"/>
                <a:gd name="connsiteX11" fmla="*/ 3365033 w 3785305"/>
                <a:gd name="connsiteY11" fmla="*/ 2744752 h 4068299"/>
                <a:gd name="connsiteX12" fmla="*/ 3069815 w 3785305"/>
                <a:gd name="connsiteY12" fmla="*/ 2730569 h 4068299"/>
                <a:gd name="connsiteX13" fmla="*/ 2891517 w 3785305"/>
                <a:gd name="connsiteY13" fmla="*/ 2715888 h 4068299"/>
                <a:gd name="connsiteX14" fmla="*/ 2942203 w 3785305"/>
                <a:gd name="connsiteY14" fmla="*/ 2785266 h 4068299"/>
                <a:gd name="connsiteX15" fmla="*/ 3785305 w 3785305"/>
                <a:gd name="connsiteY15" fmla="*/ 3702483 h 4068299"/>
                <a:gd name="connsiteX16" fmla="*/ 2339862 w 3785305"/>
                <a:gd name="connsiteY16" fmla="*/ 3556153 h 4068299"/>
                <a:gd name="connsiteX17" fmla="*/ 2164098 w 3785305"/>
                <a:gd name="connsiteY17" fmla="*/ 3488384 h 4068299"/>
                <a:gd name="connsiteX18" fmla="*/ 2233380 w 3785305"/>
                <a:gd name="connsiteY18" fmla="*/ 4068299 h 4068299"/>
                <a:gd name="connsiteX19" fmla="*/ 1551925 w 3785305"/>
                <a:gd name="connsiteY19" fmla="*/ 4068299 h 4068299"/>
                <a:gd name="connsiteX20" fmla="*/ 1620461 w 3785305"/>
                <a:gd name="connsiteY20" fmla="*/ 3494633 h 4068299"/>
                <a:gd name="connsiteX21" fmla="*/ 1437420 w 3785305"/>
                <a:gd name="connsiteY21" fmla="*/ 3564988 h 4068299"/>
                <a:gd name="connsiteX22" fmla="*/ 0 w 3785305"/>
                <a:gd name="connsiteY22" fmla="*/ 3702481 h 4068299"/>
                <a:gd name="connsiteX23" fmla="*/ 843102 w 3785305"/>
                <a:gd name="connsiteY23" fmla="*/ 2785263 h 4068299"/>
                <a:gd name="connsiteX24" fmla="*/ 893788 w 3785305"/>
                <a:gd name="connsiteY24" fmla="*/ 2715887 h 4068299"/>
                <a:gd name="connsiteX25" fmla="*/ 715489 w 3785305"/>
                <a:gd name="connsiteY25" fmla="*/ 2730567 h 4068299"/>
                <a:gd name="connsiteX26" fmla="*/ 420271 w 3785305"/>
                <a:gd name="connsiteY26" fmla="*/ 2744751 h 4068299"/>
                <a:gd name="connsiteX27" fmla="*/ 1240629 w 3785305"/>
                <a:gd name="connsiteY27" fmla="*/ 1982860 h 4068299"/>
                <a:gd name="connsiteX28" fmla="*/ 1287041 w 3785305"/>
                <a:gd name="connsiteY28" fmla="*/ 1921708 h 4068299"/>
                <a:gd name="connsiteX29" fmla="*/ 1248718 w 3785305"/>
                <a:gd name="connsiteY29" fmla="*/ 1929429 h 4068299"/>
                <a:gd name="connsiteX30" fmla="*/ 786203 w 3785305"/>
                <a:gd name="connsiteY30" fmla="*/ 1967687 h 4068299"/>
                <a:gd name="connsiteX31" fmla="*/ 1402677 w 3785305"/>
                <a:gd name="connsiteY31" fmla="*/ 1248897 h 4068299"/>
                <a:gd name="connsiteX32" fmla="*/ 1458729 w 3785305"/>
                <a:gd name="connsiteY32" fmla="*/ 1156177 h 4068299"/>
                <a:gd name="connsiteX33" fmla="*/ 1411001 w 3785305"/>
                <a:gd name="connsiteY33" fmla="*/ 1164841 h 4068299"/>
                <a:gd name="connsiteX34" fmla="*/ 1065047 w 3785305"/>
                <a:gd name="connsiteY34" fmla="*/ 1190625 h 4068299"/>
                <a:gd name="connsiteX35" fmla="*/ 1817486 w 3785305"/>
                <a:gd name="connsiteY35" fmla="*/ 179171 h 4068299"/>
                <a:gd name="connsiteX36" fmla="*/ 1890996 w 3785305"/>
                <a:gd name="connsiteY36" fmla="*/ 7725 h 4068299"/>
                <a:gd name="connsiteX37" fmla="*/ 1890996 w 3785305"/>
                <a:gd name="connsiteY37" fmla="*/ 1 h 4068299"/>
                <a:gd name="connsiteX38" fmla="*/ 1892652 w 3785305"/>
                <a:gd name="connsiteY38" fmla="*/ 3863 h 4068299"/>
                <a:gd name="connsiteX0-1" fmla="*/ 1894308 w 3785305"/>
                <a:gd name="connsiteY0-2" fmla="*/ 0 h 4068299"/>
                <a:gd name="connsiteX1-3" fmla="*/ 1894308 w 3785305"/>
                <a:gd name="connsiteY1-4" fmla="*/ 7726 h 4068299"/>
                <a:gd name="connsiteX2-5" fmla="*/ 1967818 w 3785305"/>
                <a:gd name="connsiteY2-6" fmla="*/ 179172 h 4068299"/>
                <a:gd name="connsiteX3-7" fmla="*/ 2720257 w 3785305"/>
                <a:gd name="connsiteY3-8" fmla="*/ 1190626 h 4068299"/>
                <a:gd name="connsiteX4-9" fmla="*/ 2374303 w 3785305"/>
                <a:gd name="connsiteY4-10" fmla="*/ 1164842 h 4068299"/>
                <a:gd name="connsiteX5-11" fmla="*/ 2326575 w 3785305"/>
                <a:gd name="connsiteY5-12" fmla="*/ 1156178 h 4068299"/>
                <a:gd name="connsiteX6-13" fmla="*/ 2382628 w 3785305"/>
                <a:gd name="connsiteY6-14" fmla="*/ 1248898 h 4068299"/>
                <a:gd name="connsiteX7-15" fmla="*/ 2999101 w 3785305"/>
                <a:gd name="connsiteY7-16" fmla="*/ 1967689 h 4068299"/>
                <a:gd name="connsiteX8-17" fmla="*/ 2536586 w 3785305"/>
                <a:gd name="connsiteY8-18" fmla="*/ 1929430 h 4068299"/>
                <a:gd name="connsiteX9-19" fmla="*/ 2498263 w 3785305"/>
                <a:gd name="connsiteY9-20" fmla="*/ 1921709 h 4068299"/>
                <a:gd name="connsiteX10-21" fmla="*/ 2544675 w 3785305"/>
                <a:gd name="connsiteY10-22" fmla="*/ 1982862 h 4068299"/>
                <a:gd name="connsiteX11-23" fmla="*/ 3365033 w 3785305"/>
                <a:gd name="connsiteY11-24" fmla="*/ 2744752 h 4068299"/>
                <a:gd name="connsiteX12-25" fmla="*/ 3069815 w 3785305"/>
                <a:gd name="connsiteY12-26" fmla="*/ 2730569 h 4068299"/>
                <a:gd name="connsiteX13-27" fmla="*/ 2891517 w 3785305"/>
                <a:gd name="connsiteY13-28" fmla="*/ 2715888 h 4068299"/>
                <a:gd name="connsiteX14-29" fmla="*/ 2942203 w 3785305"/>
                <a:gd name="connsiteY14-30" fmla="*/ 2785266 h 4068299"/>
                <a:gd name="connsiteX15-31" fmla="*/ 3785305 w 3785305"/>
                <a:gd name="connsiteY15-32" fmla="*/ 3702483 h 4068299"/>
                <a:gd name="connsiteX16-33" fmla="*/ 2339862 w 3785305"/>
                <a:gd name="connsiteY16-34" fmla="*/ 3556153 h 4068299"/>
                <a:gd name="connsiteX17-35" fmla="*/ 2164098 w 3785305"/>
                <a:gd name="connsiteY17-36" fmla="*/ 3488384 h 4068299"/>
                <a:gd name="connsiteX18-37" fmla="*/ 2233380 w 3785305"/>
                <a:gd name="connsiteY18-38" fmla="*/ 4068299 h 4068299"/>
                <a:gd name="connsiteX19-39" fmla="*/ 1551925 w 3785305"/>
                <a:gd name="connsiteY19-40" fmla="*/ 4068299 h 4068299"/>
                <a:gd name="connsiteX20-41" fmla="*/ 1620461 w 3785305"/>
                <a:gd name="connsiteY20-42" fmla="*/ 3494633 h 4068299"/>
                <a:gd name="connsiteX21-43" fmla="*/ 1437420 w 3785305"/>
                <a:gd name="connsiteY21-44" fmla="*/ 3564988 h 4068299"/>
                <a:gd name="connsiteX22-45" fmla="*/ 0 w 3785305"/>
                <a:gd name="connsiteY22-46" fmla="*/ 3702481 h 4068299"/>
                <a:gd name="connsiteX23-47" fmla="*/ 843102 w 3785305"/>
                <a:gd name="connsiteY23-48" fmla="*/ 2785263 h 4068299"/>
                <a:gd name="connsiteX24-49" fmla="*/ 893788 w 3785305"/>
                <a:gd name="connsiteY24-50" fmla="*/ 2715887 h 4068299"/>
                <a:gd name="connsiteX25-51" fmla="*/ 715489 w 3785305"/>
                <a:gd name="connsiteY25-52" fmla="*/ 2730567 h 4068299"/>
                <a:gd name="connsiteX26-53" fmla="*/ 420271 w 3785305"/>
                <a:gd name="connsiteY26-54" fmla="*/ 2744751 h 4068299"/>
                <a:gd name="connsiteX27-55" fmla="*/ 1240629 w 3785305"/>
                <a:gd name="connsiteY27-56" fmla="*/ 1982860 h 4068299"/>
                <a:gd name="connsiteX28-57" fmla="*/ 1287041 w 3785305"/>
                <a:gd name="connsiteY28-58" fmla="*/ 1921708 h 4068299"/>
                <a:gd name="connsiteX29-59" fmla="*/ 1248718 w 3785305"/>
                <a:gd name="connsiteY29-60" fmla="*/ 1929429 h 4068299"/>
                <a:gd name="connsiteX30-61" fmla="*/ 786203 w 3785305"/>
                <a:gd name="connsiteY30-62" fmla="*/ 1967687 h 4068299"/>
                <a:gd name="connsiteX31-63" fmla="*/ 1402677 w 3785305"/>
                <a:gd name="connsiteY31-64" fmla="*/ 1248897 h 4068299"/>
                <a:gd name="connsiteX32-65" fmla="*/ 1458729 w 3785305"/>
                <a:gd name="connsiteY32-66" fmla="*/ 1156177 h 4068299"/>
                <a:gd name="connsiteX33-67" fmla="*/ 1411001 w 3785305"/>
                <a:gd name="connsiteY33-68" fmla="*/ 1164841 h 4068299"/>
                <a:gd name="connsiteX34-69" fmla="*/ 1065047 w 3785305"/>
                <a:gd name="connsiteY34-70" fmla="*/ 1190625 h 4068299"/>
                <a:gd name="connsiteX35-71" fmla="*/ 1817486 w 3785305"/>
                <a:gd name="connsiteY35-72" fmla="*/ 179171 h 4068299"/>
                <a:gd name="connsiteX36-73" fmla="*/ 1890996 w 3785305"/>
                <a:gd name="connsiteY36-74" fmla="*/ 7725 h 4068299"/>
                <a:gd name="connsiteX37-75" fmla="*/ 1890996 w 3785305"/>
                <a:gd name="connsiteY37-76" fmla="*/ 1 h 4068299"/>
                <a:gd name="connsiteX38-77" fmla="*/ 1892652 w 3785305"/>
                <a:gd name="connsiteY38-78" fmla="*/ 3863 h 4068299"/>
                <a:gd name="connsiteX39" fmla="*/ 1894308 w 3785305"/>
                <a:gd name="connsiteY39" fmla="*/ 0 h 4068299"/>
                <a:gd name="connsiteX0-79" fmla="*/ 1894308 w 3785305"/>
                <a:gd name="connsiteY0-80" fmla="*/ 0 h 4068299"/>
                <a:gd name="connsiteX1-81" fmla="*/ 1894308 w 3785305"/>
                <a:gd name="connsiteY1-82" fmla="*/ 7726 h 4068299"/>
                <a:gd name="connsiteX2-83" fmla="*/ 1967818 w 3785305"/>
                <a:gd name="connsiteY2-84" fmla="*/ 179172 h 4068299"/>
                <a:gd name="connsiteX3-85" fmla="*/ 2720257 w 3785305"/>
                <a:gd name="connsiteY3-86" fmla="*/ 1190626 h 4068299"/>
                <a:gd name="connsiteX4-87" fmla="*/ 2374303 w 3785305"/>
                <a:gd name="connsiteY4-88" fmla="*/ 1164842 h 4068299"/>
                <a:gd name="connsiteX5-89" fmla="*/ 2326575 w 3785305"/>
                <a:gd name="connsiteY5-90" fmla="*/ 1156178 h 4068299"/>
                <a:gd name="connsiteX6-91" fmla="*/ 2382628 w 3785305"/>
                <a:gd name="connsiteY6-92" fmla="*/ 1248898 h 4068299"/>
                <a:gd name="connsiteX7-93" fmla="*/ 2999101 w 3785305"/>
                <a:gd name="connsiteY7-94" fmla="*/ 1967689 h 4068299"/>
                <a:gd name="connsiteX8-95" fmla="*/ 2536586 w 3785305"/>
                <a:gd name="connsiteY8-96" fmla="*/ 1929430 h 4068299"/>
                <a:gd name="connsiteX9-97" fmla="*/ 2498263 w 3785305"/>
                <a:gd name="connsiteY9-98" fmla="*/ 1921709 h 4068299"/>
                <a:gd name="connsiteX10-99" fmla="*/ 2544675 w 3785305"/>
                <a:gd name="connsiteY10-100" fmla="*/ 1982862 h 4068299"/>
                <a:gd name="connsiteX11-101" fmla="*/ 3365033 w 3785305"/>
                <a:gd name="connsiteY11-102" fmla="*/ 2744752 h 4068299"/>
                <a:gd name="connsiteX12-103" fmla="*/ 3069815 w 3785305"/>
                <a:gd name="connsiteY12-104" fmla="*/ 2730569 h 4068299"/>
                <a:gd name="connsiteX13-105" fmla="*/ 2891517 w 3785305"/>
                <a:gd name="connsiteY13-106" fmla="*/ 2715888 h 4068299"/>
                <a:gd name="connsiteX14-107" fmla="*/ 2942203 w 3785305"/>
                <a:gd name="connsiteY14-108" fmla="*/ 2785266 h 4068299"/>
                <a:gd name="connsiteX15-109" fmla="*/ 3785305 w 3785305"/>
                <a:gd name="connsiteY15-110" fmla="*/ 3702483 h 4068299"/>
                <a:gd name="connsiteX16-111" fmla="*/ 2339862 w 3785305"/>
                <a:gd name="connsiteY16-112" fmla="*/ 3556153 h 4068299"/>
                <a:gd name="connsiteX17-113" fmla="*/ 2164098 w 3785305"/>
                <a:gd name="connsiteY17-114" fmla="*/ 3488384 h 4068299"/>
                <a:gd name="connsiteX18-115" fmla="*/ 2233380 w 3785305"/>
                <a:gd name="connsiteY18-116" fmla="*/ 4068299 h 4068299"/>
                <a:gd name="connsiteX19-117" fmla="*/ 1551925 w 3785305"/>
                <a:gd name="connsiteY19-118" fmla="*/ 4068299 h 4068299"/>
                <a:gd name="connsiteX20-119" fmla="*/ 1620461 w 3785305"/>
                <a:gd name="connsiteY20-120" fmla="*/ 3494633 h 4068299"/>
                <a:gd name="connsiteX21-121" fmla="*/ 1437420 w 3785305"/>
                <a:gd name="connsiteY21-122" fmla="*/ 3564988 h 4068299"/>
                <a:gd name="connsiteX22-123" fmla="*/ 0 w 3785305"/>
                <a:gd name="connsiteY22-124" fmla="*/ 3702481 h 4068299"/>
                <a:gd name="connsiteX23-125" fmla="*/ 843102 w 3785305"/>
                <a:gd name="connsiteY23-126" fmla="*/ 2785263 h 4068299"/>
                <a:gd name="connsiteX24-127" fmla="*/ 893788 w 3785305"/>
                <a:gd name="connsiteY24-128" fmla="*/ 2715887 h 4068299"/>
                <a:gd name="connsiteX25-129" fmla="*/ 715489 w 3785305"/>
                <a:gd name="connsiteY25-130" fmla="*/ 2730567 h 4068299"/>
                <a:gd name="connsiteX26-131" fmla="*/ 420271 w 3785305"/>
                <a:gd name="connsiteY26-132" fmla="*/ 2744751 h 4068299"/>
                <a:gd name="connsiteX27-133" fmla="*/ 1240629 w 3785305"/>
                <a:gd name="connsiteY27-134" fmla="*/ 1982860 h 4068299"/>
                <a:gd name="connsiteX28-135" fmla="*/ 1287041 w 3785305"/>
                <a:gd name="connsiteY28-136" fmla="*/ 1921708 h 4068299"/>
                <a:gd name="connsiteX29-137" fmla="*/ 1248718 w 3785305"/>
                <a:gd name="connsiteY29-138" fmla="*/ 1929429 h 4068299"/>
                <a:gd name="connsiteX30-139" fmla="*/ 786203 w 3785305"/>
                <a:gd name="connsiteY30-140" fmla="*/ 1967687 h 4068299"/>
                <a:gd name="connsiteX31-141" fmla="*/ 1402677 w 3785305"/>
                <a:gd name="connsiteY31-142" fmla="*/ 1248897 h 4068299"/>
                <a:gd name="connsiteX32-143" fmla="*/ 1458729 w 3785305"/>
                <a:gd name="connsiteY32-144" fmla="*/ 1156177 h 4068299"/>
                <a:gd name="connsiteX33-145" fmla="*/ 1411001 w 3785305"/>
                <a:gd name="connsiteY33-146" fmla="*/ 1164841 h 4068299"/>
                <a:gd name="connsiteX34-147" fmla="*/ 1065047 w 3785305"/>
                <a:gd name="connsiteY34-148" fmla="*/ 1190625 h 4068299"/>
                <a:gd name="connsiteX35-149" fmla="*/ 1817486 w 3785305"/>
                <a:gd name="connsiteY35-150" fmla="*/ 179171 h 4068299"/>
                <a:gd name="connsiteX36-151" fmla="*/ 1890996 w 3785305"/>
                <a:gd name="connsiteY36-152" fmla="*/ 7725 h 4068299"/>
                <a:gd name="connsiteX37-153" fmla="*/ 1890996 w 3785305"/>
                <a:gd name="connsiteY37-154" fmla="*/ 1 h 4068299"/>
                <a:gd name="connsiteX38-155" fmla="*/ 1892652 w 3785305"/>
                <a:gd name="connsiteY38-156" fmla="*/ 3863 h 4068299"/>
                <a:gd name="connsiteX39-157" fmla="*/ 1894308 w 3785305"/>
                <a:gd name="connsiteY39-158" fmla="*/ 0 h 4068299"/>
                <a:gd name="connsiteX0-159" fmla="*/ 1894308 w 3785305"/>
                <a:gd name="connsiteY0-160" fmla="*/ 0 h 4068299"/>
                <a:gd name="connsiteX1-161" fmla="*/ 1894308 w 3785305"/>
                <a:gd name="connsiteY1-162" fmla="*/ 7726 h 4068299"/>
                <a:gd name="connsiteX2-163" fmla="*/ 1967818 w 3785305"/>
                <a:gd name="connsiteY2-164" fmla="*/ 179172 h 4068299"/>
                <a:gd name="connsiteX3-165" fmla="*/ 2720257 w 3785305"/>
                <a:gd name="connsiteY3-166" fmla="*/ 1190626 h 4068299"/>
                <a:gd name="connsiteX4-167" fmla="*/ 2374303 w 3785305"/>
                <a:gd name="connsiteY4-168" fmla="*/ 1164842 h 4068299"/>
                <a:gd name="connsiteX5-169" fmla="*/ 2326575 w 3785305"/>
                <a:gd name="connsiteY5-170" fmla="*/ 1156178 h 4068299"/>
                <a:gd name="connsiteX6-171" fmla="*/ 2382628 w 3785305"/>
                <a:gd name="connsiteY6-172" fmla="*/ 1248898 h 4068299"/>
                <a:gd name="connsiteX7-173" fmla="*/ 2999101 w 3785305"/>
                <a:gd name="connsiteY7-174" fmla="*/ 1967689 h 4068299"/>
                <a:gd name="connsiteX8-175" fmla="*/ 2536586 w 3785305"/>
                <a:gd name="connsiteY8-176" fmla="*/ 1929430 h 4068299"/>
                <a:gd name="connsiteX9-177" fmla="*/ 2498263 w 3785305"/>
                <a:gd name="connsiteY9-178" fmla="*/ 1921709 h 4068299"/>
                <a:gd name="connsiteX10-179" fmla="*/ 2544675 w 3785305"/>
                <a:gd name="connsiteY10-180" fmla="*/ 1982862 h 4068299"/>
                <a:gd name="connsiteX11-181" fmla="*/ 3365033 w 3785305"/>
                <a:gd name="connsiteY11-182" fmla="*/ 2744752 h 4068299"/>
                <a:gd name="connsiteX12-183" fmla="*/ 3069815 w 3785305"/>
                <a:gd name="connsiteY12-184" fmla="*/ 2730569 h 4068299"/>
                <a:gd name="connsiteX13-185" fmla="*/ 2891517 w 3785305"/>
                <a:gd name="connsiteY13-186" fmla="*/ 2715888 h 4068299"/>
                <a:gd name="connsiteX14-187" fmla="*/ 2942203 w 3785305"/>
                <a:gd name="connsiteY14-188" fmla="*/ 2785266 h 4068299"/>
                <a:gd name="connsiteX15-189" fmla="*/ 3785305 w 3785305"/>
                <a:gd name="connsiteY15-190" fmla="*/ 3702483 h 4068299"/>
                <a:gd name="connsiteX16-191" fmla="*/ 2339862 w 3785305"/>
                <a:gd name="connsiteY16-192" fmla="*/ 3556153 h 4068299"/>
                <a:gd name="connsiteX17-193" fmla="*/ 2164098 w 3785305"/>
                <a:gd name="connsiteY17-194" fmla="*/ 3488384 h 4068299"/>
                <a:gd name="connsiteX18-195" fmla="*/ 2233380 w 3785305"/>
                <a:gd name="connsiteY18-196" fmla="*/ 4068299 h 4068299"/>
                <a:gd name="connsiteX19-197" fmla="*/ 1551925 w 3785305"/>
                <a:gd name="connsiteY19-198" fmla="*/ 4068299 h 4068299"/>
                <a:gd name="connsiteX20-199" fmla="*/ 1620461 w 3785305"/>
                <a:gd name="connsiteY20-200" fmla="*/ 3494633 h 4068299"/>
                <a:gd name="connsiteX21-201" fmla="*/ 1437420 w 3785305"/>
                <a:gd name="connsiteY21-202" fmla="*/ 3564988 h 4068299"/>
                <a:gd name="connsiteX22-203" fmla="*/ 0 w 3785305"/>
                <a:gd name="connsiteY22-204" fmla="*/ 3702481 h 4068299"/>
                <a:gd name="connsiteX23-205" fmla="*/ 843102 w 3785305"/>
                <a:gd name="connsiteY23-206" fmla="*/ 2785263 h 4068299"/>
                <a:gd name="connsiteX24-207" fmla="*/ 893788 w 3785305"/>
                <a:gd name="connsiteY24-208" fmla="*/ 2715887 h 4068299"/>
                <a:gd name="connsiteX25-209" fmla="*/ 715489 w 3785305"/>
                <a:gd name="connsiteY25-210" fmla="*/ 2730567 h 4068299"/>
                <a:gd name="connsiteX26-211" fmla="*/ 420271 w 3785305"/>
                <a:gd name="connsiteY26-212" fmla="*/ 2744751 h 4068299"/>
                <a:gd name="connsiteX27-213" fmla="*/ 1240629 w 3785305"/>
                <a:gd name="connsiteY27-214" fmla="*/ 1982860 h 4068299"/>
                <a:gd name="connsiteX28-215" fmla="*/ 1287041 w 3785305"/>
                <a:gd name="connsiteY28-216" fmla="*/ 1921708 h 4068299"/>
                <a:gd name="connsiteX29-217" fmla="*/ 1248718 w 3785305"/>
                <a:gd name="connsiteY29-218" fmla="*/ 1929429 h 4068299"/>
                <a:gd name="connsiteX30-219" fmla="*/ 786203 w 3785305"/>
                <a:gd name="connsiteY30-220" fmla="*/ 1967687 h 4068299"/>
                <a:gd name="connsiteX31-221" fmla="*/ 1402677 w 3785305"/>
                <a:gd name="connsiteY31-222" fmla="*/ 1248897 h 4068299"/>
                <a:gd name="connsiteX32-223" fmla="*/ 1458729 w 3785305"/>
                <a:gd name="connsiteY32-224" fmla="*/ 1156177 h 4068299"/>
                <a:gd name="connsiteX33-225" fmla="*/ 1411001 w 3785305"/>
                <a:gd name="connsiteY33-226" fmla="*/ 1164841 h 4068299"/>
                <a:gd name="connsiteX34-227" fmla="*/ 1065047 w 3785305"/>
                <a:gd name="connsiteY34-228" fmla="*/ 1190625 h 4068299"/>
                <a:gd name="connsiteX35-229" fmla="*/ 1817486 w 3785305"/>
                <a:gd name="connsiteY35-230" fmla="*/ 179171 h 4068299"/>
                <a:gd name="connsiteX36-231" fmla="*/ 1890996 w 3785305"/>
                <a:gd name="connsiteY36-232" fmla="*/ 7725 h 4068299"/>
                <a:gd name="connsiteX37-233" fmla="*/ 1890996 w 3785305"/>
                <a:gd name="connsiteY37-234" fmla="*/ 1 h 4068299"/>
                <a:gd name="connsiteX38-235" fmla="*/ 1892652 w 3785305"/>
                <a:gd name="connsiteY38-236" fmla="*/ 3863 h 4068299"/>
                <a:gd name="connsiteX39-237" fmla="*/ 1894308 w 3785305"/>
                <a:gd name="connsiteY39-238" fmla="*/ 0 h 4068299"/>
                <a:gd name="connsiteX0-239" fmla="*/ 1894308 w 3785305"/>
                <a:gd name="connsiteY0-240" fmla="*/ 0 h 4068299"/>
                <a:gd name="connsiteX1-241" fmla="*/ 1894308 w 3785305"/>
                <a:gd name="connsiteY1-242" fmla="*/ 7726 h 4068299"/>
                <a:gd name="connsiteX2-243" fmla="*/ 1967818 w 3785305"/>
                <a:gd name="connsiteY2-244" fmla="*/ 179172 h 4068299"/>
                <a:gd name="connsiteX3-245" fmla="*/ 2720257 w 3785305"/>
                <a:gd name="connsiteY3-246" fmla="*/ 1190626 h 4068299"/>
                <a:gd name="connsiteX4-247" fmla="*/ 2374303 w 3785305"/>
                <a:gd name="connsiteY4-248" fmla="*/ 1164842 h 4068299"/>
                <a:gd name="connsiteX5-249" fmla="*/ 2326575 w 3785305"/>
                <a:gd name="connsiteY5-250" fmla="*/ 1156178 h 4068299"/>
                <a:gd name="connsiteX6-251" fmla="*/ 2382628 w 3785305"/>
                <a:gd name="connsiteY6-252" fmla="*/ 1248898 h 4068299"/>
                <a:gd name="connsiteX7-253" fmla="*/ 2999101 w 3785305"/>
                <a:gd name="connsiteY7-254" fmla="*/ 1967689 h 4068299"/>
                <a:gd name="connsiteX8-255" fmla="*/ 2536586 w 3785305"/>
                <a:gd name="connsiteY8-256" fmla="*/ 1929430 h 4068299"/>
                <a:gd name="connsiteX9-257" fmla="*/ 2498263 w 3785305"/>
                <a:gd name="connsiteY9-258" fmla="*/ 1921709 h 4068299"/>
                <a:gd name="connsiteX10-259" fmla="*/ 2544675 w 3785305"/>
                <a:gd name="connsiteY10-260" fmla="*/ 1982862 h 4068299"/>
                <a:gd name="connsiteX11-261" fmla="*/ 3365033 w 3785305"/>
                <a:gd name="connsiteY11-262" fmla="*/ 2744752 h 4068299"/>
                <a:gd name="connsiteX12-263" fmla="*/ 3069815 w 3785305"/>
                <a:gd name="connsiteY12-264" fmla="*/ 2730569 h 4068299"/>
                <a:gd name="connsiteX13-265" fmla="*/ 2891517 w 3785305"/>
                <a:gd name="connsiteY13-266" fmla="*/ 2715888 h 4068299"/>
                <a:gd name="connsiteX14-267" fmla="*/ 2942203 w 3785305"/>
                <a:gd name="connsiteY14-268" fmla="*/ 2785266 h 4068299"/>
                <a:gd name="connsiteX15-269" fmla="*/ 3785305 w 3785305"/>
                <a:gd name="connsiteY15-270" fmla="*/ 3702483 h 4068299"/>
                <a:gd name="connsiteX16-271" fmla="*/ 2339862 w 3785305"/>
                <a:gd name="connsiteY16-272" fmla="*/ 3556153 h 4068299"/>
                <a:gd name="connsiteX17-273" fmla="*/ 2164098 w 3785305"/>
                <a:gd name="connsiteY17-274" fmla="*/ 3488384 h 4068299"/>
                <a:gd name="connsiteX18-275" fmla="*/ 2233380 w 3785305"/>
                <a:gd name="connsiteY18-276" fmla="*/ 4068299 h 4068299"/>
                <a:gd name="connsiteX19-277" fmla="*/ 1551925 w 3785305"/>
                <a:gd name="connsiteY19-278" fmla="*/ 4068299 h 4068299"/>
                <a:gd name="connsiteX20-279" fmla="*/ 1620461 w 3785305"/>
                <a:gd name="connsiteY20-280" fmla="*/ 3494633 h 4068299"/>
                <a:gd name="connsiteX21-281" fmla="*/ 1437420 w 3785305"/>
                <a:gd name="connsiteY21-282" fmla="*/ 3564988 h 4068299"/>
                <a:gd name="connsiteX22-283" fmla="*/ 0 w 3785305"/>
                <a:gd name="connsiteY22-284" fmla="*/ 3702481 h 4068299"/>
                <a:gd name="connsiteX23-285" fmla="*/ 843102 w 3785305"/>
                <a:gd name="connsiteY23-286" fmla="*/ 2785263 h 4068299"/>
                <a:gd name="connsiteX24-287" fmla="*/ 893788 w 3785305"/>
                <a:gd name="connsiteY24-288" fmla="*/ 2715887 h 4068299"/>
                <a:gd name="connsiteX25-289" fmla="*/ 715489 w 3785305"/>
                <a:gd name="connsiteY25-290" fmla="*/ 2730567 h 4068299"/>
                <a:gd name="connsiteX26-291" fmla="*/ 420271 w 3785305"/>
                <a:gd name="connsiteY26-292" fmla="*/ 2744751 h 4068299"/>
                <a:gd name="connsiteX27-293" fmla="*/ 1240629 w 3785305"/>
                <a:gd name="connsiteY27-294" fmla="*/ 1982860 h 4068299"/>
                <a:gd name="connsiteX28-295" fmla="*/ 1287041 w 3785305"/>
                <a:gd name="connsiteY28-296" fmla="*/ 1921708 h 4068299"/>
                <a:gd name="connsiteX29-297" fmla="*/ 1248718 w 3785305"/>
                <a:gd name="connsiteY29-298" fmla="*/ 1929429 h 4068299"/>
                <a:gd name="connsiteX30-299" fmla="*/ 786203 w 3785305"/>
                <a:gd name="connsiteY30-300" fmla="*/ 1967687 h 4068299"/>
                <a:gd name="connsiteX31-301" fmla="*/ 1402677 w 3785305"/>
                <a:gd name="connsiteY31-302" fmla="*/ 1248897 h 4068299"/>
                <a:gd name="connsiteX32-303" fmla="*/ 1458729 w 3785305"/>
                <a:gd name="connsiteY32-304" fmla="*/ 1156177 h 4068299"/>
                <a:gd name="connsiteX33-305" fmla="*/ 1411001 w 3785305"/>
                <a:gd name="connsiteY33-306" fmla="*/ 1164841 h 4068299"/>
                <a:gd name="connsiteX34-307" fmla="*/ 1065047 w 3785305"/>
                <a:gd name="connsiteY34-308" fmla="*/ 1190625 h 4068299"/>
                <a:gd name="connsiteX35-309" fmla="*/ 1817486 w 3785305"/>
                <a:gd name="connsiteY35-310" fmla="*/ 179171 h 4068299"/>
                <a:gd name="connsiteX36-311" fmla="*/ 1890996 w 3785305"/>
                <a:gd name="connsiteY36-312" fmla="*/ 7725 h 4068299"/>
                <a:gd name="connsiteX37-313" fmla="*/ 1890996 w 3785305"/>
                <a:gd name="connsiteY37-314" fmla="*/ 1 h 4068299"/>
                <a:gd name="connsiteX38-315" fmla="*/ 1892652 w 3785305"/>
                <a:gd name="connsiteY38-316" fmla="*/ 3863 h 4068299"/>
                <a:gd name="connsiteX39-317" fmla="*/ 1894308 w 3785305"/>
                <a:gd name="connsiteY39-318" fmla="*/ 0 h 4068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157" y="connsiteY39-158"/>
                </a:cxn>
              </a:cxnLst>
              <a:rect l="l" t="t" r="r" b="b"/>
              <a:pathLst>
                <a:path w="3785305" h="4068299">
                  <a:moveTo>
                    <a:pt x="1894308" y="0"/>
                  </a:moveTo>
                  <a:lnTo>
                    <a:pt x="1894308" y="7726"/>
                  </a:lnTo>
                  <a:lnTo>
                    <a:pt x="1967818" y="179172"/>
                  </a:lnTo>
                  <a:cubicBezTo>
                    <a:pt x="2187641" y="568177"/>
                    <a:pt x="2324063" y="839392"/>
                    <a:pt x="2720257" y="1190626"/>
                  </a:cubicBezTo>
                  <a:cubicBezTo>
                    <a:pt x="2615729" y="1185070"/>
                    <a:pt x="2497602" y="1180729"/>
                    <a:pt x="2374303" y="1164842"/>
                  </a:cubicBezTo>
                  <a:lnTo>
                    <a:pt x="2326575" y="1156178"/>
                  </a:lnTo>
                  <a:lnTo>
                    <a:pt x="2382628" y="1248898"/>
                  </a:lnTo>
                  <a:cubicBezTo>
                    <a:pt x="2537140" y="1486805"/>
                    <a:pt x="2729484" y="1714172"/>
                    <a:pt x="2999101" y="1967689"/>
                  </a:cubicBezTo>
                  <a:cubicBezTo>
                    <a:pt x="2859355" y="1959445"/>
                    <a:pt x="2701427" y="1953004"/>
                    <a:pt x="2536586" y="1929430"/>
                  </a:cubicBezTo>
                  <a:lnTo>
                    <a:pt x="2498263" y="1921709"/>
                  </a:lnTo>
                  <a:lnTo>
                    <a:pt x="2544675" y="1982862"/>
                  </a:lnTo>
                  <a:cubicBezTo>
                    <a:pt x="2750289" y="2235033"/>
                    <a:pt x="3006246" y="2476033"/>
                    <a:pt x="3365033" y="2744752"/>
                  </a:cubicBezTo>
                  <a:lnTo>
                    <a:pt x="3069815" y="2730569"/>
                  </a:lnTo>
                  <a:lnTo>
                    <a:pt x="2891517" y="2715888"/>
                  </a:lnTo>
                  <a:lnTo>
                    <a:pt x="2942203" y="2785266"/>
                  </a:lnTo>
                  <a:cubicBezTo>
                    <a:pt x="3167861" y="3083572"/>
                    <a:pt x="3439407" y="3380576"/>
                    <a:pt x="3785305" y="3702483"/>
                  </a:cubicBezTo>
                  <a:cubicBezTo>
                    <a:pt x="3265378" y="3751950"/>
                    <a:pt x="2846982" y="3719555"/>
                    <a:pt x="2339862" y="3556153"/>
                  </a:cubicBezTo>
                  <a:lnTo>
                    <a:pt x="2164098" y="3488384"/>
                  </a:lnTo>
                  <a:lnTo>
                    <a:pt x="2233380" y="4068299"/>
                  </a:lnTo>
                  <a:lnTo>
                    <a:pt x="1551925" y="4068299"/>
                  </a:lnTo>
                  <a:lnTo>
                    <a:pt x="1620461" y="3494633"/>
                  </a:lnTo>
                  <a:lnTo>
                    <a:pt x="1437420" y="3564988"/>
                  </a:lnTo>
                  <a:cubicBezTo>
                    <a:pt x="931905" y="3726623"/>
                    <a:pt x="436801" y="3770420"/>
                    <a:pt x="0" y="3702481"/>
                  </a:cubicBezTo>
                  <a:cubicBezTo>
                    <a:pt x="345898" y="3380573"/>
                    <a:pt x="617445" y="3083569"/>
                    <a:pt x="843102" y="2785263"/>
                  </a:cubicBezTo>
                  <a:lnTo>
                    <a:pt x="893788" y="2715887"/>
                  </a:lnTo>
                  <a:lnTo>
                    <a:pt x="715489" y="2730567"/>
                  </a:lnTo>
                  <a:lnTo>
                    <a:pt x="420271" y="2744751"/>
                  </a:lnTo>
                  <a:cubicBezTo>
                    <a:pt x="779058" y="2476032"/>
                    <a:pt x="1035015" y="2235032"/>
                    <a:pt x="1240629" y="1982860"/>
                  </a:cubicBezTo>
                  <a:lnTo>
                    <a:pt x="1287041" y="1921708"/>
                  </a:lnTo>
                  <a:lnTo>
                    <a:pt x="1248718" y="1929429"/>
                  </a:lnTo>
                  <a:cubicBezTo>
                    <a:pt x="1083877" y="1953003"/>
                    <a:pt x="925949" y="1959443"/>
                    <a:pt x="786203" y="1967687"/>
                  </a:cubicBezTo>
                  <a:cubicBezTo>
                    <a:pt x="1055820" y="1714170"/>
                    <a:pt x="1248164" y="1486803"/>
                    <a:pt x="1402677" y="1248897"/>
                  </a:cubicBezTo>
                  <a:lnTo>
                    <a:pt x="1458729" y="1156177"/>
                  </a:lnTo>
                  <a:lnTo>
                    <a:pt x="1411001" y="1164841"/>
                  </a:lnTo>
                  <a:cubicBezTo>
                    <a:pt x="1287702" y="1180728"/>
                    <a:pt x="1169575" y="1185069"/>
                    <a:pt x="1065047" y="1190625"/>
                  </a:cubicBezTo>
                  <a:cubicBezTo>
                    <a:pt x="1423141" y="848916"/>
                    <a:pt x="1607191" y="575320"/>
                    <a:pt x="1817486" y="179171"/>
                  </a:cubicBezTo>
                  <a:lnTo>
                    <a:pt x="1890996" y="7725"/>
                  </a:lnTo>
                  <a:lnTo>
                    <a:pt x="1890996" y="1"/>
                  </a:lnTo>
                  <a:lnTo>
                    <a:pt x="1892652" y="3863"/>
                  </a:lnTo>
                  <a:lnTo>
                    <a:pt x="1894308" y="0"/>
                  </a:lnTo>
                  <a:close/>
                </a:path>
              </a:pathLst>
            </a:custGeom>
            <a:solidFill>
              <a:srgbClr val="76AF46"/>
            </a:solidFill>
            <a:ln>
              <a:solidFill>
                <a:srgbClr val="76A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101823" y="3510267"/>
              <a:ext cx="570296" cy="570296"/>
            </a:xfrm>
            <a:prstGeom prst="ellipse">
              <a:avLst/>
            </a:prstGeom>
            <a:noFill/>
            <a:ln w="19050">
              <a:solidFill>
                <a:srgbClr val="76A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76874" y="4104680"/>
            <a:ext cx="2723424" cy="1048227"/>
            <a:chOff x="3053101" y="5023387"/>
            <a:chExt cx="2723424" cy="1048227"/>
          </a:xfrm>
        </p:grpSpPr>
        <p:sp>
          <p:nvSpPr>
            <p:cNvPr id="22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3" name="iS1ide-Rectangle 33"/>
            <p:cNvSpPr/>
            <p:nvPr/>
          </p:nvSpPr>
          <p:spPr>
            <a:xfrm>
              <a:off x="3053101" y="5400200"/>
              <a:ext cx="2723424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76874" y="5161527"/>
            <a:ext cx="2723423" cy="1048227"/>
            <a:chOff x="3053101" y="5023387"/>
            <a:chExt cx="2723423" cy="1048227"/>
          </a:xfrm>
        </p:grpSpPr>
        <p:sp>
          <p:nvSpPr>
            <p:cNvPr id="25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6" name="iS1ide-Rectangle 33"/>
            <p:cNvSpPr/>
            <p:nvPr/>
          </p:nvSpPr>
          <p:spPr>
            <a:xfrm>
              <a:off x="3053101" y="5400200"/>
              <a:ext cx="2723423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06812" y="4104680"/>
            <a:ext cx="3000674" cy="1048227"/>
            <a:chOff x="3672589" y="5023387"/>
            <a:chExt cx="3000674" cy="1048227"/>
          </a:xfrm>
        </p:grpSpPr>
        <p:sp>
          <p:nvSpPr>
            <p:cNvPr id="28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29" name="iS1ide-Rectangle 33"/>
            <p:cNvSpPr/>
            <p:nvPr/>
          </p:nvSpPr>
          <p:spPr>
            <a:xfrm>
              <a:off x="3672589" y="5400200"/>
              <a:ext cx="3000674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06812" y="5161527"/>
            <a:ext cx="3000674" cy="1048227"/>
            <a:chOff x="3672589" y="5023387"/>
            <a:chExt cx="3000674" cy="1048227"/>
          </a:xfrm>
        </p:grpSpPr>
        <p:sp>
          <p:nvSpPr>
            <p:cNvPr id="31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32" name="iS1ide-Rectangle 33"/>
            <p:cNvSpPr/>
            <p:nvPr/>
          </p:nvSpPr>
          <p:spPr>
            <a:xfrm>
              <a:off x="3672589" y="5400200"/>
              <a:ext cx="3000674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îṣḻïḍê"/>
          <p:cNvGrpSpPr/>
          <p:nvPr/>
        </p:nvGrpSpPr>
        <p:grpSpPr>
          <a:xfrm>
            <a:off x="644585" y="1706750"/>
            <a:ext cx="2958666" cy="1285026"/>
            <a:chOff x="3755740" y="2448731"/>
            <a:chExt cx="2958666" cy="1285026"/>
          </a:xfrm>
        </p:grpSpPr>
        <p:sp>
          <p:nvSpPr>
            <p:cNvPr id="34" name="íṥľiḓe"/>
            <p:cNvSpPr/>
            <p:nvPr/>
          </p:nvSpPr>
          <p:spPr>
            <a:xfrm flipH="1">
              <a:off x="3755740" y="2448731"/>
              <a:ext cx="2316062" cy="1124757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rgbClr val="EB3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5" name="íŝ1ïdê"/>
            <p:cNvSpPr/>
            <p:nvPr/>
          </p:nvSpPr>
          <p:spPr>
            <a:xfrm rot="16200000" flipV="1">
              <a:off x="5101440" y="2763395"/>
              <a:ext cx="1137464" cy="803259"/>
            </a:xfrm>
            <a:prstGeom prst="parallelogram">
              <a:avLst>
                <a:gd name="adj" fmla="val 6324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" name="îşḻïďê"/>
            <p:cNvSpPr/>
            <p:nvPr/>
          </p:nvSpPr>
          <p:spPr>
            <a:xfrm rot="5400000" flipH="1">
              <a:off x="5619564" y="2638232"/>
              <a:ext cx="743817" cy="1445866"/>
            </a:xfrm>
            <a:prstGeom prst="trapezoid">
              <a:avLst>
                <a:gd name="adj" fmla="val 8698"/>
              </a:avLst>
            </a:prstGeom>
            <a:solidFill>
              <a:srgbClr val="EB3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" name="íşļîďe"/>
            <p:cNvSpPr/>
            <p:nvPr/>
          </p:nvSpPr>
          <p:spPr bwMode="auto">
            <a:xfrm>
              <a:off x="4540768" y="2798149"/>
              <a:ext cx="445011" cy="448571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grpSp>
        <p:nvGrpSpPr>
          <p:cNvPr id="38" name="iSľîḍê"/>
          <p:cNvGrpSpPr/>
          <p:nvPr/>
        </p:nvGrpSpPr>
        <p:grpSpPr>
          <a:xfrm>
            <a:off x="3106526" y="2434220"/>
            <a:ext cx="2958664" cy="1285027"/>
            <a:chOff x="5481107" y="1257291"/>
            <a:chExt cx="2958664" cy="1285027"/>
          </a:xfrm>
        </p:grpSpPr>
        <p:sp>
          <p:nvSpPr>
            <p:cNvPr id="39" name="í$ḷiḓé"/>
            <p:cNvSpPr/>
            <p:nvPr/>
          </p:nvSpPr>
          <p:spPr>
            <a:xfrm>
              <a:off x="6123710" y="1257291"/>
              <a:ext cx="2316061" cy="1124757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rgbClr val="76A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" name="íṣļidé"/>
            <p:cNvSpPr/>
            <p:nvPr/>
          </p:nvSpPr>
          <p:spPr>
            <a:xfrm rot="5400000" flipH="1" flipV="1">
              <a:off x="5956607" y="1571956"/>
              <a:ext cx="1137464" cy="803259"/>
            </a:xfrm>
            <a:prstGeom prst="parallelogram">
              <a:avLst>
                <a:gd name="adj" fmla="val 63243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" name="ïṩḻîďe"/>
            <p:cNvSpPr/>
            <p:nvPr/>
          </p:nvSpPr>
          <p:spPr>
            <a:xfrm rot="16200000">
              <a:off x="5832131" y="1446792"/>
              <a:ext cx="743817" cy="1445865"/>
            </a:xfrm>
            <a:prstGeom prst="trapezoid">
              <a:avLst>
                <a:gd name="adj" fmla="val 8698"/>
              </a:avLst>
            </a:prstGeom>
            <a:solidFill>
              <a:srgbClr val="76A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" name="îŝḷiḑé"/>
            <p:cNvSpPr/>
            <p:nvPr/>
          </p:nvSpPr>
          <p:spPr bwMode="auto">
            <a:xfrm>
              <a:off x="7188480" y="1578369"/>
              <a:ext cx="432309" cy="478753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grpSp>
        <p:nvGrpSpPr>
          <p:cNvPr id="43" name="işḻîḍé"/>
          <p:cNvGrpSpPr/>
          <p:nvPr/>
        </p:nvGrpSpPr>
        <p:grpSpPr>
          <a:xfrm>
            <a:off x="8531415" y="1698051"/>
            <a:ext cx="2958664" cy="1285027"/>
            <a:chOff x="5481107" y="3640171"/>
            <a:chExt cx="2958664" cy="1285027"/>
          </a:xfrm>
        </p:grpSpPr>
        <p:sp>
          <p:nvSpPr>
            <p:cNvPr id="44" name="iṡḷïde"/>
            <p:cNvSpPr/>
            <p:nvPr/>
          </p:nvSpPr>
          <p:spPr>
            <a:xfrm>
              <a:off x="6123710" y="3640171"/>
              <a:ext cx="2316061" cy="1124757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rgbClr val="76A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" name="îśļiḑe"/>
            <p:cNvSpPr/>
            <p:nvPr/>
          </p:nvSpPr>
          <p:spPr>
            <a:xfrm rot="5400000" flipH="1" flipV="1">
              <a:off x="5956607" y="3954836"/>
              <a:ext cx="1137464" cy="803259"/>
            </a:xfrm>
            <a:prstGeom prst="parallelogram">
              <a:avLst>
                <a:gd name="adj" fmla="val 63243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" name="isḻíḓè"/>
            <p:cNvSpPr/>
            <p:nvPr/>
          </p:nvSpPr>
          <p:spPr>
            <a:xfrm rot="16200000">
              <a:off x="5832131" y="3829672"/>
              <a:ext cx="743817" cy="1445865"/>
            </a:xfrm>
            <a:prstGeom prst="trapezoid">
              <a:avLst>
                <a:gd name="adj" fmla="val 8698"/>
              </a:avLst>
            </a:prstGeom>
            <a:solidFill>
              <a:srgbClr val="76A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" name="íşľidê"/>
            <p:cNvSpPr/>
            <p:nvPr/>
          </p:nvSpPr>
          <p:spPr bwMode="auto">
            <a:xfrm>
              <a:off x="7210090" y="3983555"/>
              <a:ext cx="448075" cy="409736"/>
            </a:xfrm>
            <a:custGeom>
              <a:avLst/>
              <a:gdLst>
                <a:gd name="connsiteX0" fmla="*/ 28753 w 448075"/>
                <a:gd name="connsiteY0" fmla="*/ 323476 h 409736"/>
                <a:gd name="connsiteX1" fmla="*/ 112618 w 448075"/>
                <a:gd name="connsiteY1" fmla="*/ 323476 h 409736"/>
                <a:gd name="connsiteX2" fmla="*/ 112618 w 448075"/>
                <a:gd name="connsiteY2" fmla="*/ 409736 h 409736"/>
                <a:gd name="connsiteX3" fmla="*/ 28753 w 448075"/>
                <a:gd name="connsiteY3" fmla="*/ 409736 h 409736"/>
                <a:gd name="connsiteX4" fmla="*/ 141370 w 448075"/>
                <a:gd name="connsiteY4" fmla="*/ 265969 h 409736"/>
                <a:gd name="connsiteX5" fmla="*/ 225235 w 448075"/>
                <a:gd name="connsiteY5" fmla="*/ 265969 h 409736"/>
                <a:gd name="connsiteX6" fmla="*/ 225235 w 448075"/>
                <a:gd name="connsiteY6" fmla="*/ 409736 h 409736"/>
                <a:gd name="connsiteX7" fmla="*/ 141370 w 448075"/>
                <a:gd name="connsiteY7" fmla="*/ 409736 h 409736"/>
                <a:gd name="connsiteX8" fmla="*/ 251592 w 448075"/>
                <a:gd name="connsiteY8" fmla="*/ 210858 h 409736"/>
                <a:gd name="connsiteX9" fmla="*/ 337852 w 448075"/>
                <a:gd name="connsiteY9" fmla="*/ 210858 h 409736"/>
                <a:gd name="connsiteX10" fmla="*/ 337852 w 448075"/>
                <a:gd name="connsiteY10" fmla="*/ 409736 h 409736"/>
                <a:gd name="connsiteX11" fmla="*/ 251592 w 448075"/>
                <a:gd name="connsiteY11" fmla="*/ 409736 h 409736"/>
                <a:gd name="connsiteX12" fmla="*/ 364210 w 448075"/>
                <a:gd name="connsiteY12" fmla="*/ 153351 h 409736"/>
                <a:gd name="connsiteX13" fmla="*/ 448075 w 448075"/>
                <a:gd name="connsiteY13" fmla="*/ 153351 h 409736"/>
                <a:gd name="connsiteX14" fmla="*/ 448075 w 448075"/>
                <a:gd name="connsiteY14" fmla="*/ 409736 h 409736"/>
                <a:gd name="connsiteX15" fmla="*/ 364210 w 448075"/>
                <a:gd name="connsiteY15" fmla="*/ 409736 h 409736"/>
                <a:gd name="connsiteX16" fmla="*/ 448075 w 448075"/>
                <a:gd name="connsiteY16" fmla="*/ 0 h 409736"/>
                <a:gd name="connsiteX17" fmla="*/ 448075 w 448075"/>
                <a:gd name="connsiteY17" fmla="*/ 38338 h 409736"/>
                <a:gd name="connsiteX18" fmla="*/ 397757 w 448075"/>
                <a:gd name="connsiteY18" fmla="*/ 88656 h 409736"/>
                <a:gd name="connsiteX19" fmla="*/ 313892 w 448075"/>
                <a:gd name="connsiteY19" fmla="*/ 88656 h 409736"/>
                <a:gd name="connsiteX20" fmla="*/ 198878 w 448075"/>
                <a:gd name="connsiteY20" fmla="*/ 177313 h 409736"/>
                <a:gd name="connsiteX21" fmla="*/ 143768 w 448075"/>
                <a:gd name="connsiteY21" fmla="*/ 148559 h 409736"/>
                <a:gd name="connsiteX22" fmla="*/ 0 w 448075"/>
                <a:gd name="connsiteY22" fmla="*/ 265969 h 409736"/>
                <a:gd name="connsiteX23" fmla="*/ 0 w 448075"/>
                <a:gd name="connsiteY23" fmla="*/ 230027 h 409736"/>
                <a:gd name="connsiteX24" fmla="*/ 141371 w 448075"/>
                <a:gd name="connsiteY24" fmla="*/ 115014 h 409736"/>
                <a:gd name="connsiteX25" fmla="*/ 194086 w 448075"/>
                <a:gd name="connsiteY25" fmla="*/ 141371 h 409736"/>
                <a:gd name="connsiteX26" fmla="*/ 301912 w 448075"/>
                <a:gd name="connsiteY26" fmla="*/ 59903 h 409736"/>
                <a:gd name="connsiteX27" fmla="*/ 388172 w 448075"/>
                <a:gd name="connsiteY27" fmla="*/ 59903 h 40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8075" h="409736">
                  <a:moveTo>
                    <a:pt x="28753" y="323476"/>
                  </a:moveTo>
                  <a:lnTo>
                    <a:pt x="112618" y="323476"/>
                  </a:lnTo>
                  <a:lnTo>
                    <a:pt x="112618" y="409736"/>
                  </a:lnTo>
                  <a:lnTo>
                    <a:pt x="28753" y="409736"/>
                  </a:lnTo>
                  <a:close/>
                  <a:moveTo>
                    <a:pt x="141370" y="265969"/>
                  </a:moveTo>
                  <a:lnTo>
                    <a:pt x="225235" y="265969"/>
                  </a:lnTo>
                  <a:lnTo>
                    <a:pt x="225235" y="409736"/>
                  </a:lnTo>
                  <a:lnTo>
                    <a:pt x="141370" y="409736"/>
                  </a:lnTo>
                  <a:close/>
                  <a:moveTo>
                    <a:pt x="251592" y="210858"/>
                  </a:moveTo>
                  <a:lnTo>
                    <a:pt x="337852" y="210858"/>
                  </a:lnTo>
                  <a:lnTo>
                    <a:pt x="337852" y="409736"/>
                  </a:lnTo>
                  <a:lnTo>
                    <a:pt x="251592" y="409736"/>
                  </a:lnTo>
                  <a:close/>
                  <a:moveTo>
                    <a:pt x="364210" y="153351"/>
                  </a:moveTo>
                  <a:lnTo>
                    <a:pt x="448075" y="153351"/>
                  </a:lnTo>
                  <a:lnTo>
                    <a:pt x="448075" y="409736"/>
                  </a:lnTo>
                  <a:lnTo>
                    <a:pt x="364210" y="409736"/>
                  </a:lnTo>
                  <a:close/>
                  <a:moveTo>
                    <a:pt x="448075" y="0"/>
                  </a:moveTo>
                  <a:lnTo>
                    <a:pt x="448075" y="38338"/>
                  </a:lnTo>
                  <a:lnTo>
                    <a:pt x="397757" y="88656"/>
                  </a:lnTo>
                  <a:lnTo>
                    <a:pt x="313892" y="88656"/>
                  </a:lnTo>
                  <a:lnTo>
                    <a:pt x="198878" y="177313"/>
                  </a:lnTo>
                  <a:lnTo>
                    <a:pt x="143768" y="148559"/>
                  </a:lnTo>
                  <a:lnTo>
                    <a:pt x="0" y="265969"/>
                  </a:lnTo>
                  <a:lnTo>
                    <a:pt x="0" y="230027"/>
                  </a:lnTo>
                  <a:lnTo>
                    <a:pt x="141371" y="115014"/>
                  </a:lnTo>
                  <a:lnTo>
                    <a:pt x="194086" y="141371"/>
                  </a:lnTo>
                  <a:lnTo>
                    <a:pt x="301912" y="59903"/>
                  </a:lnTo>
                  <a:lnTo>
                    <a:pt x="388172" y="599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grpSp>
        <p:nvGrpSpPr>
          <p:cNvPr id="48" name="iSḷîḑe"/>
          <p:cNvGrpSpPr/>
          <p:nvPr/>
        </p:nvGrpSpPr>
        <p:grpSpPr>
          <a:xfrm>
            <a:off x="6111721" y="2446863"/>
            <a:ext cx="2958666" cy="1285026"/>
            <a:chOff x="3755740" y="4831612"/>
            <a:chExt cx="2958666" cy="1285026"/>
          </a:xfrm>
        </p:grpSpPr>
        <p:sp>
          <p:nvSpPr>
            <p:cNvPr id="49" name="iṧḻïḓé"/>
            <p:cNvSpPr/>
            <p:nvPr/>
          </p:nvSpPr>
          <p:spPr>
            <a:xfrm flipH="1">
              <a:off x="3755740" y="4831612"/>
              <a:ext cx="2316062" cy="1124757"/>
            </a:xfrm>
            <a:prstGeom prst="rightArrow">
              <a:avLst>
                <a:gd name="adj1" fmla="val 74773"/>
                <a:gd name="adj2" fmla="val 58284"/>
              </a:avLst>
            </a:prstGeom>
            <a:solidFill>
              <a:srgbClr val="EB3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iṧḷíďè"/>
            <p:cNvSpPr/>
            <p:nvPr/>
          </p:nvSpPr>
          <p:spPr>
            <a:xfrm rot="16200000" flipV="1">
              <a:off x="5101440" y="5146276"/>
              <a:ext cx="1137464" cy="803259"/>
            </a:xfrm>
            <a:prstGeom prst="parallelogram">
              <a:avLst>
                <a:gd name="adj" fmla="val 6324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íṩļidé"/>
            <p:cNvSpPr/>
            <p:nvPr/>
          </p:nvSpPr>
          <p:spPr>
            <a:xfrm rot="5400000" flipH="1">
              <a:off x="5619564" y="5021113"/>
              <a:ext cx="743817" cy="1445866"/>
            </a:xfrm>
            <a:prstGeom prst="trapezoid">
              <a:avLst>
                <a:gd name="adj" fmla="val 8698"/>
              </a:avLst>
            </a:prstGeom>
            <a:solidFill>
              <a:srgbClr val="EB3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2" name="iṩľïḓé"/>
            <p:cNvSpPr/>
            <p:nvPr/>
          </p:nvSpPr>
          <p:spPr bwMode="auto">
            <a:xfrm>
              <a:off x="4578686" y="5170066"/>
              <a:ext cx="369626" cy="459881"/>
            </a:xfrm>
            <a:custGeom>
              <a:avLst/>
              <a:gdLst>
                <a:gd name="connsiteX0" fmla="*/ 183254 w 369626"/>
                <a:gd name="connsiteY0" fmla="*/ 211073 h 459881"/>
                <a:gd name="connsiteX1" fmla="*/ 180136 w 369626"/>
                <a:gd name="connsiteY1" fmla="*/ 217348 h 459881"/>
                <a:gd name="connsiteX2" fmla="*/ 180136 w 369626"/>
                <a:gd name="connsiteY2" fmla="*/ 223623 h 459881"/>
                <a:gd name="connsiteX3" fmla="*/ 177017 w 369626"/>
                <a:gd name="connsiteY3" fmla="*/ 226760 h 459881"/>
                <a:gd name="connsiteX4" fmla="*/ 158309 w 369626"/>
                <a:gd name="connsiteY4" fmla="*/ 248723 h 459881"/>
                <a:gd name="connsiteX5" fmla="*/ 183254 w 369626"/>
                <a:gd name="connsiteY5" fmla="*/ 270686 h 459881"/>
                <a:gd name="connsiteX6" fmla="*/ 195726 w 369626"/>
                <a:gd name="connsiteY6" fmla="*/ 286373 h 459881"/>
                <a:gd name="connsiteX7" fmla="*/ 183254 w 369626"/>
                <a:gd name="connsiteY7" fmla="*/ 295786 h 459881"/>
                <a:gd name="connsiteX8" fmla="*/ 164545 w 369626"/>
                <a:gd name="connsiteY8" fmla="*/ 289511 h 459881"/>
                <a:gd name="connsiteX9" fmla="*/ 161427 w 369626"/>
                <a:gd name="connsiteY9" fmla="*/ 292648 h 459881"/>
                <a:gd name="connsiteX10" fmla="*/ 158309 w 369626"/>
                <a:gd name="connsiteY10" fmla="*/ 298923 h 459881"/>
                <a:gd name="connsiteX11" fmla="*/ 161427 w 369626"/>
                <a:gd name="connsiteY11" fmla="*/ 302061 h 459881"/>
                <a:gd name="connsiteX12" fmla="*/ 177017 w 369626"/>
                <a:gd name="connsiteY12" fmla="*/ 308336 h 459881"/>
                <a:gd name="connsiteX13" fmla="*/ 177017 w 369626"/>
                <a:gd name="connsiteY13" fmla="*/ 317749 h 459881"/>
                <a:gd name="connsiteX14" fmla="*/ 183254 w 369626"/>
                <a:gd name="connsiteY14" fmla="*/ 320886 h 459881"/>
                <a:gd name="connsiteX15" fmla="*/ 186372 w 369626"/>
                <a:gd name="connsiteY15" fmla="*/ 320886 h 459881"/>
                <a:gd name="connsiteX16" fmla="*/ 189490 w 369626"/>
                <a:gd name="connsiteY16" fmla="*/ 317749 h 459881"/>
                <a:gd name="connsiteX17" fmla="*/ 189490 w 369626"/>
                <a:gd name="connsiteY17" fmla="*/ 308336 h 459881"/>
                <a:gd name="connsiteX18" fmla="*/ 192608 w 369626"/>
                <a:gd name="connsiteY18" fmla="*/ 308336 h 459881"/>
                <a:gd name="connsiteX19" fmla="*/ 211317 w 369626"/>
                <a:gd name="connsiteY19" fmla="*/ 283236 h 459881"/>
                <a:gd name="connsiteX20" fmla="*/ 189490 w 369626"/>
                <a:gd name="connsiteY20" fmla="*/ 258136 h 459881"/>
                <a:gd name="connsiteX21" fmla="*/ 173899 w 369626"/>
                <a:gd name="connsiteY21" fmla="*/ 245586 h 459881"/>
                <a:gd name="connsiteX22" fmla="*/ 186372 w 369626"/>
                <a:gd name="connsiteY22" fmla="*/ 236173 h 459881"/>
                <a:gd name="connsiteX23" fmla="*/ 198844 w 369626"/>
                <a:gd name="connsiteY23" fmla="*/ 239311 h 459881"/>
                <a:gd name="connsiteX24" fmla="*/ 201963 w 369626"/>
                <a:gd name="connsiteY24" fmla="*/ 242448 h 459881"/>
                <a:gd name="connsiteX25" fmla="*/ 205081 w 369626"/>
                <a:gd name="connsiteY25" fmla="*/ 239311 h 459881"/>
                <a:gd name="connsiteX26" fmla="*/ 208199 w 369626"/>
                <a:gd name="connsiteY26" fmla="*/ 233036 h 459881"/>
                <a:gd name="connsiteX27" fmla="*/ 205081 w 369626"/>
                <a:gd name="connsiteY27" fmla="*/ 229898 h 459881"/>
                <a:gd name="connsiteX28" fmla="*/ 192608 w 369626"/>
                <a:gd name="connsiteY28" fmla="*/ 223623 h 459881"/>
                <a:gd name="connsiteX29" fmla="*/ 192608 w 369626"/>
                <a:gd name="connsiteY29" fmla="*/ 217348 h 459881"/>
                <a:gd name="connsiteX30" fmla="*/ 186372 w 369626"/>
                <a:gd name="connsiteY30" fmla="*/ 211073 h 459881"/>
                <a:gd name="connsiteX31" fmla="*/ 183254 w 369626"/>
                <a:gd name="connsiteY31" fmla="*/ 211073 h 459881"/>
                <a:gd name="connsiteX32" fmla="*/ 183254 w 369626"/>
                <a:gd name="connsiteY32" fmla="*/ 189110 h 459881"/>
                <a:gd name="connsiteX33" fmla="*/ 264325 w 369626"/>
                <a:gd name="connsiteY33" fmla="*/ 267548 h 459881"/>
                <a:gd name="connsiteX34" fmla="*/ 183254 w 369626"/>
                <a:gd name="connsiteY34" fmla="*/ 345986 h 459881"/>
                <a:gd name="connsiteX35" fmla="*/ 105300 w 369626"/>
                <a:gd name="connsiteY35" fmla="*/ 267548 h 459881"/>
                <a:gd name="connsiteX36" fmla="*/ 183254 w 369626"/>
                <a:gd name="connsiteY36" fmla="*/ 189110 h 459881"/>
                <a:gd name="connsiteX37" fmla="*/ 183260 w 369626"/>
                <a:gd name="connsiteY37" fmla="*/ 164687 h 459881"/>
                <a:gd name="connsiteX38" fmla="*/ 83865 w 369626"/>
                <a:gd name="connsiteY38" fmla="*/ 267228 h 459881"/>
                <a:gd name="connsiteX39" fmla="*/ 183260 w 369626"/>
                <a:gd name="connsiteY39" fmla="*/ 366662 h 459881"/>
                <a:gd name="connsiteX40" fmla="*/ 285762 w 369626"/>
                <a:gd name="connsiteY40" fmla="*/ 267228 h 459881"/>
                <a:gd name="connsiteX41" fmla="*/ 183260 w 369626"/>
                <a:gd name="connsiteY41" fmla="*/ 164687 h 459881"/>
                <a:gd name="connsiteX42" fmla="*/ 99395 w 369626"/>
                <a:gd name="connsiteY42" fmla="*/ 0 h 459881"/>
                <a:gd name="connsiteX43" fmla="*/ 270231 w 369626"/>
                <a:gd name="connsiteY43" fmla="*/ 0 h 459881"/>
                <a:gd name="connsiteX44" fmla="*/ 279549 w 369626"/>
                <a:gd name="connsiteY44" fmla="*/ 24859 h 459881"/>
                <a:gd name="connsiteX45" fmla="*/ 236064 w 369626"/>
                <a:gd name="connsiteY45" fmla="*/ 77683 h 459881"/>
                <a:gd name="connsiteX46" fmla="*/ 236064 w 369626"/>
                <a:gd name="connsiteY46" fmla="*/ 83897 h 459881"/>
                <a:gd name="connsiteX47" fmla="*/ 369626 w 369626"/>
                <a:gd name="connsiteY47" fmla="*/ 323160 h 459881"/>
                <a:gd name="connsiteX48" fmla="*/ 183260 w 369626"/>
                <a:gd name="connsiteY48" fmla="*/ 459881 h 459881"/>
                <a:gd name="connsiteX49" fmla="*/ 0 w 369626"/>
                <a:gd name="connsiteY49" fmla="*/ 323160 h 459881"/>
                <a:gd name="connsiteX50" fmla="*/ 130456 w 369626"/>
                <a:gd name="connsiteY50" fmla="*/ 83897 h 459881"/>
                <a:gd name="connsiteX51" fmla="*/ 133563 w 369626"/>
                <a:gd name="connsiteY51" fmla="*/ 77683 h 459881"/>
                <a:gd name="connsiteX52" fmla="*/ 90077 w 369626"/>
                <a:gd name="connsiteY52" fmla="*/ 24859 h 459881"/>
                <a:gd name="connsiteX53" fmla="*/ 99395 w 369626"/>
                <a:gd name="connsiteY53" fmla="*/ 0 h 45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9626" h="459881">
                  <a:moveTo>
                    <a:pt x="183254" y="211073"/>
                  </a:moveTo>
                  <a:cubicBezTo>
                    <a:pt x="180136" y="211073"/>
                    <a:pt x="180136" y="214210"/>
                    <a:pt x="180136" y="217348"/>
                  </a:cubicBezTo>
                  <a:cubicBezTo>
                    <a:pt x="180136" y="217348"/>
                    <a:pt x="180136" y="217348"/>
                    <a:pt x="180136" y="223623"/>
                  </a:cubicBezTo>
                  <a:cubicBezTo>
                    <a:pt x="180136" y="226760"/>
                    <a:pt x="177017" y="226760"/>
                    <a:pt x="177017" y="226760"/>
                  </a:cubicBezTo>
                  <a:cubicBezTo>
                    <a:pt x="167663" y="229898"/>
                    <a:pt x="158309" y="236173"/>
                    <a:pt x="158309" y="248723"/>
                  </a:cubicBezTo>
                  <a:cubicBezTo>
                    <a:pt x="158309" y="261273"/>
                    <a:pt x="170781" y="267548"/>
                    <a:pt x="183254" y="270686"/>
                  </a:cubicBezTo>
                  <a:cubicBezTo>
                    <a:pt x="192608" y="276961"/>
                    <a:pt x="195726" y="280098"/>
                    <a:pt x="195726" y="286373"/>
                  </a:cubicBezTo>
                  <a:cubicBezTo>
                    <a:pt x="195726" y="292648"/>
                    <a:pt x="189490" y="295786"/>
                    <a:pt x="183254" y="295786"/>
                  </a:cubicBezTo>
                  <a:cubicBezTo>
                    <a:pt x="173899" y="295786"/>
                    <a:pt x="167663" y="289511"/>
                    <a:pt x="164545" y="289511"/>
                  </a:cubicBezTo>
                  <a:cubicBezTo>
                    <a:pt x="161427" y="289511"/>
                    <a:pt x="161427" y="292648"/>
                    <a:pt x="161427" y="292648"/>
                  </a:cubicBezTo>
                  <a:cubicBezTo>
                    <a:pt x="161427" y="292648"/>
                    <a:pt x="161427" y="292648"/>
                    <a:pt x="158309" y="298923"/>
                  </a:cubicBezTo>
                  <a:cubicBezTo>
                    <a:pt x="158309" y="302061"/>
                    <a:pt x="158309" y="302061"/>
                    <a:pt x="161427" y="302061"/>
                  </a:cubicBezTo>
                  <a:cubicBezTo>
                    <a:pt x="164545" y="305198"/>
                    <a:pt x="177017" y="308336"/>
                    <a:pt x="177017" y="308336"/>
                  </a:cubicBezTo>
                  <a:cubicBezTo>
                    <a:pt x="177017" y="308336"/>
                    <a:pt x="177017" y="308336"/>
                    <a:pt x="177017" y="317749"/>
                  </a:cubicBezTo>
                  <a:cubicBezTo>
                    <a:pt x="177017" y="317749"/>
                    <a:pt x="180136" y="320886"/>
                    <a:pt x="183254" y="320886"/>
                  </a:cubicBezTo>
                  <a:cubicBezTo>
                    <a:pt x="183254" y="320886"/>
                    <a:pt x="183254" y="320886"/>
                    <a:pt x="186372" y="320886"/>
                  </a:cubicBezTo>
                  <a:cubicBezTo>
                    <a:pt x="189490" y="320886"/>
                    <a:pt x="189490" y="317749"/>
                    <a:pt x="189490" y="317749"/>
                  </a:cubicBezTo>
                  <a:cubicBezTo>
                    <a:pt x="189490" y="317749"/>
                    <a:pt x="189490" y="317749"/>
                    <a:pt x="189490" y="308336"/>
                  </a:cubicBezTo>
                  <a:cubicBezTo>
                    <a:pt x="189490" y="308336"/>
                    <a:pt x="192608" y="308336"/>
                    <a:pt x="192608" y="308336"/>
                  </a:cubicBezTo>
                  <a:cubicBezTo>
                    <a:pt x="205081" y="305198"/>
                    <a:pt x="211317" y="295786"/>
                    <a:pt x="211317" y="283236"/>
                  </a:cubicBezTo>
                  <a:cubicBezTo>
                    <a:pt x="211317" y="273823"/>
                    <a:pt x="205081" y="264411"/>
                    <a:pt x="189490" y="258136"/>
                  </a:cubicBezTo>
                  <a:cubicBezTo>
                    <a:pt x="177017" y="254998"/>
                    <a:pt x="173899" y="251861"/>
                    <a:pt x="173899" y="245586"/>
                  </a:cubicBezTo>
                  <a:cubicBezTo>
                    <a:pt x="173899" y="242448"/>
                    <a:pt x="177017" y="236173"/>
                    <a:pt x="186372" y="236173"/>
                  </a:cubicBezTo>
                  <a:cubicBezTo>
                    <a:pt x="192608" y="236173"/>
                    <a:pt x="198844" y="239311"/>
                    <a:pt x="198844" y="239311"/>
                  </a:cubicBezTo>
                  <a:cubicBezTo>
                    <a:pt x="201963" y="239311"/>
                    <a:pt x="201963" y="242448"/>
                    <a:pt x="201963" y="242448"/>
                  </a:cubicBezTo>
                  <a:cubicBezTo>
                    <a:pt x="205081" y="242448"/>
                    <a:pt x="205081" y="239311"/>
                    <a:pt x="205081" y="239311"/>
                  </a:cubicBezTo>
                  <a:cubicBezTo>
                    <a:pt x="205081" y="239311"/>
                    <a:pt x="205081" y="239311"/>
                    <a:pt x="208199" y="233036"/>
                  </a:cubicBezTo>
                  <a:cubicBezTo>
                    <a:pt x="208199" y="229898"/>
                    <a:pt x="208199" y="229898"/>
                    <a:pt x="205081" y="229898"/>
                  </a:cubicBezTo>
                  <a:cubicBezTo>
                    <a:pt x="201963" y="226760"/>
                    <a:pt x="192608" y="223623"/>
                    <a:pt x="192608" y="223623"/>
                  </a:cubicBezTo>
                  <a:cubicBezTo>
                    <a:pt x="192608" y="223623"/>
                    <a:pt x="192608" y="223623"/>
                    <a:pt x="192608" y="217348"/>
                  </a:cubicBezTo>
                  <a:cubicBezTo>
                    <a:pt x="192608" y="214210"/>
                    <a:pt x="189490" y="211073"/>
                    <a:pt x="186372" y="211073"/>
                  </a:cubicBezTo>
                  <a:cubicBezTo>
                    <a:pt x="186372" y="211073"/>
                    <a:pt x="186372" y="211073"/>
                    <a:pt x="183254" y="211073"/>
                  </a:cubicBezTo>
                  <a:close/>
                  <a:moveTo>
                    <a:pt x="183254" y="189110"/>
                  </a:moveTo>
                  <a:cubicBezTo>
                    <a:pt x="226908" y="189110"/>
                    <a:pt x="264325" y="223623"/>
                    <a:pt x="264325" y="267548"/>
                  </a:cubicBezTo>
                  <a:cubicBezTo>
                    <a:pt x="264325" y="311474"/>
                    <a:pt x="226908" y="345986"/>
                    <a:pt x="183254" y="345986"/>
                  </a:cubicBezTo>
                  <a:cubicBezTo>
                    <a:pt x="142718" y="345986"/>
                    <a:pt x="105300" y="311474"/>
                    <a:pt x="105300" y="267548"/>
                  </a:cubicBezTo>
                  <a:cubicBezTo>
                    <a:pt x="105300" y="223623"/>
                    <a:pt x="142718" y="189110"/>
                    <a:pt x="183254" y="189110"/>
                  </a:cubicBezTo>
                  <a:close/>
                  <a:moveTo>
                    <a:pt x="183260" y="164687"/>
                  </a:moveTo>
                  <a:cubicBezTo>
                    <a:pt x="127350" y="164687"/>
                    <a:pt x="83865" y="211297"/>
                    <a:pt x="83865" y="267228"/>
                  </a:cubicBezTo>
                  <a:cubicBezTo>
                    <a:pt x="83865" y="323160"/>
                    <a:pt x="127350" y="366662"/>
                    <a:pt x="183260" y="366662"/>
                  </a:cubicBezTo>
                  <a:cubicBezTo>
                    <a:pt x="242276" y="366662"/>
                    <a:pt x="285762" y="323160"/>
                    <a:pt x="285762" y="267228"/>
                  </a:cubicBezTo>
                  <a:cubicBezTo>
                    <a:pt x="285762" y="211297"/>
                    <a:pt x="242276" y="164687"/>
                    <a:pt x="183260" y="164687"/>
                  </a:cubicBezTo>
                  <a:close/>
                  <a:moveTo>
                    <a:pt x="99395" y="0"/>
                  </a:moveTo>
                  <a:cubicBezTo>
                    <a:pt x="99395" y="0"/>
                    <a:pt x="99395" y="0"/>
                    <a:pt x="270231" y="0"/>
                  </a:cubicBezTo>
                  <a:cubicBezTo>
                    <a:pt x="285762" y="0"/>
                    <a:pt x="291974" y="12429"/>
                    <a:pt x="279549" y="24859"/>
                  </a:cubicBezTo>
                  <a:cubicBezTo>
                    <a:pt x="279549" y="24859"/>
                    <a:pt x="279549" y="24859"/>
                    <a:pt x="236064" y="77683"/>
                  </a:cubicBezTo>
                  <a:cubicBezTo>
                    <a:pt x="232958" y="80790"/>
                    <a:pt x="236064" y="80790"/>
                    <a:pt x="236064" y="83897"/>
                  </a:cubicBezTo>
                  <a:cubicBezTo>
                    <a:pt x="313716" y="124292"/>
                    <a:pt x="369626" y="239263"/>
                    <a:pt x="369626" y="323160"/>
                  </a:cubicBezTo>
                  <a:cubicBezTo>
                    <a:pt x="369626" y="425701"/>
                    <a:pt x="285762" y="459881"/>
                    <a:pt x="183260" y="459881"/>
                  </a:cubicBezTo>
                  <a:cubicBezTo>
                    <a:pt x="83865" y="459881"/>
                    <a:pt x="0" y="425701"/>
                    <a:pt x="0" y="323160"/>
                  </a:cubicBezTo>
                  <a:cubicBezTo>
                    <a:pt x="0" y="242370"/>
                    <a:pt x="55910" y="124292"/>
                    <a:pt x="130456" y="83897"/>
                  </a:cubicBezTo>
                  <a:cubicBezTo>
                    <a:pt x="133563" y="83897"/>
                    <a:pt x="136669" y="80790"/>
                    <a:pt x="133563" y="77683"/>
                  </a:cubicBezTo>
                  <a:cubicBezTo>
                    <a:pt x="133563" y="77683"/>
                    <a:pt x="133563" y="77683"/>
                    <a:pt x="90077" y="24859"/>
                  </a:cubicBezTo>
                  <a:cubicBezTo>
                    <a:pt x="77653" y="12429"/>
                    <a:pt x="83865" y="0"/>
                    <a:pt x="9939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21275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4410" y="180459"/>
            <a:ext cx="3264894" cy="818256"/>
            <a:chOff x="4464410" y="180459"/>
            <a:chExt cx="3264894" cy="8182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5144612" y="330778"/>
              <a:ext cx="198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节日由来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7188" y="1695855"/>
            <a:ext cx="10937624" cy="904875"/>
            <a:chOff x="627188" y="1695855"/>
            <a:chExt cx="10937624" cy="904875"/>
          </a:xfrm>
        </p:grpSpPr>
        <p:grpSp>
          <p:nvGrpSpPr>
            <p:cNvPr id="8" name="组合 7"/>
            <p:cNvGrpSpPr/>
            <p:nvPr/>
          </p:nvGrpSpPr>
          <p:grpSpPr>
            <a:xfrm>
              <a:off x="627188" y="1695855"/>
              <a:ext cx="5468812" cy="904875"/>
              <a:chOff x="579563" y="2867025"/>
              <a:chExt cx="5468812" cy="904875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579563" y="3067050"/>
                <a:ext cx="1011112" cy="704850"/>
              </a:xfrm>
              <a:custGeom>
                <a:avLst/>
                <a:gdLst>
                  <a:gd name="connsiteX0" fmla="*/ 0 w 1011112"/>
                  <a:gd name="connsiteY0" fmla="*/ 0 h 704850"/>
                  <a:gd name="connsiteX1" fmla="*/ 1011112 w 1011112"/>
                  <a:gd name="connsiteY1" fmla="*/ 0 h 704850"/>
                  <a:gd name="connsiteX2" fmla="*/ 1011112 w 1011112"/>
                  <a:gd name="connsiteY2" fmla="*/ 704850 h 704850"/>
                  <a:gd name="connsiteX3" fmla="*/ 1 w 1011112"/>
                  <a:gd name="connsiteY3" fmla="*/ 704850 h 704850"/>
                  <a:gd name="connsiteX4" fmla="*/ 352425 w 1011112"/>
                  <a:gd name="connsiteY4" fmla="*/ 352426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112" h="704850">
                    <a:moveTo>
                      <a:pt x="0" y="0"/>
                    </a:moveTo>
                    <a:lnTo>
                      <a:pt x="1011112" y="0"/>
                    </a:lnTo>
                    <a:lnTo>
                      <a:pt x="1011112" y="704850"/>
                    </a:lnTo>
                    <a:lnTo>
                      <a:pt x="1" y="704850"/>
                    </a:lnTo>
                    <a:lnTo>
                      <a:pt x="352425" y="35242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90650" y="2867025"/>
                <a:ext cx="4657725" cy="704850"/>
              </a:xfrm>
              <a:prstGeom prst="rect">
                <a:avLst/>
              </a:prstGeom>
              <a:solidFill>
                <a:srgbClr val="76A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7" name="直角三角形 16"/>
              <p:cNvSpPr/>
              <p:nvPr/>
            </p:nvSpPr>
            <p:spPr>
              <a:xfrm rot="10800000">
                <a:off x="1390650" y="3571875"/>
                <a:ext cx="200025" cy="200025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6000" y="1695855"/>
              <a:ext cx="5468812" cy="904875"/>
              <a:chOff x="6048375" y="2867025"/>
              <a:chExt cx="5468812" cy="904875"/>
            </a:xfrm>
          </p:grpSpPr>
          <p:sp>
            <p:nvSpPr>
              <p:cNvPr id="12" name="任意多边形: 形状 11"/>
              <p:cNvSpPr/>
              <p:nvPr/>
            </p:nvSpPr>
            <p:spPr>
              <a:xfrm flipH="1">
                <a:off x="10506075" y="3067050"/>
                <a:ext cx="1011112" cy="704850"/>
              </a:xfrm>
              <a:custGeom>
                <a:avLst/>
                <a:gdLst>
                  <a:gd name="connsiteX0" fmla="*/ 0 w 1011112"/>
                  <a:gd name="connsiteY0" fmla="*/ 0 h 704850"/>
                  <a:gd name="connsiteX1" fmla="*/ 1011112 w 1011112"/>
                  <a:gd name="connsiteY1" fmla="*/ 0 h 704850"/>
                  <a:gd name="connsiteX2" fmla="*/ 1011112 w 1011112"/>
                  <a:gd name="connsiteY2" fmla="*/ 704850 h 704850"/>
                  <a:gd name="connsiteX3" fmla="*/ 1 w 1011112"/>
                  <a:gd name="connsiteY3" fmla="*/ 704850 h 704850"/>
                  <a:gd name="connsiteX4" fmla="*/ 352425 w 1011112"/>
                  <a:gd name="connsiteY4" fmla="*/ 352426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112" h="704850">
                    <a:moveTo>
                      <a:pt x="0" y="0"/>
                    </a:moveTo>
                    <a:lnTo>
                      <a:pt x="1011112" y="0"/>
                    </a:lnTo>
                    <a:lnTo>
                      <a:pt x="1011112" y="704850"/>
                    </a:lnTo>
                    <a:lnTo>
                      <a:pt x="1" y="704850"/>
                    </a:lnTo>
                    <a:lnTo>
                      <a:pt x="352425" y="35242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048375" y="2867025"/>
                <a:ext cx="4657725" cy="704850"/>
              </a:xfrm>
              <a:prstGeom prst="rect">
                <a:avLst/>
              </a:prstGeom>
              <a:solidFill>
                <a:srgbClr val="EB3E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10800000" flipH="1">
                <a:off x="10506075" y="3571875"/>
                <a:ext cx="200025" cy="200025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751475" y="189439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双击输入替换内容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09200" y="189439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双击输入替换内容</a:t>
              </a:r>
            </a:p>
          </p:txBody>
        </p:sp>
      </p:grpSp>
      <p:sp>
        <p:nvSpPr>
          <p:cNvPr id="18" name="燕尾形 43"/>
          <p:cNvSpPr/>
          <p:nvPr/>
        </p:nvSpPr>
        <p:spPr>
          <a:xfrm rot="5400000">
            <a:off x="1168501" y="3812389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303516" y="4244381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556199" y="3422280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546480" y="3733332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2" name="燕尾形 43"/>
          <p:cNvSpPr/>
          <p:nvPr/>
        </p:nvSpPr>
        <p:spPr>
          <a:xfrm rot="5400000">
            <a:off x="1141505" y="5591088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76520" y="6023080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529203" y="5200979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519484" y="5512031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6" name="燕尾形 43"/>
          <p:cNvSpPr/>
          <p:nvPr/>
        </p:nvSpPr>
        <p:spPr>
          <a:xfrm rot="5400000">
            <a:off x="8228061" y="3812389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363076" y="4244381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615759" y="3422280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606040" y="3733332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0" name="燕尾形 43"/>
          <p:cNvSpPr/>
          <p:nvPr/>
        </p:nvSpPr>
        <p:spPr>
          <a:xfrm rot="5400000">
            <a:off x="8201065" y="5591088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336080" y="6023080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588763" y="5200979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579044" y="5512031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4" name="iṡḷíḑe"/>
          <p:cNvGrpSpPr/>
          <p:nvPr/>
        </p:nvGrpSpPr>
        <p:grpSpPr>
          <a:xfrm>
            <a:off x="4620323" y="3687273"/>
            <a:ext cx="2933370" cy="2121020"/>
            <a:chOff x="1191000" y="2176393"/>
            <a:chExt cx="3464709" cy="2505213"/>
          </a:xfrm>
        </p:grpSpPr>
        <p:grpSp>
          <p:nvGrpSpPr>
            <p:cNvPr id="35" name="íṩ1îḍè"/>
            <p:cNvGrpSpPr/>
            <p:nvPr/>
          </p:nvGrpSpPr>
          <p:grpSpPr>
            <a:xfrm flipV="1">
              <a:off x="1191000" y="3241333"/>
              <a:ext cx="3464709" cy="1440273"/>
              <a:chOff x="3810000" y="1303337"/>
              <a:chExt cx="2184401" cy="844552"/>
            </a:xfrm>
          </p:grpSpPr>
          <p:sp>
            <p:nvSpPr>
              <p:cNvPr id="41" name="íṡḻîdè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rgbClr val="76AF46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íŝḻïdè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" name="íŝ1ïḑè"/>
            <p:cNvGrpSpPr/>
            <p:nvPr/>
          </p:nvGrpSpPr>
          <p:grpSpPr>
            <a:xfrm flipV="1">
              <a:off x="1704461" y="2176393"/>
              <a:ext cx="2437787" cy="1013384"/>
              <a:chOff x="3810000" y="1303337"/>
              <a:chExt cx="2184401" cy="844552"/>
            </a:xfrm>
          </p:grpSpPr>
          <p:sp>
            <p:nvSpPr>
              <p:cNvPr id="39" name="îSļidé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rgbClr val="EB3E1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iṣḷiḋé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" name="íṧlîḍê"/>
            <p:cNvSpPr txBox="1"/>
            <p:nvPr/>
          </p:nvSpPr>
          <p:spPr>
            <a:xfrm>
              <a:off x="2309398" y="2550390"/>
              <a:ext cx="1227912" cy="5544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íšľïḍe"/>
            <p:cNvSpPr txBox="1"/>
            <p:nvPr/>
          </p:nvSpPr>
          <p:spPr>
            <a:xfrm>
              <a:off x="2309398" y="3970528"/>
              <a:ext cx="1227912" cy="5544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21275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 animBg="1"/>
      <p:bldP spid="24" grpId="0"/>
      <p:bldP spid="25" grpId="0"/>
      <p:bldP spid="26" grpId="0" animBg="1"/>
      <p:bldP spid="28" grpId="0"/>
      <p:bldP spid="29" grpId="0"/>
      <p:bldP spid="30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0" y="-14918"/>
            <a:ext cx="12192000" cy="6455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 flipH="1">
            <a:off x="-2" y="2821266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3" name="Freeform 5"/>
          <p:cNvSpPr/>
          <p:nvPr/>
        </p:nvSpPr>
        <p:spPr bwMode="auto">
          <a:xfrm>
            <a:off x="0" y="3429439"/>
            <a:ext cx="12209007" cy="2997808"/>
          </a:xfrm>
          <a:custGeom>
            <a:avLst/>
            <a:gdLst>
              <a:gd name="T0" fmla="*/ 0 w 2712"/>
              <a:gd name="T1" fmla="*/ 18 h 568"/>
              <a:gd name="T2" fmla="*/ 297 w 2712"/>
              <a:gd name="T3" fmla="*/ 37 h 568"/>
              <a:gd name="T4" fmla="*/ 399 w 2712"/>
              <a:gd name="T5" fmla="*/ 68 h 568"/>
              <a:gd name="T6" fmla="*/ 607 w 2712"/>
              <a:gd name="T7" fmla="*/ 191 h 568"/>
              <a:gd name="T8" fmla="*/ 794 w 2712"/>
              <a:gd name="T9" fmla="*/ 212 h 568"/>
              <a:gd name="T10" fmla="*/ 820 w 2712"/>
              <a:gd name="T11" fmla="*/ 203 h 568"/>
              <a:gd name="T12" fmla="*/ 997 w 2712"/>
              <a:gd name="T13" fmla="*/ 217 h 568"/>
              <a:gd name="T14" fmla="*/ 1317 w 2712"/>
              <a:gd name="T15" fmla="*/ 384 h 568"/>
              <a:gd name="T16" fmla="*/ 1356 w 2712"/>
              <a:gd name="T17" fmla="*/ 400 h 568"/>
              <a:gd name="T18" fmla="*/ 1375 w 2712"/>
              <a:gd name="T19" fmla="*/ 406 h 568"/>
              <a:gd name="T20" fmla="*/ 1558 w 2712"/>
              <a:gd name="T21" fmla="*/ 383 h 568"/>
              <a:gd name="T22" fmla="*/ 1658 w 2712"/>
              <a:gd name="T23" fmla="*/ 323 h 568"/>
              <a:gd name="T24" fmla="*/ 1775 w 2712"/>
              <a:gd name="T25" fmla="*/ 290 h 568"/>
              <a:gd name="T26" fmla="*/ 1912 w 2712"/>
              <a:gd name="T27" fmla="*/ 290 h 568"/>
              <a:gd name="T28" fmla="*/ 2401 w 2712"/>
              <a:gd name="T29" fmla="*/ 38 h 568"/>
              <a:gd name="T30" fmla="*/ 2622 w 2712"/>
              <a:gd name="T31" fmla="*/ 40 h 568"/>
              <a:gd name="T32" fmla="*/ 2712 w 2712"/>
              <a:gd name="T33" fmla="*/ 90 h 568"/>
              <a:gd name="T34" fmla="*/ 2712 w 2712"/>
              <a:gd name="T35" fmla="*/ 568 h 568"/>
              <a:gd name="T36" fmla="*/ 0 w 2712"/>
              <a:gd name="T37" fmla="*/ 568 h 568"/>
              <a:gd name="T38" fmla="*/ 0 w 2712"/>
              <a:gd name="T39" fmla="*/ 1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2" h="568">
                <a:moveTo>
                  <a:pt x="0" y="18"/>
                </a:moveTo>
                <a:cubicBezTo>
                  <a:pt x="297" y="37"/>
                  <a:pt x="297" y="37"/>
                  <a:pt x="297" y="37"/>
                </a:cubicBezTo>
                <a:cubicBezTo>
                  <a:pt x="333" y="39"/>
                  <a:pt x="368" y="50"/>
                  <a:pt x="399" y="68"/>
                </a:cubicBezTo>
                <a:cubicBezTo>
                  <a:pt x="607" y="191"/>
                  <a:pt x="607" y="191"/>
                  <a:pt x="607" y="191"/>
                </a:cubicBezTo>
                <a:cubicBezTo>
                  <a:pt x="663" y="225"/>
                  <a:pt x="732" y="232"/>
                  <a:pt x="794" y="212"/>
                </a:cubicBezTo>
                <a:cubicBezTo>
                  <a:pt x="820" y="203"/>
                  <a:pt x="820" y="203"/>
                  <a:pt x="820" y="203"/>
                </a:cubicBezTo>
                <a:cubicBezTo>
                  <a:pt x="879" y="184"/>
                  <a:pt x="943" y="189"/>
                  <a:pt x="997" y="217"/>
                </a:cubicBezTo>
                <a:cubicBezTo>
                  <a:pt x="1317" y="384"/>
                  <a:pt x="1317" y="384"/>
                  <a:pt x="1317" y="384"/>
                </a:cubicBezTo>
                <a:cubicBezTo>
                  <a:pt x="1329" y="390"/>
                  <a:pt x="1343" y="396"/>
                  <a:pt x="1356" y="400"/>
                </a:cubicBezTo>
                <a:cubicBezTo>
                  <a:pt x="1375" y="406"/>
                  <a:pt x="1375" y="406"/>
                  <a:pt x="1375" y="406"/>
                </a:cubicBezTo>
                <a:cubicBezTo>
                  <a:pt x="1437" y="424"/>
                  <a:pt x="1503" y="416"/>
                  <a:pt x="1558" y="38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93" y="302"/>
                  <a:pt x="1734" y="290"/>
                  <a:pt x="1775" y="290"/>
                </a:cubicBezTo>
                <a:cubicBezTo>
                  <a:pt x="1826" y="290"/>
                  <a:pt x="1893" y="290"/>
                  <a:pt x="1912" y="290"/>
                </a:cubicBezTo>
                <a:cubicBezTo>
                  <a:pt x="1935" y="291"/>
                  <a:pt x="2234" y="129"/>
                  <a:pt x="2401" y="38"/>
                </a:cubicBezTo>
                <a:cubicBezTo>
                  <a:pt x="2470" y="0"/>
                  <a:pt x="2554" y="1"/>
                  <a:pt x="2622" y="40"/>
                </a:cubicBezTo>
                <a:cubicBezTo>
                  <a:pt x="2712" y="90"/>
                  <a:pt x="2712" y="90"/>
                  <a:pt x="2712" y="90"/>
                </a:cubicBezTo>
                <a:cubicBezTo>
                  <a:pt x="2712" y="568"/>
                  <a:pt x="2712" y="568"/>
                  <a:pt x="2712" y="568"/>
                </a:cubicBezTo>
                <a:cubicBezTo>
                  <a:pt x="0" y="568"/>
                  <a:pt x="0" y="568"/>
                  <a:pt x="0" y="568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0d6fa6ae-82f0-4fe3-a7bd-9f00e33a04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7010" y="2857897"/>
            <a:ext cx="4058923" cy="4000103"/>
            <a:chOff x="3486944" y="939800"/>
            <a:chExt cx="5218113" cy="5142495"/>
          </a:xfrm>
        </p:grpSpPr>
        <p:sp>
          <p:nvSpPr>
            <p:cNvPr id="5" name="iŝḷïďê"/>
            <p:cNvSpPr/>
            <p:nvPr/>
          </p:nvSpPr>
          <p:spPr bwMode="auto">
            <a:xfrm>
              <a:off x="5690362" y="5828293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" name="ïṡḷïḓe"/>
            <p:cNvSpPr/>
            <p:nvPr/>
          </p:nvSpPr>
          <p:spPr bwMode="auto">
            <a:xfrm>
              <a:off x="3942870" y="5752006"/>
              <a:ext cx="2752725" cy="254002"/>
            </a:xfrm>
            <a:prstGeom prst="ellipse">
              <a:avLst/>
            </a:prstGeom>
            <a:solidFill>
              <a:srgbClr val="CC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" name="íşḷîḓé"/>
            <p:cNvSpPr/>
            <p:nvPr/>
          </p:nvSpPr>
          <p:spPr bwMode="auto">
            <a:xfrm>
              <a:off x="6284119" y="5448300"/>
              <a:ext cx="519113" cy="222250"/>
            </a:xfrm>
            <a:custGeom>
              <a:avLst/>
              <a:gdLst>
                <a:gd name="T0" fmla="*/ 0 w 327"/>
                <a:gd name="T1" fmla="*/ 102 h 140"/>
                <a:gd name="T2" fmla="*/ 327 w 327"/>
                <a:gd name="T3" fmla="*/ 0 h 140"/>
                <a:gd name="T4" fmla="*/ 327 w 327"/>
                <a:gd name="T5" fmla="*/ 42 h 140"/>
                <a:gd name="T6" fmla="*/ 0 w 327"/>
                <a:gd name="T7" fmla="*/ 140 h 140"/>
                <a:gd name="T8" fmla="*/ 0 w 327"/>
                <a:gd name="T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0">
                  <a:moveTo>
                    <a:pt x="0" y="102"/>
                  </a:moveTo>
                  <a:lnTo>
                    <a:pt x="327" y="0"/>
                  </a:lnTo>
                  <a:lnTo>
                    <a:pt x="327" y="42"/>
                  </a:lnTo>
                  <a:lnTo>
                    <a:pt x="0" y="14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" name="îŝľîḋé"/>
            <p:cNvSpPr/>
            <p:nvPr/>
          </p:nvSpPr>
          <p:spPr bwMode="auto">
            <a:xfrm>
              <a:off x="6455569" y="4486275"/>
              <a:ext cx="798513" cy="1390650"/>
            </a:xfrm>
            <a:custGeom>
              <a:avLst/>
              <a:gdLst>
                <a:gd name="T0" fmla="*/ 368 w 503"/>
                <a:gd name="T1" fmla="*/ 0 h 876"/>
                <a:gd name="T2" fmla="*/ 503 w 503"/>
                <a:gd name="T3" fmla="*/ 0 h 876"/>
                <a:gd name="T4" fmla="*/ 140 w 503"/>
                <a:gd name="T5" fmla="*/ 876 h 876"/>
                <a:gd name="T6" fmla="*/ 0 w 503"/>
                <a:gd name="T7" fmla="*/ 876 h 876"/>
                <a:gd name="T8" fmla="*/ 368 w 503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6">
                  <a:moveTo>
                    <a:pt x="368" y="0"/>
                  </a:moveTo>
                  <a:lnTo>
                    <a:pt x="503" y="0"/>
                  </a:lnTo>
                  <a:lnTo>
                    <a:pt x="140" y="876"/>
                  </a:lnTo>
                  <a:lnTo>
                    <a:pt x="0" y="87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" name="íşḻïde"/>
            <p:cNvSpPr/>
            <p:nvPr/>
          </p:nvSpPr>
          <p:spPr bwMode="auto">
            <a:xfrm>
              <a:off x="7061994" y="4486275"/>
              <a:ext cx="800100" cy="1390650"/>
            </a:xfrm>
            <a:custGeom>
              <a:avLst/>
              <a:gdLst>
                <a:gd name="T0" fmla="*/ 140 w 504"/>
                <a:gd name="T1" fmla="*/ 0 h 876"/>
                <a:gd name="T2" fmla="*/ 0 w 504"/>
                <a:gd name="T3" fmla="*/ 0 h 876"/>
                <a:gd name="T4" fmla="*/ 364 w 504"/>
                <a:gd name="T5" fmla="*/ 876 h 876"/>
                <a:gd name="T6" fmla="*/ 504 w 504"/>
                <a:gd name="T7" fmla="*/ 876 h 876"/>
                <a:gd name="T8" fmla="*/ 140 w 504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6">
                  <a:moveTo>
                    <a:pt x="140" y="0"/>
                  </a:moveTo>
                  <a:lnTo>
                    <a:pt x="0" y="0"/>
                  </a:lnTo>
                  <a:lnTo>
                    <a:pt x="364" y="876"/>
                  </a:lnTo>
                  <a:lnTo>
                    <a:pt x="504" y="87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" name="íṥḷïḍe"/>
            <p:cNvSpPr/>
            <p:nvPr/>
          </p:nvSpPr>
          <p:spPr bwMode="auto">
            <a:xfrm>
              <a:off x="5796757" y="2982913"/>
              <a:ext cx="887413" cy="628650"/>
            </a:xfrm>
            <a:custGeom>
              <a:avLst/>
              <a:gdLst>
                <a:gd name="T0" fmla="*/ 88 w 120"/>
                <a:gd name="T1" fmla="*/ 31 h 85"/>
                <a:gd name="T2" fmla="*/ 21 w 120"/>
                <a:gd name="T3" fmla="*/ 0 h 85"/>
                <a:gd name="T4" fmla="*/ 2 w 120"/>
                <a:gd name="T5" fmla="*/ 41 h 85"/>
                <a:gd name="T6" fmla="*/ 68 w 120"/>
                <a:gd name="T7" fmla="*/ 71 h 85"/>
                <a:gd name="T8" fmla="*/ 88 w 120"/>
                <a:gd name="T9" fmla="*/ 3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5">
                  <a:moveTo>
                    <a:pt x="88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6" y="9"/>
                    <a:pt x="0" y="23"/>
                    <a:pt x="2" y="4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99" y="85"/>
                    <a:pt x="120" y="45"/>
                    <a:pt x="88" y="3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" name="ïsľïḓê"/>
            <p:cNvSpPr/>
            <p:nvPr/>
          </p:nvSpPr>
          <p:spPr bwMode="auto">
            <a:xfrm>
              <a:off x="5366544" y="2805113"/>
              <a:ext cx="569913" cy="406400"/>
            </a:xfrm>
            <a:custGeom>
              <a:avLst/>
              <a:gdLst>
                <a:gd name="T0" fmla="*/ 55 w 77"/>
                <a:gd name="T1" fmla="*/ 11 h 55"/>
                <a:gd name="T2" fmla="*/ 35 w 77"/>
                <a:gd name="T3" fmla="*/ 16 h 55"/>
                <a:gd name="T4" fmla="*/ 9 w 77"/>
                <a:gd name="T5" fmla="*/ 18 h 55"/>
                <a:gd name="T6" fmla="*/ 48 w 77"/>
                <a:gd name="T7" fmla="*/ 54 h 55"/>
                <a:gd name="T8" fmla="*/ 55 w 7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5" y="11"/>
                  </a:moveTo>
                  <a:cubicBezTo>
                    <a:pt x="42" y="1"/>
                    <a:pt x="30" y="0"/>
                    <a:pt x="35" y="16"/>
                  </a:cubicBezTo>
                  <a:cubicBezTo>
                    <a:pt x="29" y="12"/>
                    <a:pt x="13" y="8"/>
                    <a:pt x="9" y="18"/>
                  </a:cubicBezTo>
                  <a:cubicBezTo>
                    <a:pt x="0" y="38"/>
                    <a:pt x="22" y="52"/>
                    <a:pt x="48" y="54"/>
                  </a:cubicBezTo>
                  <a:cubicBezTo>
                    <a:pt x="62" y="55"/>
                    <a:pt x="77" y="30"/>
                    <a:pt x="55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" name="íṩļíḋé"/>
            <p:cNvSpPr/>
            <p:nvPr/>
          </p:nvSpPr>
          <p:spPr bwMode="auto">
            <a:xfrm>
              <a:off x="5699919" y="2908300"/>
              <a:ext cx="280988" cy="407988"/>
            </a:xfrm>
            <a:custGeom>
              <a:avLst/>
              <a:gdLst>
                <a:gd name="T0" fmla="*/ 17 w 38"/>
                <a:gd name="T1" fmla="*/ 51 h 55"/>
                <a:gd name="T2" fmla="*/ 35 w 38"/>
                <a:gd name="T3" fmla="*/ 11 h 55"/>
                <a:gd name="T4" fmla="*/ 33 w 38"/>
                <a:gd name="T5" fmla="*/ 5 h 55"/>
                <a:gd name="T6" fmla="*/ 18 w 38"/>
                <a:gd name="T7" fmla="*/ 4 h 55"/>
                <a:gd name="T8" fmla="*/ 0 w 38"/>
                <a:gd name="T9" fmla="*/ 43 h 55"/>
                <a:gd name="T10" fmla="*/ 11 w 38"/>
                <a:gd name="T11" fmla="*/ 54 h 55"/>
                <a:gd name="T12" fmla="*/ 17 w 38"/>
                <a:gd name="T1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17" y="51"/>
                  </a:moveTo>
                  <a:cubicBezTo>
                    <a:pt x="19" y="38"/>
                    <a:pt x="28" y="19"/>
                    <a:pt x="35" y="11"/>
                  </a:cubicBezTo>
                  <a:cubicBezTo>
                    <a:pt x="38" y="8"/>
                    <a:pt x="35" y="6"/>
                    <a:pt x="33" y="5"/>
                  </a:cubicBezTo>
                  <a:cubicBezTo>
                    <a:pt x="28" y="2"/>
                    <a:pt x="22" y="0"/>
                    <a:pt x="18" y="4"/>
                  </a:cubicBezTo>
                  <a:cubicBezTo>
                    <a:pt x="8" y="14"/>
                    <a:pt x="1" y="30"/>
                    <a:pt x="0" y="43"/>
                  </a:cubicBezTo>
                  <a:cubicBezTo>
                    <a:pt x="0" y="48"/>
                    <a:pt x="6" y="51"/>
                    <a:pt x="11" y="54"/>
                  </a:cubicBezTo>
                  <a:cubicBezTo>
                    <a:pt x="14" y="55"/>
                    <a:pt x="16" y="54"/>
                    <a:pt x="17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" name="íşľîḋe"/>
            <p:cNvSpPr/>
            <p:nvPr/>
          </p:nvSpPr>
          <p:spPr bwMode="auto">
            <a:xfrm>
              <a:off x="5063332" y="4848225"/>
              <a:ext cx="325438" cy="1050925"/>
            </a:xfrm>
            <a:prstGeom prst="rect">
              <a:avLst/>
            </a:pr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4" name="îṩľiḍê"/>
            <p:cNvSpPr/>
            <p:nvPr/>
          </p:nvSpPr>
          <p:spPr bwMode="auto">
            <a:xfrm>
              <a:off x="3486944" y="2849563"/>
              <a:ext cx="3486150" cy="2576513"/>
            </a:xfrm>
            <a:custGeom>
              <a:avLst/>
              <a:gdLst>
                <a:gd name="T0" fmla="*/ 235 w 471"/>
                <a:gd name="T1" fmla="*/ 0 h 348"/>
                <a:gd name="T2" fmla="*/ 0 w 471"/>
                <a:gd name="T3" fmla="*/ 279 h 348"/>
                <a:gd name="T4" fmla="*/ 235 w 471"/>
                <a:gd name="T5" fmla="*/ 281 h 348"/>
                <a:gd name="T6" fmla="*/ 471 w 471"/>
                <a:gd name="T7" fmla="*/ 279 h 348"/>
                <a:gd name="T8" fmla="*/ 235 w 47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348">
                  <a:moveTo>
                    <a:pt x="235" y="0"/>
                  </a:moveTo>
                  <a:cubicBezTo>
                    <a:pt x="192" y="122"/>
                    <a:pt x="134" y="231"/>
                    <a:pt x="0" y="279"/>
                  </a:cubicBezTo>
                  <a:cubicBezTo>
                    <a:pt x="62" y="331"/>
                    <a:pt x="154" y="348"/>
                    <a:pt x="235" y="281"/>
                  </a:cubicBezTo>
                  <a:cubicBezTo>
                    <a:pt x="316" y="348"/>
                    <a:pt x="409" y="331"/>
                    <a:pt x="471" y="279"/>
                  </a:cubicBezTo>
                  <a:cubicBezTo>
                    <a:pt x="337" y="231"/>
                    <a:pt x="279" y="122"/>
                    <a:pt x="23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5" name="ïSlîḑè"/>
            <p:cNvSpPr/>
            <p:nvPr/>
          </p:nvSpPr>
          <p:spPr bwMode="auto">
            <a:xfrm>
              <a:off x="4190207" y="2849563"/>
              <a:ext cx="2073275" cy="1784350"/>
            </a:xfrm>
            <a:custGeom>
              <a:avLst/>
              <a:gdLst>
                <a:gd name="T0" fmla="*/ 0 w 280"/>
                <a:gd name="T1" fmla="*/ 226 h 241"/>
                <a:gd name="T2" fmla="*/ 140 w 280"/>
                <a:gd name="T3" fmla="*/ 198 h 241"/>
                <a:gd name="T4" fmla="*/ 280 w 280"/>
                <a:gd name="T5" fmla="*/ 226 h 241"/>
                <a:gd name="T6" fmla="*/ 140 w 280"/>
                <a:gd name="T7" fmla="*/ 0 h 241"/>
                <a:gd name="T8" fmla="*/ 0 w 280"/>
                <a:gd name="T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41">
                  <a:moveTo>
                    <a:pt x="0" y="226"/>
                  </a:moveTo>
                  <a:cubicBezTo>
                    <a:pt x="44" y="241"/>
                    <a:pt x="94" y="235"/>
                    <a:pt x="140" y="198"/>
                  </a:cubicBezTo>
                  <a:cubicBezTo>
                    <a:pt x="186" y="235"/>
                    <a:pt x="237" y="241"/>
                    <a:pt x="280" y="226"/>
                  </a:cubicBezTo>
                  <a:cubicBezTo>
                    <a:pt x="210" y="169"/>
                    <a:pt x="172" y="88"/>
                    <a:pt x="140" y="0"/>
                  </a:cubicBezTo>
                  <a:cubicBezTo>
                    <a:pt x="109" y="88"/>
                    <a:pt x="70" y="169"/>
                    <a:pt x="0" y="226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6" name="íśļîḓé"/>
            <p:cNvSpPr/>
            <p:nvPr/>
          </p:nvSpPr>
          <p:spPr bwMode="auto">
            <a:xfrm>
              <a:off x="3806032" y="2435225"/>
              <a:ext cx="2841625" cy="2095500"/>
            </a:xfrm>
            <a:custGeom>
              <a:avLst/>
              <a:gdLst>
                <a:gd name="T0" fmla="*/ 192 w 384"/>
                <a:gd name="T1" fmla="*/ 0 h 283"/>
                <a:gd name="T2" fmla="*/ 0 w 384"/>
                <a:gd name="T3" fmla="*/ 227 h 283"/>
                <a:gd name="T4" fmla="*/ 192 w 384"/>
                <a:gd name="T5" fmla="*/ 229 h 283"/>
                <a:gd name="T6" fmla="*/ 384 w 384"/>
                <a:gd name="T7" fmla="*/ 227 h 283"/>
                <a:gd name="T8" fmla="*/ 192 w 384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83">
                  <a:moveTo>
                    <a:pt x="192" y="0"/>
                  </a:moveTo>
                  <a:cubicBezTo>
                    <a:pt x="157" y="99"/>
                    <a:pt x="110" y="188"/>
                    <a:pt x="0" y="227"/>
                  </a:cubicBezTo>
                  <a:cubicBezTo>
                    <a:pt x="51" y="270"/>
                    <a:pt x="126" y="283"/>
                    <a:pt x="192" y="229"/>
                  </a:cubicBezTo>
                  <a:cubicBezTo>
                    <a:pt x="258" y="283"/>
                    <a:pt x="334" y="270"/>
                    <a:pt x="384" y="227"/>
                  </a:cubicBezTo>
                  <a:cubicBezTo>
                    <a:pt x="275" y="188"/>
                    <a:pt x="228" y="99"/>
                    <a:pt x="192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7" name="íŝḻíḋé"/>
            <p:cNvSpPr/>
            <p:nvPr/>
          </p:nvSpPr>
          <p:spPr bwMode="auto">
            <a:xfrm>
              <a:off x="4501357" y="2435225"/>
              <a:ext cx="1457325" cy="1317625"/>
            </a:xfrm>
            <a:custGeom>
              <a:avLst/>
              <a:gdLst>
                <a:gd name="T0" fmla="*/ 0 w 197"/>
                <a:gd name="T1" fmla="*/ 170 h 178"/>
                <a:gd name="T2" fmla="*/ 98 w 197"/>
                <a:gd name="T3" fmla="*/ 146 h 178"/>
                <a:gd name="T4" fmla="*/ 197 w 197"/>
                <a:gd name="T5" fmla="*/ 170 h 178"/>
                <a:gd name="T6" fmla="*/ 98 w 197"/>
                <a:gd name="T7" fmla="*/ 0 h 178"/>
                <a:gd name="T8" fmla="*/ 0 w 197"/>
                <a:gd name="T9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8">
                  <a:moveTo>
                    <a:pt x="0" y="170"/>
                  </a:moveTo>
                  <a:cubicBezTo>
                    <a:pt x="31" y="178"/>
                    <a:pt x="66" y="172"/>
                    <a:pt x="98" y="146"/>
                  </a:cubicBezTo>
                  <a:cubicBezTo>
                    <a:pt x="130" y="172"/>
                    <a:pt x="165" y="178"/>
                    <a:pt x="197" y="170"/>
                  </a:cubicBezTo>
                  <a:cubicBezTo>
                    <a:pt x="150" y="125"/>
                    <a:pt x="121" y="64"/>
                    <a:pt x="98" y="0"/>
                  </a:cubicBezTo>
                  <a:cubicBezTo>
                    <a:pt x="75" y="64"/>
                    <a:pt x="47" y="125"/>
                    <a:pt x="0" y="170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8" name="iSḷíḍe"/>
            <p:cNvSpPr/>
            <p:nvPr/>
          </p:nvSpPr>
          <p:spPr bwMode="auto">
            <a:xfrm>
              <a:off x="4131469" y="2012950"/>
              <a:ext cx="2197100" cy="1628775"/>
            </a:xfrm>
            <a:custGeom>
              <a:avLst/>
              <a:gdLst>
                <a:gd name="T0" fmla="*/ 148 w 297"/>
                <a:gd name="T1" fmla="*/ 0 h 220"/>
                <a:gd name="T2" fmla="*/ 0 w 297"/>
                <a:gd name="T3" fmla="*/ 176 h 220"/>
                <a:gd name="T4" fmla="*/ 148 w 297"/>
                <a:gd name="T5" fmla="*/ 178 h 220"/>
                <a:gd name="T6" fmla="*/ 297 w 297"/>
                <a:gd name="T7" fmla="*/ 176 h 220"/>
                <a:gd name="T8" fmla="*/ 148 w 29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20">
                  <a:moveTo>
                    <a:pt x="148" y="0"/>
                  </a:moveTo>
                  <a:cubicBezTo>
                    <a:pt x="121" y="77"/>
                    <a:pt x="84" y="147"/>
                    <a:pt x="0" y="176"/>
                  </a:cubicBezTo>
                  <a:cubicBezTo>
                    <a:pt x="39" y="210"/>
                    <a:pt x="97" y="220"/>
                    <a:pt x="148" y="178"/>
                  </a:cubicBezTo>
                  <a:cubicBezTo>
                    <a:pt x="199" y="220"/>
                    <a:pt x="258" y="210"/>
                    <a:pt x="297" y="176"/>
                  </a:cubicBezTo>
                  <a:cubicBezTo>
                    <a:pt x="212" y="147"/>
                    <a:pt x="176" y="77"/>
                    <a:pt x="148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9" name="îŝlîḍê"/>
            <p:cNvSpPr/>
            <p:nvPr/>
          </p:nvSpPr>
          <p:spPr bwMode="auto">
            <a:xfrm>
              <a:off x="4790282" y="2012950"/>
              <a:ext cx="873125" cy="858838"/>
            </a:xfrm>
            <a:custGeom>
              <a:avLst/>
              <a:gdLst>
                <a:gd name="T0" fmla="*/ 0 w 118"/>
                <a:gd name="T1" fmla="*/ 114 h 116"/>
                <a:gd name="T2" fmla="*/ 59 w 118"/>
                <a:gd name="T3" fmla="*/ 95 h 116"/>
                <a:gd name="T4" fmla="*/ 118 w 118"/>
                <a:gd name="T5" fmla="*/ 114 h 116"/>
                <a:gd name="T6" fmla="*/ 59 w 118"/>
                <a:gd name="T7" fmla="*/ 0 h 116"/>
                <a:gd name="T8" fmla="*/ 0 w 118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6">
                  <a:moveTo>
                    <a:pt x="0" y="114"/>
                  </a:moveTo>
                  <a:cubicBezTo>
                    <a:pt x="20" y="116"/>
                    <a:pt x="40" y="110"/>
                    <a:pt x="59" y="95"/>
                  </a:cubicBezTo>
                  <a:cubicBezTo>
                    <a:pt x="78" y="110"/>
                    <a:pt x="99" y="116"/>
                    <a:pt x="118" y="114"/>
                  </a:cubicBezTo>
                  <a:cubicBezTo>
                    <a:pt x="92" y="82"/>
                    <a:pt x="74" y="42"/>
                    <a:pt x="59" y="0"/>
                  </a:cubicBezTo>
                  <a:cubicBezTo>
                    <a:pt x="44" y="42"/>
                    <a:pt x="27" y="82"/>
                    <a:pt x="0" y="114"/>
                  </a:cubicBezTo>
                  <a:close/>
                </a:path>
              </a:pathLst>
            </a:custGeom>
            <a:solidFill>
              <a:srgbClr val="468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0" name="îŝļíďé"/>
            <p:cNvSpPr/>
            <p:nvPr/>
          </p:nvSpPr>
          <p:spPr bwMode="auto">
            <a:xfrm>
              <a:off x="4448969" y="1598613"/>
              <a:ext cx="1554163" cy="1154113"/>
            </a:xfrm>
            <a:custGeom>
              <a:avLst/>
              <a:gdLst>
                <a:gd name="T0" fmla="*/ 105 w 210"/>
                <a:gd name="T1" fmla="*/ 0 h 156"/>
                <a:gd name="T2" fmla="*/ 0 w 210"/>
                <a:gd name="T3" fmla="*/ 125 h 156"/>
                <a:gd name="T4" fmla="*/ 105 w 210"/>
                <a:gd name="T5" fmla="*/ 126 h 156"/>
                <a:gd name="T6" fmla="*/ 210 w 210"/>
                <a:gd name="T7" fmla="*/ 125 h 156"/>
                <a:gd name="T8" fmla="*/ 105 w 21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56">
                  <a:moveTo>
                    <a:pt x="105" y="0"/>
                  </a:moveTo>
                  <a:cubicBezTo>
                    <a:pt x="86" y="55"/>
                    <a:pt x="60" y="104"/>
                    <a:pt x="0" y="125"/>
                  </a:cubicBezTo>
                  <a:cubicBezTo>
                    <a:pt x="28" y="148"/>
                    <a:pt x="69" y="156"/>
                    <a:pt x="105" y="126"/>
                  </a:cubicBezTo>
                  <a:cubicBezTo>
                    <a:pt x="141" y="156"/>
                    <a:pt x="183" y="148"/>
                    <a:pt x="210" y="125"/>
                  </a:cubicBezTo>
                  <a:cubicBezTo>
                    <a:pt x="150" y="104"/>
                    <a:pt x="125" y="55"/>
                    <a:pt x="105" y="0"/>
                  </a:cubicBezTo>
                  <a:close/>
                </a:path>
              </a:pathLst>
            </a:custGeom>
            <a:solidFill>
              <a:srgbClr val="64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1" name="ïṣḷíďê"/>
            <p:cNvSpPr/>
            <p:nvPr/>
          </p:nvSpPr>
          <p:spPr bwMode="auto">
            <a:xfrm>
              <a:off x="5115719" y="2019300"/>
              <a:ext cx="228600" cy="238125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2" name="iṧ1ïḋè"/>
            <p:cNvSpPr/>
            <p:nvPr/>
          </p:nvSpPr>
          <p:spPr bwMode="auto">
            <a:xfrm>
              <a:off x="5160169" y="2049463"/>
              <a:ext cx="5873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3" name="i$lîdè"/>
            <p:cNvSpPr/>
            <p:nvPr/>
          </p:nvSpPr>
          <p:spPr bwMode="auto">
            <a:xfrm>
              <a:off x="5204619" y="1997075"/>
              <a:ext cx="5080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4" name="iṣḷïdê"/>
            <p:cNvSpPr/>
            <p:nvPr/>
          </p:nvSpPr>
          <p:spPr bwMode="auto">
            <a:xfrm>
              <a:off x="4974432" y="310038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5" name="ïşḻîďe"/>
            <p:cNvSpPr/>
            <p:nvPr/>
          </p:nvSpPr>
          <p:spPr bwMode="auto">
            <a:xfrm>
              <a:off x="5026819" y="312261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6" name="ïšḷíḑé"/>
            <p:cNvSpPr/>
            <p:nvPr/>
          </p:nvSpPr>
          <p:spPr bwMode="auto">
            <a:xfrm>
              <a:off x="5063332" y="3071813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7" name="ïŝ1ïḋé"/>
            <p:cNvSpPr/>
            <p:nvPr/>
          </p:nvSpPr>
          <p:spPr bwMode="auto">
            <a:xfrm>
              <a:off x="4596607" y="3870325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8" name="iṧľïḋe"/>
            <p:cNvSpPr/>
            <p:nvPr/>
          </p:nvSpPr>
          <p:spPr bwMode="auto">
            <a:xfrm>
              <a:off x="4648994" y="3900488"/>
              <a:ext cx="52388" cy="52388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29" name="îšļiḋè"/>
            <p:cNvSpPr/>
            <p:nvPr/>
          </p:nvSpPr>
          <p:spPr bwMode="auto">
            <a:xfrm>
              <a:off x="4685507" y="3848100"/>
              <a:ext cx="523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0" name="ïšļïḍe"/>
            <p:cNvSpPr/>
            <p:nvPr/>
          </p:nvSpPr>
          <p:spPr bwMode="auto">
            <a:xfrm>
              <a:off x="4487069" y="4945063"/>
              <a:ext cx="228600" cy="228600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1" name="ïśḷiďè"/>
            <p:cNvSpPr/>
            <p:nvPr/>
          </p:nvSpPr>
          <p:spPr bwMode="auto">
            <a:xfrm>
              <a:off x="4537869" y="4973638"/>
              <a:ext cx="52388" cy="52388"/>
            </a:xfrm>
            <a:prstGeom prst="ellipse">
              <a:avLst/>
            </a:prstGeom>
            <a:solidFill>
              <a:srgbClr val="E1EBED"/>
            </a:solidFill>
            <a:ln w="7938" cap="flat">
              <a:solidFill>
                <a:srgbClr val="F58F8B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2" name="îšḷîḓè"/>
            <p:cNvSpPr/>
            <p:nvPr/>
          </p:nvSpPr>
          <p:spPr bwMode="auto">
            <a:xfrm>
              <a:off x="4574382" y="4922838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3" name="íṡľiďe"/>
            <p:cNvSpPr/>
            <p:nvPr/>
          </p:nvSpPr>
          <p:spPr bwMode="auto">
            <a:xfrm>
              <a:off x="5944394" y="4706938"/>
              <a:ext cx="230188" cy="230188"/>
            </a:xfrm>
            <a:prstGeom prst="ellipse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4" name="ísļïde"/>
            <p:cNvSpPr/>
            <p:nvPr/>
          </p:nvSpPr>
          <p:spPr bwMode="auto">
            <a:xfrm>
              <a:off x="5988844" y="4729163"/>
              <a:ext cx="58738" cy="60325"/>
            </a:xfrm>
            <a:prstGeom prst="ellipse">
              <a:avLst/>
            </a:prstGeom>
            <a:solidFill>
              <a:srgbClr val="F5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5" name="íŝļíḋé"/>
            <p:cNvSpPr/>
            <p:nvPr/>
          </p:nvSpPr>
          <p:spPr bwMode="auto">
            <a:xfrm>
              <a:off x="6033294" y="4678363"/>
              <a:ext cx="52388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6" name="ïSľiďê"/>
            <p:cNvSpPr/>
            <p:nvPr/>
          </p:nvSpPr>
          <p:spPr bwMode="auto">
            <a:xfrm>
              <a:off x="4982369" y="1279525"/>
              <a:ext cx="488950" cy="466725"/>
            </a:xfrm>
            <a:custGeom>
              <a:avLst/>
              <a:gdLst>
                <a:gd name="T0" fmla="*/ 154 w 308"/>
                <a:gd name="T1" fmla="*/ 0 h 294"/>
                <a:gd name="T2" fmla="*/ 191 w 308"/>
                <a:gd name="T3" fmla="*/ 112 h 294"/>
                <a:gd name="T4" fmla="*/ 308 w 308"/>
                <a:gd name="T5" fmla="*/ 112 h 294"/>
                <a:gd name="T6" fmla="*/ 214 w 308"/>
                <a:gd name="T7" fmla="*/ 182 h 294"/>
                <a:gd name="T8" fmla="*/ 252 w 308"/>
                <a:gd name="T9" fmla="*/ 294 h 294"/>
                <a:gd name="T10" fmla="*/ 154 w 308"/>
                <a:gd name="T11" fmla="*/ 224 h 294"/>
                <a:gd name="T12" fmla="*/ 61 w 308"/>
                <a:gd name="T13" fmla="*/ 294 h 294"/>
                <a:gd name="T14" fmla="*/ 98 w 308"/>
                <a:gd name="T15" fmla="*/ 182 h 294"/>
                <a:gd name="T16" fmla="*/ 0 w 308"/>
                <a:gd name="T17" fmla="*/ 112 h 294"/>
                <a:gd name="T18" fmla="*/ 116 w 308"/>
                <a:gd name="T19" fmla="*/ 112 h 294"/>
                <a:gd name="T20" fmla="*/ 154 w 30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294">
                  <a:moveTo>
                    <a:pt x="154" y="0"/>
                  </a:moveTo>
                  <a:lnTo>
                    <a:pt x="191" y="112"/>
                  </a:lnTo>
                  <a:lnTo>
                    <a:pt x="308" y="112"/>
                  </a:lnTo>
                  <a:lnTo>
                    <a:pt x="214" y="182"/>
                  </a:lnTo>
                  <a:lnTo>
                    <a:pt x="252" y="294"/>
                  </a:lnTo>
                  <a:lnTo>
                    <a:pt x="154" y="224"/>
                  </a:lnTo>
                  <a:lnTo>
                    <a:pt x="61" y="294"/>
                  </a:lnTo>
                  <a:lnTo>
                    <a:pt x="98" y="182"/>
                  </a:lnTo>
                  <a:lnTo>
                    <a:pt x="0" y="112"/>
                  </a:lnTo>
                  <a:lnTo>
                    <a:pt x="116" y="1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7" name="ïşḻidè"/>
            <p:cNvSpPr/>
            <p:nvPr/>
          </p:nvSpPr>
          <p:spPr bwMode="auto">
            <a:xfrm>
              <a:off x="5449094" y="20796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8" name="íş1iďê"/>
            <p:cNvSpPr/>
            <p:nvPr/>
          </p:nvSpPr>
          <p:spPr bwMode="auto">
            <a:xfrm>
              <a:off x="5455444" y="220503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39" name="ïṧ1íḍe"/>
            <p:cNvSpPr/>
            <p:nvPr/>
          </p:nvSpPr>
          <p:spPr bwMode="auto">
            <a:xfrm>
              <a:off x="5449094" y="2330450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0" name="íslîḓe"/>
            <p:cNvSpPr/>
            <p:nvPr/>
          </p:nvSpPr>
          <p:spPr bwMode="auto">
            <a:xfrm>
              <a:off x="5426869" y="24574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1" name="ïśļiḑê"/>
            <p:cNvSpPr/>
            <p:nvPr/>
          </p:nvSpPr>
          <p:spPr bwMode="auto">
            <a:xfrm>
              <a:off x="5374482" y="25685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2" name="i$ľîḍê"/>
            <p:cNvSpPr/>
            <p:nvPr/>
          </p:nvSpPr>
          <p:spPr bwMode="auto">
            <a:xfrm>
              <a:off x="5307807" y="26797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3" name="íṩ1iḍe"/>
            <p:cNvSpPr/>
            <p:nvPr/>
          </p:nvSpPr>
          <p:spPr bwMode="auto">
            <a:xfrm>
              <a:off x="5218907" y="2768600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4" name="i$ḻîḑé"/>
            <p:cNvSpPr/>
            <p:nvPr/>
          </p:nvSpPr>
          <p:spPr bwMode="auto">
            <a:xfrm>
              <a:off x="5123657" y="284162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5" name="îṣļiḓê"/>
            <p:cNvSpPr/>
            <p:nvPr/>
          </p:nvSpPr>
          <p:spPr bwMode="auto">
            <a:xfrm>
              <a:off x="5004594" y="2894013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6" name="îSlïḋê"/>
            <p:cNvSpPr/>
            <p:nvPr/>
          </p:nvSpPr>
          <p:spPr bwMode="auto">
            <a:xfrm>
              <a:off x="4885532" y="2930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7" name="ïṩľídé"/>
            <p:cNvSpPr/>
            <p:nvPr/>
          </p:nvSpPr>
          <p:spPr bwMode="auto">
            <a:xfrm>
              <a:off x="4760119" y="2944813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8" name="íṡľidê"/>
            <p:cNvSpPr/>
            <p:nvPr/>
          </p:nvSpPr>
          <p:spPr bwMode="auto">
            <a:xfrm>
              <a:off x="4634707" y="2952750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49" name="i$ḷiḓé"/>
            <p:cNvSpPr/>
            <p:nvPr/>
          </p:nvSpPr>
          <p:spPr bwMode="auto">
            <a:xfrm>
              <a:off x="4487069" y="30781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íSḷiḍe"/>
            <p:cNvSpPr/>
            <p:nvPr/>
          </p:nvSpPr>
          <p:spPr bwMode="auto">
            <a:xfrm>
              <a:off x="4523582" y="31670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išļîďè"/>
            <p:cNvSpPr/>
            <p:nvPr/>
          </p:nvSpPr>
          <p:spPr bwMode="auto">
            <a:xfrm>
              <a:off x="4568032" y="325596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2" name="îṡliḍe"/>
            <p:cNvSpPr/>
            <p:nvPr/>
          </p:nvSpPr>
          <p:spPr bwMode="auto">
            <a:xfrm>
              <a:off x="4612482" y="3338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3" name="ïŝ1iḋe"/>
            <p:cNvSpPr/>
            <p:nvPr/>
          </p:nvSpPr>
          <p:spPr bwMode="auto">
            <a:xfrm>
              <a:off x="4671219" y="34194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4" name="iṩļîďé"/>
            <p:cNvSpPr/>
            <p:nvPr/>
          </p:nvSpPr>
          <p:spPr bwMode="auto">
            <a:xfrm>
              <a:off x="4723607" y="3494088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5" name="iṥľîḑe"/>
            <p:cNvSpPr/>
            <p:nvPr/>
          </p:nvSpPr>
          <p:spPr bwMode="auto">
            <a:xfrm>
              <a:off x="4790282" y="3567113"/>
              <a:ext cx="7302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6" name="iṧ1ídè"/>
            <p:cNvSpPr/>
            <p:nvPr/>
          </p:nvSpPr>
          <p:spPr bwMode="auto">
            <a:xfrm>
              <a:off x="4863307" y="36337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7" name="išľiḑé"/>
            <p:cNvSpPr/>
            <p:nvPr/>
          </p:nvSpPr>
          <p:spPr bwMode="auto">
            <a:xfrm>
              <a:off x="4937919" y="3694113"/>
              <a:ext cx="7461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8" name="îšḷîḍê"/>
            <p:cNvSpPr/>
            <p:nvPr/>
          </p:nvSpPr>
          <p:spPr bwMode="auto">
            <a:xfrm>
              <a:off x="5026819" y="37449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59" name="ísḷîďê"/>
            <p:cNvSpPr/>
            <p:nvPr/>
          </p:nvSpPr>
          <p:spPr bwMode="auto">
            <a:xfrm>
              <a:off x="5107782" y="37814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0" name="îṥḻiḑè"/>
            <p:cNvSpPr/>
            <p:nvPr/>
          </p:nvSpPr>
          <p:spPr bwMode="auto">
            <a:xfrm>
              <a:off x="5204619" y="38115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1" name="ïšḷiḋé"/>
            <p:cNvSpPr/>
            <p:nvPr/>
          </p:nvSpPr>
          <p:spPr bwMode="auto">
            <a:xfrm>
              <a:off x="5299869" y="38258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2" name="ïṩļïdè"/>
            <p:cNvSpPr/>
            <p:nvPr/>
          </p:nvSpPr>
          <p:spPr bwMode="auto">
            <a:xfrm>
              <a:off x="5396707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3" name="îşḻïďe"/>
            <p:cNvSpPr/>
            <p:nvPr/>
          </p:nvSpPr>
          <p:spPr bwMode="auto">
            <a:xfrm>
              <a:off x="5493544" y="3841750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4" name="îṩ1íḋé"/>
            <p:cNvSpPr/>
            <p:nvPr/>
          </p:nvSpPr>
          <p:spPr bwMode="auto">
            <a:xfrm>
              <a:off x="5588794" y="3833813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5" name="íṥḷiḓé"/>
            <p:cNvSpPr/>
            <p:nvPr/>
          </p:nvSpPr>
          <p:spPr bwMode="auto">
            <a:xfrm>
              <a:off x="5685632" y="38195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6" name="ísľidé"/>
            <p:cNvSpPr/>
            <p:nvPr/>
          </p:nvSpPr>
          <p:spPr bwMode="auto">
            <a:xfrm>
              <a:off x="5780882" y="37973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7" name="ïṣḷiḓê"/>
            <p:cNvSpPr/>
            <p:nvPr/>
          </p:nvSpPr>
          <p:spPr bwMode="auto">
            <a:xfrm>
              <a:off x="5869782" y="377507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8" name="íŝ1íďê"/>
            <p:cNvSpPr/>
            <p:nvPr/>
          </p:nvSpPr>
          <p:spPr bwMode="auto">
            <a:xfrm>
              <a:off x="5966619" y="374491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69" name="ïŝļïḋe"/>
            <p:cNvSpPr/>
            <p:nvPr/>
          </p:nvSpPr>
          <p:spPr bwMode="auto">
            <a:xfrm>
              <a:off x="6011069" y="3797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0" name="iṣļíḑé"/>
            <p:cNvSpPr/>
            <p:nvPr/>
          </p:nvSpPr>
          <p:spPr bwMode="auto">
            <a:xfrm>
              <a:off x="5944394" y="3900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1" name="ïṧļiḍê"/>
            <p:cNvSpPr/>
            <p:nvPr/>
          </p:nvSpPr>
          <p:spPr bwMode="auto">
            <a:xfrm>
              <a:off x="5863432" y="399732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2" name="iṣḷíďè"/>
            <p:cNvSpPr/>
            <p:nvPr/>
          </p:nvSpPr>
          <p:spPr bwMode="auto">
            <a:xfrm>
              <a:off x="5780882" y="409257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3" name="íṩḷiďé"/>
            <p:cNvSpPr/>
            <p:nvPr/>
          </p:nvSpPr>
          <p:spPr bwMode="auto">
            <a:xfrm>
              <a:off x="5693569" y="4181475"/>
              <a:ext cx="65088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4" name="íSļïḋe"/>
            <p:cNvSpPr/>
            <p:nvPr/>
          </p:nvSpPr>
          <p:spPr bwMode="auto">
            <a:xfrm>
              <a:off x="5596732" y="4264025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5" name="iṥḷíďé"/>
            <p:cNvSpPr/>
            <p:nvPr/>
          </p:nvSpPr>
          <p:spPr bwMode="auto">
            <a:xfrm>
              <a:off x="5499894" y="4344988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6" name="ïŝḻiḍê"/>
            <p:cNvSpPr/>
            <p:nvPr/>
          </p:nvSpPr>
          <p:spPr bwMode="auto">
            <a:xfrm>
              <a:off x="5404644" y="4419600"/>
              <a:ext cx="6667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7" name="íṡliḋe"/>
            <p:cNvSpPr/>
            <p:nvPr/>
          </p:nvSpPr>
          <p:spPr bwMode="auto">
            <a:xfrm>
              <a:off x="5299869" y="4492625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8" name="iṥḻiḑê"/>
            <p:cNvSpPr/>
            <p:nvPr/>
          </p:nvSpPr>
          <p:spPr bwMode="auto">
            <a:xfrm>
              <a:off x="5188744" y="45593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79" name="íSļiḓé"/>
            <p:cNvSpPr/>
            <p:nvPr/>
          </p:nvSpPr>
          <p:spPr bwMode="auto">
            <a:xfrm>
              <a:off x="5085557" y="461803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0" name="işļîďê"/>
            <p:cNvSpPr/>
            <p:nvPr/>
          </p:nvSpPr>
          <p:spPr bwMode="auto">
            <a:xfrm>
              <a:off x="4968082" y="4670425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1" name="iṧḷíḍe"/>
            <p:cNvSpPr/>
            <p:nvPr/>
          </p:nvSpPr>
          <p:spPr bwMode="auto">
            <a:xfrm>
              <a:off x="4849019" y="4714875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2" name="íśḻïḓé"/>
            <p:cNvSpPr/>
            <p:nvPr/>
          </p:nvSpPr>
          <p:spPr bwMode="auto">
            <a:xfrm>
              <a:off x="4729957" y="4759325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3" name="íṡḷíḑé"/>
            <p:cNvSpPr/>
            <p:nvPr/>
          </p:nvSpPr>
          <p:spPr bwMode="auto">
            <a:xfrm>
              <a:off x="4612482" y="4789488"/>
              <a:ext cx="6667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4" name="iš1ïďê"/>
            <p:cNvSpPr/>
            <p:nvPr/>
          </p:nvSpPr>
          <p:spPr bwMode="auto">
            <a:xfrm>
              <a:off x="4487069" y="481171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5" name="ïşḻídé"/>
            <p:cNvSpPr/>
            <p:nvPr/>
          </p:nvSpPr>
          <p:spPr bwMode="auto">
            <a:xfrm>
              <a:off x="4360069" y="4826000"/>
              <a:ext cx="74613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6" name="íšľídè"/>
            <p:cNvSpPr/>
            <p:nvPr/>
          </p:nvSpPr>
          <p:spPr bwMode="auto">
            <a:xfrm>
              <a:off x="4234657" y="482600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7" name="íš1îḓe"/>
            <p:cNvSpPr/>
            <p:nvPr/>
          </p:nvSpPr>
          <p:spPr bwMode="auto">
            <a:xfrm>
              <a:off x="4115594" y="4818063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8" name="ïṥlïḓè"/>
            <p:cNvSpPr/>
            <p:nvPr/>
          </p:nvSpPr>
          <p:spPr bwMode="auto">
            <a:xfrm>
              <a:off x="3990182" y="4803775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89" name="ïṣlïḋe"/>
            <p:cNvSpPr/>
            <p:nvPr/>
          </p:nvSpPr>
          <p:spPr bwMode="auto">
            <a:xfrm>
              <a:off x="3864769" y="4781550"/>
              <a:ext cx="74613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0" name="ïsḻïḍè"/>
            <p:cNvSpPr/>
            <p:nvPr/>
          </p:nvSpPr>
          <p:spPr bwMode="auto">
            <a:xfrm>
              <a:off x="3745707" y="4751388"/>
              <a:ext cx="66675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1" name="íSlíḍê"/>
            <p:cNvSpPr/>
            <p:nvPr/>
          </p:nvSpPr>
          <p:spPr bwMode="auto">
            <a:xfrm>
              <a:off x="4804569" y="2308225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6 h 168"/>
                <a:gd name="T4" fmla="*/ 177 w 177"/>
                <a:gd name="T5" fmla="*/ 66 h 168"/>
                <a:gd name="T6" fmla="*/ 121 w 177"/>
                <a:gd name="T7" fmla="*/ 103 h 168"/>
                <a:gd name="T8" fmla="*/ 145 w 177"/>
                <a:gd name="T9" fmla="*/ 168 h 168"/>
                <a:gd name="T10" fmla="*/ 89 w 177"/>
                <a:gd name="T11" fmla="*/ 126 h 168"/>
                <a:gd name="T12" fmla="*/ 33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65 w 177"/>
                <a:gd name="T19" fmla="*/ 66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6"/>
                  </a:lnTo>
                  <a:lnTo>
                    <a:pt x="177" y="66"/>
                  </a:lnTo>
                  <a:lnTo>
                    <a:pt x="121" y="103"/>
                  </a:lnTo>
                  <a:lnTo>
                    <a:pt x="145" y="168"/>
                  </a:lnTo>
                  <a:lnTo>
                    <a:pt x="89" y="126"/>
                  </a:lnTo>
                  <a:lnTo>
                    <a:pt x="33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2" name="íSlídê"/>
            <p:cNvSpPr/>
            <p:nvPr/>
          </p:nvSpPr>
          <p:spPr bwMode="auto">
            <a:xfrm>
              <a:off x="5471319" y="29749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2 w 177"/>
                <a:gd name="T13" fmla="*/ 168 h 168"/>
                <a:gd name="T14" fmla="*/ 56 w 177"/>
                <a:gd name="T15" fmla="*/ 103 h 168"/>
                <a:gd name="T16" fmla="*/ 0 w 177"/>
                <a:gd name="T17" fmla="*/ 65 h 168"/>
                <a:gd name="T18" fmla="*/ 70 w 177"/>
                <a:gd name="T19" fmla="*/ 65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2" y="168"/>
                  </a:lnTo>
                  <a:lnTo>
                    <a:pt x="56" y="103"/>
                  </a:lnTo>
                  <a:lnTo>
                    <a:pt x="0" y="65"/>
                  </a:lnTo>
                  <a:lnTo>
                    <a:pt x="70" y="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3" name="îṩ1ïdè"/>
            <p:cNvSpPr/>
            <p:nvPr/>
          </p:nvSpPr>
          <p:spPr bwMode="auto">
            <a:xfrm>
              <a:off x="4242594" y="4003675"/>
              <a:ext cx="280988" cy="266700"/>
            </a:xfrm>
            <a:custGeom>
              <a:avLst/>
              <a:gdLst>
                <a:gd name="T0" fmla="*/ 88 w 177"/>
                <a:gd name="T1" fmla="*/ 0 h 168"/>
                <a:gd name="T2" fmla="*/ 112 w 177"/>
                <a:gd name="T3" fmla="*/ 66 h 168"/>
                <a:gd name="T4" fmla="*/ 177 w 177"/>
                <a:gd name="T5" fmla="*/ 66 h 168"/>
                <a:gd name="T6" fmla="*/ 126 w 177"/>
                <a:gd name="T7" fmla="*/ 103 h 168"/>
                <a:gd name="T8" fmla="*/ 144 w 177"/>
                <a:gd name="T9" fmla="*/ 168 h 168"/>
                <a:gd name="T10" fmla="*/ 88 w 177"/>
                <a:gd name="T11" fmla="*/ 126 h 168"/>
                <a:gd name="T12" fmla="*/ 37 w 177"/>
                <a:gd name="T13" fmla="*/ 168 h 168"/>
                <a:gd name="T14" fmla="*/ 56 w 177"/>
                <a:gd name="T15" fmla="*/ 103 h 168"/>
                <a:gd name="T16" fmla="*/ 0 w 177"/>
                <a:gd name="T17" fmla="*/ 66 h 168"/>
                <a:gd name="T18" fmla="*/ 70 w 177"/>
                <a:gd name="T19" fmla="*/ 66 h 168"/>
                <a:gd name="T20" fmla="*/ 88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8" y="0"/>
                  </a:moveTo>
                  <a:lnTo>
                    <a:pt x="112" y="66"/>
                  </a:lnTo>
                  <a:lnTo>
                    <a:pt x="177" y="66"/>
                  </a:lnTo>
                  <a:lnTo>
                    <a:pt x="126" y="103"/>
                  </a:lnTo>
                  <a:lnTo>
                    <a:pt x="144" y="168"/>
                  </a:lnTo>
                  <a:lnTo>
                    <a:pt x="88" y="126"/>
                  </a:lnTo>
                  <a:lnTo>
                    <a:pt x="37" y="168"/>
                  </a:lnTo>
                  <a:lnTo>
                    <a:pt x="56" y="103"/>
                  </a:lnTo>
                  <a:lnTo>
                    <a:pt x="0" y="66"/>
                  </a:lnTo>
                  <a:lnTo>
                    <a:pt x="70" y="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4" name="îşlíḍè"/>
            <p:cNvSpPr/>
            <p:nvPr/>
          </p:nvSpPr>
          <p:spPr bwMode="auto">
            <a:xfrm>
              <a:off x="5530057" y="4700588"/>
              <a:ext cx="280988" cy="266700"/>
            </a:xfrm>
            <a:custGeom>
              <a:avLst/>
              <a:gdLst>
                <a:gd name="T0" fmla="*/ 89 w 177"/>
                <a:gd name="T1" fmla="*/ 0 h 168"/>
                <a:gd name="T2" fmla="*/ 107 w 177"/>
                <a:gd name="T3" fmla="*/ 65 h 168"/>
                <a:gd name="T4" fmla="*/ 177 w 177"/>
                <a:gd name="T5" fmla="*/ 65 h 168"/>
                <a:gd name="T6" fmla="*/ 121 w 177"/>
                <a:gd name="T7" fmla="*/ 107 h 168"/>
                <a:gd name="T8" fmla="*/ 140 w 177"/>
                <a:gd name="T9" fmla="*/ 168 h 168"/>
                <a:gd name="T10" fmla="*/ 89 w 177"/>
                <a:gd name="T11" fmla="*/ 130 h 168"/>
                <a:gd name="T12" fmla="*/ 33 w 177"/>
                <a:gd name="T13" fmla="*/ 168 h 168"/>
                <a:gd name="T14" fmla="*/ 51 w 177"/>
                <a:gd name="T15" fmla="*/ 107 h 168"/>
                <a:gd name="T16" fmla="*/ 0 w 177"/>
                <a:gd name="T17" fmla="*/ 65 h 168"/>
                <a:gd name="T18" fmla="*/ 65 w 177"/>
                <a:gd name="T19" fmla="*/ 65 h 168"/>
                <a:gd name="T20" fmla="*/ 89 w 177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68">
                  <a:moveTo>
                    <a:pt x="89" y="0"/>
                  </a:moveTo>
                  <a:lnTo>
                    <a:pt x="107" y="65"/>
                  </a:lnTo>
                  <a:lnTo>
                    <a:pt x="177" y="65"/>
                  </a:lnTo>
                  <a:lnTo>
                    <a:pt x="121" y="107"/>
                  </a:lnTo>
                  <a:lnTo>
                    <a:pt x="140" y="168"/>
                  </a:lnTo>
                  <a:lnTo>
                    <a:pt x="89" y="130"/>
                  </a:lnTo>
                  <a:lnTo>
                    <a:pt x="33" y="168"/>
                  </a:lnTo>
                  <a:lnTo>
                    <a:pt x="51" y="107"/>
                  </a:lnTo>
                  <a:lnTo>
                    <a:pt x="0" y="65"/>
                  </a:lnTo>
                  <a:lnTo>
                    <a:pt x="65" y="6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5" name="iṥļiḍê"/>
            <p:cNvSpPr/>
            <p:nvPr/>
          </p:nvSpPr>
          <p:spPr bwMode="auto">
            <a:xfrm>
              <a:off x="6825457" y="4411663"/>
              <a:ext cx="488950" cy="511175"/>
            </a:xfrm>
            <a:custGeom>
              <a:avLst/>
              <a:gdLst>
                <a:gd name="T0" fmla="*/ 8 w 66"/>
                <a:gd name="T1" fmla="*/ 30 h 69"/>
                <a:gd name="T2" fmla="*/ 4 w 66"/>
                <a:gd name="T3" fmla="*/ 51 h 69"/>
                <a:gd name="T4" fmla="*/ 41 w 66"/>
                <a:gd name="T5" fmla="*/ 57 h 69"/>
                <a:gd name="T6" fmla="*/ 54 w 66"/>
                <a:gd name="T7" fmla="*/ 15 h 69"/>
                <a:gd name="T8" fmla="*/ 8 w 66"/>
                <a:gd name="T9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8" y="30"/>
                  </a:moveTo>
                  <a:cubicBezTo>
                    <a:pt x="9" y="34"/>
                    <a:pt x="0" y="41"/>
                    <a:pt x="4" y="51"/>
                  </a:cubicBezTo>
                  <a:cubicBezTo>
                    <a:pt x="7" y="61"/>
                    <a:pt x="15" y="69"/>
                    <a:pt x="41" y="57"/>
                  </a:cubicBezTo>
                  <a:cubicBezTo>
                    <a:pt x="66" y="45"/>
                    <a:pt x="64" y="29"/>
                    <a:pt x="54" y="15"/>
                  </a:cubicBezTo>
                  <a:cubicBezTo>
                    <a:pt x="44" y="0"/>
                    <a:pt x="6" y="14"/>
                    <a:pt x="8" y="3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6" name="îṩļîḍé"/>
            <p:cNvSpPr/>
            <p:nvPr/>
          </p:nvSpPr>
          <p:spPr bwMode="auto">
            <a:xfrm>
              <a:off x="6558757" y="3538538"/>
              <a:ext cx="628650" cy="998538"/>
            </a:xfrm>
            <a:custGeom>
              <a:avLst/>
              <a:gdLst>
                <a:gd name="T0" fmla="*/ 0 w 396"/>
                <a:gd name="T1" fmla="*/ 70 h 629"/>
                <a:gd name="T2" fmla="*/ 177 w 396"/>
                <a:gd name="T3" fmla="*/ 629 h 629"/>
                <a:gd name="T4" fmla="*/ 396 w 396"/>
                <a:gd name="T5" fmla="*/ 559 h 629"/>
                <a:gd name="T6" fmla="*/ 219 w 396"/>
                <a:gd name="T7" fmla="*/ 0 h 629"/>
                <a:gd name="T8" fmla="*/ 0 w 396"/>
                <a:gd name="T9" fmla="*/ 7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29">
                  <a:moveTo>
                    <a:pt x="0" y="70"/>
                  </a:moveTo>
                  <a:lnTo>
                    <a:pt x="177" y="629"/>
                  </a:lnTo>
                  <a:lnTo>
                    <a:pt x="396" y="559"/>
                  </a:lnTo>
                  <a:lnTo>
                    <a:pt x="2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7" name="ïṡ1íḓé"/>
            <p:cNvSpPr/>
            <p:nvPr/>
          </p:nvSpPr>
          <p:spPr bwMode="auto">
            <a:xfrm>
              <a:off x="6795294" y="4359275"/>
              <a:ext cx="458788" cy="296863"/>
            </a:xfrm>
            <a:custGeom>
              <a:avLst/>
              <a:gdLst>
                <a:gd name="T0" fmla="*/ 50 w 62"/>
                <a:gd name="T1" fmla="*/ 1 h 40"/>
                <a:gd name="T2" fmla="*/ 4 w 62"/>
                <a:gd name="T3" fmla="*/ 16 h 40"/>
                <a:gd name="T4" fmla="*/ 1 w 62"/>
                <a:gd name="T5" fmla="*/ 22 h 40"/>
                <a:gd name="T6" fmla="*/ 2 w 62"/>
                <a:gd name="T7" fmla="*/ 26 h 40"/>
                <a:gd name="T8" fmla="*/ 12 w 62"/>
                <a:gd name="T9" fmla="*/ 39 h 40"/>
                <a:gd name="T10" fmla="*/ 57 w 62"/>
                <a:gd name="T11" fmla="*/ 24 h 40"/>
                <a:gd name="T12" fmla="*/ 58 w 62"/>
                <a:gd name="T13" fmla="*/ 8 h 40"/>
                <a:gd name="T14" fmla="*/ 56 w 62"/>
                <a:gd name="T15" fmla="*/ 4 h 40"/>
                <a:gd name="T16" fmla="*/ 50 w 6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0" y="1"/>
                  </a:moveTo>
                  <a:cubicBezTo>
                    <a:pt x="38" y="9"/>
                    <a:pt x="16" y="16"/>
                    <a:pt x="4" y="16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6" y="39"/>
                    <a:pt x="12" y="39"/>
                  </a:cubicBezTo>
                  <a:cubicBezTo>
                    <a:pt x="27" y="40"/>
                    <a:pt x="45" y="34"/>
                    <a:pt x="57" y="24"/>
                  </a:cubicBezTo>
                  <a:cubicBezTo>
                    <a:pt x="62" y="21"/>
                    <a:pt x="60" y="14"/>
                    <a:pt x="58" y="8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5" y="1"/>
                    <a:pt x="53" y="0"/>
                    <a:pt x="5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8" name="iṣļîḋê"/>
            <p:cNvSpPr/>
            <p:nvPr/>
          </p:nvSpPr>
          <p:spPr bwMode="auto">
            <a:xfrm>
              <a:off x="7995444" y="3997325"/>
              <a:ext cx="495300" cy="547688"/>
            </a:xfrm>
            <a:custGeom>
              <a:avLst/>
              <a:gdLst>
                <a:gd name="T0" fmla="*/ 10 w 67"/>
                <a:gd name="T1" fmla="*/ 45 h 74"/>
                <a:gd name="T2" fmla="*/ 19 w 67"/>
                <a:gd name="T3" fmla="*/ 65 h 74"/>
                <a:gd name="T4" fmla="*/ 53 w 67"/>
                <a:gd name="T5" fmla="*/ 49 h 74"/>
                <a:gd name="T6" fmla="*/ 40 w 67"/>
                <a:gd name="T7" fmla="*/ 7 h 74"/>
                <a:gd name="T8" fmla="*/ 10 w 67"/>
                <a:gd name="T9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4">
                  <a:moveTo>
                    <a:pt x="10" y="45"/>
                  </a:moveTo>
                  <a:cubicBezTo>
                    <a:pt x="13" y="48"/>
                    <a:pt x="10" y="59"/>
                    <a:pt x="19" y="65"/>
                  </a:cubicBezTo>
                  <a:cubicBezTo>
                    <a:pt x="27" y="71"/>
                    <a:pt x="38" y="74"/>
                    <a:pt x="53" y="49"/>
                  </a:cubicBezTo>
                  <a:cubicBezTo>
                    <a:pt x="67" y="25"/>
                    <a:pt x="56" y="13"/>
                    <a:pt x="40" y="7"/>
                  </a:cubicBezTo>
                  <a:cubicBezTo>
                    <a:pt x="24" y="0"/>
                    <a:pt x="0" y="33"/>
                    <a:pt x="10" y="4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99" name="ïsḻíḍè"/>
            <p:cNvSpPr/>
            <p:nvPr/>
          </p:nvSpPr>
          <p:spPr bwMode="auto">
            <a:xfrm>
              <a:off x="7254082" y="3411538"/>
              <a:ext cx="955675" cy="866775"/>
            </a:xfrm>
            <a:custGeom>
              <a:avLst/>
              <a:gdLst>
                <a:gd name="T0" fmla="*/ 0 w 602"/>
                <a:gd name="T1" fmla="*/ 178 h 546"/>
                <a:gd name="T2" fmla="*/ 457 w 602"/>
                <a:gd name="T3" fmla="*/ 546 h 546"/>
                <a:gd name="T4" fmla="*/ 602 w 602"/>
                <a:gd name="T5" fmla="*/ 364 h 546"/>
                <a:gd name="T6" fmla="*/ 140 w 602"/>
                <a:gd name="T7" fmla="*/ 0 h 546"/>
                <a:gd name="T8" fmla="*/ 0 w 602"/>
                <a:gd name="T9" fmla="*/ 17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546">
                  <a:moveTo>
                    <a:pt x="0" y="178"/>
                  </a:moveTo>
                  <a:lnTo>
                    <a:pt x="457" y="546"/>
                  </a:lnTo>
                  <a:lnTo>
                    <a:pt x="602" y="364"/>
                  </a:lnTo>
                  <a:lnTo>
                    <a:pt x="14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0" name="íṧļïḋê"/>
            <p:cNvSpPr/>
            <p:nvPr/>
          </p:nvSpPr>
          <p:spPr bwMode="auto">
            <a:xfrm>
              <a:off x="7912894" y="3930650"/>
              <a:ext cx="400050" cy="436563"/>
            </a:xfrm>
            <a:custGeom>
              <a:avLst/>
              <a:gdLst>
                <a:gd name="T0" fmla="*/ 33 w 54"/>
                <a:gd name="T1" fmla="*/ 3 h 59"/>
                <a:gd name="T2" fmla="*/ 3 w 54"/>
                <a:gd name="T3" fmla="*/ 41 h 59"/>
                <a:gd name="T4" fmla="*/ 4 w 54"/>
                <a:gd name="T5" fmla="*/ 48 h 59"/>
                <a:gd name="T6" fmla="*/ 7 w 54"/>
                <a:gd name="T7" fmla="*/ 50 h 59"/>
                <a:gd name="T8" fmla="*/ 23 w 54"/>
                <a:gd name="T9" fmla="*/ 56 h 59"/>
                <a:gd name="T10" fmla="*/ 52 w 54"/>
                <a:gd name="T11" fmla="*/ 18 h 59"/>
                <a:gd name="T12" fmla="*/ 43 w 54"/>
                <a:gd name="T13" fmla="*/ 4 h 59"/>
                <a:gd name="T14" fmla="*/ 40 w 54"/>
                <a:gd name="T15" fmla="*/ 2 h 59"/>
                <a:gd name="T16" fmla="*/ 33 w 54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33" y="3"/>
                  </a:moveTo>
                  <a:cubicBezTo>
                    <a:pt x="27" y="17"/>
                    <a:pt x="13" y="34"/>
                    <a:pt x="3" y="41"/>
                  </a:cubicBezTo>
                  <a:cubicBezTo>
                    <a:pt x="0" y="43"/>
                    <a:pt x="2" y="46"/>
                    <a:pt x="4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12" y="55"/>
                    <a:pt x="18" y="59"/>
                    <a:pt x="23" y="56"/>
                  </a:cubicBezTo>
                  <a:cubicBezTo>
                    <a:pt x="36" y="48"/>
                    <a:pt x="47" y="33"/>
                    <a:pt x="52" y="18"/>
                  </a:cubicBezTo>
                  <a:cubicBezTo>
                    <a:pt x="54" y="13"/>
                    <a:pt x="48" y="8"/>
                    <a:pt x="43" y="4"/>
                  </a:cubicBezTo>
                  <a:cubicBezTo>
                    <a:pt x="42" y="3"/>
                    <a:pt x="41" y="3"/>
                    <a:pt x="40" y="2"/>
                  </a:cubicBezTo>
                  <a:cubicBezTo>
                    <a:pt x="38" y="0"/>
                    <a:pt x="34" y="0"/>
                    <a:pt x="33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1" name="íSļíḑé"/>
            <p:cNvSpPr/>
            <p:nvPr/>
          </p:nvSpPr>
          <p:spPr bwMode="auto">
            <a:xfrm>
              <a:off x="7395369" y="2790825"/>
              <a:ext cx="887413" cy="658813"/>
            </a:xfrm>
            <a:custGeom>
              <a:avLst/>
              <a:gdLst>
                <a:gd name="T0" fmla="*/ 32 w 120"/>
                <a:gd name="T1" fmla="*/ 34 h 89"/>
                <a:gd name="T2" fmla="*/ 97 w 120"/>
                <a:gd name="T3" fmla="*/ 0 h 89"/>
                <a:gd name="T4" fmla="*/ 118 w 120"/>
                <a:gd name="T5" fmla="*/ 40 h 89"/>
                <a:gd name="T6" fmla="*/ 53 w 120"/>
                <a:gd name="T7" fmla="*/ 74 h 89"/>
                <a:gd name="T8" fmla="*/ 32 w 120"/>
                <a:gd name="T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9">
                  <a:moveTo>
                    <a:pt x="32" y="34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3" y="9"/>
                    <a:pt x="120" y="22"/>
                    <a:pt x="118" y="4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2" y="89"/>
                    <a:pt x="0" y="50"/>
                    <a:pt x="32" y="34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2" name="íşḻíďê"/>
            <p:cNvSpPr/>
            <p:nvPr/>
          </p:nvSpPr>
          <p:spPr bwMode="auto">
            <a:xfrm>
              <a:off x="8127207" y="2597150"/>
              <a:ext cx="577850" cy="422275"/>
            </a:xfrm>
            <a:custGeom>
              <a:avLst/>
              <a:gdLst>
                <a:gd name="T0" fmla="*/ 22 w 78"/>
                <a:gd name="T1" fmla="*/ 13 h 57"/>
                <a:gd name="T2" fmla="*/ 42 w 78"/>
                <a:gd name="T3" fmla="*/ 16 h 57"/>
                <a:gd name="T4" fmla="*/ 68 w 78"/>
                <a:gd name="T5" fmla="*/ 18 h 57"/>
                <a:gd name="T6" fmla="*/ 31 w 78"/>
                <a:gd name="T7" fmla="*/ 55 h 57"/>
                <a:gd name="T8" fmla="*/ 22 w 78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22" y="13"/>
                  </a:moveTo>
                  <a:cubicBezTo>
                    <a:pt x="34" y="2"/>
                    <a:pt x="46" y="0"/>
                    <a:pt x="42" y="16"/>
                  </a:cubicBezTo>
                  <a:cubicBezTo>
                    <a:pt x="48" y="12"/>
                    <a:pt x="63" y="8"/>
                    <a:pt x="68" y="18"/>
                  </a:cubicBezTo>
                  <a:cubicBezTo>
                    <a:pt x="78" y="37"/>
                    <a:pt x="56" y="52"/>
                    <a:pt x="31" y="55"/>
                  </a:cubicBezTo>
                  <a:cubicBezTo>
                    <a:pt x="16" y="57"/>
                    <a:pt x="0" y="32"/>
                    <a:pt x="22" y="1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3" name="íślîḋê"/>
            <p:cNvSpPr/>
            <p:nvPr/>
          </p:nvSpPr>
          <p:spPr bwMode="auto">
            <a:xfrm>
              <a:off x="8082757" y="2716213"/>
              <a:ext cx="296863" cy="400050"/>
            </a:xfrm>
            <a:custGeom>
              <a:avLst/>
              <a:gdLst>
                <a:gd name="T0" fmla="*/ 23 w 40"/>
                <a:gd name="T1" fmla="*/ 51 h 54"/>
                <a:gd name="T2" fmla="*/ 3 w 40"/>
                <a:gd name="T3" fmla="*/ 11 h 54"/>
                <a:gd name="T4" fmla="*/ 4 w 40"/>
                <a:gd name="T5" fmla="*/ 5 h 54"/>
                <a:gd name="T6" fmla="*/ 20 w 40"/>
                <a:gd name="T7" fmla="*/ 3 h 54"/>
                <a:gd name="T8" fmla="*/ 39 w 40"/>
                <a:gd name="T9" fmla="*/ 42 h 54"/>
                <a:gd name="T10" fmla="*/ 29 w 40"/>
                <a:gd name="T11" fmla="*/ 53 h 54"/>
                <a:gd name="T12" fmla="*/ 23 w 40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4">
                  <a:moveTo>
                    <a:pt x="23" y="51"/>
                  </a:moveTo>
                  <a:cubicBezTo>
                    <a:pt x="20" y="37"/>
                    <a:pt x="10" y="19"/>
                    <a:pt x="3" y="11"/>
                  </a:cubicBezTo>
                  <a:cubicBezTo>
                    <a:pt x="0" y="9"/>
                    <a:pt x="3" y="6"/>
                    <a:pt x="4" y="5"/>
                  </a:cubicBezTo>
                  <a:cubicBezTo>
                    <a:pt x="10" y="2"/>
                    <a:pt x="16" y="0"/>
                    <a:pt x="20" y="3"/>
                  </a:cubicBezTo>
                  <a:cubicBezTo>
                    <a:pt x="30" y="13"/>
                    <a:pt x="38" y="29"/>
                    <a:pt x="39" y="42"/>
                  </a:cubicBezTo>
                  <a:cubicBezTo>
                    <a:pt x="40" y="47"/>
                    <a:pt x="34" y="50"/>
                    <a:pt x="29" y="53"/>
                  </a:cubicBezTo>
                  <a:cubicBezTo>
                    <a:pt x="26" y="54"/>
                    <a:pt x="24" y="54"/>
                    <a:pt x="23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4" name="ïŝlîḋè"/>
            <p:cNvSpPr/>
            <p:nvPr/>
          </p:nvSpPr>
          <p:spPr bwMode="auto">
            <a:xfrm>
              <a:off x="6306344" y="2708275"/>
              <a:ext cx="1865313" cy="1666875"/>
            </a:xfrm>
            <a:custGeom>
              <a:avLst/>
              <a:gdLst>
                <a:gd name="T0" fmla="*/ 102 w 252"/>
                <a:gd name="T1" fmla="*/ 15 h 225"/>
                <a:gd name="T2" fmla="*/ 239 w 252"/>
                <a:gd name="T3" fmla="*/ 85 h 225"/>
                <a:gd name="T4" fmla="*/ 149 w 252"/>
                <a:gd name="T5" fmla="*/ 210 h 225"/>
                <a:gd name="T6" fmla="*/ 13 w 252"/>
                <a:gd name="T7" fmla="*/ 140 h 225"/>
                <a:gd name="T8" fmla="*/ 102 w 252"/>
                <a:gd name="T9" fmla="*/ 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5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2" y="139"/>
                    <a:pt x="212" y="195"/>
                    <a:pt x="149" y="210"/>
                  </a:cubicBezTo>
                  <a:cubicBezTo>
                    <a:pt x="87" y="225"/>
                    <a:pt x="26" y="194"/>
                    <a:pt x="13" y="140"/>
                  </a:cubicBezTo>
                  <a:cubicBezTo>
                    <a:pt x="0" y="86"/>
                    <a:pt x="40" y="30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5" name="i$ḻiḍé"/>
            <p:cNvSpPr/>
            <p:nvPr/>
          </p:nvSpPr>
          <p:spPr bwMode="auto">
            <a:xfrm>
              <a:off x="6536532" y="3633788"/>
              <a:ext cx="1539875" cy="622300"/>
            </a:xfrm>
            <a:custGeom>
              <a:avLst/>
              <a:gdLst>
                <a:gd name="T0" fmla="*/ 193 w 208"/>
                <a:gd name="T1" fmla="*/ 35 h 84"/>
                <a:gd name="T2" fmla="*/ 29 w 208"/>
                <a:gd name="T3" fmla="*/ 74 h 84"/>
                <a:gd name="T4" fmla="*/ 0 w 208"/>
                <a:gd name="T5" fmla="*/ 50 h 84"/>
                <a:gd name="T6" fmla="*/ 208 w 208"/>
                <a:gd name="T7" fmla="*/ 0 h 84"/>
                <a:gd name="T8" fmla="*/ 193 w 208"/>
                <a:gd name="T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4">
                  <a:moveTo>
                    <a:pt x="193" y="35"/>
                  </a:moveTo>
                  <a:cubicBezTo>
                    <a:pt x="149" y="68"/>
                    <a:pt x="83" y="84"/>
                    <a:pt x="29" y="74"/>
                  </a:cubicBezTo>
                  <a:cubicBezTo>
                    <a:pt x="17" y="68"/>
                    <a:pt x="7" y="60"/>
                    <a:pt x="0" y="50"/>
                  </a:cubicBezTo>
                  <a:cubicBezTo>
                    <a:pt x="67" y="73"/>
                    <a:pt x="158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6" name="iS1iďé"/>
            <p:cNvSpPr/>
            <p:nvPr/>
          </p:nvSpPr>
          <p:spPr bwMode="auto">
            <a:xfrm>
              <a:off x="7195344" y="3944938"/>
              <a:ext cx="347663" cy="296863"/>
            </a:xfrm>
            <a:custGeom>
              <a:avLst/>
              <a:gdLst>
                <a:gd name="T0" fmla="*/ 24 w 47"/>
                <a:gd name="T1" fmla="*/ 2 h 40"/>
                <a:gd name="T2" fmla="*/ 31 w 47"/>
                <a:gd name="T3" fmla="*/ 0 h 40"/>
                <a:gd name="T4" fmla="*/ 38 w 47"/>
                <a:gd name="T5" fmla="*/ 1 h 40"/>
                <a:gd name="T6" fmla="*/ 38 w 47"/>
                <a:gd name="T7" fmla="*/ 2 h 40"/>
                <a:gd name="T8" fmla="*/ 43 w 47"/>
                <a:gd name="T9" fmla="*/ 8 h 40"/>
                <a:gd name="T10" fmla="*/ 46 w 47"/>
                <a:gd name="T11" fmla="*/ 22 h 40"/>
                <a:gd name="T12" fmla="*/ 45 w 47"/>
                <a:gd name="T13" fmla="*/ 29 h 40"/>
                <a:gd name="T14" fmla="*/ 45 w 47"/>
                <a:gd name="T15" fmla="*/ 30 h 40"/>
                <a:gd name="T16" fmla="*/ 39 w 47"/>
                <a:gd name="T17" fmla="*/ 34 h 40"/>
                <a:gd name="T18" fmla="*/ 24 w 47"/>
                <a:gd name="T19" fmla="*/ 38 h 40"/>
                <a:gd name="T20" fmla="*/ 24 w 47"/>
                <a:gd name="T21" fmla="*/ 29 h 40"/>
                <a:gd name="T22" fmla="*/ 37 w 47"/>
                <a:gd name="T23" fmla="*/ 26 h 40"/>
                <a:gd name="T24" fmla="*/ 38 w 47"/>
                <a:gd name="T25" fmla="*/ 25 h 40"/>
                <a:gd name="T26" fmla="*/ 38 w 47"/>
                <a:gd name="T27" fmla="*/ 25 h 40"/>
                <a:gd name="T28" fmla="*/ 38 w 47"/>
                <a:gd name="T29" fmla="*/ 24 h 40"/>
                <a:gd name="T30" fmla="*/ 35 w 47"/>
                <a:gd name="T31" fmla="*/ 10 h 40"/>
                <a:gd name="T32" fmla="*/ 34 w 47"/>
                <a:gd name="T33" fmla="*/ 9 h 40"/>
                <a:gd name="T34" fmla="*/ 34 w 47"/>
                <a:gd name="T35" fmla="*/ 9 h 40"/>
                <a:gd name="T36" fmla="*/ 33 w 47"/>
                <a:gd name="T37" fmla="*/ 9 h 40"/>
                <a:gd name="T38" fmla="*/ 24 w 47"/>
                <a:gd name="T39" fmla="*/ 11 h 40"/>
                <a:gd name="T40" fmla="*/ 24 w 47"/>
                <a:gd name="T41" fmla="*/ 2 h 40"/>
                <a:gd name="T42" fmla="*/ 8 w 47"/>
                <a:gd name="T43" fmla="*/ 6 h 40"/>
                <a:gd name="T44" fmla="*/ 24 w 47"/>
                <a:gd name="T45" fmla="*/ 2 h 40"/>
                <a:gd name="T46" fmla="*/ 24 w 47"/>
                <a:gd name="T47" fmla="*/ 11 h 40"/>
                <a:gd name="T48" fmla="*/ 10 w 47"/>
                <a:gd name="T49" fmla="*/ 14 h 40"/>
                <a:gd name="T50" fmla="*/ 10 w 47"/>
                <a:gd name="T51" fmla="*/ 15 h 40"/>
                <a:gd name="T52" fmla="*/ 10 w 47"/>
                <a:gd name="T53" fmla="*/ 15 h 40"/>
                <a:gd name="T54" fmla="*/ 9 w 47"/>
                <a:gd name="T55" fmla="*/ 16 h 40"/>
                <a:gd name="T56" fmla="*/ 13 w 47"/>
                <a:gd name="T57" fmla="*/ 30 h 40"/>
                <a:gd name="T58" fmla="*/ 13 w 47"/>
                <a:gd name="T59" fmla="*/ 31 h 40"/>
                <a:gd name="T60" fmla="*/ 13 w 47"/>
                <a:gd name="T61" fmla="*/ 31 h 40"/>
                <a:gd name="T62" fmla="*/ 15 w 47"/>
                <a:gd name="T63" fmla="*/ 31 h 40"/>
                <a:gd name="T64" fmla="*/ 24 w 47"/>
                <a:gd name="T65" fmla="*/ 29 h 40"/>
                <a:gd name="T66" fmla="*/ 24 w 47"/>
                <a:gd name="T67" fmla="*/ 38 h 40"/>
                <a:gd name="T68" fmla="*/ 17 w 47"/>
                <a:gd name="T69" fmla="*/ 40 h 40"/>
                <a:gd name="T70" fmla="*/ 9 w 47"/>
                <a:gd name="T71" fmla="*/ 38 h 40"/>
                <a:gd name="T72" fmla="*/ 9 w 47"/>
                <a:gd name="T73" fmla="*/ 38 h 40"/>
                <a:gd name="T74" fmla="*/ 4 w 47"/>
                <a:gd name="T75" fmla="*/ 32 h 40"/>
                <a:gd name="T76" fmla="*/ 1 w 47"/>
                <a:gd name="T77" fmla="*/ 18 h 40"/>
                <a:gd name="T78" fmla="*/ 2 w 47"/>
                <a:gd name="T79" fmla="*/ 10 h 40"/>
                <a:gd name="T80" fmla="*/ 2 w 47"/>
                <a:gd name="T81" fmla="*/ 10 h 40"/>
                <a:gd name="T82" fmla="*/ 8 w 47"/>
                <a:gd name="T8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0">
                  <a:moveTo>
                    <a:pt x="24" y="2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6" y="0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3"/>
                    <a:pt x="42" y="5"/>
                    <a:pt x="43" y="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5"/>
                    <a:pt x="47" y="27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2"/>
                    <a:pt x="42" y="33"/>
                    <a:pt x="39" y="3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24" y="2"/>
                  </a:lnTo>
                  <a:close/>
                  <a:moveTo>
                    <a:pt x="8" y="6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0"/>
                    <a:pt x="11" y="40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5" y="35"/>
                    <a:pt x="4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3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6" y="6"/>
                    <a:pt x="8" y="6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7" name="iṧ1iḋè"/>
            <p:cNvSpPr/>
            <p:nvPr/>
          </p:nvSpPr>
          <p:spPr bwMode="auto">
            <a:xfrm>
              <a:off x="5974557" y="1887538"/>
              <a:ext cx="2063750" cy="1406525"/>
            </a:xfrm>
            <a:custGeom>
              <a:avLst/>
              <a:gdLst>
                <a:gd name="T0" fmla="*/ 121 w 279"/>
                <a:gd name="T1" fmla="*/ 17 h 190"/>
                <a:gd name="T2" fmla="*/ 10 w 279"/>
                <a:gd name="T3" fmla="*/ 126 h 190"/>
                <a:gd name="T4" fmla="*/ 158 w 279"/>
                <a:gd name="T5" fmla="*/ 173 h 190"/>
                <a:gd name="T6" fmla="*/ 269 w 279"/>
                <a:gd name="T7" fmla="*/ 64 h 190"/>
                <a:gd name="T8" fmla="*/ 121 w 279"/>
                <a:gd name="T9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0">
                  <a:moveTo>
                    <a:pt x="121" y="17"/>
                  </a:moveTo>
                  <a:cubicBezTo>
                    <a:pt x="49" y="34"/>
                    <a:pt x="0" y="83"/>
                    <a:pt x="10" y="126"/>
                  </a:cubicBezTo>
                  <a:cubicBezTo>
                    <a:pt x="20" y="169"/>
                    <a:pt x="87" y="190"/>
                    <a:pt x="158" y="173"/>
                  </a:cubicBezTo>
                  <a:cubicBezTo>
                    <a:pt x="230" y="156"/>
                    <a:pt x="279" y="107"/>
                    <a:pt x="269" y="64"/>
                  </a:cubicBezTo>
                  <a:cubicBezTo>
                    <a:pt x="259" y="21"/>
                    <a:pt x="192" y="0"/>
                    <a:pt x="121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8" name="ïṩlide"/>
            <p:cNvSpPr/>
            <p:nvPr/>
          </p:nvSpPr>
          <p:spPr bwMode="auto">
            <a:xfrm>
              <a:off x="6003132" y="2346325"/>
              <a:ext cx="850900" cy="798513"/>
            </a:xfrm>
            <a:custGeom>
              <a:avLst/>
              <a:gdLst>
                <a:gd name="T0" fmla="*/ 46 w 115"/>
                <a:gd name="T1" fmla="*/ 7 h 108"/>
                <a:gd name="T2" fmla="*/ 108 w 115"/>
                <a:gd name="T3" fmla="*/ 41 h 108"/>
                <a:gd name="T4" fmla="*/ 69 w 115"/>
                <a:gd name="T5" fmla="*/ 101 h 108"/>
                <a:gd name="T6" fmla="*/ 6 w 115"/>
                <a:gd name="T7" fmla="*/ 66 h 108"/>
                <a:gd name="T8" fmla="*/ 46 w 11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8">
                  <a:moveTo>
                    <a:pt x="46" y="7"/>
                  </a:moveTo>
                  <a:cubicBezTo>
                    <a:pt x="74" y="0"/>
                    <a:pt x="102" y="15"/>
                    <a:pt x="108" y="41"/>
                  </a:cubicBezTo>
                  <a:cubicBezTo>
                    <a:pt x="115" y="67"/>
                    <a:pt x="97" y="94"/>
                    <a:pt x="69" y="101"/>
                  </a:cubicBezTo>
                  <a:cubicBezTo>
                    <a:pt x="41" y="108"/>
                    <a:pt x="13" y="92"/>
                    <a:pt x="6" y="66"/>
                  </a:cubicBezTo>
                  <a:cubicBezTo>
                    <a:pt x="0" y="40"/>
                    <a:pt x="18" y="13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09" name="iṣļïdé"/>
            <p:cNvSpPr/>
            <p:nvPr/>
          </p:nvSpPr>
          <p:spPr bwMode="auto">
            <a:xfrm>
              <a:off x="6233319" y="1835150"/>
              <a:ext cx="1509713" cy="1354138"/>
            </a:xfrm>
            <a:custGeom>
              <a:avLst/>
              <a:gdLst>
                <a:gd name="T0" fmla="*/ 83 w 204"/>
                <a:gd name="T1" fmla="*/ 12 h 183"/>
                <a:gd name="T2" fmla="*/ 193 w 204"/>
                <a:gd name="T3" fmla="*/ 69 h 183"/>
                <a:gd name="T4" fmla="*/ 121 w 204"/>
                <a:gd name="T5" fmla="*/ 170 h 183"/>
                <a:gd name="T6" fmla="*/ 10 w 204"/>
                <a:gd name="T7" fmla="*/ 113 h 183"/>
                <a:gd name="T8" fmla="*/ 83 w 204"/>
                <a:gd name="T9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3">
                  <a:moveTo>
                    <a:pt x="83" y="12"/>
                  </a:moveTo>
                  <a:cubicBezTo>
                    <a:pt x="133" y="0"/>
                    <a:pt x="183" y="25"/>
                    <a:pt x="193" y="69"/>
                  </a:cubicBezTo>
                  <a:cubicBezTo>
                    <a:pt x="204" y="113"/>
                    <a:pt x="171" y="158"/>
                    <a:pt x="121" y="170"/>
                  </a:cubicBezTo>
                  <a:cubicBezTo>
                    <a:pt x="71" y="183"/>
                    <a:pt x="21" y="157"/>
                    <a:pt x="10" y="113"/>
                  </a:cubicBezTo>
                  <a:cubicBezTo>
                    <a:pt x="0" y="70"/>
                    <a:pt x="32" y="24"/>
                    <a:pt x="83" y="12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0" name="îŝḷíḋè"/>
            <p:cNvSpPr/>
            <p:nvPr/>
          </p:nvSpPr>
          <p:spPr bwMode="auto">
            <a:xfrm>
              <a:off x="6299994" y="2471738"/>
              <a:ext cx="887413" cy="806450"/>
            </a:xfrm>
            <a:custGeom>
              <a:avLst/>
              <a:gdLst>
                <a:gd name="T0" fmla="*/ 49 w 120"/>
                <a:gd name="T1" fmla="*/ 7 h 109"/>
                <a:gd name="T2" fmla="*/ 114 w 120"/>
                <a:gd name="T3" fmla="*/ 41 h 109"/>
                <a:gd name="T4" fmla="*/ 71 w 120"/>
                <a:gd name="T5" fmla="*/ 102 h 109"/>
                <a:gd name="T6" fmla="*/ 6 w 120"/>
                <a:gd name="T7" fmla="*/ 68 h 109"/>
                <a:gd name="T8" fmla="*/ 49 w 120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9">
                  <a:moveTo>
                    <a:pt x="49" y="7"/>
                  </a:moveTo>
                  <a:cubicBezTo>
                    <a:pt x="78" y="0"/>
                    <a:pt x="108" y="15"/>
                    <a:pt x="114" y="41"/>
                  </a:cubicBezTo>
                  <a:cubicBezTo>
                    <a:pt x="120" y="67"/>
                    <a:pt x="101" y="94"/>
                    <a:pt x="71" y="102"/>
                  </a:cubicBezTo>
                  <a:cubicBezTo>
                    <a:pt x="42" y="109"/>
                    <a:pt x="12" y="94"/>
                    <a:pt x="6" y="68"/>
                  </a:cubicBezTo>
                  <a:cubicBezTo>
                    <a:pt x="0" y="42"/>
                    <a:pt x="19" y="15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1" name="îsļíḍê"/>
            <p:cNvSpPr/>
            <p:nvPr/>
          </p:nvSpPr>
          <p:spPr bwMode="auto">
            <a:xfrm>
              <a:off x="6920707" y="2324100"/>
              <a:ext cx="896938" cy="798513"/>
            </a:xfrm>
            <a:custGeom>
              <a:avLst/>
              <a:gdLst>
                <a:gd name="T0" fmla="*/ 49 w 121"/>
                <a:gd name="T1" fmla="*/ 7 h 108"/>
                <a:gd name="T2" fmla="*/ 7 w 121"/>
                <a:gd name="T3" fmla="*/ 67 h 108"/>
                <a:gd name="T4" fmla="*/ 72 w 121"/>
                <a:gd name="T5" fmla="*/ 101 h 108"/>
                <a:gd name="T6" fmla="*/ 115 w 121"/>
                <a:gd name="T7" fmla="*/ 41 h 108"/>
                <a:gd name="T8" fmla="*/ 49 w 12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8">
                  <a:moveTo>
                    <a:pt x="49" y="7"/>
                  </a:moveTo>
                  <a:cubicBezTo>
                    <a:pt x="19" y="14"/>
                    <a:pt x="0" y="41"/>
                    <a:pt x="7" y="67"/>
                  </a:cubicBezTo>
                  <a:cubicBezTo>
                    <a:pt x="13" y="93"/>
                    <a:pt x="42" y="108"/>
                    <a:pt x="72" y="101"/>
                  </a:cubicBezTo>
                  <a:cubicBezTo>
                    <a:pt x="102" y="94"/>
                    <a:pt x="121" y="67"/>
                    <a:pt x="115" y="41"/>
                  </a:cubicBezTo>
                  <a:cubicBezTo>
                    <a:pt x="108" y="15"/>
                    <a:pt x="79" y="0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2" name="îsľîḑè"/>
            <p:cNvSpPr/>
            <p:nvPr/>
          </p:nvSpPr>
          <p:spPr bwMode="auto">
            <a:xfrm>
              <a:off x="6180932" y="2805113"/>
              <a:ext cx="850900" cy="858838"/>
            </a:xfrm>
            <a:custGeom>
              <a:avLst/>
              <a:gdLst>
                <a:gd name="T0" fmla="*/ 45 w 115"/>
                <a:gd name="T1" fmla="*/ 7 h 116"/>
                <a:gd name="T2" fmla="*/ 108 w 115"/>
                <a:gd name="T3" fmla="*/ 46 h 116"/>
                <a:gd name="T4" fmla="*/ 70 w 115"/>
                <a:gd name="T5" fmla="*/ 109 h 116"/>
                <a:gd name="T6" fmla="*/ 7 w 115"/>
                <a:gd name="T7" fmla="*/ 70 h 116"/>
                <a:gd name="T8" fmla="*/ 45 w 115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6">
                  <a:moveTo>
                    <a:pt x="45" y="7"/>
                  </a:moveTo>
                  <a:cubicBezTo>
                    <a:pt x="73" y="0"/>
                    <a:pt x="102" y="17"/>
                    <a:pt x="108" y="46"/>
                  </a:cubicBezTo>
                  <a:cubicBezTo>
                    <a:pt x="115" y="74"/>
                    <a:pt x="98" y="102"/>
                    <a:pt x="70" y="109"/>
                  </a:cubicBezTo>
                  <a:cubicBezTo>
                    <a:pt x="42" y="116"/>
                    <a:pt x="13" y="98"/>
                    <a:pt x="7" y="70"/>
                  </a:cubicBezTo>
                  <a:cubicBezTo>
                    <a:pt x="0" y="42"/>
                    <a:pt x="17" y="14"/>
                    <a:pt x="45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3" name="ïṧľïḓê"/>
            <p:cNvSpPr/>
            <p:nvPr/>
          </p:nvSpPr>
          <p:spPr bwMode="auto">
            <a:xfrm>
              <a:off x="7225507" y="2552700"/>
              <a:ext cx="857250" cy="858838"/>
            </a:xfrm>
            <a:custGeom>
              <a:avLst/>
              <a:gdLst>
                <a:gd name="T0" fmla="*/ 46 w 116"/>
                <a:gd name="T1" fmla="*/ 7 h 116"/>
                <a:gd name="T2" fmla="*/ 7 w 116"/>
                <a:gd name="T3" fmla="*/ 70 h 116"/>
                <a:gd name="T4" fmla="*/ 70 w 116"/>
                <a:gd name="T5" fmla="*/ 109 h 116"/>
                <a:gd name="T6" fmla="*/ 109 w 116"/>
                <a:gd name="T7" fmla="*/ 45 h 116"/>
                <a:gd name="T8" fmla="*/ 46 w 116"/>
                <a:gd name="T9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7"/>
                  </a:moveTo>
                  <a:cubicBezTo>
                    <a:pt x="17" y="13"/>
                    <a:pt x="0" y="42"/>
                    <a:pt x="7" y="70"/>
                  </a:cubicBezTo>
                  <a:cubicBezTo>
                    <a:pt x="14" y="98"/>
                    <a:pt x="42" y="116"/>
                    <a:pt x="70" y="109"/>
                  </a:cubicBezTo>
                  <a:cubicBezTo>
                    <a:pt x="98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4" name="iš1ïďé"/>
            <p:cNvSpPr/>
            <p:nvPr/>
          </p:nvSpPr>
          <p:spPr bwMode="auto">
            <a:xfrm>
              <a:off x="6758782" y="2922588"/>
              <a:ext cx="858838" cy="858838"/>
            </a:xfrm>
            <a:custGeom>
              <a:avLst/>
              <a:gdLst>
                <a:gd name="T0" fmla="*/ 46 w 116"/>
                <a:gd name="T1" fmla="*/ 6 h 116"/>
                <a:gd name="T2" fmla="*/ 7 w 116"/>
                <a:gd name="T3" fmla="*/ 70 h 116"/>
                <a:gd name="T4" fmla="*/ 71 w 116"/>
                <a:gd name="T5" fmla="*/ 109 h 116"/>
                <a:gd name="T6" fmla="*/ 109 w 116"/>
                <a:gd name="T7" fmla="*/ 45 h 116"/>
                <a:gd name="T8" fmla="*/ 46 w 116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46" y="6"/>
                  </a:moveTo>
                  <a:cubicBezTo>
                    <a:pt x="18" y="13"/>
                    <a:pt x="0" y="42"/>
                    <a:pt x="7" y="70"/>
                  </a:cubicBezTo>
                  <a:cubicBezTo>
                    <a:pt x="14" y="98"/>
                    <a:pt x="42" y="116"/>
                    <a:pt x="71" y="109"/>
                  </a:cubicBezTo>
                  <a:cubicBezTo>
                    <a:pt x="99" y="102"/>
                    <a:pt x="116" y="74"/>
                    <a:pt x="109" y="45"/>
                  </a:cubicBezTo>
                  <a:cubicBezTo>
                    <a:pt x="102" y="17"/>
                    <a:pt x="74" y="0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5" name="iś1îḍe"/>
            <p:cNvSpPr/>
            <p:nvPr/>
          </p:nvSpPr>
          <p:spPr bwMode="auto">
            <a:xfrm>
              <a:off x="6550819" y="2324100"/>
              <a:ext cx="252413" cy="117475"/>
            </a:xfrm>
            <a:custGeom>
              <a:avLst/>
              <a:gdLst>
                <a:gd name="T0" fmla="*/ 4 w 34"/>
                <a:gd name="T1" fmla="*/ 14 h 16"/>
                <a:gd name="T2" fmla="*/ 2 w 34"/>
                <a:gd name="T3" fmla="*/ 16 h 16"/>
                <a:gd name="T4" fmla="*/ 0 w 34"/>
                <a:gd name="T5" fmla="*/ 14 h 16"/>
                <a:gd name="T6" fmla="*/ 2 w 34"/>
                <a:gd name="T7" fmla="*/ 9 h 16"/>
                <a:gd name="T8" fmla="*/ 13 w 34"/>
                <a:gd name="T9" fmla="*/ 2 h 16"/>
                <a:gd name="T10" fmla="*/ 26 w 34"/>
                <a:gd name="T11" fmla="*/ 1 h 16"/>
                <a:gd name="T12" fmla="*/ 33 w 34"/>
                <a:gd name="T13" fmla="*/ 4 h 16"/>
                <a:gd name="T14" fmla="*/ 33 w 34"/>
                <a:gd name="T15" fmla="*/ 7 h 16"/>
                <a:gd name="T16" fmla="*/ 30 w 34"/>
                <a:gd name="T17" fmla="*/ 7 h 16"/>
                <a:gd name="T18" fmla="*/ 25 w 34"/>
                <a:gd name="T19" fmla="*/ 5 h 16"/>
                <a:gd name="T20" fmla="*/ 14 w 34"/>
                <a:gd name="T21" fmla="*/ 6 h 16"/>
                <a:gd name="T22" fmla="*/ 5 w 34"/>
                <a:gd name="T23" fmla="*/ 11 h 16"/>
                <a:gd name="T24" fmla="*/ 4 w 3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4" y="14"/>
                  </a:moveTo>
                  <a:cubicBezTo>
                    <a:pt x="4" y="15"/>
                    <a:pt x="3" y="16"/>
                    <a:pt x="2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5" y="6"/>
                    <a:pt x="9" y="4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29" y="1"/>
                    <a:pt x="31" y="2"/>
                    <a:pt x="33" y="4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2" y="4"/>
                    <a:pt x="18" y="5"/>
                    <a:pt x="14" y="6"/>
                  </a:cubicBezTo>
                  <a:cubicBezTo>
                    <a:pt x="11" y="7"/>
                    <a:pt x="7" y="9"/>
                    <a:pt x="5" y="11"/>
                  </a:cubicBezTo>
                  <a:cubicBezTo>
                    <a:pt x="5" y="12"/>
                    <a:pt x="4" y="13"/>
                    <a:pt x="4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6" name="ïŝľîḍe"/>
            <p:cNvSpPr/>
            <p:nvPr/>
          </p:nvSpPr>
          <p:spPr bwMode="auto">
            <a:xfrm>
              <a:off x="6773069" y="2286000"/>
              <a:ext cx="422275" cy="422275"/>
            </a:xfrm>
            <a:custGeom>
              <a:avLst/>
              <a:gdLst>
                <a:gd name="T0" fmla="*/ 22 w 57"/>
                <a:gd name="T1" fmla="*/ 4 h 57"/>
                <a:gd name="T2" fmla="*/ 53 w 57"/>
                <a:gd name="T3" fmla="*/ 22 h 57"/>
                <a:gd name="T4" fmla="*/ 34 w 57"/>
                <a:gd name="T5" fmla="*/ 53 h 57"/>
                <a:gd name="T6" fmla="*/ 4 w 57"/>
                <a:gd name="T7" fmla="*/ 34 h 57"/>
                <a:gd name="T8" fmla="*/ 22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2" y="4"/>
                  </a:moveTo>
                  <a:cubicBezTo>
                    <a:pt x="36" y="0"/>
                    <a:pt x="50" y="9"/>
                    <a:pt x="53" y="22"/>
                  </a:cubicBezTo>
                  <a:cubicBezTo>
                    <a:pt x="57" y="36"/>
                    <a:pt x="48" y="50"/>
                    <a:pt x="34" y="53"/>
                  </a:cubicBezTo>
                  <a:cubicBezTo>
                    <a:pt x="21" y="57"/>
                    <a:pt x="7" y="48"/>
                    <a:pt x="4" y="34"/>
                  </a:cubicBezTo>
                  <a:cubicBezTo>
                    <a:pt x="0" y="21"/>
                    <a:pt x="9" y="7"/>
                    <a:pt x="22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7" name="ïṣ1íḍê"/>
            <p:cNvSpPr/>
            <p:nvPr/>
          </p:nvSpPr>
          <p:spPr bwMode="auto">
            <a:xfrm>
              <a:off x="7009607" y="2057400"/>
              <a:ext cx="363538" cy="139700"/>
            </a:xfrm>
            <a:custGeom>
              <a:avLst/>
              <a:gdLst>
                <a:gd name="T0" fmla="*/ 25 w 49"/>
                <a:gd name="T1" fmla="*/ 0 h 19"/>
                <a:gd name="T2" fmla="*/ 1 w 49"/>
                <a:gd name="T3" fmla="*/ 11 h 19"/>
                <a:gd name="T4" fmla="*/ 26 w 49"/>
                <a:gd name="T5" fmla="*/ 12 h 19"/>
                <a:gd name="T6" fmla="*/ 49 w 49"/>
                <a:gd name="T7" fmla="*/ 13 h 19"/>
                <a:gd name="T8" fmla="*/ 25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12" y="0"/>
                    <a:pt x="1" y="4"/>
                    <a:pt x="1" y="11"/>
                  </a:cubicBezTo>
                  <a:cubicBezTo>
                    <a:pt x="0" y="17"/>
                    <a:pt x="12" y="11"/>
                    <a:pt x="26" y="12"/>
                  </a:cubicBezTo>
                  <a:cubicBezTo>
                    <a:pt x="39" y="13"/>
                    <a:pt x="49" y="19"/>
                    <a:pt x="49" y="13"/>
                  </a:cubicBezTo>
                  <a:cubicBezTo>
                    <a:pt x="49" y="7"/>
                    <a:pt x="39" y="1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8" name="ïṥ1iďe"/>
            <p:cNvSpPr/>
            <p:nvPr/>
          </p:nvSpPr>
          <p:spPr bwMode="auto">
            <a:xfrm>
              <a:off x="6469857" y="2146300"/>
              <a:ext cx="355600" cy="258763"/>
            </a:xfrm>
            <a:custGeom>
              <a:avLst/>
              <a:gdLst>
                <a:gd name="T0" fmla="*/ 18 w 48"/>
                <a:gd name="T1" fmla="*/ 8 h 35"/>
                <a:gd name="T2" fmla="*/ 45 w 48"/>
                <a:gd name="T3" fmla="*/ 6 h 35"/>
                <a:gd name="T4" fmla="*/ 23 w 48"/>
                <a:gd name="T5" fmla="*/ 18 h 35"/>
                <a:gd name="T6" fmla="*/ 3 w 48"/>
                <a:gd name="T7" fmla="*/ 30 h 35"/>
                <a:gd name="T8" fmla="*/ 18 w 4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18" y="8"/>
                  </a:moveTo>
                  <a:cubicBezTo>
                    <a:pt x="30" y="1"/>
                    <a:pt x="42" y="0"/>
                    <a:pt x="45" y="6"/>
                  </a:cubicBezTo>
                  <a:cubicBezTo>
                    <a:pt x="48" y="11"/>
                    <a:pt x="35" y="11"/>
                    <a:pt x="23" y="18"/>
                  </a:cubicBezTo>
                  <a:cubicBezTo>
                    <a:pt x="12" y="25"/>
                    <a:pt x="6" y="35"/>
                    <a:pt x="3" y="30"/>
                  </a:cubicBezTo>
                  <a:cubicBezTo>
                    <a:pt x="0" y="24"/>
                    <a:pt x="7" y="14"/>
                    <a:pt x="1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19" name="iṧḻïḋè"/>
            <p:cNvSpPr/>
            <p:nvPr/>
          </p:nvSpPr>
          <p:spPr bwMode="auto">
            <a:xfrm>
              <a:off x="6854032" y="2649538"/>
              <a:ext cx="355600" cy="147638"/>
            </a:xfrm>
            <a:custGeom>
              <a:avLst/>
              <a:gdLst>
                <a:gd name="T0" fmla="*/ 1 w 48"/>
                <a:gd name="T1" fmla="*/ 14 h 20"/>
                <a:gd name="T2" fmla="*/ 1 w 48"/>
                <a:gd name="T3" fmla="*/ 12 h 20"/>
                <a:gd name="T4" fmla="*/ 4 w 48"/>
                <a:gd name="T5" fmla="*/ 11 h 20"/>
                <a:gd name="T6" fmla="*/ 9 w 48"/>
                <a:gd name="T7" fmla="*/ 14 h 20"/>
                <a:gd name="T8" fmla="*/ 26 w 48"/>
                <a:gd name="T9" fmla="*/ 15 h 20"/>
                <a:gd name="T10" fmla="*/ 41 w 48"/>
                <a:gd name="T11" fmla="*/ 7 h 20"/>
                <a:gd name="T12" fmla="*/ 44 w 48"/>
                <a:gd name="T13" fmla="*/ 2 h 20"/>
                <a:gd name="T14" fmla="*/ 47 w 48"/>
                <a:gd name="T15" fmla="*/ 0 h 20"/>
                <a:gd name="T16" fmla="*/ 48 w 48"/>
                <a:gd name="T17" fmla="*/ 3 h 20"/>
                <a:gd name="T18" fmla="*/ 44 w 48"/>
                <a:gd name="T19" fmla="*/ 10 h 20"/>
                <a:gd name="T20" fmla="*/ 27 w 48"/>
                <a:gd name="T21" fmla="*/ 18 h 20"/>
                <a:gd name="T22" fmla="*/ 8 w 48"/>
                <a:gd name="T23" fmla="*/ 18 h 20"/>
                <a:gd name="T24" fmla="*/ 1 w 48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0">
                  <a:moveTo>
                    <a:pt x="1" y="14"/>
                  </a:moveTo>
                  <a:cubicBezTo>
                    <a:pt x="0" y="14"/>
                    <a:pt x="0" y="12"/>
                    <a:pt x="1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4" y="16"/>
                    <a:pt x="20" y="16"/>
                    <a:pt x="26" y="15"/>
                  </a:cubicBezTo>
                  <a:cubicBezTo>
                    <a:pt x="32" y="13"/>
                    <a:pt x="37" y="11"/>
                    <a:pt x="41" y="7"/>
                  </a:cubicBezTo>
                  <a:cubicBezTo>
                    <a:pt x="43" y="6"/>
                    <a:pt x="44" y="4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7" y="6"/>
                    <a:pt x="46" y="8"/>
                    <a:pt x="44" y="10"/>
                  </a:cubicBezTo>
                  <a:cubicBezTo>
                    <a:pt x="40" y="14"/>
                    <a:pt x="33" y="17"/>
                    <a:pt x="27" y="18"/>
                  </a:cubicBezTo>
                  <a:cubicBezTo>
                    <a:pt x="20" y="20"/>
                    <a:pt x="13" y="20"/>
                    <a:pt x="8" y="18"/>
                  </a:cubicBezTo>
                  <a:cubicBezTo>
                    <a:pt x="5" y="17"/>
                    <a:pt x="3" y="16"/>
                    <a:pt x="1" y="1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0" name="íṧlïde"/>
            <p:cNvSpPr/>
            <p:nvPr/>
          </p:nvSpPr>
          <p:spPr bwMode="auto">
            <a:xfrm>
              <a:off x="5780882" y="939800"/>
              <a:ext cx="1584325" cy="984250"/>
            </a:xfrm>
            <a:custGeom>
              <a:avLst/>
              <a:gdLst>
                <a:gd name="T0" fmla="*/ 214 w 214"/>
                <a:gd name="T1" fmla="*/ 102 h 133"/>
                <a:gd name="T2" fmla="*/ 85 w 214"/>
                <a:gd name="T3" fmla="*/ 54 h 133"/>
                <a:gd name="T4" fmla="*/ 71 w 214"/>
                <a:gd name="T5" fmla="*/ 121 h 133"/>
                <a:gd name="T6" fmla="*/ 214 w 214"/>
                <a:gd name="T7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33">
                  <a:moveTo>
                    <a:pt x="214" y="102"/>
                  </a:moveTo>
                  <a:cubicBezTo>
                    <a:pt x="191" y="43"/>
                    <a:pt x="148" y="0"/>
                    <a:pt x="85" y="54"/>
                  </a:cubicBezTo>
                  <a:cubicBezTo>
                    <a:pt x="21" y="107"/>
                    <a:pt x="0" y="133"/>
                    <a:pt x="71" y="121"/>
                  </a:cubicBezTo>
                  <a:cubicBezTo>
                    <a:pt x="142" y="109"/>
                    <a:pt x="167" y="115"/>
                    <a:pt x="214" y="10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1" name="ïsḷiḓê"/>
            <p:cNvSpPr/>
            <p:nvPr/>
          </p:nvSpPr>
          <p:spPr bwMode="auto">
            <a:xfrm>
              <a:off x="6403182" y="1360488"/>
              <a:ext cx="511175" cy="444500"/>
            </a:xfrm>
            <a:custGeom>
              <a:avLst/>
              <a:gdLst>
                <a:gd name="T0" fmla="*/ 4 w 69"/>
                <a:gd name="T1" fmla="*/ 60 h 60"/>
                <a:gd name="T2" fmla="*/ 42 w 69"/>
                <a:gd name="T3" fmla="*/ 5 h 60"/>
                <a:gd name="T4" fmla="*/ 4 w 69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0">
                  <a:moveTo>
                    <a:pt x="4" y="60"/>
                  </a:moveTo>
                  <a:cubicBezTo>
                    <a:pt x="0" y="47"/>
                    <a:pt x="15" y="11"/>
                    <a:pt x="42" y="5"/>
                  </a:cubicBezTo>
                  <a:cubicBezTo>
                    <a:pt x="69" y="0"/>
                    <a:pt x="14" y="10"/>
                    <a:pt x="4" y="6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2" name="ï$ľíde"/>
            <p:cNvSpPr/>
            <p:nvPr/>
          </p:nvSpPr>
          <p:spPr bwMode="auto">
            <a:xfrm>
              <a:off x="5649119" y="1443038"/>
              <a:ext cx="628650" cy="620713"/>
            </a:xfrm>
            <a:custGeom>
              <a:avLst/>
              <a:gdLst>
                <a:gd name="T0" fmla="*/ 33 w 85"/>
                <a:gd name="T1" fmla="*/ 5 h 84"/>
                <a:gd name="T2" fmla="*/ 80 w 85"/>
                <a:gd name="T3" fmla="*/ 33 h 84"/>
                <a:gd name="T4" fmla="*/ 51 w 85"/>
                <a:gd name="T5" fmla="*/ 79 h 84"/>
                <a:gd name="T6" fmla="*/ 5 w 85"/>
                <a:gd name="T7" fmla="*/ 51 h 84"/>
                <a:gd name="T8" fmla="*/ 33 w 85"/>
                <a:gd name="T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33" y="5"/>
                  </a:moveTo>
                  <a:cubicBezTo>
                    <a:pt x="54" y="0"/>
                    <a:pt x="75" y="13"/>
                    <a:pt x="80" y="33"/>
                  </a:cubicBezTo>
                  <a:cubicBezTo>
                    <a:pt x="85" y="54"/>
                    <a:pt x="72" y="74"/>
                    <a:pt x="51" y="79"/>
                  </a:cubicBezTo>
                  <a:cubicBezTo>
                    <a:pt x="31" y="84"/>
                    <a:pt x="10" y="72"/>
                    <a:pt x="5" y="51"/>
                  </a:cubicBezTo>
                  <a:cubicBezTo>
                    <a:pt x="0" y="30"/>
                    <a:pt x="13" y="10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3" name="îṣľidè"/>
            <p:cNvSpPr/>
            <p:nvPr/>
          </p:nvSpPr>
          <p:spPr bwMode="auto">
            <a:xfrm>
              <a:off x="6069807" y="1457325"/>
              <a:ext cx="1620838" cy="1169988"/>
            </a:xfrm>
            <a:custGeom>
              <a:avLst/>
              <a:gdLst>
                <a:gd name="T0" fmla="*/ 93 w 219"/>
                <a:gd name="T1" fmla="*/ 14 h 158"/>
                <a:gd name="T2" fmla="*/ 217 w 219"/>
                <a:gd name="T3" fmla="*/ 78 h 158"/>
                <a:gd name="T4" fmla="*/ 217 w 219"/>
                <a:gd name="T5" fmla="*/ 112 h 158"/>
                <a:gd name="T6" fmla="*/ 108 w 219"/>
                <a:gd name="T7" fmla="*/ 78 h 158"/>
                <a:gd name="T8" fmla="*/ 27 w 219"/>
                <a:gd name="T9" fmla="*/ 158 h 158"/>
                <a:gd name="T10" fmla="*/ 12 w 219"/>
                <a:gd name="T11" fmla="*/ 127 h 158"/>
                <a:gd name="T12" fmla="*/ 93 w 219"/>
                <a:gd name="T1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8">
                  <a:moveTo>
                    <a:pt x="93" y="14"/>
                  </a:moveTo>
                  <a:cubicBezTo>
                    <a:pt x="149" y="0"/>
                    <a:pt x="205" y="29"/>
                    <a:pt x="217" y="78"/>
                  </a:cubicBezTo>
                  <a:cubicBezTo>
                    <a:pt x="219" y="89"/>
                    <a:pt x="219" y="101"/>
                    <a:pt x="217" y="112"/>
                  </a:cubicBezTo>
                  <a:cubicBezTo>
                    <a:pt x="195" y="82"/>
                    <a:pt x="152" y="68"/>
                    <a:pt x="108" y="78"/>
                  </a:cubicBezTo>
                  <a:cubicBezTo>
                    <a:pt x="65" y="89"/>
                    <a:pt x="33" y="121"/>
                    <a:pt x="27" y="158"/>
                  </a:cubicBezTo>
                  <a:cubicBezTo>
                    <a:pt x="20" y="149"/>
                    <a:pt x="15" y="139"/>
                    <a:pt x="12" y="127"/>
                  </a:cubicBezTo>
                  <a:cubicBezTo>
                    <a:pt x="0" y="78"/>
                    <a:pt x="36" y="27"/>
                    <a:pt x="93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4" name="îslïḍé"/>
            <p:cNvSpPr/>
            <p:nvPr/>
          </p:nvSpPr>
          <p:spPr bwMode="auto">
            <a:xfrm>
              <a:off x="6847682" y="2374900"/>
              <a:ext cx="111125" cy="111125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6 h 15"/>
                <a:gd name="T4" fmla="*/ 9 w 15"/>
                <a:gd name="T5" fmla="*/ 14 h 15"/>
                <a:gd name="T6" fmla="*/ 0 w 15"/>
                <a:gd name="T7" fmla="*/ 9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9" y="0"/>
                    <a:pt x="13" y="2"/>
                    <a:pt x="14" y="6"/>
                  </a:cubicBezTo>
                  <a:cubicBezTo>
                    <a:pt x="15" y="9"/>
                    <a:pt x="13" y="13"/>
                    <a:pt x="9" y="14"/>
                  </a:cubicBezTo>
                  <a:cubicBezTo>
                    <a:pt x="5" y="15"/>
                    <a:pt x="1" y="13"/>
                    <a:pt x="0" y="9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5" name="íšľiḋé"/>
            <p:cNvSpPr/>
            <p:nvPr/>
          </p:nvSpPr>
          <p:spPr bwMode="auto">
            <a:xfrm>
              <a:off x="7092157" y="2197100"/>
              <a:ext cx="258763" cy="104775"/>
            </a:xfrm>
            <a:custGeom>
              <a:avLst/>
              <a:gdLst>
                <a:gd name="T0" fmla="*/ 34 w 35"/>
                <a:gd name="T1" fmla="*/ 5 h 14"/>
                <a:gd name="T2" fmla="*/ 34 w 35"/>
                <a:gd name="T3" fmla="*/ 7 h 14"/>
                <a:gd name="T4" fmla="*/ 31 w 35"/>
                <a:gd name="T5" fmla="*/ 7 h 14"/>
                <a:gd name="T6" fmla="*/ 28 w 35"/>
                <a:gd name="T7" fmla="*/ 5 h 14"/>
                <a:gd name="T8" fmla="*/ 18 w 35"/>
                <a:gd name="T9" fmla="*/ 4 h 14"/>
                <a:gd name="T10" fmla="*/ 8 w 35"/>
                <a:gd name="T11" fmla="*/ 8 h 14"/>
                <a:gd name="T12" fmla="*/ 4 w 35"/>
                <a:gd name="T13" fmla="*/ 12 h 14"/>
                <a:gd name="T14" fmla="*/ 2 w 35"/>
                <a:gd name="T15" fmla="*/ 14 h 14"/>
                <a:gd name="T16" fmla="*/ 0 w 35"/>
                <a:gd name="T17" fmla="*/ 11 h 14"/>
                <a:gd name="T18" fmla="*/ 5 w 35"/>
                <a:gd name="T19" fmla="*/ 5 h 14"/>
                <a:gd name="T20" fmla="*/ 18 w 35"/>
                <a:gd name="T21" fmla="*/ 0 h 14"/>
                <a:gd name="T22" fmla="*/ 30 w 35"/>
                <a:gd name="T23" fmla="*/ 1 h 14"/>
                <a:gd name="T24" fmla="*/ 34 w 35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">
                  <a:moveTo>
                    <a:pt x="34" y="5"/>
                  </a:moveTo>
                  <a:cubicBezTo>
                    <a:pt x="35" y="5"/>
                    <a:pt x="35" y="7"/>
                    <a:pt x="34" y="7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26" y="4"/>
                    <a:pt x="22" y="4"/>
                    <a:pt x="18" y="4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9"/>
                    <a:pt x="3" y="7"/>
                    <a:pt x="5" y="5"/>
                  </a:cubicBezTo>
                  <a:cubicBezTo>
                    <a:pt x="9" y="3"/>
                    <a:pt x="13" y="1"/>
                    <a:pt x="18" y="0"/>
                  </a:cubicBezTo>
                  <a:cubicBezTo>
                    <a:pt x="22" y="0"/>
                    <a:pt x="27" y="0"/>
                    <a:pt x="30" y="1"/>
                  </a:cubicBezTo>
                  <a:cubicBezTo>
                    <a:pt x="32" y="2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6" name="ïşľïḓè"/>
            <p:cNvSpPr/>
            <p:nvPr/>
          </p:nvSpPr>
          <p:spPr bwMode="auto">
            <a:xfrm>
              <a:off x="6884194" y="4722813"/>
              <a:ext cx="414338" cy="184150"/>
            </a:xfrm>
            <a:custGeom>
              <a:avLst/>
              <a:gdLst>
                <a:gd name="T0" fmla="*/ 0 w 261"/>
                <a:gd name="T1" fmla="*/ 79 h 116"/>
                <a:gd name="T2" fmla="*/ 261 w 261"/>
                <a:gd name="T3" fmla="*/ 0 h 116"/>
                <a:gd name="T4" fmla="*/ 261 w 261"/>
                <a:gd name="T5" fmla="*/ 37 h 116"/>
                <a:gd name="T6" fmla="*/ 0 w 261"/>
                <a:gd name="T7" fmla="*/ 116 h 116"/>
                <a:gd name="T8" fmla="*/ 0 w 261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6">
                  <a:moveTo>
                    <a:pt x="0" y="79"/>
                  </a:moveTo>
                  <a:lnTo>
                    <a:pt x="261" y="0"/>
                  </a:lnTo>
                  <a:lnTo>
                    <a:pt x="261" y="37"/>
                  </a:lnTo>
                  <a:lnTo>
                    <a:pt x="0" y="11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7" name="íṥḷidê"/>
            <p:cNvSpPr/>
            <p:nvPr/>
          </p:nvSpPr>
          <p:spPr bwMode="auto">
            <a:xfrm>
              <a:off x="6661944" y="4656138"/>
              <a:ext cx="800100" cy="1392238"/>
            </a:xfrm>
            <a:custGeom>
              <a:avLst/>
              <a:gdLst>
                <a:gd name="T0" fmla="*/ 135 w 504"/>
                <a:gd name="T1" fmla="*/ 0 h 877"/>
                <a:gd name="T2" fmla="*/ 0 w 504"/>
                <a:gd name="T3" fmla="*/ 0 h 877"/>
                <a:gd name="T4" fmla="*/ 364 w 504"/>
                <a:gd name="T5" fmla="*/ 877 h 877"/>
                <a:gd name="T6" fmla="*/ 504 w 504"/>
                <a:gd name="T7" fmla="*/ 877 h 877"/>
                <a:gd name="T8" fmla="*/ 135 w 504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77">
                  <a:moveTo>
                    <a:pt x="135" y="0"/>
                  </a:moveTo>
                  <a:lnTo>
                    <a:pt x="0" y="0"/>
                  </a:lnTo>
                  <a:lnTo>
                    <a:pt x="364" y="877"/>
                  </a:lnTo>
                  <a:lnTo>
                    <a:pt x="504" y="8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8" name="ïṧḷîḋé"/>
            <p:cNvSpPr/>
            <p:nvPr/>
          </p:nvSpPr>
          <p:spPr bwMode="auto">
            <a:xfrm>
              <a:off x="7003257" y="5114925"/>
              <a:ext cx="458788" cy="192088"/>
            </a:xfrm>
            <a:custGeom>
              <a:avLst/>
              <a:gdLst>
                <a:gd name="T0" fmla="*/ 0 w 289"/>
                <a:gd name="T1" fmla="*/ 84 h 121"/>
                <a:gd name="T2" fmla="*/ 289 w 289"/>
                <a:gd name="T3" fmla="*/ 0 h 121"/>
                <a:gd name="T4" fmla="*/ 289 w 289"/>
                <a:gd name="T5" fmla="*/ 37 h 121"/>
                <a:gd name="T6" fmla="*/ 0 w 289"/>
                <a:gd name="T7" fmla="*/ 121 h 121"/>
                <a:gd name="T8" fmla="*/ 0 w 28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21">
                  <a:moveTo>
                    <a:pt x="0" y="84"/>
                  </a:moveTo>
                  <a:lnTo>
                    <a:pt x="289" y="0"/>
                  </a:lnTo>
                  <a:lnTo>
                    <a:pt x="289" y="37"/>
                  </a:lnTo>
                  <a:lnTo>
                    <a:pt x="0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29" name="i$ḷîḋe"/>
            <p:cNvSpPr/>
            <p:nvPr/>
          </p:nvSpPr>
          <p:spPr bwMode="auto">
            <a:xfrm>
              <a:off x="7106444" y="5484813"/>
              <a:ext cx="473075" cy="207963"/>
            </a:xfrm>
            <a:custGeom>
              <a:avLst/>
              <a:gdLst>
                <a:gd name="T0" fmla="*/ 0 w 298"/>
                <a:gd name="T1" fmla="*/ 93 h 131"/>
                <a:gd name="T2" fmla="*/ 298 w 298"/>
                <a:gd name="T3" fmla="*/ 0 h 131"/>
                <a:gd name="T4" fmla="*/ 298 w 298"/>
                <a:gd name="T5" fmla="*/ 37 h 131"/>
                <a:gd name="T6" fmla="*/ 0 w 298"/>
                <a:gd name="T7" fmla="*/ 131 h 131"/>
                <a:gd name="T8" fmla="*/ 0 w 298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31">
                  <a:moveTo>
                    <a:pt x="0" y="93"/>
                  </a:moveTo>
                  <a:lnTo>
                    <a:pt x="298" y="0"/>
                  </a:lnTo>
                  <a:lnTo>
                    <a:pt x="298" y="37"/>
                  </a:lnTo>
                  <a:lnTo>
                    <a:pt x="0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0" name="ïşļïďê"/>
            <p:cNvSpPr/>
            <p:nvPr/>
          </p:nvSpPr>
          <p:spPr bwMode="auto">
            <a:xfrm>
              <a:off x="6411119" y="5106988"/>
              <a:ext cx="450850" cy="222250"/>
            </a:xfrm>
            <a:custGeom>
              <a:avLst/>
              <a:gdLst>
                <a:gd name="T0" fmla="*/ 0 w 284"/>
                <a:gd name="T1" fmla="*/ 103 h 140"/>
                <a:gd name="T2" fmla="*/ 284 w 284"/>
                <a:gd name="T3" fmla="*/ 0 h 140"/>
                <a:gd name="T4" fmla="*/ 284 w 284"/>
                <a:gd name="T5" fmla="*/ 38 h 140"/>
                <a:gd name="T6" fmla="*/ 0 w 284"/>
                <a:gd name="T7" fmla="*/ 140 h 140"/>
                <a:gd name="T8" fmla="*/ 0 w 284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0">
                  <a:moveTo>
                    <a:pt x="0" y="103"/>
                  </a:moveTo>
                  <a:lnTo>
                    <a:pt x="284" y="0"/>
                  </a:lnTo>
                  <a:lnTo>
                    <a:pt x="284" y="38"/>
                  </a:lnTo>
                  <a:lnTo>
                    <a:pt x="0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31" name="îşḻîḍe"/>
            <p:cNvSpPr/>
            <p:nvPr/>
          </p:nvSpPr>
          <p:spPr bwMode="auto">
            <a:xfrm>
              <a:off x="6055519" y="4656138"/>
              <a:ext cx="798513" cy="1392238"/>
            </a:xfrm>
            <a:custGeom>
              <a:avLst/>
              <a:gdLst>
                <a:gd name="T0" fmla="*/ 364 w 503"/>
                <a:gd name="T1" fmla="*/ 0 h 877"/>
                <a:gd name="T2" fmla="*/ 503 w 503"/>
                <a:gd name="T3" fmla="*/ 0 h 877"/>
                <a:gd name="T4" fmla="*/ 140 w 503"/>
                <a:gd name="T5" fmla="*/ 877 h 877"/>
                <a:gd name="T6" fmla="*/ 0 w 503"/>
                <a:gd name="T7" fmla="*/ 877 h 877"/>
                <a:gd name="T8" fmla="*/ 364 w 503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77">
                  <a:moveTo>
                    <a:pt x="364" y="0"/>
                  </a:moveTo>
                  <a:lnTo>
                    <a:pt x="503" y="0"/>
                  </a:lnTo>
                  <a:lnTo>
                    <a:pt x="140" y="877"/>
                  </a:lnTo>
                  <a:lnTo>
                    <a:pt x="0" y="87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5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5152964" y="1303557"/>
            <a:ext cx="1470258" cy="127833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宋体" panose="02010600030101010101" pitchFamily="2" charset="-122"/>
                <a:ea typeface="阿里巴巴普惠体 R" panose="00020600040101010101" pitchFamily="18" charset="-122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宋体" panose="02010600030101010101" pitchFamily="2" charset="-122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436010" y="2777359"/>
            <a:ext cx="3365748" cy="1798259"/>
            <a:chOff x="4912808" y="2619607"/>
            <a:chExt cx="2597814" cy="1798259"/>
          </a:xfrm>
        </p:grpSpPr>
        <p:sp>
          <p:nvSpPr>
            <p:cNvPr id="136" name="文本框 135"/>
            <p:cNvSpPr txBox="1"/>
            <p:nvPr/>
          </p:nvSpPr>
          <p:spPr>
            <a:xfrm>
              <a:off x="4971622" y="2619607"/>
              <a:ext cx="253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8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节日安排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912808" y="3340648"/>
              <a:ext cx="2298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1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Jie</a:t>
              </a:r>
              <a:r>
                <a:rPr lang="en-US" altLang="zh-CN" sz="3200" spc="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Ri An Pai</a:t>
              </a:r>
              <a:endParaRPr lang="zh-CN" altLang="en-US" sz="3200" spc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44" name="图片 1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/>
          <a:stretch>
            <a:fillRect/>
          </a:stretch>
        </p:blipFill>
        <p:spPr>
          <a:xfrm>
            <a:off x="-2" y="4542175"/>
            <a:ext cx="12475147" cy="233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6530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64410" y="180459"/>
            <a:ext cx="3607178" cy="818256"/>
            <a:chOff x="4464410" y="180459"/>
            <a:chExt cx="3264894" cy="8182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7" name="文本框 6"/>
            <p:cNvSpPr txBox="1"/>
            <p:nvPr/>
          </p:nvSpPr>
          <p:spPr>
            <a:xfrm>
              <a:off x="5144612" y="330778"/>
              <a:ext cx="198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节日安排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70953"/>
          <a:stretch>
            <a:fillRect/>
          </a:stretch>
        </p:blipFill>
        <p:spPr>
          <a:xfrm>
            <a:off x="1390612" y="4945127"/>
            <a:ext cx="9410773" cy="2529892"/>
          </a:xfrm>
          <a:prstGeom prst="rect">
            <a:avLst/>
          </a:prstGeom>
        </p:spPr>
      </p:pic>
      <p:sp>
        <p:nvSpPr>
          <p:cNvPr id="10" name="燕尾形 43"/>
          <p:cNvSpPr/>
          <p:nvPr/>
        </p:nvSpPr>
        <p:spPr>
          <a:xfrm rot="5400000">
            <a:off x="1814568" y="2512249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49583" y="2944241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202266" y="2122140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2192547" y="2433192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4" name="燕尾形 43"/>
          <p:cNvSpPr/>
          <p:nvPr/>
        </p:nvSpPr>
        <p:spPr>
          <a:xfrm rot="5400000">
            <a:off x="1855721" y="3999565"/>
            <a:ext cx="270030" cy="431936"/>
          </a:xfrm>
          <a:prstGeom prst="chevron">
            <a:avLst/>
          </a:prstGeom>
          <a:solidFill>
            <a:srgbClr val="EB3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990736" y="4431557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43419" y="3609456"/>
            <a:ext cx="1561916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b="1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输入替换内容</a:t>
            </a:r>
            <a:endParaRPr lang="en-US" altLang="zh-CN" b="1" dirty="0">
              <a:solidFill>
                <a:srgbClr val="F7F7F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233700" y="3920508"/>
            <a:ext cx="2483629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点击输入您的内容，或者通过复制您的文本后，在此框中选择粘贴。</a:t>
            </a:r>
            <a:endParaRPr lang="zh-CN" altLang="en-US" sz="1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80470" y="2059346"/>
            <a:ext cx="4144945" cy="2726606"/>
            <a:chOff x="4023527" y="2391928"/>
            <a:chExt cx="4144945" cy="2726606"/>
          </a:xfrm>
        </p:grpSpPr>
        <p:sp>
          <p:nvSpPr>
            <p:cNvPr id="19" name="菱形 27"/>
            <p:cNvSpPr/>
            <p:nvPr/>
          </p:nvSpPr>
          <p:spPr>
            <a:xfrm>
              <a:off x="6519631" y="2929772"/>
              <a:ext cx="1648841" cy="1648839"/>
            </a:xfrm>
            <a:prstGeom prst="diamond">
              <a:avLst/>
            </a:prstGeom>
            <a:solidFill>
              <a:srgbClr val="EB3E13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菱形 28"/>
            <p:cNvSpPr/>
            <p:nvPr/>
          </p:nvSpPr>
          <p:spPr>
            <a:xfrm>
              <a:off x="4023527" y="2929772"/>
              <a:ext cx="1648841" cy="1648839"/>
            </a:xfrm>
            <a:prstGeom prst="diamond">
              <a:avLst/>
            </a:prstGeom>
            <a:solidFill>
              <a:srgbClr val="EB3E13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菱形 30"/>
            <p:cNvSpPr/>
            <p:nvPr/>
          </p:nvSpPr>
          <p:spPr>
            <a:xfrm>
              <a:off x="5036921" y="2391928"/>
              <a:ext cx="658291" cy="658289"/>
            </a:xfrm>
            <a:prstGeom prst="diamond">
              <a:avLst/>
            </a:prstGeom>
            <a:solidFill>
              <a:srgbClr val="76AF46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菱形 31"/>
            <p:cNvSpPr/>
            <p:nvPr/>
          </p:nvSpPr>
          <p:spPr>
            <a:xfrm>
              <a:off x="5036921" y="4458168"/>
              <a:ext cx="658291" cy="660366"/>
            </a:xfrm>
            <a:prstGeom prst="diamond">
              <a:avLst/>
            </a:prstGeom>
            <a:solidFill>
              <a:srgbClr val="76AF46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菱形 32"/>
            <p:cNvSpPr/>
            <p:nvPr/>
          </p:nvSpPr>
          <p:spPr>
            <a:xfrm>
              <a:off x="6496789" y="2391928"/>
              <a:ext cx="658290" cy="658289"/>
            </a:xfrm>
            <a:prstGeom prst="diamond">
              <a:avLst/>
            </a:prstGeom>
            <a:solidFill>
              <a:srgbClr val="76AF46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菱形 33"/>
            <p:cNvSpPr/>
            <p:nvPr/>
          </p:nvSpPr>
          <p:spPr>
            <a:xfrm>
              <a:off x="6496789" y="4458168"/>
              <a:ext cx="658290" cy="660366"/>
            </a:xfrm>
            <a:prstGeom prst="diamond">
              <a:avLst/>
            </a:prstGeom>
            <a:solidFill>
              <a:srgbClr val="76AF46"/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8000" dirty="0">
                <a:solidFill>
                  <a:srgbClr val="00CC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5" name="组合 2"/>
            <p:cNvGrpSpPr/>
            <p:nvPr/>
          </p:nvGrpSpPr>
          <p:grpSpPr>
            <a:xfrm>
              <a:off x="4777343" y="2435536"/>
              <a:ext cx="2637314" cy="2637312"/>
              <a:chOff x="0" y="0"/>
              <a:chExt cx="2016224" cy="2016224"/>
            </a:xfrm>
          </p:grpSpPr>
          <p:sp>
            <p:nvSpPr>
              <p:cNvPr id="26" name="菱形 29"/>
              <p:cNvSpPr/>
              <p:nvPr/>
            </p:nvSpPr>
            <p:spPr>
              <a:xfrm>
                <a:off x="0" y="0"/>
                <a:ext cx="2016224" cy="2016224"/>
              </a:xfrm>
              <a:prstGeom prst="diamond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zh-CN" sz="8000" dirty="0">
                  <a:solidFill>
                    <a:srgbClr val="00CC99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矩形 19"/>
              <p:cNvSpPr/>
              <p:nvPr/>
            </p:nvSpPr>
            <p:spPr>
              <a:xfrm rot="1865145">
                <a:off x="812202" y="606203"/>
                <a:ext cx="493420" cy="803819"/>
              </a:xfrm>
              <a:custGeom>
                <a:avLst/>
                <a:gdLst>
                  <a:gd name="txL" fmla="*/ 0 w 702116"/>
                  <a:gd name="txT" fmla="*/ 0 h 1143806"/>
                  <a:gd name="txR" fmla="*/ 702116 w 702116"/>
                  <a:gd name="txB" fmla="*/ 1143806 h 1143806"/>
                </a:gdLst>
                <a:ahLst/>
                <a:cxnLst>
                  <a:cxn ang="0">
                    <a:pos x="90975" y="361850"/>
                  </a:cxn>
                  <a:cxn ang="0">
                    <a:pos x="235494" y="274721"/>
                  </a:cxn>
                  <a:cxn ang="0">
                    <a:pos x="243687" y="288309"/>
                  </a:cxn>
                  <a:cxn ang="0">
                    <a:pos x="99167" y="375439"/>
                  </a:cxn>
                  <a:cxn ang="0">
                    <a:pos x="90975" y="361850"/>
                  </a:cxn>
                  <a:cxn ang="0">
                    <a:pos x="0" y="291248"/>
                  </a:cxn>
                  <a:cxn ang="0">
                    <a:pos x="122652" y="291248"/>
                  </a:cxn>
                  <a:cxn ang="0">
                    <a:pos x="61326" y="396981"/>
                  </a:cxn>
                  <a:cxn ang="0">
                    <a:pos x="0" y="291248"/>
                  </a:cxn>
                  <a:cxn ang="0">
                    <a:pos x="73438" y="63907"/>
                  </a:cxn>
                  <a:cxn ang="0">
                    <a:pos x="121883" y="63907"/>
                  </a:cxn>
                  <a:cxn ang="0">
                    <a:pos x="121883" y="273067"/>
                  </a:cxn>
                  <a:cxn ang="0">
                    <a:pos x="73438" y="273067"/>
                  </a:cxn>
                  <a:cxn ang="0">
                    <a:pos x="73438" y="63907"/>
                  </a:cxn>
                  <a:cxn ang="0">
                    <a:pos x="769" y="63907"/>
                  </a:cxn>
                  <a:cxn ang="0">
                    <a:pos x="49215" y="63907"/>
                  </a:cxn>
                  <a:cxn ang="0">
                    <a:pos x="49215" y="273067"/>
                  </a:cxn>
                  <a:cxn ang="0">
                    <a:pos x="769" y="273067"/>
                  </a:cxn>
                  <a:cxn ang="0">
                    <a:pos x="769" y="63907"/>
                  </a:cxn>
                  <a:cxn ang="0">
                    <a:pos x="3078" y="2309"/>
                  </a:cxn>
                  <a:cxn ang="0">
                    <a:pos x="8654" y="0"/>
                  </a:cxn>
                  <a:cxn ang="0">
                    <a:pos x="113998" y="0"/>
                  </a:cxn>
                  <a:cxn ang="0">
                    <a:pos x="121883" y="7885"/>
                  </a:cxn>
                  <a:cxn ang="0">
                    <a:pos x="121883" y="36610"/>
                  </a:cxn>
                  <a:cxn ang="0">
                    <a:pos x="113998" y="44496"/>
                  </a:cxn>
                  <a:cxn ang="0">
                    <a:pos x="8654" y="44496"/>
                  </a:cxn>
                  <a:cxn ang="0">
                    <a:pos x="769" y="36610"/>
                  </a:cxn>
                  <a:cxn ang="0">
                    <a:pos x="769" y="7885"/>
                  </a:cxn>
                  <a:cxn ang="0">
                    <a:pos x="3078" y="2309"/>
                  </a:cxn>
                </a:cxnLst>
                <a:rect l="txL" t="txT" r="txR" b="txB"/>
                <a:pathLst>
                  <a:path w="702116" h="1143806">
                    <a:moveTo>
                      <a:pt x="262117" y="1042584"/>
                    </a:moveTo>
                    <a:lnTo>
                      <a:pt x="678511" y="791541"/>
                    </a:lnTo>
                    <a:lnTo>
                      <a:pt x="702116" y="830694"/>
                    </a:lnTo>
                    <a:lnTo>
                      <a:pt x="285723" y="1081738"/>
                    </a:lnTo>
                    <a:lnTo>
                      <a:pt x="262117" y="1042584"/>
                    </a:lnTo>
                    <a:close/>
                    <a:moveTo>
                      <a:pt x="0" y="839161"/>
                    </a:moveTo>
                    <a:lnTo>
                      <a:pt x="353388" y="839161"/>
                    </a:lnTo>
                    <a:lnTo>
                      <a:pt x="176694" y="1143806"/>
                    </a:lnTo>
                    <a:lnTo>
                      <a:pt x="0" y="839161"/>
                    </a:lnTo>
                    <a:close/>
                    <a:moveTo>
                      <a:pt x="211590" y="184135"/>
                    </a:moveTo>
                    <a:lnTo>
                      <a:pt x="351173" y="184135"/>
                    </a:lnTo>
                    <a:lnTo>
                      <a:pt x="351173" y="786777"/>
                    </a:lnTo>
                    <a:lnTo>
                      <a:pt x="211590" y="786777"/>
                    </a:lnTo>
                    <a:lnTo>
                      <a:pt x="211590" y="184135"/>
                    </a:lnTo>
                    <a:close/>
                    <a:moveTo>
                      <a:pt x="2216" y="184135"/>
                    </a:moveTo>
                    <a:lnTo>
                      <a:pt x="141799" y="184135"/>
                    </a:lnTo>
                    <a:lnTo>
                      <a:pt x="141799" y="786777"/>
                    </a:lnTo>
                    <a:lnTo>
                      <a:pt x="2216" y="786777"/>
                    </a:lnTo>
                    <a:lnTo>
                      <a:pt x="2216" y="184135"/>
                    </a:lnTo>
                    <a:close/>
                    <a:moveTo>
                      <a:pt x="8869" y="6654"/>
                    </a:moveTo>
                    <a:cubicBezTo>
                      <a:pt x="12980" y="2543"/>
                      <a:pt x="18660" y="0"/>
                      <a:pt x="24933" y="0"/>
                    </a:cubicBezTo>
                    <a:lnTo>
                      <a:pt x="328454" y="0"/>
                    </a:lnTo>
                    <a:cubicBezTo>
                      <a:pt x="341002" y="0"/>
                      <a:pt x="351172" y="10171"/>
                      <a:pt x="351173" y="22718"/>
                    </a:cubicBezTo>
                    <a:lnTo>
                      <a:pt x="351172" y="105485"/>
                    </a:lnTo>
                    <a:cubicBezTo>
                      <a:pt x="351172" y="118032"/>
                      <a:pt x="341001" y="128203"/>
                      <a:pt x="328454" y="128203"/>
                    </a:cubicBezTo>
                    <a:lnTo>
                      <a:pt x="24933" y="128203"/>
                    </a:lnTo>
                    <a:cubicBezTo>
                      <a:pt x="12386" y="128203"/>
                      <a:pt x="2215" y="118032"/>
                      <a:pt x="2215" y="105485"/>
                    </a:cubicBezTo>
                    <a:lnTo>
                      <a:pt x="2215" y="22718"/>
                    </a:lnTo>
                    <a:cubicBezTo>
                      <a:pt x="2215" y="16444"/>
                      <a:pt x="4758" y="10765"/>
                      <a:pt x="8869" y="6654"/>
                    </a:cubicBezTo>
                    <a:close/>
                  </a:path>
                </a:pathLst>
              </a:custGeom>
              <a:solidFill>
                <a:srgbClr val="AB2225"/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 sz="32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3227" y="-4607"/>
            <a:ext cx="12201331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4919"/>
            <a:ext cx="12192000" cy="6872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64409" y="180459"/>
            <a:ext cx="3622577" cy="818256"/>
            <a:chOff x="4464410" y="180459"/>
            <a:chExt cx="3264894" cy="8182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 t="83965" r="34004" b="10022"/>
            <a:stretch>
              <a:fillRect/>
            </a:stretch>
          </p:blipFill>
          <p:spPr>
            <a:xfrm>
              <a:off x="4464410" y="180459"/>
              <a:ext cx="3264894" cy="818256"/>
            </a:xfrm>
            <a:custGeom>
              <a:avLst/>
              <a:gdLst>
                <a:gd name="connsiteX0" fmla="*/ 409128 w 3264894"/>
                <a:gd name="connsiteY0" fmla="*/ 0 h 818256"/>
                <a:gd name="connsiteX1" fmla="*/ 2855766 w 3264894"/>
                <a:gd name="connsiteY1" fmla="*/ 0 h 818256"/>
                <a:gd name="connsiteX2" fmla="*/ 3264894 w 3264894"/>
                <a:gd name="connsiteY2" fmla="*/ 409128 h 818256"/>
                <a:gd name="connsiteX3" fmla="*/ 2855766 w 3264894"/>
                <a:gd name="connsiteY3" fmla="*/ 818256 h 818256"/>
                <a:gd name="connsiteX4" fmla="*/ 409128 w 3264894"/>
                <a:gd name="connsiteY4" fmla="*/ 818256 h 818256"/>
                <a:gd name="connsiteX5" fmla="*/ 0 w 3264894"/>
                <a:gd name="connsiteY5" fmla="*/ 409128 h 818256"/>
                <a:gd name="connsiteX6" fmla="*/ 409128 w 3264894"/>
                <a:gd name="connsiteY6" fmla="*/ 0 h 8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94" h="818256">
                  <a:moveTo>
                    <a:pt x="409128" y="0"/>
                  </a:moveTo>
                  <a:lnTo>
                    <a:pt x="2855766" y="0"/>
                  </a:lnTo>
                  <a:cubicBezTo>
                    <a:pt x="3081721" y="0"/>
                    <a:pt x="3264894" y="183173"/>
                    <a:pt x="3264894" y="409128"/>
                  </a:cubicBezTo>
                  <a:cubicBezTo>
                    <a:pt x="3264894" y="635083"/>
                    <a:pt x="3081721" y="818256"/>
                    <a:pt x="2855766" y="818256"/>
                  </a:cubicBezTo>
                  <a:lnTo>
                    <a:pt x="409128" y="818256"/>
                  </a:lnTo>
                  <a:cubicBezTo>
                    <a:pt x="183173" y="818256"/>
                    <a:pt x="0" y="635083"/>
                    <a:pt x="0" y="409128"/>
                  </a:cubicBezTo>
                  <a:cubicBezTo>
                    <a:pt x="0" y="183173"/>
                    <a:pt x="183173" y="0"/>
                    <a:pt x="409128" y="0"/>
                  </a:cubicBez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5144612" y="330778"/>
              <a:ext cx="198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节日安排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08273" y="2460035"/>
            <a:ext cx="2981768" cy="1048227"/>
            <a:chOff x="3672589" y="5023387"/>
            <a:chExt cx="2981768" cy="1048227"/>
          </a:xfrm>
        </p:grpSpPr>
        <p:sp>
          <p:nvSpPr>
            <p:cNvPr id="9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76AF4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0" name="iS1ide-Rectangle 33"/>
            <p:cNvSpPr/>
            <p:nvPr/>
          </p:nvSpPr>
          <p:spPr>
            <a:xfrm>
              <a:off x="3672589" y="5400200"/>
              <a:ext cx="2981768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8273" y="4606276"/>
            <a:ext cx="2981768" cy="1048227"/>
            <a:chOff x="3672589" y="5023387"/>
            <a:chExt cx="2981768" cy="1048227"/>
          </a:xfrm>
        </p:grpSpPr>
        <p:sp>
          <p:nvSpPr>
            <p:cNvPr id="12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76AF4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3" name="iS1ide-Rectangle 33"/>
            <p:cNvSpPr/>
            <p:nvPr/>
          </p:nvSpPr>
          <p:spPr>
            <a:xfrm>
              <a:off x="3672589" y="5400200"/>
              <a:ext cx="2981768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87500" y="2512549"/>
            <a:ext cx="2696227" cy="1048227"/>
            <a:chOff x="3080297" y="5023387"/>
            <a:chExt cx="2696227" cy="1048227"/>
          </a:xfrm>
        </p:grpSpPr>
        <p:sp>
          <p:nvSpPr>
            <p:cNvPr id="15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rgbClr val="76AF4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6" name="iS1ide-Rectangle 33"/>
            <p:cNvSpPr/>
            <p:nvPr/>
          </p:nvSpPr>
          <p:spPr>
            <a:xfrm>
              <a:off x="3080297" y="5400200"/>
              <a:ext cx="2696227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59634" y="4658790"/>
            <a:ext cx="2624094" cy="1048227"/>
            <a:chOff x="3152431" y="5023387"/>
            <a:chExt cx="2624094" cy="1048227"/>
          </a:xfrm>
        </p:grpSpPr>
        <p:sp>
          <p:nvSpPr>
            <p:cNvPr id="18" name="iS1ide-TextBox 32"/>
            <p:cNvSpPr txBox="1"/>
            <p:nvPr/>
          </p:nvSpPr>
          <p:spPr>
            <a:xfrm>
              <a:off x="3687695" y="5023387"/>
              <a:ext cx="2073722" cy="52921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rgbClr val="76AF46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双击输入替换内容</a:t>
              </a:r>
            </a:p>
          </p:txBody>
        </p:sp>
        <p:sp>
          <p:nvSpPr>
            <p:cNvPr id="19" name="iS1ide-Rectangle 33"/>
            <p:cNvSpPr/>
            <p:nvPr/>
          </p:nvSpPr>
          <p:spPr>
            <a:xfrm>
              <a:off x="3152431" y="5400200"/>
              <a:ext cx="2624094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</a:t>
              </a:r>
              <a:endParaRPr lang="zh-CN" altLang="en-US" sz="1200" dirty="0">
                <a:solidFill>
                  <a:srgbClr val="F7F7F7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66444" y="2724641"/>
            <a:ext cx="2628900" cy="2660812"/>
            <a:chOff x="4781550" y="2385932"/>
            <a:chExt cx="2628900" cy="2660812"/>
          </a:xfrm>
        </p:grpSpPr>
        <p:sp>
          <p:nvSpPr>
            <p:cNvPr id="21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EB3E1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宋体" panose="02010600030101010101" pitchFamily="2" charset="-122"/>
              </a:endParaRPr>
            </a:p>
          </p:txBody>
        </p:sp>
        <p:grpSp>
          <p:nvGrpSpPr>
            <p:cNvPr id="22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2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25" name="Freeform 700"/>
              <p:cNvSpPr/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26" name="Freeform 701"/>
              <p:cNvSpPr/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2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28" name="Freeform 703"/>
              <p:cNvSpPr/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2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0" name="Freeform 705"/>
              <p:cNvSpPr/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1" name="Freeform 706"/>
              <p:cNvSpPr/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2" name="Freeform 707"/>
              <p:cNvSpPr/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3" name="Freeform 708"/>
              <p:cNvSpPr/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4" name="Freeform 709"/>
              <p:cNvSpPr/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3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1" name="Freeform 716"/>
              <p:cNvSpPr/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7" name="Freeform 722"/>
              <p:cNvSpPr/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8" name="Freeform 723"/>
              <p:cNvSpPr/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1" name="Freeform 726"/>
              <p:cNvSpPr/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3" name="Freeform 729"/>
              <p:cNvSpPr/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4" name="Freeform 730"/>
              <p:cNvSpPr/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5" name="Freeform 731"/>
              <p:cNvSpPr/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5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dirty="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23" name="TextBox 128"/>
            <p:cNvSpPr txBox="1"/>
            <p:nvPr/>
          </p:nvSpPr>
          <p:spPr>
            <a:xfrm>
              <a:off x="5120640" y="3199151"/>
              <a:ext cx="1950720" cy="9734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点击添加</a:t>
              </a:r>
              <a:endPara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标题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4" b="4139"/>
          <a:stretch>
            <a:fillRect/>
          </a:stretch>
        </p:blipFill>
        <p:spPr>
          <a:xfrm rot="10800000">
            <a:off x="-9331" y="-14919"/>
            <a:ext cx="12210662" cy="170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d6fa6ae-82f0-4fe3-a7bd-9f00e33a04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www.2ppt.com">
  <a:themeElements>
    <a:clrScheme name="自定义 9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33A6B"/>
      </a:accent1>
      <a:accent2>
        <a:srgbClr val="1B5097"/>
      </a:accent2>
      <a:accent3>
        <a:srgbClr val="0072BB"/>
      </a:accent3>
      <a:accent4>
        <a:srgbClr val="EB3E13"/>
      </a:accent4>
      <a:accent5>
        <a:srgbClr val="797979"/>
      </a:accent5>
      <a:accent6>
        <a:srgbClr val="ABABAB"/>
      </a:accent6>
      <a:hlink>
        <a:srgbClr val="4472C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Malgun Gothic</vt:lpstr>
      <vt:lpstr>Open Sans</vt:lpstr>
      <vt:lpstr>阿里巴巴普惠体 B</vt:lpstr>
      <vt:lpstr>阿里巴巴普惠体 R</vt:lpstr>
      <vt:lpstr>庞门正道标题体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www.bangongziyuan.com</cp:keywords>
  <dc:description>www.ppt818.com-提供资源下载</dc:description>
  <cp:lastModifiedBy>Windows 用户</cp:lastModifiedBy>
  <cp:revision>11</cp:revision>
  <dcterms:created xsi:type="dcterms:W3CDTF">2019-11-19T01:18:00Z</dcterms:created>
  <dcterms:modified xsi:type="dcterms:W3CDTF">2023-01-11T02:03:45Z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1A9A3C42CD0046C6B93168304ECFBEFC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