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Lst>
  <p:notesMasterIdLst>
    <p:notesMasterId r:id="rId39"/>
  </p:notesMasterIdLst>
  <p:sldIdLst>
    <p:sldId id="256" r:id="rId13"/>
    <p:sldId id="257" r:id="rId14"/>
    <p:sldId id="258" r:id="rId15"/>
    <p:sldId id="298" r:id="rId16"/>
    <p:sldId id="340" r:id="rId17"/>
    <p:sldId id="324" r:id="rId18"/>
    <p:sldId id="323" r:id="rId19"/>
    <p:sldId id="341" r:id="rId20"/>
    <p:sldId id="327" r:id="rId21"/>
    <p:sldId id="325" r:id="rId22"/>
    <p:sldId id="326" r:id="rId23"/>
    <p:sldId id="342" r:id="rId24"/>
    <p:sldId id="343" r:id="rId25"/>
    <p:sldId id="328" r:id="rId26"/>
    <p:sldId id="329" r:id="rId27"/>
    <p:sldId id="347" r:id="rId28"/>
    <p:sldId id="344" r:id="rId29"/>
    <p:sldId id="332" r:id="rId30"/>
    <p:sldId id="333" r:id="rId31"/>
    <p:sldId id="336" r:id="rId32"/>
    <p:sldId id="322" r:id="rId33"/>
    <p:sldId id="345" r:id="rId34"/>
    <p:sldId id="338" r:id="rId35"/>
    <p:sldId id="346" r:id="rId36"/>
    <p:sldId id="339" r:id="rId37"/>
    <p:sldId id="308" r:id="rId38"/>
  </p:sldIdLst>
  <p:sldSz cx="9144000" cy="5143500" type="screen16x9"/>
  <p:notesSz cx="6858000" cy="9144000"/>
  <p:custDataLst>
    <p:tags r:id="rId40"/>
  </p:custDataLst>
  <p:defaultTex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3429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685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0287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1714500" algn="l" defTabSz="6858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057400" algn="l" defTabSz="6858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2400300" algn="l" defTabSz="6858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2743200" algn="l" defTabSz="6858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orient="horz" pos="1620">
          <p15:clr>
            <a:srgbClr val="A4A3A4"/>
          </p15:clr>
        </p15:guide>
        <p15:guide id="3" pos="3840">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6B5E"/>
    <a:srgbClr val="C0483F"/>
    <a:srgbClr val="DE4477"/>
    <a:srgbClr val="513087"/>
    <a:srgbClr val="961A43"/>
    <a:srgbClr val="442872"/>
    <a:srgbClr val="140C22"/>
    <a:srgbClr val="2BA854"/>
    <a:srgbClr val="F4BB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02" autoAdjust="0"/>
  </p:normalViewPr>
  <p:slideViewPr>
    <p:cSldViewPr snapToGrid="0">
      <p:cViewPr varScale="1">
        <p:scale>
          <a:sx n="141" d="100"/>
          <a:sy n="141" d="100"/>
        </p:scale>
        <p:origin x="-774" y="-96"/>
      </p:cViewPr>
      <p:guideLst>
        <p:guide orient="horz" pos="2160"/>
        <p:guide orient="horz" pos="1620"/>
        <p:guide pos="384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notesMaster" Target="notesMasters/notesMaster1.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4338" name="页眉占位符 1"/>
          <p:cNvSpPr>
            <a:spLocks noGrp="1" noChangeArrowheads="1"/>
          </p:cNvSpPr>
          <p:nvPr>
            <p:ph type="hdr" sz="quarte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defRPr sz="1200"/>
            </a:lvl1pPr>
          </a:lstStyle>
          <a:p>
            <a:pPr>
              <a:defRPr/>
            </a:pPr>
            <a:endParaRPr lang="zh-CN" altLang="en-US"/>
          </a:p>
        </p:txBody>
      </p:sp>
      <p:sp>
        <p:nvSpPr>
          <p:cNvPr id="14339" name="日期占位符 2"/>
          <p:cNvSpPr>
            <a:spLocks noGrp="1" noChangeArrowheads="1"/>
          </p:cNvSpPr>
          <p:nvPr>
            <p:ph type="dt" idx="1"/>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1" hangingPunct="1">
              <a:defRPr sz="1200"/>
            </a:lvl1pPr>
          </a:lstStyle>
          <a:p>
            <a:pPr>
              <a:defRPr/>
            </a:pPr>
            <a:fld id="{562C5B1C-1ADE-445A-8161-1B6C093A2C29}" type="datetimeFigureOut">
              <a:rPr lang="zh-CN" altLang="en-US"/>
              <a:t>2023-01-10</a:t>
            </a:fld>
            <a:endParaRPr lang="zh-CN" altLang="en-US"/>
          </a:p>
        </p:txBody>
      </p:sp>
      <p:sp>
        <p:nvSpPr>
          <p:cNvPr id="51204" name="幻灯片图像占位符 3"/>
          <p:cNvSpPr>
            <a:spLocks noGrp="1" noRot="1" noChangeAspect="1" noChangeArrowheads="1"/>
          </p:cNvSpPr>
          <p:nvPr>
            <p:ph type="sldImg" idx="2"/>
          </p:nvPr>
        </p:nvSpPr>
        <p:spPr bwMode="auto">
          <a:xfrm>
            <a:off x="685800" y="1143000"/>
            <a:ext cx="5486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sp>
      <p:sp>
        <p:nvSpPr>
          <p:cNvPr id="14341" name="备注占位符 4"/>
          <p:cNvSpPr>
            <a:spLocks noGrp="1" noChangeArrowheads="1"/>
          </p:cNvSpPr>
          <p:nvPr>
            <p:ph type="body" sz="quarter" idx="3"/>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14342" name="页脚占位符 5"/>
          <p:cNvSpPr>
            <a:spLocks noGrp="1" noChangeArrowheads="1"/>
          </p:cNvSpPr>
          <p:nvPr>
            <p:ph type="ftr" sz="quarter" idx="4"/>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defRPr sz="1200"/>
            </a:lvl1pPr>
          </a:lstStyle>
          <a:p>
            <a:pPr>
              <a:defRPr/>
            </a:pPr>
            <a:endParaRPr lang="zh-CN" altLang="en-US"/>
          </a:p>
        </p:txBody>
      </p:sp>
      <p:sp>
        <p:nvSpPr>
          <p:cNvPr id="14343" name="灯片编号占位符 6"/>
          <p:cNvSpPr>
            <a:spLocks noGrp="1" noChangeArrowheads="1"/>
          </p:cNvSpPr>
          <p:nvPr>
            <p:ph type="sldNum" sz="quarter" idx="5"/>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eaLnBrk="1" hangingPunct="1">
              <a:defRPr sz="1200"/>
            </a:lvl1pPr>
          </a:lstStyle>
          <a:p>
            <a:pPr>
              <a:defRPr/>
            </a:pPr>
            <a:fld id="{6CFE3FF8-11E2-4583-B2F8-69A064B9DDE9}"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Calibri" panose="020F0502020204030204" pitchFamily="34" charset="0"/>
        <a:ea typeface="宋体" panose="02010600030101010101" pitchFamily="2" charset="-122"/>
        <a:cs typeface="+mn-cs"/>
      </a:defRPr>
    </a:lvl1pPr>
    <a:lvl2pPr marL="342900" algn="l" rtl="0" eaLnBrk="0" fontAlgn="base" hangingPunct="0">
      <a:spcBef>
        <a:spcPct val="30000"/>
      </a:spcBef>
      <a:spcAft>
        <a:spcPct val="0"/>
      </a:spcAft>
      <a:defRPr sz="900" kern="1200">
        <a:solidFill>
          <a:schemeClr val="tx1"/>
        </a:solidFill>
        <a:latin typeface="Calibri" panose="020F0502020204030204" pitchFamily="34" charset="0"/>
        <a:ea typeface="宋体" panose="02010600030101010101" pitchFamily="2" charset="-122"/>
        <a:cs typeface="+mn-cs"/>
      </a:defRPr>
    </a:lvl2pPr>
    <a:lvl3pPr marL="685800" algn="l" rtl="0" eaLnBrk="0" fontAlgn="base" hangingPunct="0">
      <a:spcBef>
        <a:spcPct val="30000"/>
      </a:spcBef>
      <a:spcAft>
        <a:spcPct val="0"/>
      </a:spcAft>
      <a:defRPr sz="900" kern="1200">
        <a:solidFill>
          <a:schemeClr val="tx1"/>
        </a:solidFill>
        <a:latin typeface="Calibri" panose="020F0502020204030204" pitchFamily="34" charset="0"/>
        <a:ea typeface="宋体" panose="02010600030101010101" pitchFamily="2" charset="-122"/>
        <a:cs typeface="+mn-cs"/>
      </a:defRPr>
    </a:lvl3pPr>
    <a:lvl4pPr marL="1028700" algn="l" rtl="0" eaLnBrk="0" fontAlgn="base" hangingPunct="0">
      <a:spcBef>
        <a:spcPct val="30000"/>
      </a:spcBef>
      <a:spcAft>
        <a:spcPct val="0"/>
      </a:spcAft>
      <a:defRPr sz="900" kern="1200">
        <a:solidFill>
          <a:schemeClr val="tx1"/>
        </a:solidFill>
        <a:latin typeface="Calibri" panose="020F0502020204030204" pitchFamily="34" charset="0"/>
        <a:ea typeface="宋体" panose="02010600030101010101" pitchFamily="2" charset="-122"/>
        <a:cs typeface="+mn-cs"/>
      </a:defRPr>
    </a:lvl4pPr>
    <a:lvl5pPr marL="1371600" algn="l" rtl="0" eaLnBrk="0" fontAlgn="base" hangingPunct="0">
      <a:spcBef>
        <a:spcPct val="30000"/>
      </a:spcBef>
      <a:spcAft>
        <a:spcPct val="0"/>
      </a:spcAft>
      <a:defRPr sz="900" kern="1200">
        <a:solidFill>
          <a:schemeClr val="tx1"/>
        </a:solidFill>
        <a:latin typeface="Calibri" panose="020F0502020204030204" pitchFamily="34" charset="0"/>
        <a:ea typeface="宋体" panose="02010600030101010101" pitchFamily="2" charset="-122"/>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6CFE3FF8-11E2-4583-B2F8-69A064B9DDE9}" type="slidenum">
              <a:rPr lang="zh-CN" altLang="en-US" smtClean="0"/>
              <a:t>26</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4B428590-BDB2-4176-A5A6-235281FFC846}" type="datetimeFigureOut">
              <a:rPr lang="zh-CN" altLang="en-US"/>
              <a:t>2023-01-10</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9217201B-742B-4427-92B2-087C489A1523}"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zh-CN" altLang="en-US"/>
              <a:t>单击此处编辑母版副标题样式</a:t>
            </a:r>
          </a:p>
        </p:txBody>
      </p:sp>
      <p:sp>
        <p:nvSpPr>
          <p:cNvPr id="4" name="日期占位符 4"/>
          <p:cNvSpPr>
            <a:spLocks noGrp="1" noChangeArrowheads="1"/>
          </p:cNvSpPr>
          <p:nvPr>
            <p:ph type="dt" sz="half" idx="10"/>
          </p:nvPr>
        </p:nvSpPr>
        <p:spPr/>
        <p:txBody>
          <a:bodyPr/>
          <a:lstStyle>
            <a:lvl1pPr>
              <a:defRPr/>
            </a:lvl1pPr>
          </a:lstStyle>
          <a:p>
            <a:pPr>
              <a:defRPr/>
            </a:pPr>
            <a:fld id="{D4101FCF-B179-4D71-A50D-61DBB884312A}" type="datetimeFigureOut">
              <a:rPr lang="zh-CN" altLang="en-US"/>
              <a:t>2023-01-10</a:t>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827A19B3-E246-494C-B9A2-8A248D8DD22E}"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p:txBody>
          <a:bodyPr/>
          <a:lstStyle>
            <a:lvl1pPr>
              <a:defRPr/>
            </a:lvl1pPr>
          </a:lstStyle>
          <a:p>
            <a:pPr>
              <a:defRPr/>
            </a:pPr>
            <a:fld id="{FBB8FD90-590C-4946-BD97-908E3D8C7BDF}" type="datetimeFigureOut">
              <a:rPr lang="zh-CN" altLang="en-US"/>
              <a:t>2023-01-10</a:t>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757EC88D-2E07-40FB-BD93-9301B202FB3B}"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710" y="3305176"/>
            <a:ext cx="7772400" cy="1021556"/>
          </a:xfrm>
        </p:spPr>
        <p:txBody>
          <a:bodyPr anchor="t"/>
          <a:lstStyle>
            <a:lvl1pPr algn="l">
              <a:defRPr sz="3000" b="1" cap="all"/>
            </a:lvl1pPr>
          </a:lstStyle>
          <a:p>
            <a:r>
              <a:rPr lang="zh-CN" altLang="en-US"/>
              <a:t>单击此处编辑母版标题样式</a:t>
            </a:r>
          </a:p>
        </p:txBody>
      </p:sp>
      <p:sp>
        <p:nvSpPr>
          <p:cNvPr id="3" name="文本占位符 2"/>
          <p:cNvSpPr>
            <a:spLocks noGrp="1"/>
          </p:cNvSpPr>
          <p:nvPr>
            <p:ph type="body" idx="1"/>
          </p:nvPr>
        </p:nvSpPr>
        <p:spPr>
          <a:xfrm>
            <a:off x="722710" y="2180035"/>
            <a:ext cx="7772400" cy="1125140"/>
          </a:xfrm>
        </p:spPr>
        <p:txBody>
          <a:bodyPr anchor="b"/>
          <a:lstStyle>
            <a:lvl1pPr marL="0" indent="0">
              <a:buNone/>
              <a:defRPr sz="1500"/>
            </a:lvl1pPr>
            <a:lvl2pPr marL="342900" indent="0">
              <a:buNone/>
              <a:defRPr sz="1400"/>
            </a:lvl2pPr>
            <a:lvl3pPr marL="685800" indent="0">
              <a:buNone/>
              <a:defRPr sz="1200"/>
            </a:lvl3pPr>
            <a:lvl4pPr marL="1028700" indent="0">
              <a:buNone/>
              <a:defRPr sz="1100"/>
            </a:lvl4pPr>
            <a:lvl5pPr marL="1371600" indent="0">
              <a:buNone/>
              <a:defRPr sz="1100"/>
            </a:lvl5pPr>
            <a:lvl6pPr marL="1714500" indent="0">
              <a:buNone/>
              <a:defRPr sz="1100"/>
            </a:lvl6pPr>
            <a:lvl7pPr marL="2057400" indent="0">
              <a:buNone/>
              <a:defRPr sz="1100"/>
            </a:lvl7pPr>
            <a:lvl8pPr marL="2400300" indent="0">
              <a:buNone/>
              <a:defRPr sz="1100"/>
            </a:lvl8pPr>
            <a:lvl9pPr marL="2743200" indent="0">
              <a:buNone/>
              <a:defRPr sz="1100"/>
            </a:lvl9pPr>
          </a:lstStyle>
          <a:p>
            <a:pPr lvl="0"/>
            <a:r>
              <a:rPr lang="zh-CN" altLang="en-US"/>
              <a:t>单击此处编辑母版文本样式</a:t>
            </a:r>
          </a:p>
        </p:txBody>
      </p:sp>
      <p:sp>
        <p:nvSpPr>
          <p:cNvPr id="4" name="日期占位符 4"/>
          <p:cNvSpPr>
            <a:spLocks noGrp="1" noChangeArrowheads="1"/>
          </p:cNvSpPr>
          <p:nvPr>
            <p:ph type="dt" sz="half" idx="10"/>
          </p:nvPr>
        </p:nvSpPr>
        <p:spPr/>
        <p:txBody>
          <a:bodyPr/>
          <a:lstStyle>
            <a:lvl1pPr>
              <a:defRPr/>
            </a:lvl1pPr>
          </a:lstStyle>
          <a:p>
            <a:pPr>
              <a:defRPr/>
            </a:pPr>
            <a:fld id="{847A4A1A-9C2A-4873-B044-4C92C3BE0C82}" type="datetimeFigureOut">
              <a:rPr lang="zh-CN" altLang="en-US"/>
              <a:t>2023-01-10</a:t>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1D1BFC5E-3B2C-4F27-B7A6-5912FD387E6A}"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5765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200151"/>
            <a:ext cx="405765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noChangeArrowheads="1"/>
          </p:cNvSpPr>
          <p:nvPr>
            <p:ph type="dt" sz="half" idx="10"/>
          </p:nvPr>
        </p:nvSpPr>
        <p:spPr/>
        <p:txBody>
          <a:bodyPr/>
          <a:lstStyle>
            <a:lvl1pPr>
              <a:defRPr/>
            </a:lvl1pPr>
          </a:lstStyle>
          <a:p>
            <a:pPr>
              <a:defRPr/>
            </a:pPr>
            <a:fld id="{2D26A389-A1C2-4131-B5A4-3D9457F5E11F}" type="datetimeFigureOut">
              <a:rPr lang="zh-CN" altLang="en-US"/>
              <a:t>2023-01-10</a:t>
            </a:fld>
            <a:endParaRPr lang="zh-CN" altLang="en-US"/>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399F89FD-1B3A-40E5-BFF3-B9BDA2D321C5}"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39791"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39791"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4628" y="1151335"/>
            <a:ext cx="4042172"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44628" y="1631156"/>
            <a:ext cx="4042172"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p:cNvSpPr>
            <a:spLocks noGrp="1" noChangeArrowheads="1"/>
          </p:cNvSpPr>
          <p:nvPr>
            <p:ph type="dt" sz="half" idx="10"/>
          </p:nvPr>
        </p:nvSpPr>
        <p:spPr/>
        <p:txBody>
          <a:bodyPr/>
          <a:lstStyle>
            <a:lvl1pPr>
              <a:defRPr/>
            </a:lvl1pPr>
          </a:lstStyle>
          <a:p>
            <a:pPr>
              <a:defRPr/>
            </a:pPr>
            <a:fld id="{5EC06281-7E01-4188-9114-C4E4C524FBFA}" type="datetimeFigureOut">
              <a:rPr lang="zh-CN" altLang="en-US"/>
              <a:t>2023-01-10</a:t>
            </a:fld>
            <a:endParaRPr lang="zh-CN" altLang="en-US"/>
          </a:p>
        </p:txBody>
      </p:sp>
      <p:sp>
        <p:nvSpPr>
          <p:cNvPr id="8"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p:txBody>
          <a:bodyPr/>
          <a:lstStyle>
            <a:lvl1pPr>
              <a:defRPr/>
            </a:lvl1pPr>
          </a:lstStyle>
          <a:p>
            <a:pPr>
              <a:defRPr/>
            </a:pPr>
            <a:fld id="{91469A8A-1BDF-48D2-9E37-D60D1ECDC6CC}"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p:cNvSpPr>
            <a:spLocks noGrp="1" noChangeArrowheads="1"/>
          </p:cNvSpPr>
          <p:nvPr>
            <p:ph type="dt" sz="half" idx="10"/>
          </p:nvPr>
        </p:nvSpPr>
        <p:spPr/>
        <p:txBody>
          <a:bodyPr/>
          <a:lstStyle>
            <a:lvl1pPr>
              <a:defRPr/>
            </a:lvl1pPr>
          </a:lstStyle>
          <a:p>
            <a:pPr>
              <a:defRPr/>
            </a:pPr>
            <a:fld id="{6BDC2856-6925-4E4D-A914-9951853066FD}" type="datetimeFigureOut">
              <a:rPr lang="zh-CN" altLang="en-US"/>
              <a:t>2023-01-10</a:t>
            </a:fld>
            <a:endParaRPr lang="zh-CN" altLang="en-US"/>
          </a:p>
        </p:txBody>
      </p:sp>
      <p:sp>
        <p:nvSpPr>
          <p:cNvPr id="4"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p:txBody>
          <a:bodyPr/>
          <a:lstStyle>
            <a:lvl1pPr>
              <a:defRPr/>
            </a:lvl1pPr>
          </a:lstStyle>
          <a:p>
            <a:pPr>
              <a:defRPr/>
            </a:pPr>
            <a:fld id="{34921396-0A5D-4DA1-A4AA-7A37C9D84D2C}"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p:txBody>
          <a:bodyPr/>
          <a:lstStyle>
            <a:lvl1pPr>
              <a:defRPr/>
            </a:lvl1pPr>
          </a:lstStyle>
          <a:p>
            <a:pPr>
              <a:defRPr/>
            </a:pPr>
            <a:fld id="{8986F7C9-6342-45E0-B65E-E741779E0A34}" type="datetimeFigureOut">
              <a:rPr lang="zh-CN" altLang="en-US"/>
              <a:t>2023-01-10</a:t>
            </a:fld>
            <a:endParaRPr lang="zh-CN" altLang="en-US"/>
          </a:p>
        </p:txBody>
      </p:sp>
      <p:sp>
        <p:nvSpPr>
          <p:cNvPr id="3"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p:txBody>
          <a:bodyPr/>
          <a:lstStyle>
            <a:lvl1pPr>
              <a:defRPr/>
            </a:lvl1pPr>
          </a:lstStyle>
          <a:p>
            <a:pPr>
              <a:defRPr/>
            </a:pPr>
            <a:fld id="{2C5F9865-0AB1-468F-9160-0325F5FB0015}"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7"/>
            <a:ext cx="3008710" cy="871538"/>
          </a:xfrm>
        </p:spPr>
        <p:txBody>
          <a:bodyPr anchor="b"/>
          <a:lstStyle>
            <a:lvl1pPr algn="l">
              <a:defRPr sz="1500" b="1"/>
            </a:lvl1pPr>
          </a:lstStyle>
          <a:p>
            <a:r>
              <a:rPr lang="zh-CN" altLang="en-US"/>
              <a:t>单击此处编辑母版标题样式</a:t>
            </a:r>
          </a:p>
        </p:txBody>
      </p:sp>
      <p:sp>
        <p:nvSpPr>
          <p:cNvPr id="3" name="内容占位符 2"/>
          <p:cNvSpPr>
            <a:spLocks noGrp="1"/>
          </p:cNvSpPr>
          <p:nvPr>
            <p:ph idx="1"/>
          </p:nvPr>
        </p:nvSpPr>
        <p:spPr>
          <a:xfrm>
            <a:off x="3575448" y="204788"/>
            <a:ext cx="5111353"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6"/>
            <a:ext cx="3008710" cy="351829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zh-CN" altLang="en-US"/>
              <a:t>单击此处编辑母版文本样式</a:t>
            </a:r>
          </a:p>
        </p:txBody>
      </p:sp>
      <p:sp>
        <p:nvSpPr>
          <p:cNvPr id="5" name="日期占位符 4"/>
          <p:cNvSpPr>
            <a:spLocks noGrp="1" noChangeArrowheads="1"/>
          </p:cNvSpPr>
          <p:nvPr>
            <p:ph type="dt" sz="half" idx="10"/>
          </p:nvPr>
        </p:nvSpPr>
        <p:spPr/>
        <p:txBody>
          <a:bodyPr/>
          <a:lstStyle>
            <a:lvl1pPr>
              <a:defRPr/>
            </a:lvl1pPr>
          </a:lstStyle>
          <a:p>
            <a:pPr>
              <a:defRPr/>
            </a:pPr>
            <a:fld id="{70FED6AC-635C-46BA-BA3D-A8C3E141030C}" type="datetimeFigureOut">
              <a:rPr lang="zh-CN" altLang="en-US"/>
              <a:t>2023-01-10</a:t>
            </a:fld>
            <a:endParaRPr lang="zh-CN" altLang="en-US"/>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00309643-0B6C-4634-A893-165527AA1133}"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1891" y="3600450"/>
            <a:ext cx="5486400" cy="425054"/>
          </a:xfrm>
        </p:spPr>
        <p:txBody>
          <a:bodyPr anchor="b"/>
          <a:lstStyle>
            <a:lvl1pPr algn="l">
              <a:defRPr sz="1500" b="1"/>
            </a:lvl1pPr>
          </a:lstStyle>
          <a:p>
            <a:r>
              <a:rPr lang="zh-CN" altLang="en-US"/>
              <a:t>单击此处编辑母版标题样式</a:t>
            </a:r>
          </a:p>
        </p:txBody>
      </p:sp>
      <p:sp>
        <p:nvSpPr>
          <p:cNvPr id="3" name="图片占位符 2"/>
          <p:cNvSpPr>
            <a:spLocks noGrp="1"/>
          </p:cNvSpPr>
          <p:nvPr>
            <p:ph type="pic" idx="1"/>
          </p:nvPr>
        </p:nvSpPr>
        <p:spPr>
          <a:xfrm>
            <a:off x="1791891"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1791891" y="4025503"/>
            <a:ext cx="5486400" cy="60364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zh-CN" altLang="en-US"/>
              <a:t>单击此处编辑母版文本样式</a:t>
            </a:r>
          </a:p>
        </p:txBody>
      </p:sp>
      <p:sp>
        <p:nvSpPr>
          <p:cNvPr id="5" name="日期占位符 4"/>
          <p:cNvSpPr>
            <a:spLocks noGrp="1" noChangeArrowheads="1"/>
          </p:cNvSpPr>
          <p:nvPr>
            <p:ph type="dt" sz="half" idx="10"/>
          </p:nvPr>
        </p:nvSpPr>
        <p:spPr/>
        <p:txBody>
          <a:bodyPr/>
          <a:lstStyle>
            <a:lvl1pPr>
              <a:defRPr/>
            </a:lvl1pPr>
          </a:lstStyle>
          <a:p>
            <a:pPr>
              <a:defRPr/>
            </a:pPr>
            <a:fld id="{BA8E234F-444D-45BC-A503-CA984E18A0AC}" type="datetimeFigureOut">
              <a:rPr lang="zh-CN" altLang="en-US"/>
              <a:t>2023-01-10</a:t>
            </a:fld>
            <a:endParaRPr lang="zh-CN" altLang="en-US"/>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F9501556-89E6-4D6D-85DD-BA595110FA2C}"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p:txBody>
          <a:bodyPr/>
          <a:lstStyle>
            <a:lvl1pPr>
              <a:defRPr/>
            </a:lvl1pPr>
          </a:lstStyle>
          <a:p>
            <a:pPr>
              <a:defRPr/>
            </a:pPr>
            <a:fld id="{39C2068C-4F7B-4FCD-9F9F-BF5F51BFA1D9}" type="datetimeFigureOut">
              <a:rPr lang="zh-CN" altLang="en-US"/>
              <a:t>2023-01-10</a:t>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4381BCD1-045A-4B48-B8BF-54273398E70E}"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C21D0ECF-D28F-482F-B7EA-9E708B826803}" type="datetimeFigureOut">
              <a:rPr lang="zh-CN" altLang="en-US"/>
              <a:t>2023-01-10</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B38B54B0-E2C6-4C30-8A9A-A6671CC48358}"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579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p:txBody>
          <a:bodyPr/>
          <a:lstStyle>
            <a:lvl1pPr>
              <a:defRPr/>
            </a:lvl1pPr>
          </a:lstStyle>
          <a:p>
            <a:pPr>
              <a:defRPr/>
            </a:pPr>
            <a:fld id="{B9CCC1DD-F4F6-4D2D-8BAF-2D41E84891DA}" type="datetimeFigureOut">
              <a:rPr lang="zh-CN" altLang="en-US"/>
              <a:t>2023-01-10</a:t>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5A3D65D4-28FF-4D63-9CDD-B72FD52D8A5B}"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8DFF3427-AAC1-4F3D-938A-29884F616B9D}" type="datetimeFigureOut">
              <a:rPr lang="zh-CN" altLang="en-US"/>
              <a:t>2023-01-10</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C81FF3E4-6DEA-43D5-88DE-AE86A334CF20}"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1ADB9467-D9D9-4B7E-923C-0D3B718EA8DF}" type="datetimeFigureOut">
              <a:rPr lang="zh-CN" altLang="en-US"/>
              <a:t>2023-01-10</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ABB708C0-2058-43B1-B56C-D27E5ADEB848}"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710" y="3305176"/>
            <a:ext cx="7772400" cy="1021556"/>
          </a:xfrm>
        </p:spPr>
        <p:txBody>
          <a:bodyPr anchor="t"/>
          <a:lstStyle>
            <a:lvl1pPr algn="l">
              <a:defRPr sz="3000" b="1" cap="all"/>
            </a:lvl1pPr>
          </a:lstStyle>
          <a:p>
            <a:r>
              <a:rPr lang="zh-CN" altLang="en-US"/>
              <a:t>单击此处编辑母版标题样式</a:t>
            </a:r>
          </a:p>
        </p:txBody>
      </p:sp>
      <p:sp>
        <p:nvSpPr>
          <p:cNvPr id="3" name="文本占位符 2"/>
          <p:cNvSpPr>
            <a:spLocks noGrp="1"/>
          </p:cNvSpPr>
          <p:nvPr>
            <p:ph type="body" idx="1"/>
          </p:nvPr>
        </p:nvSpPr>
        <p:spPr>
          <a:xfrm>
            <a:off x="722710" y="2180035"/>
            <a:ext cx="7772400" cy="1125140"/>
          </a:xfrm>
        </p:spPr>
        <p:txBody>
          <a:bodyPr anchor="b"/>
          <a:lstStyle>
            <a:lvl1pPr marL="0" indent="0">
              <a:buNone/>
              <a:defRPr sz="1500"/>
            </a:lvl1pPr>
            <a:lvl2pPr marL="342900" indent="0">
              <a:buNone/>
              <a:defRPr sz="1400"/>
            </a:lvl2pPr>
            <a:lvl3pPr marL="685800" indent="0">
              <a:buNone/>
              <a:defRPr sz="1200"/>
            </a:lvl3pPr>
            <a:lvl4pPr marL="1028700" indent="0">
              <a:buNone/>
              <a:defRPr sz="1100"/>
            </a:lvl4pPr>
            <a:lvl5pPr marL="1371600" indent="0">
              <a:buNone/>
              <a:defRPr sz="1100"/>
            </a:lvl5pPr>
            <a:lvl6pPr marL="1714500" indent="0">
              <a:buNone/>
              <a:defRPr sz="1100"/>
            </a:lvl6pPr>
            <a:lvl7pPr marL="2057400" indent="0">
              <a:buNone/>
              <a:defRPr sz="1100"/>
            </a:lvl7pPr>
            <a:lvl8pPr marL="2400300" indent="0">
              <a:buNone/>
              <a:defRPr sz="1100"/>
            </a:lvl8pPr>
            <a:lvl9pPr marL="2743200" indent="0">
              <a:buNone/>
              <a:defRPr sz="1100"/>
            </a:lvl9pPr>
          </a:lstStyle>
          <a:p>
            <a:pPr lvl="0"/>
            <a:r>
              <a:rPr lang="zh-CN" altLang="en-US"/>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EA81BA30-A700-4B0F-BE9A-3D0A5DF01BBC}" type="datetimeFigureOut">
              <a:rPr lang="zh-CN" altLang="en-US"/>
              <a:t>2023-01-10</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F45C878B-4A02-4AE1-AADA-D5101A52C13D}"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5765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200151"/>
            <a:ext cx="405765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p:txBody>
          <a:bodyPr/>
          <a:lstStyle>
            <a:lvl1pPr>
              <a:defRPr/>
            </a:lvl1pPr>
          </a:lstStyle>
          <a:p>
            <a:pPr>
              <a:defRPr/>
            </a:pPr>
            <a:fld id="{462B26FE-6CBA-4B4E-8CF6-2AC20B8FD3EF}" type="datetimeFigureOut">
              <a:rPr lang="zh-CN" altLang="en-US"/>
              <a:t>2023-01-10</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9DA2E46E-E6E7-4EE5-B29E-7A70C19CF257}"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39791"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39791"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4628" y="1151335"/>
            <a:ext cx="4042172"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44628" y="1631156"/>
            <a:ext cx="4042172"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p:txBody>
          <a:bodyPr/>
          <a:lstStyle>
            <a:lvl1pPr>
              <a:defRPr/>
            </a:lvl1pPr>
          </a:lstStyle>
          <a:p>
            <a:pPr>
              <a:defRPr/>
            </a:pPr>
            <a:fld id="{418F60CB-C40C-4345-B722-0EACFE6EF20F}" type="datetimeFigureOut">
              <a:rPr lang="zh-CN" altLang="en-US"/>
              <a:t>2023-01-10</a:t>
            </a:fld>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EFE8115E-CCC1-4348-B820-86B6DF07ADC8}"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E3B15F0D-A157-45F1-9713-5CE30C46CD2C}" type="datetimeFigureOut">
              <a:rPr lang="zh-CN" altLang="en-US"/>
              <a:t>2023-01-10</a:t>
            </a:fld>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FF2EC405-6FE9-4653-8330-EC091FDE3F4B}"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C78F0D96-79E0-4769-BCD3-C5215365A091}" type="datetimeFigureOut">
              <a:rPr lang="zh-CN" altLang="en-US"/>
              <a:t>2023-01-10</a:t>
            </a:fld>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A839D243-9885-4001-9269-5B1A009DB250}"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7"/>
            <a:ext cx="3008710" cy="871538"/>
          </a:xfrm>
        </p:spPr>
        <p:txBody>
          <a:bodyPr anchor="b"/>
          <a:lstStyle>
            <a:lvl1pPr algn="l">
              <a:defRPr sz="1500" b="1"/>
            </a:lvl1pPr>
          </a:lstStyle>
          <a:p>
            <a:r>
              <a:rPr lang="zh-CN" altLang="en-US"/>
              <a:t>单击此处编辑母版标题样式</a:t>
            </a:r>
          </a:p>
        </p:txBody>
      </p:sp>
      <p:sp>
        <p:nvSpPr>
          <p:cNvPr id="3" name="内容占位符 2"/>
          <p:cNvSpPr>
            <a:spLocks noGrp="1"/>
          </p:cNvSpPr>
          <p:nvPr>
            <p:ph idx="1"/>
          </p:nvPr>
        </p:nvSpPr>
        <p:spPr>
          <a:xfrm>
            <a:off x="3575448" y="204788"/>
            <a:ext cx="5111353"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6"/>
            <a:ext cx="3008710" cy="351829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8C563149-2912-48FE-9082-499577D12BAF}" type="datetimeFigureOut">
              <a:rPr lang="zh-CN" altLang="en-US"/>
              <a:t>2023-01-10</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3C5484EB-8AFC-4F11-AD63-1CB637683531}"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1891" y="3600450"/>
            <a:ext cx="5486400" cy="425054"/>
          </a:xfrm>
        </p:spPr>
        <p:txBody>
          <a:bodyPr anchor="b"/>
          <a:lstStyle>
            <a:lvl1pPr algn="l">
              <a:defRPr sz="1500" b="1"/>
            </a:lvl1pPr>
          </a:lstStyle>
          <a:p>
            <a:r>
              <a:rPr lang="zh-CN" altLang="en-US"/>
              <a:t>单击此处编辑母版标题样式</a:t>
            </a:r>
          </a:p>
        </p:txBody>
      </p:sp>
      <p:sp>
        <p:nvSpPr>
          <p:cNvPr id="3" name="图片占位符 2"/>
          <p:cNvSpPr>
            <a:spLocks noGrp="1"/>
          </p:cNvSpPr>
          <p:nvPr>
            <p:ph type="pic" idx="1"/>
          </p:nvPr>
        </p:nvSpPr>
        <p:spPr>
          <a:xfrm>
            <a:off x="1791891"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1791891" y="4025503"/>
            <a:ext cx="5486400" cy="60364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793DA41E-B604-40CC-9C88-6C1CF0A3B73E}" type="datetimeFigureOut">
              <a:rPr lang="zh-CN" altLang="en-US"/>
              <a:t>2023-01-10</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0F9D4B4C-4699-483E-A301-BD46379A657B}"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9A901188-0D5F-4D78-9797-09E9099C5E50}" type="datetimeFigureOut">
              <a:rPr lang="zh-CN" altLang="en-US"/>
              <a:t>2023-01-10</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22824C2B-191B-4A69-BA43-5E89901C5A12}"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2269B6DD-4E1D-4211-947F-6E66A1B0EC45}" type="datetimeFigureOut">
              <a:rPr lang="zh-CN" altLang="en-US"/>
              <a:t>2023-01-10</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2CA0B2BF-6D48-471D-A03F-F7124FC42846}"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579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4AC3CC0B-964B-442F-B5B5-93B1608EB5D3}" type="datetimeFigureOut">
              <a:rPr lang="zh-CN" altLang="en-US"/>
              <a:t>2023-01-10</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DE00DAAF-C872-4356-9CCA-BC26FCFCEB41}"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83A4F753-6180-4E27-83F9-C26E4BF08319}" type="datetimeFigureOut">
              <a:rPr lang="zh-CN" altLang="en-US"/>
              <a:t>2023-01-10</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57829639-BC9B-41FB-A17E-B3AD00CAA013}"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654C6E6C-240B-4579-B5CC-5861283969CD}" type="datetimeFigureOut">
              <a:rPr lang="zh-CN" altLang="en-US"/>
              <a:t>2023-01-10</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4CB5CB77-D20B-4CFD-8155-0AF19BEE9146}"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710" y="3305176"/>
            <a:ext cx="7772400" cy="1021556"/>
          </a:xfrm>
        </p:spPr>
        <p:txBody>
          <a:bodyPr anchor="t"/>
          <a:lstStyle>
            <a:lvl1pPr algn="l">
              <a:defRPr sz="3000" b="1" cap="all"/>
            </a:lvl1pPr>
          </a:lstStyle>
          <a:p>
            <a:r>
              <a:rPr lang="zh-CN" altLang="en-US"/>
              <a:t>单击此处编辑母版标题样式</a:t>
            </a:r>
          </a:p>
        </p:txBody>
      </p:sp>
      <p:sp>
        <p:nvSpPr>
          <p:cNvPr id="3" name="文本占位符 2"/>
          <p:cNvSpPr>
            <a:spLocks noGrp="1"/>
          </p:cNvSpPr>
          <p:nvPr>
            <p:ph type="body" idx="1"/>
          </p:nvPr>
        </p:nvSpPr>
        <p:spPr>
          <a:xfrm>
            <a:off x="722710" y="2180035"/>
            <a:ext cx="7772400" cy="1125140"/>
          </a:xfrm>
        </p:spPr>
        <p:txBody>
          <a:bodyPr anchor="b"/>
          <a:lstStyle>
            <a:lvl1pPr marL="0" indent="0">
              <a:buNone/>
              <a:defRPr sz="1500"/>
            </a:lvl1pPr>
            <a:lvl2pPr marL="342900" indent="0">
              <a:buNone/>
              <a:defRPr sz="1400"/>
            </a:lvl2pPr>
            <a:lvl3pPr marL="685800" indent="0">
              <a:buNone/>
              <a:defRPr sz="1200"/>
            </a:lvl3pPr>
            <a:lvl4pPr marL="1028700" indent="0">
              <a:buNone/>
              <a:defRPr sz="1100"/>
            </a:lvl4pPr>
            <a:lvl5pPr marL="1371600" indent="0">
              <a:buNone/>
              <a:defRPr sz="1100"/>
            </a:lvl5pPr>
            <a:lvl6pPr marL="1714500" indent="0">
              <a:buNone/>
              <a:defRPr sz="1100"/>
            </a:lvl6pPr>
            <a:lvl7pPr marL="2057400" indent="0">
              <a:buNone/>
              <a:defRPr sz="1100"/>
            </a:lvl7pPr>
            <a:lvl8pPr marL="2400300" indent="0">
              <a:buNone/>
              <a:defRPr sz="1100"/>
            </a:lvl8pPr>
            <a:lvl9pPr marL="2743200" indent="0">
              <a:buNone/>
              <a:defRPr sz="1100"/>
            </a:lvl9pPr>
          </a:lstStyle>
          <a:p>
            <a:pPr lvl="0"/>
            <a:r>
              <a:rPr lang="zh-CN" altLang="en-US"/>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87C5FDFB-6873-4C51-B846-6FEC3A3028B4}" type="datetimeFigureOut">
              <a:rPr lang="zh-CN" altLang="en-US"/>
              <a:t>2023-01-10</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332FD167-CA39-4A68-B06E-EF04CAC60511}"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5765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200151"/>
            <a:ext cx="405765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p:txBody>
          <a:bodyPr/>
          <a:lstStyle>
            <a:lvl1pPr>
              <a:defRPr/>
            </a:lvl1pPr>
          </a:lstStyle>
          <a:p>
            <a:pPr>
              <a:defRPr/>
            </a:pPr>
            <a:fld id="{D233B50C-3E62-469A-BD31-F75E489CE32E}" type="datetimeFigureOut">
              <a:rPr lang="zh-CN" altLang="en-US"/>
              <a:t>2023-01-10</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64448218-6138-4ACC-9C39-76B7A428A026}"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39791"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39791"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4628" y="1151335"/>
            <a:ext cx="4042172"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44628" y="1631156"/>
            <a:ext cx="4042172"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p:txBody>
          <a:bodyPr/>
          <a:lstStyle>
            <a:lvl1pPr>
              <a:defRPr/>
            </a:lvl1pPr>
          </a:lstStyle>
          <a:p>
            <a:pPr>
              <a:defRPr/>
            </a:pPr>
            <a:fld id="{33F413D5-966D-4D55-A897-AB9480A7A2E0}" type="datetimeFigureOut">
              <a:rPr lang="zh-CN" altLang="en-US"/>
              <a:t>2023-01-10</a:t>
            </a:fld>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07AD7FA8-85D7-44E6-8ABB-BFC99160766D}"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7B4A3BCF-DAC5-49E3-9099-C085B0D21459}" type="datetimeFigureOut">
              <a:rPr lang="zh-CN" altLang="en-US"/>
              <a:t>2023-01-10</a:t>
            </a:fld>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96D45CC2-5420-4F1C-82B2-D30B868AC01B}"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4F615106-7045-49C2-8180-387837FA8BA7}" type="datetimeFigureOut">
              <a:rPr lang="zh-CN" altLang="en-US"/>
              <a:t>2023-01-10</a:t>
            </a:fld>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8FE51D5B-621E-49DE-A90A-2A8BC4502C07}"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7"/>
            <a:ext cx="3008710" cy="871538"/>
          </a:xfrm>
        </p:spPr>
        <p:txBody>
          <a:bodyPr anchor="b"/>
          <a:lstStyle>
            <a:lvl1pPr algn="l">
              <a:defRPr sz="1500" b="1"/>
            </a:lvl1pPr>
          </a:lstStyle>
          <a:p>
            <a:r>
              <a:rPr lang="zh-CN" altLang="en-US"/>
              <a:t>单击此处编辑母版标题样式</a:t>
            </a:r>
          </a:p>
        </p:txBody>
      </p:sp>
      <p:sp>
        <p:nvSpPr>
          <p:cNvPr id="3" name="内容占位符 2"/>
          <p:cNvSpPr>
            <a:spLocks noGrp="1"/>
          </p:cNvSpPr>
          <p:nvPr>
            <p:ph idx="1"/>
          </p:nvPr>
        </p:nvSpPr>
        <p:spPr>
          <a:xfrm>
            <a:off x="3575448" y="204788"/>
            <a:ext cx="5111353"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6"/>
            <a:ext cx="3008710" cy="351829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C3FFF899-C41A-46F7-8794-B3859282BFCF}" type="datetimeFigureOut">
              <a:rPr lang="zh-CN" altLang="en-US"/>
              <a:t>2023-01-10</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B118B119-5A65-4D2A-9302-2298624FD1B6}"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1724B12F-3A70-435A-B24C-8F1B8A46F09A}" type="datetimeFigureOut">
              <a:rPr lang="zh-CN" altLang="en-US"/>
              <a:t>2023-01-10</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68275D35-3611-4EB6-935D-7EBFCD1DAF8F}"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1891" y="3600450"/>
            <a:ext cx="5486400" cy="425054"/>
          </a:xfrm>
        </p:spPr>
        <p:txBody>
          <a:bodyPr anchor="b"/>
          <a:lstStyle>
            <a:lvl1pPr algn="l">
              <a:defRPr sz="1500" b="1"/>
            </a:lvl1pPr>
          </a:lstStyle>
          <a:p>
            <a:r>
              <a:rPr lang="zh-CN" altLang="en-US"/>
              <a:t>单击此处编辑母版标题样式</a:t>
            </a:r>
          </a:p>
        </p:txBody>
      </p:sp>
      <p:sp>
        <p:nvSpPr>
          <p:cNvPr id="3" name="图片占位符 2"/>
          <p:cNvSpPr>
            <a:spLocks noGrp="1"/>
          </p:cNvSpPr>
          <p:nvPr>
            <p:ph type="pic" idx="1"/>
          </p:nvPr>
        </p:nvSpPr>
        <p:spPr>
          <a:xfrm>
            <a:off x="1791891"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1791891" y="4025503"/>
            <a:ext cx="5486400" cy="60364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14CBBA3E-98D9-4E33-8E96-508F48EE6E58}" type="datetimeFigureOut">
              <a:rPr lang="zh-CN" altLang="en-US"/>
              <a:t>2023-01-10</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41C143A7-929F-416F-9C32-51D653D48792}"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5FF3BD0C-84E1-4751-B6C1-8DFD4D9AFE17}" type="datetimeFigureOut">
              <a:rPr lang="zh-CN" altLang="en-US"/>
              <a:t>2023-01-10</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F2F3E8F3-323B-4475-85B1-C4BB13464EBA}"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579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5EE1C9E0-C7DE-4C84-AEB6-FD91DA9B37E5}" type="datetimeFigureOut">
              <a:rPr lang="zh-CN" altLang="en-US"/>
              <a:t>2023-01-10</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10061DF3-B31F-4C20-B08E-18F0CDECF207}"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710" y="3305176"/>
            <a:ext cx="7772400" cy="1021556"/>
          </a:xfrm>
        </p:spPr>
        <p:txBody>
          <a:bodyPr anchor="t"/>
          <a:lstStyle>
            <a:lvl1pPr algn="l">
              <a:defRPr sz="3000" b="1" cap="all"/>
            </a:lvl1pPr>
          </a:lstStyle>
          <a:p>
            <a:r>
              <a:rPr lang="zh-CN" altLang="en-US"/>
              <a:t>单击此处编辑母版标题样式</a:t>
            </a:r>
          </a:p>
        </p:txBody>
      </p:sp>
      <p:sp>
        <p:nvSpPr>
          <p:cNvPr id="3" name="文本占位符 2"/>
          <p:cNvSpPr>
            <a:spLocks noGrp="1"/>
          </p:cNvSpPr>
          <p:nvPr>
            <p:ph type="body" idx="1"/>
          </p:nvPr>
        </p:nvSpPr>
        <p:spPr>
          <a:xfrm>
            <a:off x="722710" y="2180035"/>
            <a:ext cx="7772400" cy="1125140"/>
          </a:xfrm>
        </p:spPr>
        <p:txBody>
          <a:bodyPr anchor="b"/>
          <a:lstStyle>
            <a:lvl1pPr marL="0" indent="0">
              <a:buNone/>
              <a:defRPr sz="1500"/>
            </a:lvl1pPr>
            <a:lvl2pPr marL="342900" indent="0">
              <a:buNone/>
              <a:defRPr sz="1400"/>
            </a:lvl2pPr>
            <a:lvl3pPr marL="685800" indent="0">
              <a:buNone/>
              <a:defRPr sz="1200"/>
            </a:lvl3pPr>
            <a:lvl4pPr marL="1028700" indent="0">
              <a:buNone/>
              <a:defRPr sz="1100"/>
            </a:lvl4pPr>
            <a:lvl5pPr marL="1371600" indent="0">
              <a:buNone/>
              <a:defRPr sz="1100"/>
            </a:lvl5pPr>
            <a:lvl6pPr marL="1714500" indent="0">
              <a:buNone/>
              <a:defRPr sz="1100"/>
            </a:lvl6pPr>
            <a:lvl7pPr marL="2057400" indent="0">
              <a:buNone/>
              <a:defRPr sz="1100"/>
            </a:lvl7pPr>
            <a:lvl8pPr marL="2400300" indent="0">
              <a:buNone/>
              <a:defRPr sz="1100"/>
            </a:lvl8pPr>
            <a:lvl9pPr marL="2743200" indent="0">
              <a:buNone/>
              <a:defRPr sz="1100"/>
            </a:lvl9pPr>
          </a:lstStyle>
          <a:p>
            <a:pPr lvl="0"/>
            <a:r>
              <a:rPr lang="zh-CN" altLang="en-US"/>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C55275EF-6D23-4ED5-B68A-ED83FCAF6569}" type="datetimeFigureOut">
              <a:rPr lang="zh-CN" altLang="en-US"/>
              <a:t>2023-01-10</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334F42EF-6009-4C18-A612-D92B205C7BF9}"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5765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200151"/>
            <a:ext cx="405765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p:txBody>
          <a:bodyPr/>
          <a:lstStyle>
            <a:lvl1pPr>
              <a:defRPr/>
            </a:lvl1pPr>
          </a:lstStyle>
          <a:p>
            <a:pPr>
              <a:defRPr/>
            </a:pPr>
            <a:fld id="{1F8BEF9E-462D-4FC8-ADD5-D31ABBB94C67}" type="datetimeFigureOut">
              <a:rPr lang="zh-CN" altLang="en-US"/>
              <a:t>2023-01-10</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B4DA40F1-895B-4114-84A2-B88CB6EDEBD3}"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39791"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39791"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4628" y="1151335"/>
            <a:ext cx="4042172"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44628" y="1631156"/>
            <a:ext cx="4042172"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p:txBody>
          <a:bodyPr/>
          <a:lstStyle>
            <a:lvl1pPr>
              <a:defRPr/>
            </a:lvl1pPr>
          </a:lstStyle>
          <a:p>
            <a:pPr>
              <a:defRPr/>
            </a:pPr>
            <a:fld id="{4AB7BE84-740E-4A2A-A7CD-E8B4EEF4B522}" type="datetimeFigureOut">
              <a:rPr lang="zh-CN" altLang="en-US"/>
              <a:t>2023-01-10</a:t>
            </a:fld>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1B029E34-1D68-4F7D-9903-597BC0CA9B5A}"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0D547FE5-B663-44E2-9FFC-018899275C71}" type="datetimeFigureOut">
              <a:rPr lang="zh-CN" altLang="en-US"/>
              <a:t>2023-01-10</a:t>
            </a:fld>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FC37BF0E-17EB-4D97-8420-3233A268D610}"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91DE937D-FE59-4DEE-92A3-116077E800C9}" type="datetimeFigureOut">
              <a:rPr lang="zh-CN" altLang="en-US"/>
              <a:t>2023-01-10</a:t>
            </a:fld>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955EE763-C201-4060-B635-4DF95BD88FE3}"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7"/>
            <a:ext cx="3008710" cy="871538"/>
          </a:xfrm>
        </p:spPr>
        <p:txBody>
          <a:bodyPr anchor="b"/>
          <a:lstStyle>
            <a:lvl1pPr algn="l">
              <a:defRPr sz="1500" b="1"/>
            </a:lvl1pPr>
          </a:lstStyle>
          <a:p>
            <a:r>
              <a:rPr lang="zh-CN" altLang="en-US"/>
              <a:t>单击此处编辑母版标题样式</a:t>
            </a:r>
          </a:p>
        </p:txBody>
      </p:sp>
      <p:sp>
        <p:nvSpPr>
          <p:cNvPr id="3" name="内容占位符 2"/>
          <p:cNvSpPr>
            <a:spLocks noGrp="1"/>
          </p:cNvSpPr>
          <p:nvPr>
            <p:ph idx="1"/>
          </p:nvPr>
        </p:nvSpPr>
        <p:spPr>
          <a:xfrm>
            <a:off x="3575448" y="204788"/>
            <a:ext cx="5111353"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6"/>
            <a:ext cx="3008710" cy="351829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73D14F5E-0B99-4325-800E-1AE794F8E221}" type="datetimeFigureOut">
              <a:rPr lang="zh-CN" altLang="en-US"/>
              <a:t>2023-01-10</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B6DC8036-94A3-4C4B-97A8-387151FF76DD}"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60A878BC-2910-47C5-8546-A995B2B64F2C}" type="datetimeFigureOut">
              <a:rPr lang="zh-CN" altLang="en-US"/>
              <a:t>2023-01-10</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676C0E53-7A0F-4FFA-999F-EF148E64E1C0}"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1891" y="3600450"/>
            <a:ext cx="5486400" cy="425054"/>
          </a:xfrm>
        </p:spPr>
        <p:txBody>
          <a:bodyPr anchor="b"/>
          <a:lstStyle>
            <a:lvl1pPr algn="l">
              <a:defRPr sz="1500" b="1"/>
            </a:lvl1pPr>
          </a:lstStyle>
          <a:p>
            <a:r>
              <a:rPr lang="zh-CN" altLang="en-US"/>
              <a:t>单击此处编辑母版标题样式</a:t>
            </a:r>
          </a:p>
        </p:txBody>
      </p:sp>
      <p:sp>
        <p:nvSpPr>
          <p:cNvPr id="3" name="图片占位符 2"/>
          <p:cNvSpPr>
            <a:spLocks noGrp="1"/>
          </p:cNvSpPr>
          <p:nvPr>
            <p:ph type="pic" idx="1"/>
          </p:nvPr>
        </p:nvSpPr>
        <p:spPr>
          <a:xfrm>
            <a:off x="1791891"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1791891" y="4025503"/>
            <a:ext cx="5486400" cy="60364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1038ECC6-99A4-4F22-A5A3-94880F7AB3FA}" type="datetimeFigureOut">
              <a:rPr lang="zh-CN" altLang="en-US"/>
              <a:t>2023-01-10</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3B051D10-1EB0-4BEC-8D96-58F3C21C0803}"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B030F349-4CCF-4FD1-9E18-0441BDE917EA}" type="datetimeFigureOut">
              <a:rPr lang="zh-CN" altLang="en-US"/>
              <a:t>2023-01-10</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3204C5AB-9E23-46E5-A21A-771605F3A92D}"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579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432087EF-C7E8-4503-ADA2-755F79153F87}" type="datetimeFigureOut">
              <a:rPr lang="zh-CN" altLang="en-US"/>
              <a:t>2023-01-10</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73455F78-EF3A-41FA-912C-F3D2DCB2A6D5}"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D84E7479-03BB-48D8-B8FD-F2C92A3B662F}" type="datetimeFigureOut">
              <a:rPr lang="zh-CN" altLang="en-US"/>
              <a:t>2023-01-10</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3999A3E6-FDA9-486D-9885-9E9E5EE2718D}"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A167ADBD-4925-4653-A9DD-ACCD4B375C75}" type="datetimeFigureOut">
              <a:rPr lang="zh-CN" altLang="en-US"/>
              <a:t>2023-01-10</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A17B2B95-8AE5-4870-A28C-9145D9D5FC1D}"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710" y="3305176"/>
            <a:ext cx="7772400" cy="1021556"/>
          </a:xfrm>
        </p:spPr>
        <p:txBody>
          <a:bodyPr anchor="t"/>
          <a:lstStyle>
            <a:lvl1pPr algn="l">
              <a:defRPr sz="3000" b="1" cap="all"/>
            </a:lvl1pPr>
          </a:lstStyle>
          <a:p>
            <a:r>
              <a:rPr lang="zh-CN" altLang="en-US"/>
              <a:t>单击此处编辑母版标题样式</a:t>
            </a:r>
          </a:p>
        </p:txBody>
      </p:sp>
      <p:sp>
        <p:nvSpPr>
          <p:cNvPr id="3" name="文本占位符 2"/>
          <p:cNvSpPr>
            <a:spLocks noGrp="1"/>
          </p:cNvSpPr>
          <p:nvPr>
            <p:ph type="body" idx="1"/>
          </p:nvPr>
        </p:nvSpPr>
        <p:spPr>
          <a:xfrm>
            <a:off x="722710" y="2180035"/>
            <a:ext cx="7772400" cy="1125140"/>
          </a:xfrm>
        </p:spPr>
        <p:txBody>
          <a:bodyPr anchor="b"/>
          <a:lstStyle>
            <a:lvl1pPr marL="0" indent="0">
              <a:buNone/>
              <a:defRPr sz="1500"/>
            </a:lvl1pPr>
            <a:lvl2pPr marL="342900" indent="0">
              <a:buNone/>
              <a:defRPr sz="1400"/>
            </a:lvl2pPr>
            <a:lvl3pPr marL="685800" indent="0">
              <a:buNone/>
              <a:defRPr sz="1200"/>
            </a:lvl3pPr>
            <a:lvl4pPr marL="1028700" indent="0">
              <a:buNone/>
              <a:defRPr sz="1100"/>
            </a:lvl4pPr>
            <a:lvl5pPr marL="1371600" indent="0">
              <a:buNone/>
              <a:defRPr sz="1100"/>
            </a:lvl5pPr>
            <a:lvl6pPr marL="1714500" indent="0">
              <a:buNone/>
              <a:defRPr sz="1100"/>
            </a:lvl6pPr>
            <a:lvl7pPr marL="2057400" indent="0">
              <a:buNone/>
              <a:defRPr sz="1100"/>
            </a:lvl7pPr>
            <a:lvl8pPr marL="2400300" indent="0">
              <a:buNone/>
              <a:defRPr sz="1100"/>
            </a:lvl8pPr>
            <a:lvl9pPr marL="2743200" indent="0">
              <a:buNone/>
              <a:defRPr sz="1100"/>
            </a:lvl9pPr>
          </a:lstStyle>
          <a:p>
            <a:pPr lvl="0"/>
            <a:r>
              <a:rPr lang="zh-CN" altLang="en-US"/>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F6F9C70C-1A30-49DB-B902-9780F4387DB2}" type="datetimeFigureOut">
              <a:rPr lang="zh-CN" altLang="en-US"/>
              <a:t>2023-01-10</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66BED0F5-1036-417D-AA1F-396A0610F25E}"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5765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200151"/>
            <a:ext cx="405765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p:txBody>
          <a:bodyPr/>
          <a:lstStyle>
            <a:lvl1pPr>
              <a:defRPr/>
            </a:lvl1pPr>
          </a:lstStyle>
          <a:p>
            <a:pPr>
              <a:defRPr/>
            </a:pPr>
            <a:fld id="{3D62F4A1-3784-41C7-8E68-33AE053B6769}" type="datetimeFigureOut">
              <a:rPr lang="zh-CN" altLang="en-US"/>
              <a:t>2023-01-10</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B809D71B-DCAB-48B4-90E8-0B0E54F4B284}"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39791"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39791"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4628" y="1151335"/>
            <a:ext cx="4042172"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44628" y="1631156"/>
            <a:ext cx="4042172"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p:txBody>
          <a:bodyPr/>
          <a:lstStyle>
            <a:lvl1pPr>
              <a:defRPr/>
            </a:lvl1pPr>
          </a:lstStyle>
          <a:p>
            <a:pPr>
              <a:defRPr/>
            </a:pPr>
            <a:fld id="{29A10854-3E41-44B8-8235-04FFBC91FCDC}" type="datetimeFigureOut">
              <a:rPr lang="zh-CN" altLang="en-US"/>
              <a:t>2023-01-10</a:t>
            </a:fld>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6FCC29BA-A8C3-4DC8-A282-FB5C2DA30AF2}"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40C1D0D7-0FE2-4646-9081-07AE8583848A}" type="datetimeFigureOut">
              <a:rPr lang="zh-CN" altLang="en-US"/>
              <a:t>2023-01-10</a:t>
            </a:fld>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C377CA8B-7B7D-4C27-8C7C-F2917602E13A}"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87F0E9B8-88F0-4E73-9491-7E4349725C93}" type="datetimeFigureOut">
              <a:rPr lang="zh-CN" altLang="en-US"/>
              <a:t>2023-01-10</a:t>
            </a:fld>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EB009DF2-310B-4785-9B64-2745C9D5BFB1}"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710" y="3305176"/>
            <a:ext cx="7772400" cy="1021556"/>
          </a:xfrm>
        </p:spPr>
        <p:txBody>
          <a:bodyPr anchor="t"/>
          <a:lstStyle>
            <a:lvl1pPr algn="l">
              <a:defRPr sz="3000" b="1" cap="all"/>
            </a:lvl1pPr>
          </a:lstStyle>
          <a:p>
            <a:r>
              <a:rPr lang="zh-CN" altLang="en-US"/>
              <a:t>单击此处编辑母版标题样式</a:t>
            </a:r>
          </a:p>
        </p:txBody>
      </p:sp>
      <p:sp>
        <p:nvSpPr>
          <p:cNvPr id="3" name="文本占位符 2"/>
          <p:cNvSpPr>
            <a:spLocks noGrp="1"/>
          </p:cNvSpPr>
          <p:nvPr>
            <p:ph type="body" idx="1"/>
          </p:nvPr>
        </p:nvSpPr>
        <p:spPr>
          <a:xfrm>
            <a:off x="722710" y="2180035"/>
            <a:ext cx="7772400" cy="1125140"/>
          </a:xfrm>
        </p:spPr>
        <p:txBody>
          <a:bodyPr anchor="b"/>
          <a:lstStyle>
            <a:lvl1pPr marL="0" indent="0">
              <a:buNone/>
              <a:defRPr sz="1500"/>
            </a:lvl1pPr>
            <a:lvl2pPr marL="342900" indent="0">
              <a:buNone/>
              <a:defRPr sz="1400"/>
            </a:lvl2pPr>
            <a:lvl3pPr marL="685800" indent="0">
              <a:buNone/>
              <a:defRPr sz="1200"/>
            </a:lvl3pPr>
            <a:lvl4pPr marL="1028700" indent="0">
              <a:buNone/>
              <a:defRPr sz="1100"/>
            </a:lvl4pPr>
            <a:lvl5pPr marL="1371600" indent="0">
              <a:buNone/>
              <a:defRPr sz="1100"/>
            </a:lvl5pPr>
            <a:lvl6pPr marL="1714500" indent="0">
              <a:buNone/>
              <a:defRPr sz="1100"/>
            </a:lvl6pPr>
            <a:lvl7pPr marL="2057400" indent="0">
              <a:buNone/>
              <a:defRPr sz="1100"/>
            </a:lvl7pPr>
            <a:lvl8pPr marL="2400300" indent="0">
              <a:buNone/>
              <a:defRPr sz="1100"/>
            </a:lvl8pPr>
            <a:lvl9pPr marL="2743200" indent="0">
              <a:buNone/>
              <a:defRPr sz="1100"/>
            </a:lvl9pPr>
          </a:lstStyle>
          <a:p>
            <a:pPr lvl="0"/>
            <a:r>
              <a:rPr lang="zh-CN" altLang="en-US"/>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59038D74-754E-41FD-8B0A-E5BC32252EF5}" type="datetimeFigureOut">
              <a:rPr lang="zh-CN" altLang="en-US"/>
              <a:t>2023-01-10</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6997DDA3-C33D-4F83-B653-4F0545068170}"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7"/>
            <a:ext cx="3008710" cy="871538"/>
          </a:xfrm>
        </p:spPr>
        <p:txBody>
          <a:bodyPr anchor="b"/>
          <a:lstStyle>
            <a:lvl1pPr algn="l">
              <a:defRPr sz="1500" b="1"/>
            </a:lvl1pPr>
          </a:lstStyle>
          <a:p>
            <a:r>
              <a:rPr lang="zh-CN" altLang="en-US"/>
              <a:t>单击此处编辑母版标题样式</a:t>
            </a:r>
          </a:p>
        </p:txBody>
      </p:sp>
      <p:sp>
        <p:nvSpPr>
          <p:cNvPr id="3" name="内容占位符 2"/>
          <p:cNvSpPr>
            <a:spLocks noGrp="1"/>
          </p:cNvSpPr>
          <p:nvPr>
            <p:ph idx="1"/>
          </p:nvPr>
        </p:nvSpPr>
        <p:spPr>
          <a:xfrm>
            <a:off x="3575448" y="204788"/>
            <a:ext cx="5111353"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6"/>
            <a:ext cx="3008710" cy="351829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D8CDDC09-CF61-44E0-A8C2-138652DE1E5D}" type="datetimeFigureOut">
              <a:rPr lang="zh-CN" altLang="en-US"/>
              <a:t>2023-01-10</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E1140AC4-BC30-445B-AA49-00B609BB38D9}"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1891" y="3600450"/>
            <a:ext cx="5486400" cy="425054"/>
          </a:xfrm>
        </p:spPr>
        <p:txBody>
          <a:bodyPr anchor="b"/>
          <a:lstStyle>
            <a:lvl1pPr algn="l">
              <a:defRPr sz="1500" b="1"/>
            </a:lvl1pPr>
          </a:lstStyle>
          <a:p>
            <a:r>
              <a:rPr lang="zh-CN" altLang="en-US"/>
              <a:t>单击此处编辑母版标题样式</a:t>
            </a:r>
          </a:p>
        </p:txBody>
      </p:sp>
      <p:sp>
        <p:nvSpPr>
          <p:cNvPr id="3" name="图片占位符 2"/>
          <p:cNvSpPr>
            <a:spLocks noGrp="1"/>
          </p:cNvSpPr>
          <p:nvPr>
            <p:ph type="pic" idx="1"/>
          </p:nvPr>
        </p:nvSpPr>
        <p:spPr>
          <a:xfrm>
            <a:off x="1791891"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1791891" y="4025503"/>
            <a:ext cx="5486400" cy="60364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829F56AA-C420-4F09-A3B7-1825F84AD17A}" type="datetimeFigureOut">
              <a:rPr lang="zh-CN" altLang="en-US"/>
              <a:t>2023-01-10</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43CDAE4C-A36C-4E2C-8C18-7263ADB832A2}"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B8F38AFC-F0A1-419A-BCC6-AE9E26553BB0}" type="datetimeFigureOut">
              <a:rPr lang="zh-CN" altLang="en-US"/>
              <a:t>2023-01-10</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913718D7-787B-44BC-830D-2D4293ED6B5F}"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579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AAD93F3C-9F6F-419E-895E-CC0305C381EA}" type="datetimeFigureOut">
              <a:rPr lang="zh-CN" altLang="en-US"/>
              <a:t>2023-01-10</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0E89468F-7C76-4FEA-9448-F353FF42EE91}"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A62C7B1A-63B0-41EB-B940-9860531C4469}" type="datetimeFigureOut">
              <a:rPr lang="zh-CN" altLang="en-US"/>
              <a:t>2023-01-10</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659A6AE7-38BA-4E3D-8CF8-95B7AA070AB6}"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DAA830C1-93B9-45C4-950C-DAD71590947B}" type="datetimeFigureOut">
              <a:rPr lang="zh-CN" altLang="en-US"/>
              <a:t>2023-01-10</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53129D89-A0BF-4524-B563-E1459F3F5807}"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710" y="3305176"/>
            <a:ext cx="7772400" cy="1021556"/>
          </a:xfrm>
        </p:spPr>
        <p:txBody>
          <a:bodyPr anchor="t"/>
          <a:lstStyle>
            <a:lvl1pPr algn="l">
              <a:defRPr sz="3000" b="1" cap="all"/>
            </a:lvl1pPr>
          </a:lstStyle>
          <a:p>
            <a:r>
              <a:rPr lang="zh-CN" altLang="en-US"/>
              <a:t>单击此处编辑母版标题样式</a:t>
            </a:r>
          </a:p>
        </p:txBody>
      </p:sp>
      <p:sp>
        <p:nvSpPr>
          <p:cNvPr id="3" name="文本占位符 2"/>
          <p:cNvSpPr>
            <a:spLocks noGrp="1"/>
          </p:cNvSpPr>
          <p:nvPr>
            <p:ph type="body" idx="1"/>
          </p:nvPr>
        </p:nvSpPr>
        <p:spPr>
          <a:xfrm>
            <a:off x="722710" y="2180035"/>
            <a:ext cx="7772400" cy="1125140"/>
          </a:xfrm>
        </p:spPr>
        <p:txBody>
          <a:bodyPr anchor="b"/>
          <a:lstStyle>
            <a:lvl1pPr marL="0" indent="0">
              <a:buNone/>
              <a:defRPr sz="1500"/>
            </a:lvl1pPr>
            <a:lvl2pPr marL="342900" indent="0">
              <a:buNone/>
              <a:defRPr sz="1400"/>
            </a:lvl2pPr>
            <a:lvl3pPr marL="685800" indent="0">
              <a:buNone/>
              <a:defRPr sz="1200"/>
            </a:lvl3pPr>
            <a:lvl4pPr marL="1028700" indent="0">
              <a:buNone/>
              <a:defRPr sz="1100"/>
            </a:lvl4pPr>
            <a:lvl5pPr marL="1371600" indent="0">
              <a:buNone/>
              <a:defRPr sz="1100"/>
            </a:lvl5pPr>
            <a:lvl6pPr marL="1714500" indent="0">
              <a:buNone/>
              <a:defRPr sz="1100"/>
            </a:lvl6pPr>
            <a:lvl7pPr marL="2057400" indent="0">
              <a:buNone/>
              <a:defRPr sz="1100"/>
            </a:lvl7pPr>
            <a:lvl8pPr marL="2400300" indent="0">
              <a:buNone/>
              <a:defRPr sz="1100"/>
            </a:lvl8pPr>
            <a:lvl9pPr marL="2743200" indent="0">
              <a:buNone/>
              <a:defRPr sz="1100"/>
            </a:lvl9pPr>
          </a:lstStyle>
          <a:p>
            <a:pPr lvl="0"/>
            <a:r>
              <a:rPr lang="zh-CN" altLang="en-US"/>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4BFD8DA3-598A-4365-A419-14E1E8C55670}" type="datetimeFigureOut">
              <a:rPr lang="zh-CN" altLang="en-US"/>
              <a:t>2023-01-10</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C86BE5B1-7971-4643-B4F5-3275799B87F0}"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5765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200151"/>
            <a:ext cx="405765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p:txBody>
          <a:bodyPr/>
          <a:lstStyle>
            <a:lvl1pPr>
              <a:defRPr/>
            </a:lvl1pPr>
          </a:lstStyle>
          <a:p>
            <a:pPr>
              <a:defRPr/>
            </a:pPr>
            <a:fld id="{EEE9B3D2-30D0-46EA-85F3-1F4725CDEC4A}" type="datetimeFigureOut">
              <a:rPr lang="zh-CN" altLang="en-US"/>
              <a:t>2023-01-10</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86EA64E2-973A-4B91-B686-2194811D7CA8}"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39791"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39791"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4628" y="1151335"/>
            <a:ext cx="4042172"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44628" y="1631156"/>
            <a:ext cx="4042172"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p:txBody>
          <a:bodyPr/>
          <a:lstStyle>
            <a:lvl1pPr>
              <a:defRPr/>
            </a:lvl1pPr>
          </a:lstStyle>
          <a:p>
            <a:pPr>
              <a:defRPr/>
            </a:pPr>
            <a:fld id="{0747F68B-1A31-4A7C-A28E-B228BF89E6D3}" type="datetimeFigureOut">
              <a:rPr lang="zh-CN" altLang="en-US"/>
              <a:t>2023-01-10</a:t>
            </a:fld>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3A31E118-0E03-47C3-B9D3-29CDB7442827}"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416F4B2F-24E5-4DA6-B5DA-DA95379BC89F}" type="datetimeFigureOut">
              <a:rPr lang="zh-CN" altLang="en-US"/>
              <a:t>2023-01-10</a:t>
            </a:fld>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5835A586-B12C-4105-92DA-E2797DD00745}"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219"/>
            <a:ext cx="3886200" cy="3263504"/>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p:txBody>
          <a:bodyPr/>
          <a:lstStyle>
            <a:lvl1pPr>
              <a:defRPr/>
            </a:lvl1pPr>
          </a:lstStyle>
          <a:p>
            <a:pPr>
              <a:defRPr/>
            </a:pPr>
            <a:fld id="{7F34350B-3067-44DE-8C25-D6C1B9B0B9E6}" type="datetimeFigureOut">
              <a:rPr lang="zh-CN" altLang="en-US"/>
              <a:t>2023-01-10</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E92AE1CC-244D-4B06-B789-586EA12A4B35}"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55BD93F2-838B-427F-B49C-BA5DF2754DB8}" type="datetimeFigureOut">
              <a:rPr lang="zh-CN" altLang="en-US"/>
              <a:t>2023-01-10</a:t>
            </a:fld>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5298F845-CB0F-424E-BC3E-CD2C1FEC2102}"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7"/>
            <a:ext cx="3008710" cy="871538"/>
          </a:xfrm>
        </p:spPr>
        <p:txBody>
          <a:bodyPr anchor="b"/>
          <a:lstStyle>
            <a:lvl1pPr algn="l">
              <a:defRPr sz="1500" b="1"/>
            </a:lvl1pPr>
          </a:lstStyle>
          <a:p>
            <a:r>
              <a:rPr lang="zh-CN" altLang="en-US"/>
              <a:t>单击此处编辑母版标题样式</a:t>
            </a:r>
          </a:p>
        </p:txBody>
      </p:sp>
      <p:sp>
        <p:nvSpPr>
          <p:cNvPr id="3" name="内容占位符 2"/>
          <p:cNvSpPr>
            <a:spLocks noGrp="1"/>
          </p:cNvSpPr>
          <p:nvPr>
            <p:ph idx="1"/>
          </p:nvPr>
        </p:nvSpPr>
        <p:spPr>
          <a:xfrm>
            <a:off x="3575448" y="204788"/>
            <a:ext cx="5111353"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6"/>
            <a:ext cx="3008710" cy="351829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E7FC3708-455B-4C77-96F4-9805D7E52392}" type="datetimeFigureOut">
              <a:rPr lang="zh-CN" altLang="en-US"/>
              <a:t>2023-01-10</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6E0CAB13-2711-41A8-B7EE-A0554F7220D4}"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1891" y="3600450"/>
            <a:ext cx="5486400" cy="425054"/>
          </a:xfrm>
        </p:spPr>
        <p:txBody>
          <a:bodyPr anchor="b"/>
          <a:lstStyle>
            <a:lvl1pPr algn="l">
              <a:defRPr sz="1500" b="1"/>
            </a:lvl1pPr>
          </a:lstStyle>
          <a:p>
            <a:r>
              <a:rPr lang="zh-CN" altLang="en-US"/>
              <a:t>单击此处编辑母版标题样式</a:t>
            </a:r>
          </a:p>
        </p:txBody>
      </p:sp>
      <p:sp>
        <p:nvSpPr>
          <p:cNvPr id="3" name="图片占位符 2"/>
          <p:cNvSpPr>
            <a:spLocks noGrp="1"/>
          </p:cNvSpPr>
          <p:nvPr>
            <p:ph type="pic" idx="1"/>
          </p:nvPr>
        </p:nvSpPr>
        <p:spPr>
          <a:xfrm>
            <a:off x="1791891"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1791891" y="4025503"/>
            <a:ext cx="5486400" cy="60364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1D79ECB9-DF8A-4E46-9401-382D40D2FEB9}" type="datetimeFigureOut">
              <a:rPr lang="zh-CN" altLang="en-US"/>
              <a:t>2023-01-10</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E04DAB19-1220-4E3C-923E-BFB4844E7373}"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F6765B8F-C52E-4529-AD89-B9BF8DB21326}" type="datetimeFigureOut">
              <a:rPr lang="zh-CN" altLang="en-US"/>
              <a:t>2023-01-10</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0AD3C16E-F1F9-48BD-905C-E679BF1EC454}"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579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3500D55D-83AD-4ED4-BBA2-A707FCAFF959}" type="datetimeFigureOut">
              <a:rPr lang="zh-CN" altLang="en-US"/>
              <a:t>2023-01-10</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736C447D-74B3-4F8C-9724-A489D4088D44}"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zh-CN" altLang="en-US"/>
              <a:t>单击此处编辑母版副标题样式</a:t>
            </a:r>
          </a:p>
        </p:txBody>
      </p:sp>
      <p:sp>
        <p:nvSpPr>
          <p:cNvPr id="4" name="日期占位符 4"/>
          <p:cNvSpPr>
            <a:spLocks noGrp="1" noChangeArrowheads="1"/>
          </p:cNvSpPr>
          <p:nvPr>
            <p:ph type="dt" sz="half" idx="10"/>
          </p:nvPr>
        </p:nvSpPr>
        <p:spPr/>
        <p:txBody>
          <a:bodyPr/>
          <a:lstStyle>
            <a:lvl1pPr>
              <a:defRPr/>
            </a:lvl1pPr>
          </a:lstStyle>
          <a:p>
            <a:pPr>
              <a:defRPr/>
            </a:pPr>
            <a:fld id="{0F1F98A5-05E2-40A1-9132-B6E0369DFE90}" type="datetimeFigureOut">
              <a:rPr lang="zh-CN" altLang="en-US"/>
              <a:t>2023-01-10</a:t>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4DF1576B-BF4D-42C3-B49E-6DA567FB3155}"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p:txBody>
          <a:bodyPr/>
          <a:lstStyle>
            <a:lvl1pPr>
              <a:defRPr/>
            </a:lvl1pPr>
          </a:lstStyle>
          <a:p>
            <a:pPr>
              <a:defRPr/>
            </a:pPr>
            <a:fld id="{7DC4201D-5804-489F-8074-0D6D796FFBBA}" type="datetimeFigureOut">
              <a:rPr lang="zh-CN" altLang="en-US"/>
              <a:t>2023-01-10</a:t>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32E34240-5556-46D2-A3CC-44A8D416AE9F}"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710" y="3305176"/>
            <a:ext cx="7772400" cy="1021556"/>
          </a:xfrm>
        </p:spPr>
        <p:txBody>
          <a:bodyPr anchor="t"/>
          <a:lstStyle>
            <a:lvl1pPr algn="l">
              <a:defRPr sz="3000" b="1" cap="all"/>
            </a:lvl1pPr>
          </a:lstStyle>
          <a:p>
            <a:r>
              <a:rPr lang="zh-CN" altLang="en-US"/>
              <a:t>单击此处编辑母版标题样式</a:t>
            </a:r>
          </a:p>
        </p:txBody>
      </p:sp>
      <p:sp>
        <p:nvSpPr>
          <p:cNvPr id="3" name="文本占位符 2"/>
          <p:cNvSpPr>
            <a:spLocks noGrp="1"/>
          </p:cNvSpPr>
          <p:nvPr>
            <p:ph type="body" idx="1"/>
          </p:nvPr>
        </p:nvSpPr>
        <p:spPr>
          <a:xfrm>
            <a:off x="722710" y="2180035"/>
            <a:ext cx="7772400" cy="1125140"/>
          </a:xfrm>
        </p:spPr>
        <p:txBody>
          <a:bodyPr anchor="b"/>
          <a:lstStyle>
            <a:lvl1pPr marL="0" indent="0">
              <a:buNone/>
              <a:defRPr sz="1500"/>
            </a:lvl1pPr>
            <a:lvl2pPr marL="342900" indent="0">
              <a:buNone/>
              <a:defRPr sz="1400"/>
            </a:lvl2pPr>
            <a:lvl3pPr marL="685800" indent="0">
              <a:buNone/>
              <a:defRPr sz="1200"/>
            </a:lvl3pPr>
            <a:lvl4pPr marL="1028700" indent="0">
              <a:buNone/>
              <a:defRPr sz="1100"/>
            </a:lvl4pPr>
            <a:lvl5pPr marL="1371600" indent="0">
              <a:buNone/>
              <a:defRPr sz="1100"/>
            </a:lvl5pPr>
            <a:lvl6pPr marL="1714500" indent="0">
              <a:buNone/>
              <a:defRPr sz="1100"/>
            </a:lvl6pPr>
            <a:lvl7pPr marL="2057400" indent="0">
              <a:buNone/>
              <a:defRPr sz="1100"/>
            </a:lvl7pPr>
            <a:lvl8pPr marL="2400300" indent="0">
              <a:buNone/>
              <a:defRPr sz="1100"/>
            </a:lvl8pPr>
            <a:lvl9pPr marL="2743200" indent="0">
              <a:buNone/>
              <a:defRPr sz="1100"/>
            </a:lvl9pPr>
          </a:lstStyle>
          <a:p>
            <a:pPr lvl="0"/>
            <a:r>
              <a:rPr lang="zh-CN" altLang="en-US"/>
              <a:t>单击此处编辑母版文本样式</a:t>
            </a:r>
          </a:p>
        </p:txBody>
      </p:sp>
      <p:sp>
        <p:nvSpPr>
          <p:cNvPr id="4" name="日期占位符 4"/>
          <p:cNvSpPr>
            <a:spLocks noGrp="1" noChangeArrowheads="1"/>
          </p:cNvSpPr>
          <p:nvPr>
            <p:ph type="dt" sz="half" idx="10"/>
          </p:nvPr>
        </p:nvSpPr>
        <p:spPr/>
        <p:txBody>
          <a:bodyPr/>
          <a:lstStyle>
            <a:lvl1pPr>
              <a:defRPr/>
            </a:lvl1pPr>
          </a:lstStyle>
          <a:p>
            <a:pPr>
              <a:defRPr/>
            </a:pPr>
            <a:fld id="{FD0077FD-27E9-4CE1-97BB-7BA6671027EC}" type="datetimeFigureOut">
              <a:rPr lang="zh-CN" altLang="en-US"/>
              <a:t>2023-01-10</a:t>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4B299839-352E-44A5-B8B5-74A49271841A}"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5765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200151"/>
            <a:ext cx="405765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noChangeArrowheads="1"/>
          </p:cNvSpPr>
          <p:nvPr>
            <p:ph type="dt" sz="half" idx="10"/>
          </p:nvPr>
        </p:nvSpPr>
        <p:spPr/>
        <p:txBody>
          <a:bodyPr/>
          <a:lstStyle>
            <a:lvl1pPr>
              <a:defRPr/>
            </a:lvl1pPr>
          </a:lstStyle>
          <a:p>
            <a:pPr>
              <a:defRPr/>
            </a:pPr>
            <a:fld id="{54B6720D-6340-467E-B95F-93BE65DC28C1}" type="datetimeFigureOut">
              <a:rPr lang="zh-CN" altLang="en-US"/>
              <a:t>2023-01-10</a:t>
            </a:fld>
            <a:endParaRPr lang="zh-CN" altLang="en-US"/>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44CC7306-09DB-4EB1-90BC-0E698C4B4FF3}"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39791"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39791"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4628" y="1151335"/>
            <a:ext cx="4042172"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44628" y="1631156"/>
            <a:ext cx="4042172"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p:cNvSpPr>
            <a:spLocks noGrp="1" noChangeArrowheads="1"/>
          </p:cNvSpPr>
          <p:nvPr>
            <p:ph type="dt" sz="half" idx="10"/>
          </p:nvPr>
        </p:nvSpPr>
        <p:spPr/>
        <p:txBody>
          <a:bodyPr/>
          <a:lstStyle>
            <a:lvl1pPr>
              <a:defRPr/>
            </a:lvl1pPr>
          </a:lstStyle>
          <a:p>
            <a:pPr>
              <a:defRPr/>
            </a:pPr>
            <a:fld id="{11EE62DA-05BF-4B89-8C14-C0EE6C292343}" type="datetimeFigureOut">
              <a:rPr lang="zh-CN" altLang="en-US"/>
              <a:t>2023-01-10</a:t>
            </a:fld>
            <a:endParaRPr lang="zh-CN" altLang="en-US"/>
          </a:p>
        </p:txBody>
      </p:sp>
      <p:sp>
        <p:nvSpPr>
          <p:cNvPr id="8"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p:txBody>
          <a:bodyPr/>
          <a:lstStyle>
            <a:lvl1pPr>
              <a:defRPr/>
            </a:lvl1pPr>
          </a:lstStyle>
          <a:p>
            <a:pPr>
              <a:defRPr/>
            </a:pPr>
            <a:fld id="{91DCBA75-B9E3-4D96-8E6A-63D542ACBA70}"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39791"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39791"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4628" y="1151335"/>
            <a:ext cx="4042172"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44628" y="1631156"/>
            <a:ext cx="4042172"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p:txBody>
          <a:bodyPr/>
          <a:lstStyle>
            <a:lvl1pPr>
              <a:defRPr/>
            </a:lvl1pPr>
          </a:lstStyle>
          <a:p>
            <a:pPr>
              <a:defRPr/>
            </a:pPr>
            <a:fld id="{612A666F-001B-4A4C-BF15-B17B18901B13}" type="datetimeFigureOut">
              <a:rPr lang="zh-CN" altLang="en-US"/>
              <a:t>2023-01-10</a:t>
            </a:fld>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0D2E54A5-8365-4D72-9182-FDBB63FAE8A5}"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p:cNvSpPr>
            <a:spLocks noGrp="1" noChangeArrowheads="1"/>
          </p:cNvSpPr>
          <p:nvPr>
            <p:ph type="dt" sz="half" idx="10"/>
          </p:nvPr>
        </p:nvSpPr>
        <p:spPr/>
        <p:txBody>
          <a:bodyPr/>
          <a:lstStyle>
            <a:lvl1pPr>
              <a:defRPr/>
            </a:lvl1pPr>
          </a:lstStyle>
          <a:p>
            <a:pPr>
              <a:defRPr/>
            </a:pPr>
            <a:fld id="{E775DD74-744E-43C6-A541-58C6C3DC81CC}" type="datetimeFigureOut">
              <a:rPr lang="zh-CN" altLang="en-US"/>
              <a:t>2023-01-10</a:t>
            </a:fld>
            <a:endParaRPr lang="zh-CN" altLang="en-US"/>
          </a:p>
        </p:txBody>
      </p:sp>
      <p:sp>
        <p:nvSpPr>
          <p:cNvPr id="4"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p:txBody>
          <a:bodyPr/>
          <a:lstStyle>
            <a:lvl1pPr>
              <a:defRPr/>
            </a:lvl1pPr>
          </a:lstStyle>
          <a:p>
            <a:pPr>
              <a:defRPr/>
            </a:pPr>
            <a:fld id="{C6CB02D4-37F2-4C24-BB0B-61100EB5C1CD}"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p:txBody>
          <a:bodyPr/>
          <a:lstStyle>
            <a:lvl1pPr>
              <a:defRPr/>
            </a:lvl1pPr>
          </a:lstStyle>
          <a:p>
            <a:pPr>
              <a:defRPr/>
            </a:pPr>
            <a:fld id="{50C16F4C-6066-4C56-8108-1F55B74A9713}" type="datetimeFigureOut">
              <a:rPr lang="zh-CN" altLang="en-US"/>
              <a:t>2023-01-10</a:t>
            </a:fld>
            <a:endParaRPr lang="zh-CN" altLang="en-US"/>
          </a:p>
        </p:txBody>
      </p:sp>
      <p:sp>
        <p:nvSpPr>
          <p:cNvPr id="3"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p:txBody>
          <a:bodyPr/>
          <a:lstStyle>
            <a:lvl1pPr>
              <a:defRPr/>
            </a:lvl1pPr>
          </a:lstStyle>
          <a:p>
            <a:pPr>
              <a:defRPr/>
            </a:pPr>
            <a:fld id="{79F550EC-513E-45B1-A40E-050892730827}"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7"/>
            <a:ext cx="3008710" cy="871538"/>
          </a:xfrm>
        </p:spPr>
        <p:txBody>
          <a:bodyPr anchor="b"/>
          <a:lstStyle>
            <a:lvl1pPr algn="l">
              <a:defRPr sz="1500" b="1"/>
            </a:lvl1pPr>
          </a:lstStyle>
          <a:p>
            <a:r>
              <a:rPr lang="zh-CN" altLang="en-US"/>
              <a:t>单击此处编辑母版标题样式</a:t>
            </a:r>
          </a:p>
        </p:txBody>
      </p:sp>
      <p:sp>
        <p:nvSpPr>
          <p:cNvPr id="3" name="内容占位符 2"/>
          <p:cNvSpPr>
            <a:spLocks noGrp="1"/>
          </p:cNvSpPr>
          <p:nvPr>
            <p:ph idx="1"/>
          </p:nvPr>
        </p:nvSpPr>
        <p:spPr>
          <a:xfrm>
            <a:off x="3575448" y="204788"/>
            <a:ext cx="5111353"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6"/>
            <a:ext cx="3008710" cy="351829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zh-CN" altLang="en-US"/>
              <a:t>单击此处编辑母版文本样式</a:t>
            </a:r>
          </a:p>
        </p:txBody>
      </p:sp>
      <p:sp>
        <p:nvSpPr>
          <p:cNvPr id="5" name="日期占位符 4"/>
          <p:cNvSpPr>
            <a:spLocks noGrp="1" noChangeArrowheads="1"/>
          </p:cNvSpPr>
          <p:nvPr>
            <p:ph type="dt" sz="half" idx="10"/>
          </p:nvPr>
        </p:nvSpPr>
        <p:spPr/>
        <p:txBody>
          <a:bodyPr/>
          <a:lstStyle>
            <a:lvl1pPr>
              <a:defRPr/>
            </a:lvl1pPr>
          </a:lstStyle>
          <a:p>
            <a:pPr>
              <a:defRPr/>
            </a:pPr>
            <a:fld id="{76C1107E-7834-4249-8A20-A8771CEC4E73}" type="datetimeFigureOut">
              <a:rPr lang="zh-CN" altLang="en-US"/>
              <a:t>2023-01-10</a:t>
            </a:fld>
            <a:endParaRPr lang="zh-CN" altLang="en-US"/>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1FAB6441-C611-4752-BB72-CDC1DAD89AAB}"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1891" y="3600450"/>
            <a:ext cx="5486400" cy="425054"/>
          </a:xfrm>
        </p:spPr>
        <p:txBody>
          <a:bodyPr anchor="b"/>
          <a:lstStyle>
            <a:lvl1pPr algn="l">
              <a:defRPr sz="1500" b="1"/>
            </a:lvl1pPr>
          </a:lstStyle>
          <a:p>
            <a:r>
              <a:rPr lang="zh-CN" altLang="en-US"/>
              <a:t>单击此处编辑母版标题样式</a:t>
            </a:r>
          </a:p>
        </p:txBody>
      </p:sp>
      <p:sp>
        <p:nvSpPr>
          <p:cNvPr id="3" name="图片占位符 2"/>
          <p:cNvSpPr>
            <a:spLocks noGrp="1"/>
          </p:cNvSpPr>
          <p:nvPr>
            <p:ph type="pic" idx="1"/>
          </p:nvPr>
        </p:nvSpPr>
        <p:spPr>
          <a:xfrm>
            <a:off x="1791891"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1791891" y="4025503"/>
            <a:ext cx="5486400" cy="60364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zh-CN" altLang="en-US"/>
              <a:t>单击此处编辑母版文本样式</a:t>
            </a:r>
          </a:p>
        </p:txBody>
      </p:sp>
      <p:sp>
        <p:nvSpPr>
          <p:cNvPr id="5" name="日期占位符 4"/>
          <p:cNvSpPr>
            <a:spLocks noGrp="1" noChangeArrowheads="1"/>
          </p:cNvSpPr>
          <p:nvPr>
            <p:ph type="dt" sz="half" idx="10"/>
          </p:nvPr>
        </p:nvSpPr>
        <p:spPr/>
        <p:txBody>
          <a:bodyPr/>
          <a:lstStyle>
            <a:lvl1pPr>
              <a:defRPr/>
            </a:lvl1pPr>
          </a:lstStyle>
          <a:p>
            <a:pPr>
              <a:defRPr/>
            </a:pPr>
            <a:fld id="{CEDEEEAF-D4B5-41C1-AA5B-F545B44AFEDE}" type="datetimeFigureOut">
              <a:rPr lang="zh-CN" altLang="en-US"/>
              <a:t>2023-01-10</a:t>
            </a:fld>
            <a:endParaRPr lang="zh-CN" altLang="en-US"/>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BC630A42-30E9-4516-8E3B-4F2D6BC492D9}"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p:txBody>
          <a:bodyPr/>
          <a:lstStyle>
            <a:lvl1pPr>
              <a:defRPr/>
            </a:lvl1pPr>
          </a:lstStyle>
          <a:p>
            <a:pPr>
              <a:defRPr/>
            </a:pPr>
            <a:fld id="{58D71282-A39B-4993-9675-B89BF27541F2}" type="datetimeFigureOut">
              <a:rPr lang="zh-CN" altLang="en-US"/>
              <a:t>2023-01-10</a:t>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A585418B-240F-4715-8BF4-5FA2B6E767AE}"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579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p:txBody>
          <a:bodyPr/>
          <a:lstStyle>
            <a:lvl1pPr>
              <a:defRPr/>
            </a:lvl1pPr>
          </a:lstStyle>
          <a:p>
            <a:pPr>
              <a:defRPr/>
            </a:pPr>
            <a:fld id="{6744F805-C595-4156-B661-2C2C127F9586}" type="datetimeFigureOut">
              <a:rPr lang="zh-CN" altLang="en-US"/>
              <a:t>2023-01-10</a:t>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253C61A2-3F29-4FAA-9506-902950EAE2BE}"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zh-CN" altLang="en-US"/>
              <a:t>单击此处编辑母版副标题样式</a:t>
            </a:r>
          </a:p>
        </p:txBody>
      </p:sp>
      <p:sp>
        <p:nvSpPr>
          <p:cNvPr id="4" name="日期占位符 6"/>
          <p:cNvSpPr>
            <a:spLocks noGrp="1" noChangeArrowheads="1"/>
          </p:cNvSpPr>
          <p:nvPr>
            <p:ph type="dt" sz="half" idx="10"/>
          </p:nvPr>
        </p:nvSpPr>
        <p:spPr/>
        <p:txBody>
          <a:bodyPr/>
          <a:lstStyle>
            <a:lvl1pPr>
              <a:defRPr/>
            </a:lvl1pPr>
          </a:lstStyle>
          <a:p>
            <a:pPr>
              <a:defRPr/>
            </a:pPr>
            <a:fld id="{2E038373-4D17-4125-A153-75DB58106826}" type="datetimeFigureOut">
              <a:rPr lang="zh-CN" altLang="en-US"/>
              <a:t>2023-01-10</a:t>
            </a:fld>
            <a:endParaRPr lang="zh-CN" altLang="en-US"/>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pPr>
              <a:defRPr/>
            </a:pPr>
            <a:fld id="{79B181B0-B614-40F0-A245-1DA47D32D169}"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p:cNvSpPr>
            <a:spLocks noGrp="1" noChangeArrowheads="1"/>
          </p:cNvSpPr>
          <p:nvPr>
            <p:ph type="dt" sz="half" idx="10"/>
          </p:nvPr>
        </p:nvSpPr>
        <p:spPr/>
        <p:txBody>
          <a:bodyPr/>
          <a:lstStyle>
            <a:lvl1pPr>
              <a:defRPr/>
            </a:lvl1pPr>
          </a:lstStyle>
          <a:p>
            <a:pPr>
              <a:defRPr/>
            </a:pPr>
            <a:fld id="{E7696808-FB36-4EBA-8D36-87151E0A6B3F}" type="datetimeFigureOut">
              <a:rPr lang="zh-CN" altLang="en-US"/>
              <a:t>2023-01-10</a:t>
            </a:fld>
            <a:endParaRPr lang="zh-CN" altLang="en-US"/>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pPr>
              <a:defRPr/>
            </a:pPr>
            <a:fld id="{F7939572-AEFC-458A-A601-BA6A9B8D95FB}"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710" y="3305176"/>
            <a:ext cx="7772400" cy="1021556"/>
          </a:xfrm>
        </p:spPr>
        <p:txBody>
          <a:bodyPr anchor="t"/>
          <a:lstStyle>
            <a:lvl1pPr algn="l">
              <a:defRPr sz="3000" b="1" cap="all"/>
            </a:lvl1pPr>
          </a:lstStyle>
          <a:p>
            <a:r>
              <a:rPr lang="zh-CN" altLang="en-US"/>
              <a:t>单击此处编辑母版标题样式</a:t>
            </a:r>
          </a:p>
        </p:txBody>
      </p:sp>
      <p:sp>
        <p:nvSpPr>
          <p:cNvPr id="3" name="文本占位符 2"/>
          <p:cNvSpPr>
            <a:spLocks noGrp="1"/>
          </p:cNvSpPr>
          <p:nvPr>
            <p:ph type="body" idx="1"/>
          </p:nvPr>
        </p:nvSpPr>
        <p:spPr>
          <a:xfrm>
            <a:off x="722710" y="2180035"/>
            <a:ext cx="7772400" cy="1125140"/>
          </a:xfrm>
        </p:spPr>
        <p:txBody>
          <a:bodyPr anchor="b"/>
          <a:lstStyle>
            <a:lvl1pPr marL="0" indent="0">
              <a:buNone/>
              <a:defRPr sz="1500"/>
            </a:lvl1pPr>
            <a:lvl2pPr marL="342900" indent="0">
              <a:buNone/>
              <a:defRPr sz="1400"/>
            </a:lvl2pPr>
            <a:lvl3pPr marL="685800" indent="0">
              <a:buNone/>
              <a:defRPr sz="1200"/>
            </a:lvl3pPr>
            <a:lvl4pPr marL="1028700" indent="0">
              <a:buNone/>
              <a:defRPr sz="1100"/>
            </a:lvl4pPr>
            <a:lvl5pPr marL="1371600" indent="0">
              <a:buNone/>
              <a:defRPr sz="1100"/>
            </a:lvl5pPr>
            <a:lvl6pPr marL="1714500" indent="0">
              <a:buNone/>
              <a:defRPr sz="1100"/>
            </a:lvl6pPr>
            <a:lvl7pPr marL="2057400" indent="0">
              <a:buNone/>
              <a:defRPr sz="1100"/>
            </a:lvl7pPr>
            <a:lvl8pPr marL="2400300" indent="0">
              <a:buNone/>
              <a:defRPr sz="1100"/>
            </a:lvl8pPr>
            <a:lvl9pPr marL="2743200" indent="0">
              <a:buNone/>
              <a:defRPr sz="1100"/>
            </a:lvl9pPr>
          </a:lstStyle>
          <a:p>
            <a:pPr lvl="0"/>
            <a:r>
              <a:rPr lang="zh-CN" altLang="en-US"/>
              <a:t>单击此处编辑母版文本样式</a:t>
            </a:r>
          </a:p>
        </p:txBody>
      </p:sp>
      <p:sp>
        <p:nvSpPr>
          <p:cNvPr id="4" name="日期占位符 6"/>
          <p:cNvSpPr>
            <a:spLocks noGrp="1" noChangeArrowheads="1"/>
          </p:cNvSpPr>
          <p:nvPr>
            <p:ph type="dt" sz="half" idx="10"/>
          </p:nvPr>
        </p:nvSpPr>
        <p:spPr/>
        <p:txBody>
          <a:bodyPr/>
          <a:lstStyle>
            <a:lvl1pPr>
              <a:defRPr/>
            </a:lvl1pPr>
          </a:lstStyle>
          <a:p>
            <a:pPr>
              <a:defRPr/>
            </a:pPr>
            <a:fld id="{F5EDE0E8-1983-43CD-A810-2A7375669F7F}" type="datetimeFigureOut">
              <a:rPr lang="zh-CN" altLang="en-US"/>
              <a:t>2023-01-10</a:t>
            </a:fld>
            <a:endParaRPr lang="zh-CN" altLang="en-US"/>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pPr>
              <a:defRPr/>
            </a:pPr>
            <a:fld id="{51E67450-27D8-4923-AE56-CE8171B0CC54}"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5765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200151"/>
            <a:ext cx="405765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6"/>
          <p:cNvSpPr>
            <a:spLocks noGrp="1" noChangeArrowheads="1"/>
          </p:cNvSpPr>
          <p:nvPr>
            <p:ph type="dt" sz="half" idx="10"/>
          </p:nvPr>
        </p:nvSpPr>
        <p:spPr/>
        <p:txBody>
          <a:bodyPr/>
          <a:lstStyle>
            <a:lvl1pPr>
              <a:defRPr/>
            </a:lvl1pPr>
          </a:lstStyle>
          <a:p>
            <a:pPr>
              <a:defRPr/>
            </a:pPr>
            <a:fld id="{F14B9E68-9F2B-46FD-BEB4-A992D56CEDA1}" type="datetimeFigureOut">
              <a:rPr lang="zh-CN" altLang="en-US"/>
              <a:t>2023-01-10</a:t>
            </a:fld>
            <a:endParaRPr lang="zh-CN" altLang="en-US"/>
          </a:p>
        </p:txBody>
      </p:sp>
      <p:sp>
        <p:nvSpPr>
          <p:cNvPr id="6"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p:txBody>
          <a:bodyPr/>
          <a:lstStyle>
            <a:lvl1pPr>
              <a:defRPr/>
            </a:lvl1pPr>
          </a:lstStyle>
          <a:p>
            <a:pPr>
              <a:defRPr/>
            </a:pPr>
            <a:fld id="{2EEAFE65-218C-44C8-971D-4C6BDA66617E}"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C9FBDFC7-9500-4623-880F-2804ED790633}" type="datetimeFigureOut">
              <a:rPr lang="zh-CN" altLang="en-US"/>
              <a:t>2023-01-10</a:t>
            </a:fld>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222D4BFC-0B1D-4642-8790-92686A0155C8}"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39791"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39791"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4628" y="1151335"/>
            <a:ext cx="4042172"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44628" y="1631156"/>
            <a:ext cx="4042172"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noChangeArrowheads="1"/>
          </p:cNvSpPr>
          <p:nvPr>
            <p:ph type="dt" sz="half" idx="10"/>
          </p:nvPr>
        </p:nvSpPr>
        <p:spPr/>
        <p:txBody>
          <a:bodyPr/>
          <a:lstStyle>
            <a:lvl1pPr>
              <a:defRPr/>
            </a:lvl1pPr>
          </a:lstStyle>
          <a:p>
            <a:pPr>
              <a:defRPr/>
            </a:pPr>
            <a:fld id="{EAB90307-7F42-4B81-B6F6-9F0DA122F7C7}" type="datetimeFigureOut">
              <a:rPr lang="zh-CN" altLang="en-US"/>
              <a:t>2023-01-10</a:t>
            </a:fld>
            <a:endParaRPr lang="zh-CN" altLang="en-US"/>
          </a:p>
        </p:txBody>
      </p:sp>
      <p:sp>
        <p:nvSpPr>
          <p:cNvPr id="8"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8"/>
          <p:cNvSpPr>
            <a:spLocks noGrp="1" noChangeArrowheads="1"/>
          </p:cNvSpPr>
          <p:nvPr>
            <p:ph type="sldNum" sz="quarter" idx="12"/>
          </p:nvPr>
        </p:nvSpPr>
        <p:spPr/>
        <p:txBody>
          <a:bodyPr/>
          <a:lstStyle>
            <a:lvl1pPr>
              <a:defRPr/>
            </a:lvl1pPr>
          </a:lstStyle>
          <a:p>
            <a:pPr>
              <a:defRPr/>
            </a:pPr>
            <a:fld id="{10CA13A4-1530-46C8-A6A4-287F8DCA4E51}"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6"/>
          <p:cNvSpPr>
            <a:spLocks noGrp="1" noChangeArrowheads="1"/>
          </p:cNvSpPr>
          <p:nvPr>
            <p:ph type="dt" sz="half" idx="10"/>
          </p:nvPr>
        </p:nvSpPr>
        <p:spPr/>
        <p:txBody>
          <a:bodyPr/>
          <a:lstStyle>
            <a:lvl1pPr>
              <a:defRPr/>
            </a:lvl1pPr>
          </a:lstStyle>
          <a:p>
            <a:pPr>
              <a:defRPr/>
            </a:pPr>
            <a:fld id="{06DE056A-FF48-41B0-A803-A598062AF77D}" type="datetimeFigureOut">
              <a:rPr lang="zh-CN" altLang="en-US"/>
              <a:t>2023-01-10</a:t>
            </a:fld>
            <a:endParaRPr lang="zh-CN" altLang="en-US"/>
          </a:p>
        </p:txBody>
      </p:sp>
      <p:sp>
        <p:nvSpPr>
          <p:cNvPr id="4"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8"/>
          <p:cNvSpPr>
            <a:spLocks noGrp="1" noChangeArrowheads="1"/>
          </p:cNvSpPr>
          <p:nvPr>
            <p:ph type="sldNum" sz="quarter" idx="12"/>
          </p:nvPr>
        </p:nvSpPr>
        <p:spPr/>
        <p:txBody>
          <a:bodyPr/>
          <a:lstStyle>
            <a:lvl1pPr>
              <a:defRPr/>
            </a:lvl1pPr>
          </a:lstStyle>
          <a:p>
            <a:pPr>
              <a:defRPr/>
            </a:pPr>
            <a:fld id="{CF85757E-D1A0-4581-BEE6-9E3E2361F5B8}"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6"/>
          <p:cNvSpPr>
            <a:spLocks noGrp="1" noChangeArrowheads="1"/>
          </p:cNvSpPr>
          <p:nvPr>
            <p:ph type="dt" sz="half" idx="10"/>
          </p:nvPr>
        </p:nvSpPr>
        <p:spPr/>
        <p:txBody>
          <a:bodyPr/>
          <a:lstStyle>
            <a:lvl1pPr>
              <a:defRPr/>
            </a:lvl1pPr>
          </a:lstStyle>
          <a:p>
            <a:pPr>
              <a:defRPr/>
            </a:pPr>
            <a:fld id="{5F81C35E-E7D3-4469-947C-2425E5EE580C}" type="datetimeFigureOut">
              <a:rPr lang="zh-CN" altLang="en-US"/>
              <a:t>2023-01-10</a:t>
            </a:fld>
            <a:endParaRPr lang="zh-CN" altLang="en-US"/>
          </a:p>
        </p:txBody>
      </p:sp>
      <p:sp>
        <p:nvSpPr>
          <p:cNvPr id="3"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8"/>
          <p:cNvSpPr>
            <a:spLocks noGrp="1" noChangeArrowheads="1"/>
          </p:cNvSpPr>
          <p:nvPr>
            <p:ph type="sldNum" sz="quarter" idx="12"/>
          </p:nvPr>
        </p:nvSpPr>
        <p:spPr/>
        <p:txBody>
          <a:bodyPr/>
          <a:lstStyle>
            <a:lvl1pPr>
              <a:defRPr/>
            </a:lvl1pPr>
          </a:lstStyle>
          <a:p>
            <a:pPr>
              <a:defRPr/>
            </a:pPr>
            <a:fld id="{FB1CA751-CCAC-4931-87F9-D7F5D3C10C69}"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7"/>
            <a:ext cx="3008710" cy="871538"/>
          </a:xfrm>
        </p:spPr>
        <p:txBody>
          <a:bodyPr anchor="b"/>
          <a:lstStyle>
            <a:lvl1pPr algn="l">
              <a:defRPr sz="1500" b="1"/>
            </a:lvl1pPr>
          </a:lstStyle>
          <a:p>
            <a:r>
              <a:rPr lang="zh-CN" altLang="en-US"/>
              <a:t>单击此处编辑母版标题样式</a:t>
            </a:r>
          </a:p>
        </p:txBody>
      </p:sp>
      <p:sp>
        <p:nvSpPr>
          <p:cNvPr id="3" name="内容占位符 2"/>
          <p:cNvSpPr>
            <a:spLocks noGrp="1"/>
          </p:cNvSpPr>
          <p:nvPr>
            <p:ph idx="1"/>
          </p:nvPr>
        </p:nvSpPr>
        <p:spPr>
          <a:xfrm>
            <a:off x="3575448" y="204788"/>
            <a:ext cx="5111353"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6"/>
            <a:ext cx="3008710" cy="351829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zh-CN" altLang="en-US"/>
              <a:t>单击此处编辑母版文本样式</a:t>
            </a:r>
          </a:p>
        </p:txBody>
      </p:sp>
      <p:sp>
        <p:nvSpPr>
          <p:cNvPr id="5" name="日期占位符 6"/>
          <p:cNvSpPr>
            <a:spLocks noGrp="1" noChangeArrowheads="1"/>
          </p:cNvSpPr>
          <p:nvPr>
            <p:ph type="dt" sz="half" idx="10"/>
          </p:nvPr>
        </p:nvSpPr>
        <p:spPr/>
        <p:txBody>
          <a:bodyPr/>
          <a:lstStyle>
            <a:lvl1pPr>
              <a:defRPr/>
            </a:lvl1pPr>
          </a:lstStyle>
          <a:p>
            <a:pPr>
              <a:defRPr/>
            </a:pPr>
            <a:fld id="{0ED69449-315C-42C2-B188-11FBC31149B5}" type="datetimeFigureOut">
              <a:rPr lang="zh-CN" altLang="en-US"/>
              <a:t>2023-01-10</a:t>
            </a:fld>
            <a:endParaRPr lang="zh-CN" altLang="en-US"/>
          </a:p>
        </p:txBody>
      </p:sp>
      <p:sp>
        <p:nvSpPr>
          <p:cNvPr id="6"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p:txBody>
          <a:bodyPr/>
          <a:lstStyle>
            <a:lvl1pPr>
              <a:defRPr/>
            </a:lvl1pPr>
          </a:lstStyle>
          <a:p>
            <a:pPr>
              <a:defRPr/>
            </a:pPr>
            <a:fld id="{AFDB3E85-1BC6-4DBD-B167-70EF980489DD}"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1891" y="3600450"/>
            <a:ext cx="5486400" cy="425054"/>
          </a:xfrm>
        </p:spPr>
        <p:txBody>
          <a:bodyPr anchor="b"/>
          <a:lstStyle>
            <a:lvl1pPr algn="l">
              <a:defRPr sz="1500" b="1"/>
            </a:lvl1pPr>
          </a:lstStyle>
          <a:p>
            <a:r>
              <a:rPr lang="zh-CN" altLang="en-US"/>
              <a:t>单击此处编辑母版标题样式</a:t>
            </a:r>
          </a:p>
        </p:txBody>
      </p:sp>
      <p:sp>
        <p:nvSpPr>
          <p:cNvPr id="3" name="图片占位符 2"/>
          <p:cNvSpPr>
            <a:spLocks noGrp="1"/>
          </p:cNvSpPr>
          <p:nvPr>
            <p:ph type="pic" idx="1"/>
          </p:nvPr>
        </p:nvSpPr>
        <p:spPr>
          <a:xfrm>
            <a:off x="1791891"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1791891" y="4025503"/>
            <a:ext cx="5486400" cy="60364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zh-CN" altLang="en-US"/>
              <a:t>单击此处编辑母版文本样式</a:t>
            </a:r>
          </a:p>
        </p:txBody>
      </p:sp>
      <p:sp>
        <p:nvSpPr>
          <p:cNvPr id="5" name="日期占位符 6"/>
          <p:cNvSpPr>
            <a:spLocks noGrp="1" noChangeArrowheads="1"/>
          </p:cNvSpPr>
          <p:nvPr>
            <p:ph type="dt" sz="half" idx="10"/>
          </p:nvPr>
        </p:nvSpPr>
        <p:spPr/>
        <p:txBody>
          <a:bodyPr/>
          <a:lstStyle>
            <a:lvl1pPr>
              <a:defRPr/>
            </a:lvl1pPr>
          </a:lstStyle>
          <a:p>
            <a:pPr>
              <a:defRPr/>
            </a:pPr>
            <a:fld id="{662F8D1C-9B98-4BAA-93B8-BC29C21FDE4C}" type="datetimeFigureOut">
              <a:rPr lang="zh-CN" altLang="en-US"/>
              <a:t>2023-01-10</a:t>
            </a:fld>
            <a:endParaRPr lang="zh-CN" altLang="en-US"/>
          </a:p>
        </p:txBody>
      </p:sp>
      <p:sp>
        <p:nvSpPr>
          <p:cNvPr id="6"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p:txBody>
          <a:bodyPr/>
          <a:lstStyle>
            <a:lvl1pPr>
              <a:defRPr/>
            </a:lvl1pPr>
          </a:lstStyle>
          <a:p>
            <a:pPr>
              <a:defRPr/>
            </a:pPr>
            <a:fld id="{04F944BA-E526-49C2-A930-104DF4BF6491}"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p:cNvSpPr>
            <a:spLocks noGrp="1" noChangeArrowheads="1"/>
          </p:cNvSpPr>
          <p:nvPr>
            <p:ph type="dt" sz="half" idx="10"/>
          </p:nvPr>
        </p:nvSpPr>
        <p:spPr/>
        <p:txBody>
          <a:bodyPr/>
          <a:lstStyle>
            <a:lvl1pPr>
              <a:defRPr/>
            </a:lvl1pPr>
          </a:lstStyle>
          <a:p>
            <a:pPr>
              <a:defRPr/>
            </a:pPr>
            <a:fld id="{172E5463-364A-415D-A2F4-15C4E0C1CF7F}" type="datetimeFigureOut">
              <a:rPr lang="zh-CN" altLang="en-US"/>
              <a:t>2023-01-10</a:t>
            </a:fld>
            <a:endParaRPr lang="zh-CN" altLang="en-US"/>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pPr>
              <a:defRPr/>
            </a:pPr>
            <a:fld id="{BE843DF4-2F2C-43E1-8075-96C1720FCE39}"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579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p:cNvSpPr>
            <a:spLocks noGrp="1" noChangeArrowheads="1"/>
          </p:cNvSpPr>
          <p:nvPr>
            <p:ph type="dt" sz="half" idx="10"/>
          </p:nvPr>
        </p:nvSpPr>
        <p:spPr/>
        <p:txBody>
          <a:bodyPr/>
          <a:lstStyle>
            <a:lvl1pPr>
              <a:defRPr/>
            </a:lvl1pPr>
          </a:lstStyle>
          <a:p>
            <a:pPr>
              <a:defRPr/>
            </a:pPr>
            <a:fld id="{D19F3F6D-E770-451C-A93F-911BAE0958FA}" type="datetimeFigureOut">
              <a:rPr lang="zh-CN" altLang="en-US"/>
              <a:t>2023-01-10</a:t>
            </a:fld>
            <a:endParaRPr lang="zh-CN" altLang="en-US"/>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pPr>
              <a:defRPr/>
            </a:pPr>
            <a:fld id="{E52CE2C9-FBB2-4C9B-8922-2330AD8F1F6F}"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zh-CN" altLang="en-US"/>
              <a:t>单击此处编辑母版副标题样式</a:t>
            </a:r>
          </a:p>
        </p:txBody>
      </p:sp>
      <p:sp>
        <p:nvSpPr>
          <p:cNvPr id="4" name="日期占位符 2"/>
          <p:cNvSpPr>
            <a:spLocks noGrp="1" noChangeArrowheads="1"/>
          </p:cNvSpPr>
          <p:nvPr>
            <p:ph type="dt" sz="half" idx="10"/>
          </p:nvPr>
        </p:nvSpPr>
        <p:spPr/>
        <p:txBody>
          <a:bodyPr/>
          <a:lstStyle>
            <a:lvl1pPr>
              <a:defRPr/>
            </a:lvl1pPr>
          </a:lstStyle>
          <a:p>
            <a:pPr>
              <a:defRPr/>
            </a:pPr>
            <a:fld id="{18C97D75-64ED-4A27-95D3-9AA88D30261E}" type="datetimeFigureOut">
              <a:rPr lang="zh-CN" altLang="en-US"/>
              <a:t>2023-01-10</a:t>
            </a:fld>
            <a:endParaRPr lang="zh-CN" altLang="en-US"/>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CCE9CB7E-7A58-4FE8-BD97-FBC7F0E89A02}"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p:cNvSpPr>
            <a:spLocks noGrp="1" noChangeArrowheads="1"/>
          </p:cNvSpPr>
          <p:nvPr>
            <p:ph type="dt" sz="half" idx="10"/>
          </p:nvPr>
        </p:nvSpPr>
        <p:spPr/>
        <p:txBody>
          <a:bodyPr/>
          <a:lstStyle>
            <a:lvl1pPr>
              <a:defRPr/>
            </a:lvl1pPr>
          </a:lstStyle>
          <a:p>
            <a:pPr>
              <a:defRPr/>
            </a:pPr>
            <a:fld id="{E7670809-928C-4EA6-9EE7-FC76850FC68D}" type="datetimeFigureOut">
              <a:rPr lang="zh-CN" altLang="en-US"/>
              <a:t>2023-01-10</a:t>
            </a:fld>
            <a:endParaRPr lang="zh-CN" altLang="en-US"/>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572BEB05-DA66-4992-AE96-02274E84FDF9}"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710" y="3305176"/>
            <a:ext cx="7772400" cy="1021556"/>
          </a:xfrm>
        </p:spPr>
        <p:txBody>
          <a:bodyPr anchor="t"/>
          <a:lstStyle>
            <a:lvl1pPr algn="l">
              <a:defRPr sz="3000" b="1" cap="all"/>
            </a:lvl1pPr>
          </a:lstStyle>
          <a:p>
            <a:r>
              <a:rPr lang="zh-CN" altLang="en-US"/>
              <a:t>单击此处编辑母版标题样式</a:t>
            </a:r>
          </a:p>
        </p:txBody>
      </p:sp>
      <p:sp>
        <p:nvSpPr>
          <p:cNvPr id="3" name="文本占位符 2"/>
          <p:cNvSpPr>
            <a:spLocks noGrp="1"/>
          </p:cNvSpPr>
          <p:nvPr>
            <p:ph type="body" idx="1"/>
          </p:nvPr>
        </p:nvSpPr>
        <p:spPr>
          <a:xfrm>
            <a:off x="722710" y="2180035"/>
            <a:ext cx="7772400" cy="1125140"/>
          </a:xfrm>
        </p:spPr>
        <p:txBody>
          <a:bodyPr anchor="b"/>
          <a:lstStyle>
            <a:lvl1pPr marL="0" indent="0">
              <a:buNone/>
              <a:defRPr sz="1500"/>
            </a:lvl1pPr>
            <a:lvl2pPr marL="342900" indent="0">
              <a:buNone/>
              <a:defRPr sz="1400"/>
            </a:lvl2pPr>
            <a:lvl3pPr marL="685800" indent="0">
              <a:buNone/>
              <a:defRPr sz="1200"/>
            </a:lvl3pPr>
            <a:lvl4pPr marL="1028700" indent="0">
              <a:buNone/>
              <a:defRPr sz="1100"/>
            </a:lvl4pPr>
            <a:lvl5pPr marL="1371600" indent="0">
              <a:buNone/>
              <a:defRPr sz="1100"/>
            </a:lvl5pPr>
            <a:lvl6pPr marL="1714500" indent="0">
              <a:buNone/>
              <a:defRPr sz="1100"/>
            </a:lvl6pPr>
            <a:lvl7pPr marL="2057400" indent="0">
              <a:buNone/>
              <a:defRPr sz="1100"/>
            </a:lvl7pPr>
            <a:lvl8pPr marL="2400300" indent="0">
              <a:buNone/>
              <a:defRPr sz="1100"/>
            </a:lvl8pPr>
            <a:lvl9pPr marL="2743200" indent="0">
              <a:buNone/>
              <a:defRPr sz="1100"/>
            </a:lvl9pPr>
          </a:lstStyle>
          <a:p>
            <a:pPr lvl="0"/>
            <a:r>
              <a:rPr lang="zh-CN" altLang="en-US"/>
              <a:t>单击此处编辑母版文本样式</a:t>
            </a:r>
          </a:p>
        </p:txBody>
      </p:sp>
      <p:sp>
        <p:nvSpPr>
          <p:cNvPr id="4" name="日期占位符 2"/>
          <p:cNvSpPr>
            <a:spLocks noGrp="1" noChangeArrowheads="1"/>
          </p:cNvSpPr>
          <p:nvPr>
            <p:ph type="dt" sz="half" idx="10"/>
          </p:nvPr>
        </p:nvSpPr>
        <p:spPr/>
        <p:txBody>
          <a:bodyPr/>
          <a:lstStyle>
            <a:lvl1pPr>
              <a:defRPr/>
            </a:lvl1pPr>
          </a:lstStyle>
          <a:p>
            <a:pPr>
              <a:defRPr/>
            </a:pPr>
            <a:fld id="{E8269F11-37C6-40AD-8554-A8A37C9B70CB}" type="datetimeFigureOut">
              <a:rPr lang="zh-CN" altLang="en-US"/>
              <a:t>2023-01-10</a:t>
            </a:fld>
            <a:endParaRPr lang="zh-CN" altLang="en-US"/>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34AF100A-D4BD-4415-BC5B-E066CC423F65}"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47B922AF-2D79-44DC-8887-05E5D10022BF}" type="datetimeFigureOut">
              <a:rPr lang="zh-CN" altLang="en-US"/>
              <a:t>2023-01-10</a:t>
            </a:fld>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80E1403C-2ACC-4EA5-B3F6-D5A6709EB2A9}"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5765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200151"/>
            <a:ext cx="405765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2"/>
          <p:cNvSpPr>
            <a:spLocks noGrp="1" noChangeArrowheads="1"/>
          </p:cNvSpPr>
          <p:nvPr>
            <p:ph type="dt" sz="half" idx="10"/>
          </p:nvPr>
        </p:nvSpPr>
        <p:spPr/>
        <p:txBody>
          <a:bodyPr/>
          <a:lstStyle>
            <a:lvl1pPr>
              <a:defRPr/>
            </a:lvl1pPr>
          </a:lstStyle>
          <a:p>
            <a:pPr>
              <a:defRPr/>
            </a:pPr>
            <a:fld id="{4E7FFAFB-3A1A-47F1-9CD8-7F75044DD751}" type="datetimeFigureOut">
              <a:rPr lang="zh-CN" altLang="en-US"/>
              <a:t>2023-01-10</a:t>
            </a:fld>
            <a:endParaRPr lang="zh-CN" altLang="en-US"/>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pPr>
              <a:defRPr/>
            </a:pPr>
            <a:fld id="{D4D896DF-3061-40E4-93B5-4836CBDE2FC5}"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39791"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39791"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4628" y="1151335"/>
            <a:ext cx="4042172"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44628" y="1631156"/>
            <a:ext cx="4042172"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2"/>
          <p:cNvSpPr>
            <a:spLocks noGrp="1" noChangeArrowheads="1"/>
          </p:cNvSpPr>
          <p:nvPr>
            <p:ph type="dt" sz="half" idx="10"/>
          </p:nvPr>
        </p:nvSpPr>
        <p:spPr/>
        <p:txBody>
          <a:bodyPr/>
          <a:lstStyle>
            <a:lvl1pPr>
              <a:defRPr/>
            </a:lvl1pPr>
          </a:lstStyle>
          <a:p>
            <a:pPr>
              <a:defRPr/>
            </a:pPr>
            <a:fld id="{348CDAF8-0344-464B-B4A9-B9DC234966CA}" type="datetimeFigureOut">
              <a:rPr lang="zh-CN" altLang="en-US"/>
              <a:t>2023-01-10</a:t>
            </a:fld>
            <a:endParaRPr lang="zh-CN" altLang="en-US"/>
          </a:p>
        </p:txBody>
      </p:sp>
      <p:sp>
        <p:nvSpPr>
          <p:cNvPr id="8"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4"/>
          <p:cNvSpPr>
            <a:spLocks noGrp="1" noChangeArrowheads="1"/>
          </p:cNvSpPr>
          <p:nvPr>
            <p:ph type="sldNum" sz="quarter" idx="12"/>
          </p:nvPr>
        </p:nvSpPr>
        <p:spPr/>
        <p:txBody>
          <a:bodyPr/>
          <a:lstStyle>
            <a:lvl1pPr>
              <a:defRPr/>
            </a:lvl1pPr>
          </a:lstStyle>
          <a:p>
            <a:pPr>
              <a:defRPr/>
            </a:pPr>
            <a:fld id="{2BB8BD0E-3993-44F4-BE6D-8677063492EC}"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noChangeArrowheads="1"/>
          </p:cNvSpPr>
          <p:nvPr>
            <p:ph type="dt" sz="half" idx="10"/>
          </p:nvPr>
        </p:nvSpPr>
        <p:spPr/>
        <p:txBody>
          <a:bodyPr/>
          <a:lstStyle>
            <a:lvl1pPr>
              <a:defRPr/>
            </a:lvl1pPr>
          </a:lstStyle>
          <a:p>
            <a:pPr>
              <a:defRPr/>
            </a:pPr>
            <a:fld id="{5AA6B075-7C40-419E-8089-CC926DBBAF50}" type="datetimeFigureOut">
              <a:rPr lang="zh-CN" altLang="en-US"/>
              <a:t>2023-01-10</a:t>
            </a:fld>
            <a:endParaRPr lang="zh-CN" altLang="en-US"/>
          </a:p>
        </p:txBody>
      </p:sp>
      <p:sp>
        <p:nvSpPr>
          <p:cNvPr id="4"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4"/>
          <p:cNvSpPr>
            <a:spLocks noGrp="1" noChangeArrowheads="1"/>
          </p:cNvSpPr>
          <p:nvPr>
            <p:ph type="sldNum" sz="quarter" idx="12"/>
          </p:nvPr>
        </p:nvSpPr>
        <p:spPr/>
        <p:txBody>
          <a:bodyPr/>
          <a:lstStyle>
            <a:lvl1pPr>
              <a:defRPr/>
            </a:lvl1pPr>
          </a:lstStyle>
          <a:p>
            <a:pPr>
              <a:defRPr/>
            </a:pPr>
            <a:fld id="{8761B732-4C77-4500-A681-3EE97262BC3A}"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p:cNvSpPr>
            <a:spLocks noGrp="1" noChangeArrowheads="1"/>
          </p:cNvSpPr>
          <p:nvPr>
            <p:ph type="dt" sz="half" idx="10"/>
          </p:nvPr>
        </p:nvSpPr>
        <p:spPr/>
        <p:txBody>
          <a:bodyPr/>
          <a:lstStyle>
            <a:lvl1pPr>
              <a:defRPr/>
            </a:lvl1pPr>
          </a:lstStyle>
          <a:p>
            <a:pPr>
              <a:defRPr/>
            </a:pPr>
            <a:fld id="{2A165F21-9CA8-401A-9E27-F13D5FA9FB19}" type="datetimeFigureOut">
              <a:rPr lang="zh-CN" altLang="en-US"/>
              <a:t>2023-01-10</a:t>
            </a:fld>
            <a:endParaRPr lang="zh-CN" altLang="en-US"/>
          </a:p>
        </p:txBody>
      </p:sp>
      <p:sp>
        <p:nvSpPr>
          <p:cNvPr id="3"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4"/>
          <p:cNvSpPr>
            <a:spLocks noGrp="1" noChangeArrowheads="1"/>
          </p:cNvSpPr>
          <p:nvPr>
            <p:ph type="sldNum" sz="quarter" idx="12"/>
          </p:nvPr>
        </p:nvSpPr>
        <p:spPr/>
        <p:txBody>
          <a:bodyPr/>
          <a:lstStyle>
            <a:lvl1pPr>
              <a:defRPr/>
            </a:lvl1pPr>
          </a:lstStyle>
          <a:p>
            <a:pPr>
              <a:defRPr/>
            </a:pPr>
            <a:fld id="{B5D06E40-419F-48D4-82F3-05D443C95956}"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7"/>
            <a:ext cx="3008710" cy="871538"/>
          </a:xfrm>
        </p:spPr>
        <p:txBody>
          <a:bodyPr anchor="b"/>
          <a:lstStyle>
            <a:lvl1pPr algn="l">
              <a:defRPr sz="1500" b="1"/>
            </a:lvl1pPr>
          </a:lstStyle>
          <a:p>
            <a:r>
              <a:rPr lang="zh-CN" altLang="en-US"/>
              <a:t>单击此处编辑母版标题样式</a:t>
            </a:r>
          </a:p>
        </p:txBody>
      </p:sp>
      <p:sp>
        <p:nvSpPr>
          <p:cNvPr id="3" name="内容占位符 2"/>
          <p:cNvSpPr>
            <a:spLocks noGrp="1"/>
          </p:cNvSpPr>
          <p:nvPr>
            <p:ph idx="1"/>
          </p:nvPr>
        </p:nvSpPr>
        <p:spPr>
          <a:xfrm>
            <a:off x="3575448" y="204788"/>
            <a:ext cx="5111353"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6"/>
            <a:ext cx="3008710" cy="351829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zh-CN" altLang="en-US"/>
              <a:t>单击此处编辑母版文本样式</a:t>
            </a:r>
          </a:p>
        </p:txBody>
      </p:sp>
      <p:sp>
        <p:nvSpPr>
          <p:cNvPr id="5" name="日期占位符 2"/>
          <p:cNvSpPr>
            <a:spLocks noGrp="1" noChangeArrowheads="1"/>
          </p:cNvSpPr>
          <p:nvPr>
            <p:ph type="dt" sz="half" idx="10"/>
          </p:nvPr>
        </p:nvSpPr>
        <p:spPr/>
        <p:txBody>
          <a:bodyPr/>
          <a:lstStyle>
            <a:lvl1pPr>
              <a:defRPr/>
            </a:lvl1pPr>
          </a:lstStyle>
          <a:p>
            <a:pPr>
              <a:defRPr/>
            </a:pPr>
            <a:fld id="{80F15429-63EE-4521-A602-986F191568C6}" type="datetimeFigureOut">
              <a:rPr lang="zh-CN" altLang="en-US"/>
              <a:t>2023-01-10</a:t>
            </a:fld>
            <a:endParaRPr lang="zh-CN" altLang="en-US"/>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pPr>
              <a:defRPr/>
            </a:pPr>
            <a:fld id="{107D073E-6376-4959-95C4-11A7881471D4}"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1891" y="3600450"/>
            <a:ext cx="5486400" cy="425054"/>
          </a:xfrm>
        </p:spPr>
        <p:txBody>
          <a:bodyPr anchor="b"/>
          <a:lstStyle>
            <a:lvl1pPr algn="l">
              <a:defRPr sz="1500" b="1"/>
            </a:lvl1pPr>
          </a:lstStyle>
          <a:p>
            <a:r>
              <a:rPr lang="zh-CN" altLang="en-US"/>
              <a:t>单击此处编辑母版标题样式</a:t>
            </a:r>
          </a:p>
        </p:txBody>
      </p:sp>
      <p:sp>
        <p:nvSpPr>
          <p:cNvPr id="3" name="图片占位符 2"/>
          <p:cNvSpPr>
            <a:spLocks noGrp="1"/>
          </p:cNvSpPr>
          <p:nvPr>
            <p:ph type="pic" idx="1"/>
          </p:nvPr>
        </p:nvSpPr>
        <p:spPr>
          <a:xfrm>
            <a:off x="1791891"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1791891" y="4025503"/>
            <a:ext cx="5486400" cy="60364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zh-CN" altLang="en-US"/>
              <a:t>单击此处编辑母版文本样式</a:t>
            </a:r>
          </a:p>
        </p:txBody>
      </p:sp>
      <p:sp>
        <p:nvSpPr>
          <p:cNvPr id="5" name="日期占位符 2"/>
          <p:cNvSpPr>
            <a:spLocks noGrp="1" noChangeArrowheads="1"/>
          </p:cNvSpPr>
          <p:nvPr>
            <p:ph type="dt" sz="half" idx="10"/>
          </p:nvPr>
        </p:nvSpPr>
        <p:spPr/>
        <p:txBody>
          <a:bodyPr/>
          <a:lstStyle>
            <a:lvl1pPr>
              <a:defRPr/>
            </a:lvl1pPr>
          </a:lstStyle>
          <a:p>
            <a:pPr>
              <a:defRPr/>
            </a:pPr>
            <a:fld id="{A8F525DD-AE07-43D2-B37D-ADEBDB45E487}" type="datetimeFigureOut">
              <a:rPr lang="zh-CN" altLang="en-US"/>
              <a:t>2023-01-10</a:t>
            </a:fld>
            <a:endParaRPr lang="zh-CN" altLang="en-US"/>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pPr>
              <a:defRPr/>
            </a:pPr>
            <a:fld id="{5CF71718-FDF2-4D2D-9CC2-70D981D2051C}"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p:cNvSpPr>
            <a:spLocks noGrp="1" noChangeArrowheads="1"/>
          </p:cNvSpPr>
          <p:nvPr>
            <p:ph type="dt" sz="half" idx="10"/>
          </p:nvPr>
        </p:nvSpPr>
        <p:spPr/>
        <p:txBody>
          <a:bodyPr/>
          <a:lstStyle>
            <a:lvl1pPr>
              <a:defRPr/>
            </a:lvl1pPr>
          </a:lstStyle>
          <a:p>
            <a:pPr>
              <a:defRPr/>
            </a:pPr>
            <a:fld id="{392F8C3C-14CA-4F40-9E3B-EF18D4207765}" type="datetimeFigureOut">
              <a:rPr lang="zh-CN" altLang="en-US"/>
              <a:t>2023-01-10</a:t>
            </a:fld>
            <a:endParaRPr lang="zh-CN" altLang="en-US"/>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71897B1B-FA26-4504-836B-E496D45BDCAC}"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579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p:cNvSpPr>
            <a:spLocks noGrp="1" noChangeArrowheads="1"/>
          </p:cNvSpPr>
          <p:nvPr>
            <p:ph type="dt" sz="half" idx="10"/>
          </p:nvPr>
        </p:nvSpPr>
        <p:spPr/>
        <p:txBody>
          <a:bodyPr/>
          <a:lstStyle>
            <a:lvl1pPr>
              <a:defRPr/>
            </a:lvl1pPr>
          </a:lstStyle>
          <a:p>
            <a:pPr>
              <a:defRPr/>
            </a:pPr>
            <a:fld id="{0CF7648E-326F-4D6F-AA01-C3E435F4DDFA}" type="datetimeFigureOut">
              <a:rPr lang="zh-CN" altLang="en-US"/>
              <a:t>2023-01-10</a:t>
            </a:fld>
            <a:endParaRPr lang="zh-CN" altLang="en-US"/>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A11C0E89-F8F2-47C7-95E2-B289824A70B4}"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zh-CN" altLang="en-US"/>
              <a:t>单击此处编辑母版副标题样式</a:t>
            </a:r>
          </a:p>
        </p:txBody>
      </p:sp>
      <p:sp>
        <p:nvSpPr>
          <p:cNvPr id="4" name="日期占位符 1"/>
          <p:cNvSpPr>
            <a:spLocks noGrp="1" noChangeArrowheads="1"/>
          </p:cNvSpPr>
          <p:nvPr>
            <p:ph type="dt" sz="half" idx="10"/>
          </p:nvPr>
        </p:nvSpPr>
        <p:spPr/>
        <p:txBody>
          <a:bodyPr/>
          <a:lstStyle>
            <a:lvl1pPr>
              <a:defRPr/>
            </a:lvl1pPr>
          </a:lstStyle>
          <a:p>
            <a:pPr>
              <a:defRPr/>
            </a:pPr>
            <a:fld id="{B024F453-D11B-4F86-9340-C301D08C68B9}" type="datetimeFigureOut">
              <a:rPr lang="zh-CN" altLang="en-US"/>
              <a:t>2023-01-10</a:t>
            </a:fld>
            <a:endParaRPr lang="zh-CN" altLang="en-US"/>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6AE6011E-047D-4B8E-9AED-43F1CD92A6CD}"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p:cNvSpPr>
            <a:spLocks noGrp="1" noChangeArrowheads="1"/>
          </p:cNvSpPr>
          <p:nvPr>
            <p:ph type="dt" sz="half" idx="10"/>
          </p:nvPr>
        </p:nvSpPr>
        <p:spPr/>
        <p:txBody>
          <a:bodyPr/>
          <a:lstStyle>
            <a:lvl1pPr>
              <a:defRPr/>
            </a:lvl1pPr>
          </a:lstStyle>
          <a:p>
            <a:pPr>
              <a:defRPr/>
            </a:pPr>
            <a:fld id="{01DAF3F8-12AB-4DD7-88FD-4DEC95F61558}" type="datetimeFigureOut">
              <a:rPr lang="zh-CN" altLang="en-US"/>
              <a:t>2023-01-10</a:t>
            </a:fld>
            <a:endParaRPr lang="zh-CN" altLang="en-US"/>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B312CC65-C74B-4887-8AF9-4ADDA58B427D}"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7"/>
            <a:ext cx="3008710" cy="871538"/>
          </a:xfrm>
        </p:spPr>
        <p:txBody>
          <a:bodyPr anchor="b"/>
          <a:lstStyle>
            <a:lvl1pPr algn="l">
              <a:defRPr sz="1500" b="1"/>
            </a:lvl1pPr>
          </a:lstStyle>
          <a:p>
            <a:r>
              <a:rPr lang="zh-CN" altLang="en-US"/>
              <a:t>单击此处编辑母版标题样式</a:t>
            </a:r>
          </a:p>
        </p:txBody>
      </p:sp>
      <p:sp>
        <p:nvSpPr>
          <p:cNvPr id="3" name="内容占位符 2"/>
          <p:cNvSpPr>
            <a:spLocks noGrp="1"/>
          </p:cNvSpPr>
          <p:nvPr>
            <p:ph idx="1"/>
          </p:nvPr>
        </p:nvSpPr>
        <p:spPr>
          <a:xfrm>
            <a:off x="3575448" y="204788"/>
            <a:ext cx="5111353"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6"/>
            <a:ext cx="3008710" cy="351829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82CBC02F-52A8-460A-BCE4-6E6F0EAB917B}" type="datetimeFigureOut">
              <a:rPr lang="zh-CN" altLang="en-US"/>
              <a:t>2023-01-10</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62AF1367-FA5E-4FAF-A1F3-21F244A20448}"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710" y="3305176"/>
            <a:ext cx="7772400" cy="1021556"/>
          </a:xfrm>
        </p:spPr>
        <p:txBody>
          <a:bodyPr anchor="t"/>
          <a:lstStyle>
            <a:lvl1pPr algn="l">
              <a:defRPr sz="3000" b="1" cap="all"/>
            </a:lvl1pPr>
          </a:lstStyle>
          <a:p>
            <a:r>
              <a:rPr lang="zh-CN" altLang="en-US"/>
              <a:t>单击此处编辑母版标题样式</a:t>
            </a:r>
          </a:p>
        </p:txBody>
      </p:sp>
      <p:sp>
        <p:nvSpPr>
          <p:cNvPr id="3" name="文本占位符 2"/>
          <p:cNvSpPr>
            <a:spLocks noGrp="1"/>
          </p:cNvSpPr>
          <p:nvPr>
            <p:ph type="body" idx="1"/>
          </p:nvPr>
        </p:nvSpPr>
        <p:spPr>
          <a:xfrm>
            <a:off x="722710" y="2180035"/>
            <a:ext cx="7772400" cy="1125140"/>
          </a:xfrm>
        </p:spPr>
        <p:txBody>
          <a:bodyPr anchor="b"/>
          <a:lstStyle>
            <a:lvl1pPr marL="0" indent="0">
              <a:buNone/>
              <a:defRPr sz="1500"/>
            </a:lvl1pPr>
            <a:lvl2pPr marL="342900" indent="0">
              <a:buNone/>
              <a:defRPr sz="1400"/>
            </a:lvl2pPr>
            <a:lvl3pPr marL="685800" indent="0">
              <a:buNone/>
              <a:defRPr sz="1200"/>
            </a:lvl3pPr>
            <a:lvl4pPr marL="1028700" indent="0">
              <a:buNone/>
              <a:defRPr sz="1100"/>
            </a:lvl4pPr>
            <a:lvl5pPr marL="1371600" indent="0">
              <a:buNone/>
              <a:defRPr sz="1100"/>
            </a:lvl5pPr>
            <a:lvl6pPr marL="1714500" indent="0">
              <a:buNone/>
              <a:defRPr sz="1100"/>
            </a:lvl6pPr>
            <a:lvl7pPr marL="2057400" indent="0">
              <a:buNone/>
              <a:defRPr sz="1100"/>
            </a:lvl7pPr>
            <a:lvl8pPr marL="2400300" indent="0">
              <a:buNone/>
              <a:defRPr sz="1100"/>
            </a:lvl8pPr>
            <a:lvl9pPr marL="2743200" indent="0">
              <a:buNone/>
              <a:defRPr sz="1100"/>
            </a:lvl9pPr>
          </a:lstStyle>
          <a:p>
            <a:pPr lvl="0"/>
            <a:r>
              <a:rPr lang="zh-CN" altLang="en-US"/>
              <a:t>单击此处编辑母版文本样式</a:t>
            </a:r>
          </a:p>
        </p:txBody>
      </p:sp>
      <p:sp>
        <p:nvSpPr>
          <p:cNvPr id="4" name="日期占位符 1"/>
          <p:cNvSpPr>
            <a:spLocks noGrp="1" noChangeArrowheads="1"/>
          </p:cNvSpPr>
          <p:nvPr>
            <p:ph type="dt" sz="half" idx="10"/>
          </p:nvPr>
        </p:nvSpPr>
        <p:spPr/>
        <p:txBody>
          <a:bodyPr/>
          <a:lstStyle>
            <a:lvl1pPr>
              <a:defRPr/>
            </a:lvl1pPr>
          </a:lstStyle>
          <a:p>
            <a:pPr>
              <a:defRPr/>
            </a:pPr>
            <a:fld id="{24823D5B-33D5-4985-9FBE-E67B0CC8FD45}" type="datetimeFigureOut">
              <a:rPr lang="zh-CN" altLang="en-US"/>
              <a:t>2023-01-10</a:t>
            </a:fld>
            <a:endParaRPr lang="zh-CN" altLang="en-US"/>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64850402-74E2-4617-93DD-99B9AC3CCBD6}"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5765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200151"/>
            <a:ext cx="405765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1"/>
          <p:cNvSpPr>
            <a:spLocks noGrp="1" noChangeArrowheads="1"/>
          </p:cNvSpPr>
          <p:nvPr>
            <p:ph type="dt" sz="half" idx="10"/>
          </p:nvPr>
        </p:nvSpPr>
        <p:spPr/>
        <p:txBody>
          <a:bodyPr/>
          <a:lstStyle>
            <a:lvl1pPr>
              <a:defRPr/>
            </a:lvl1pPr>
          </a:lstStyle>
          <a:p>
            <a:pPr>
              <a:defRPr/>
            </a:pPr>
            <a:fld id="{45F6912C-359F-47D8-A387-BC345B60243B}" type="datetimeFigureOut">
              <a:rPr lang="zh-CN" altLang="en-US"/>
              <a:t>2023-01-10</a:t>
            </a:fld>
            <a:endParaRPr lang="zh-CN" altLang="en-US"/>
          </a:p>
        </p:txBody>
      </p:sp>
      <p:sp>
        <p:nvSpPr>
          <p:cNvPr id="6"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p:txBody>
          <a:bodyPr/>
          <a:lstStyle>
            <a:lvl1pPr>
              <a:defRPr/>
            </a:lvl1pPr>
          </a:lstStyle>
          <a:p>
            <a:pPr>
              <a:defRPr/>
            </a:pPr>
            <a:fld id="{F79EC748-5F52-4B53-85CC-A56F84C815CF}"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39791"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39791"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4628" y="1151335"/>
            <a:ext cx="4042172"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44628" y="1631156"/>
            <a:ext cx="4042172"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1"/>
          <p:cNvSpPr>
            <a:spLocks noGrp="1" noChangeArrowheads="1"/>
          </p:cNvSpPr>
          <p:nvPr>
            <p:ph type="dt" sz="half" idx="10"/>
          </p:nvPr>
        </p:nvSpPr>
        <p:spPr/>
        <p:txBody>
          <a:bodyPr/>
          <a:lstStyle>
            <a:lvl1pPr>
              <a:defRPr/>
            </a:lvl1pPr>
          </a:lstStyle>
          <a:p>
            <a:pPr>
              <a:defRPr/>
            </a:pPr>
            <a:fld id="{C3E5CE4A-C5F7-40FC-B310-47428FC1C9F1}" type="datetimeFigureOut">
              <a:rPr lang="zh-CN" altLang="en-US"/>
              <a:t>2023-01-10</a:t>
            </a:fld>
            <a:endParaRPr lang="zh-CN" altLang="en-US"/>
          </a:p>
        </p:txBody>
      </p:sp>
      <p:sp>
        <p:nvSpPr>
          <p:cNvPr id="8"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3"/>
          <p:cNvSpPr>
            <a:spLocks noGrp="1" noChangeArrowheads="1"/>
          </p:cNvSpPr>
          <p:nvPr>
            <p:ph type="sldNum" sz="quarter" idx="12"/>
          </p:nvPr>
        </p:nvSpPr>
        <p:spPr/>
        <p:txBody>
          <a:bodyPr/>
          <a:lstStyle>
            <a:lvl1pPr>
              <a:defRPr/>
            </a:lvl1pPr>
          </a:lstStyle>
          <a:p>
            <a:pPr>
              <a:defRPr/>
            </a:pPr>
            <a:fld id="{27D8D115-0825-4F97-8A50-760C284CE6CC}"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1"/>
          <p:cNvSpPr>
            <a:spLocks noGrp="1" noChangeArrowheads="1"/>
          </p:cNvSpPr>
          <p:nvPr>
            <p:ph type="dt" sz="half" idx="10"/>
          </p:nvPr>
        </p:nvSpPr>
        <p:spPr/>
        <p:txBody>
          <a:bodyPr/>
          <a:lstStyle>
            <a:lvl1pPr>
              <a:defRPr/>
            </a:lvl1pPr>
          </a:lstStyle>
          <a:p>
            <a:pPr>
              <a:defRPr/>
            </a:pPr>
            <a:fld id="{85E975B0-9375-47CF-8121-AF3A4023E881}" type="datetimeFigureOut">
              <a:rPr lang="zh-CN" altLang="en-US"/>
              <a:t>2023-01-10</a:t>
            </a:fld>
            <a:endParaRPr lang="zh-CN" altLang="en-US"/>
          </a:p>
        </p:txBody>
      </p:sp>
      <p:sp>
        <p:nvSpPr>
          <p:cNvPr id="4"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3"/>
          <p:cNvSpPr>
            <a:spLocks noGrp="1" noChangeArrowheads="1"/>
          </p:cNvSpPr>
          <p:nvPr>
            <p:ph type="sldNum" sz="quarter" idx="12"/>
          </p:nvPr>
        </p:nvSpPr>
        <p:spPr/>
        <p:txBody>
          <a:bodyPr/>
          <a:lstStyle>
            <a:lvl1pPr>
              <a:defRPr/>
            </a:lvl1pPr>
          </a:lstStyle>
          <a:p>
            <a:pPr>
              <a:defRPr/>
            </a:pPr>
            <a:fld id="{FB48AC6A-FC3C-4FBD-9E93-E014429FBDB1}"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noChangeArrowheads="1"/>
          </p:cNvSpPr>
          <p:nvPr>
            <p:ph type="dt" sz="half" idx="10"/>
          </p:nvPr>
        </p:nvSpPr>
        <p:spPr/>
        <p:txBody>
          <a:bodyPr/>
          <a:lstStyle>
            <a:lvl1pPr>
              <a:defRPr/>
            </a:lvl1pPr>
          </a:lstStyle>
          <a:p>
            <a:pPr>
              <a:defRPr/>
            </a:pPr>
            <a:fld id="{54C49D10-3759-4881-A964-50B51F72DBD6}" type="datetimeFigureOut">
              <a:rPr lang="zh-CN" altLang="en-US"/>
              <a:t>2023-01-10</a:t>
            </a:fld>
            <a:endParaRPr lang="zh-CN" altLang="en-US"/>
          </a:p>
        </p:txBody>
      </p:sp>
      <p:sp>
        <p:nvSpPr>
          <p:cNvPr id="3"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3"/>
          <p:cNvSpPr>
            <a:spLocks noGrp="1" noChangeArrowheads="1"/>
          </p:cNvSpPr>
          <p:nvPr>
            <p:ph type="sldNum" sz="quarter" idx="12"/>
          </p:nvPr>
        </p:nvSpPr>
        <p:spPr/>
        <p:txBody>
          <a:bodyPr/>
          <a:lstStyle>
            <a:lvl1pPr>
              <a:defRPr/>
            </a:lvl1pPr>
          </a:lstStyle>
          <a:p>
            <a:pPr>
              <a:defRPr/>
            </a:pPr>
            <a:fld id="{89E99CC4-BCF1-4529-9A28-F70631F4331F}"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7"/>
            <a:ext cx="3008710" cy="871538"/>
          </a:xfrm>
        </p:spPr>
        <p:txBody>
          <a:bodyPr anchor="b"/>
          <a:lstStyle>
            <a:lvl1pPr algn="l">
              <a:defRPr sz="1500" b="1"/>
            </a:lvl1pPr>
          </a:lstStyle>
          <a:p>
            <a:r>
              <a:rPr lang="zh-CN" altLang="en-US"/>
              <a:t>单击此处编辑母版标题样式</a:t>
            </a:r>
          </a:p>
        </p:txBody>
      </p:sp>
      <p:sp>
        <p:nvSpPr>
          <p:cNvPr id="3" name="内容占位符 2"/>
          <p:cNvSpPr>
            <a:spLocks noGrp="1"/>
          </p:cNvSpPr>
          <p:nvPr>
            <p:ph idx="1"/>
          </p:nvPr>
        </p:nvSpPr>
        <p:spPr>
          <a:xfrm>
            <a:off x="3575448" y="204788"/>
            <a:ext cx="5111353"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6"/>
            <a:ext cx="3008710" cy="351829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zh-CN" altLang="en-US"/>
              <a:t>单击此处编辑母版文本样式</a:t>
            </a:r>
          </a:p>
        </p:txBody>
      </p:sp>
      <p:sp>
        <p:nvSpPr>
          <p:cNvPr id="5" name="日期占位符 1"/>
          <p:cNvSpPr>
            <a:spLocks noGrp="1" noChangeArrowheads="1"/>
          </p:cNvSpPr>
          <p:nvPr>
            <p:ph type="dt" sz="half" idx="10"/>
          </p:nvPr>
        </p:nvSpPr>
        <p:spPr/>
        <p:txBody>
          <a:bodyPr/>
          <a:lstStyle>
            <a:lvl1pPr>
              <a:defRPr/>
            </a:lvl1pPr>
          </a:lstStyle>
          <a:p>
            <a:pPr>
              <a:defRPr/>
            </a:pPr>
            <a:fld id="{E0F5EC29-47BD-4847-8278-05014EA05985}" type="datetimeFigureOut">
              <a:rPr lang="zh-CN" altLang="en-US"/>
              <a:t>2023-01-10</a:t>
            </a:fld>
            <a:endParaRPr lang="zh-CN" altLang="en-US"/>
          </a:p>
        </p:txBody>
      </p:sp>
      <p:sp>
        <p:nvSpPr>
          <p:cNvPr id="6"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p:txBody>
          <a:bodyPr/>
          <a:lstStyle>
            <a:lvl1pPr>
              <a:defRPr/>
            </a:lvl1pPr>
          </a:lstStyle>
          <a:p>
            <a:pPr>
              <a:defRPr/>
            </a:pPr>
            <a:fld id="{F10598AF-BDEA-4541-8C4E-E9B07532C62A}"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1891" y="3600450"/>
            <a:ext cx="5486400" cy="425054"/>
          </a:xfrm>
        </p:spPr>
        <p:txBody>
          <a:bodyPr anchor="b"/>
          <a:lstStyle>
            <a:lvl1pPr algn="l">
              <a:defRPr sz="1500" b="1"/>
            </a:lvl1pPr>
          </a:lstStyle>
          <a:p>
            <a:r>
              <a:rPr lang="zh-CN" altLang="en-US"/>
              <a:t>单击此处编辑母版标题样式</a:t>
            </a:r>
          </a:p>
        </p:txBody>
      </p:sp>
      <p:sp>
        <p:nvSpPr>
          <p:cNvPr id="3" name="图片占位符 2"/>
          <p:cNvSpPr>
            <a:spLocks noGrp="1"/>
          </p:cNvSpPr>
          <p:nvPr>
            <p:ph type="pic" idx="1"/>
          </p:nvPr>
        </p:nvSpPr>
        <p:spPr>
          <a:xfrm>
            <a:off x="1791891"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1791891" y="4025503"/>
            <a:ext cx="5486400" cy="60364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zh-CN" altLang="en-US"/>
              <a:t>单击此处编辑母版文本样式</a:t>
            </a:r>
          </a:p>
        </p:txBody>
      </p:sp>
      <p:sp>
        <p:nvSpPr>
          <p:cNvPr id="5" name="日期占位符 1"/>
          <p:cNvSpPr>
            <a:spLocks noGrp="1" noChangeArrowheads="1"/>
          </p:cNvSpPr>
          <p:nvPr>
            <p:ph type="dt" sz="half" idx="10"/>
          </p:nvPr>
        </p:nvSpPr>
        <p:spPr/>
        <p:txBody>
          <a:bodyPr/>
          <a:lstStyle>
            <a:lvl1pPr>
              <a:defRPr/>
            </a:lvl1pPr>
          </a:lstStyle>
          <a:p>
            <a:pPr>
              <a:defRPr/>
            </a:pPr>
            <a:fld id="{A649C446-4FC2-426B-95AE-CF95CD20057E}" type="datetimeFigureOut">
              <a:rPr lang="zh-CN" altLang="en-US"/>
              <a:t>2023-01-10</a:t>
            </a:fld>
            <a:endParaRPr lang="zh-CN" altLang="en-US"/>
          </a:p>
        </p:txBody>
      </p:sp>
      <p:sp>
        <p:nvSpPr>
          <p:cNvPr id="6"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p:txBody>
          <a:bodyPr/>
          <a:lstStyle>
            <a:lvl1pPr>
              <a:defRPr/>
            </a:lvl1pPr>
          </a:lstStyle>
          <a:p>
            <a:pPr>
              <a:defRPr/>
            </a:pPr>
            <a:fld id="{420B8C5A-1BE1-4474-BD8A-71C41E6C56FF}"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p:cNvSpPr>
            <a:spLocks noGrp="1" noChangeArrowheads="1"/>
          </p:cNvSpPr>
          <p:nvPr>
            <p:ph type="dt" sz="half" idx="10"/>
          </p:nvPr>
        </p:nvSpPr>
        <p:spPr/>
        <p:txBody>
          <a:bodyPr/>
          <a:lstStyle>
            <a:lvl1pPr>
              <a:defRPr/>
            </a:lvl1pPr>
          </a:lstStyle>
          <a:p>
            <a:pPr>
              <a:defRPr/>
            </a:pPr>
            <a:fld id="{181007EB-2C83-475D-AF09-9B227B2DC9E8}" type="datetimeFigureOut">
              <a:rPr lang="zh-CN" altLang="en-US"/>
              <a:t>2023-01-10</a:t>
            </a:fld>
            <a:endParaRPr lang="zh-CN" altLang="en-US"/>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5E3692E3-6FB4-4013-9F24-038F0B1A46C6}"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579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p:cNvSpPr>
            <a:spLocks noGrp="1" noChangeArrowheads="1"/>
          </p:cNvSpPr>
          <p:nvPr>
            <p:ph type="dt" sz="half" idx="10"/>
          </p:nvPr>
        </p:nvSpPr>
        <p:spPr/>
        <p:txBody>
          <a:bodyPr/>
          <a:lstStyle>
            <a:lvl1pPr>
              <a:defRPr/>
            </a:lvl1pPr>
          </a:lstStyle>
          <a:p>
            <a:pPr>
              <a:defRPr/>
            </a:pPr>
            <a:fld id="{70FE4C27-1A4E-463C-878E-0F8A192E14B7}" type="datetimeFigureOut">
              <a:rPr lang="zh-CN" altLang="en-US"/>
              <a:t>2023-01-10</a:t>
            </a:fld>
            <a:endParaRPr lang="zh-CN" altLang="en-US"/>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FB4A3512-5C9A-418E-91FC-C2C4A5AD61E0}"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zh-CN" altLang="en-US"/>
              <a:t>单击此处编辑母版副标题样式</a:t>
            </a:r>
          </a:p>
        </p:txBody>
      </p:sp>
      <p:sp>
        <p:nvSpPr>
          <p:cNvPr id="4" name="日期占位符 4"/>
          <p:cNvSpPr>
            <a:spLocks noGrp="1" noChangeArrowheads="1"/>
          </p:cNvSpPr>
          <p:nvPr>
            <p:ph type="dt" sz="half" idx="10"/>
          </p:nvPr>
        </p:nvSpPr>
        <p:spPr/>
        <p:txBody>
          <a:bodyPr/>
          <a:lstStyle>
            <a:lvl1pPr>
              <a:defRPr/>
            </a:lvl1pPr>
          </a:lstStyle>
          <a:p>
            <a:pPr>
              <a:defRPr/>
            </a:pPr>
            <a:fld id="{48ECA6DA-A52B-4E6E-9C3F-23FD4BA8FAB7}" type="datetimeFigureOut">
              <a:rPr lang="zh-CN" altLang="en-US"/>
              <a:t>2023-01-10</a:t>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41603A08-72CE-4909-81A9-A17EA31621C3}"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1891" y="3600450"/>
            <a:ext cx="5486400" cy="425054"/>
          </a:xfrm>
        </p:spPr>
        <p:txBody>
          <a:bodyPr anchor="b"/>
          <a:lstStyle>
            <a:lvl1pPr algn="l">
              <a:defRPr sz="1500" b="1"/>
            </a:lvl1pPr>
          </a:lstStyle>
          <a:p>
            <a:r>
              <a:rPr lang="zh-CN" altLang="en-US"/>
              <a:t>单击此处编辑母版标题样式</a:t>
            </a:r>
          </a:p>
        </p:txBody>
      </p:sp>
      <p:sp>
        <p:nvSpPr>
          <p:cNvPr id="3" name="图片占位符 2"/>
          <p:cNvSpPr>
            <a:spLocks noGrp="1"/>
          </p:cNvSpPr>
          <p:nvPr>
            <p:ph type="pic" idx="1"/>
          </p:nvPr>
        </p:nvSpPr>
        <p:spPr>
          <a:xfrm>
            <a:off x="1791891"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1791891" y="4025503"/>
            <a:ext cx="5486400" cy="60364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8959F6EE-1198-4592-8FEC-E9DAF3FC5372}" type="datetimeFigureOut">
              <a:rPr lang="zh-CN" altLang="en-US"/>
              <a:t>2023-01-10</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601BB656-BB5C-445B-BEB3-459FDCC37CEE}"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p:txBody>
          <a:bodyPr/>
          <a:lstStyle>
            <a:lvl1pPr>
              <a:defRPr/>
            </a:lvl1pPr>
          </a:lstStyle>
          <a:p>
            <a:pPr>
              <a:defRPr/>
            </a:pPr>
            <a:fld id="{9D0FB39A-935D-4331-B7D5-3653FA426191}" type="datetimeFigureOut">
              <a:rPr lang="zh-CN" altLang="en-US"/>
              <a:t>2023-01-10</a:t>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5A941F05-6FC2-478E-90B3-D713CC9B4DA3}"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710" y="3305176"/>
            <a:ext cx="7772400" cy="1021556"/>
          </a:xfrm>
        </p:spPr>
        <p:txBody>
          <a:bodyPr anchor="t"/>
          <a:lstStyle>
            <a:lvl1pPr algn="l">
              <a:defRPr sz="3000" b="1" cap="all"/>
            </a:lvl1pPr>
          </a:lstStyle>
          <a:p>
            <a:r>
              <a:rPr lang="zh-CN" altLang="en-US"/>
              <a:t>单击此处编辑母版标题样式</a:t>
            </a:r>
          </a:p>
        </p:txBody>
      </p:sp>
      <p:sp>
        <p:nvSpPr>
          <p:cNvPr id="3" name="文本占位符 2"/>
          <p:cNvSpPr>
            <a:spLocks noGrp="1"/>
          </p:cNvSpPr>
          <p:nvPr>
            <p:ph type="body" idx="1"/>
          </p:nvPr>
        </p:nvSpPr>
        <p:spPr>
          <a:xfrm>
            <a:off x="722710" y="2180035"/>
            <a:ext cx="7772400" cy="1125140"/>
          </a:xfrm>
        </p:spPr>
        <p:txBody>
          <a:bodyPr anchor="b"/>
          <a:lstStyle>
            <a:lvl1pPr marL="0" indent="0">
              <a:buNone/>
              <a:defRPr sz="1500"/>
            </a:lvl1pPr>
            <a:lvl2pPr marL="342900" indent="0">
              <a:buNone/>
              <a:defRPr sz="1400"/>
            </a:lvl2pPr>
            <a:lvl3pPr marL="685800" indent="0">
              <a:buNone/>
              <a:defRPr sz="1200"/>
            </a:lvl3pPr>
            <a:lvl4pPr marL="1028700" indent="0">
              <a:buNone/>
              <a:defRPr sz="1100"/>
            </a:lvl4pPr>
            <a:lvl5pPr marL="1371600" indent="0">
              <a:buNone/>
              <a:defRPr sz="1100"/>
            </a:lvl5pPr>
            <a:lvl6pPr marL="1714500" indent="0">
              <a:buNone/>
              <a:defRPr sz="1100"/>
            </a:lvl6pPr>
            <a:lvl7pPr marL="2057400" indent="0">
              <a:buNone/>
              <a:defRPr sz="1100"/>
            </a:lvl7pPr>
            <a:lvl8pPr marL="2400300" indent="0">
              <a:buNone/>
              <a:defRPr sz="1100"/>
            </a:lvl8pPr>
            <a:lvl9pPr marL="2743200" indent="0">
              <a:buNone/>
              <a:defRPr sz="1100"/>
            </a:lvl9pPr>
          </a:lstStyle>
          <a:p>
            <a:pPr lvl="0"/>
            <a:r>
              <a:rPr lang="zh-CN" altLang="en-US"/>
              <a:t>单击此处编辑母版文本样式</a:t>
            </a:r>
          </a:p>
        </p:txBody>
      </p:sp>
      <p:sp>
        <p:nvSpPr>
          <p:cNvPr id="4" name="日期占位符 4"/>
          <p:cNvSpPr>
            <a:spLocks noGrp="1" noChangeArrowheads="1"/>
          </p:cNvSpPr>
          <p:nvPr>
            <p:ph type="dt" sz="half" idx="10"/>
          </p:nvPr>
        </p:nvSpPr>
        <p:spPr/>
        <p:txBody>
          <a:bodyPr/>
          <a:lstStyle>
            <a:lvl1pPr>
              <a:defRPr/>
            </a:lvl1pPr>
          </a:lstStyle>
          <a:p>
            <a:pPr>
              <a:defRPr/>
            </a:pPr>
            <a:fld id="{7C3F8B39-C367-4FBC-93CD-36CA008ECD88}" type="datetimeFigureOut">
              <a:rPr lang="zh-CN" altLang="en-US"/>
              <a:t>2023-01-10</a:t>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A5E0B663-46BC-4437-A471-D8F0D5B1473D}"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5765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200151"/>
            <a:ext cx="405765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noChangeArrowheads="1"/>
          </p:cNvSpPr>
          <p:nvPr>
            <p:ph type="dt" sz="half" idx="10"/>
          </p:nvPr>
        </p:nvSpPr>
        <p:spPr/>
        <p:txBody>
          <a:bodyPr/>
          <a:lstStyle>
            <a:lvl1pPr>
              <a:defRPr/>
            </a:lvl1pPr>
          </a:lstStyle>
          <a:p>
            <a:pPr>
              <a:defRPr/>
            </a:pPr>
            <a:fld id="{D77B0A6B-8170-467E-A2AD-926D87CC10C3}" type="datetimeFigureOut">
              <a:rPr lang="zh-CN" altLang="en-US"/>
              <a:t>2023-01-10</a:t>
            </a:fld>
            <a:endParaRPr lang="zh-CN" altLang="en-US"/>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4B503C47-AA4A-4AD8-AACE-8080916A1F3B}"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39791"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39791"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4628" y="1151335"/>
            <a:ext cx="4042172"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44628" y="1631156"/>
            <a:ext cx="4042172"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p:cNvSpPr>
            <a:spLocks noGrp="1" noChangeArrowheads="1"/>
          </p:cNvSpPr>
          <p:nvPr>
            <p:ph type="dt" sz="half" idx="10"/>
          </p:nvPr>
        </p:nvSpPr>
        <p:spPr/>
        <p:txBody>
          <a:bodyPr/>
          <a:lstStyle>
            <a:lvl1pPr>
              <a:defRPr/>
            </a:lvl1pPr>
          </a:lstStyle>
          <a:p>
            <a:pPr>
              <a:defRPr/>
            </a:pPr>
            <a:fld id="{47E4911D-9937-44F8-B8DE-AE7743874F50}" type="datetimeFigureOut">
              <a:rPr lang="zh-CN" altLang="en-US"/>
              <a:t>2023-01-10</a:t>
            </a:fld>
            <a:endParaRPr lang="zh-CN" altLang="en-US"/>
          </a:p>
        </p:txBody>
      </p:sp>
      <p:sp>
        <p:nvSpPr>
          <p:cNvPr id="8"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p:txBody>
          <a:bodyPr/>
          <a:lstStyle>
            <a:lvl1pPr>
              <a:defRPr/>
            </a:lvl1pPr>
          </a:lstStyle>
          <a:p>
            <a:pPr>
              <a:defRPr/>
            </a:pPr>
            <a:fld id="{51BA6363-746F-40C1-9CA8-CE24FC7EC5E2}"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p:cNvSpPr>
            <a:spLocks noGrp="1" noChangeArrowheads="1"/>
          </p:cNvSpPr>
          <p:nvPr>
            <p:ph type="dt" sz="half" idx="10"/>
          </p:nvPr>
        </p:nvSpPr>
        <p:spPr/>
        <p:txBody>
          <a:bodyPr/>
          <a:lstStyle>
            <a:lvl1pPr>
              <a:defRPr/>
            </a:lvl1pPr>
          </a:lstStyle>
          <a:p>
            <a:pPr>
              <a:defRPr/>
            </a:pPr>
            <a:fld id="{BD988474-DF53-4110-A85A-1F3E61A43270}" type="datetimeFigureOut">
              <a:rPr lang="zh-CN" altLang="en-US"/>
              <a:t>2023-01-10</a:t>
            </a:fld>
            <a:endParaRPr lang="zh-CN" altLang="en-US"/>
          </a:p>
        </p:txBody>
      </p:sp>
      <p:sp>
        <p:nvSpPr>
          <p:cNvPr id="4"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p:txBody>
          <a:bodyPr/>
          <a:lstStyle>
            <a:lvl1pPr>
              <a:defRPr/>
            </a:lvl1pPr>
          </a:lstStyle>
          <a:p>
            <a:pPr>
              <a:defRPr/>
            </a:pPr>
            <a:fld id="{8E0B47E1-E964-4915-85FF-FABDC6883141}"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p:txBody>
          <a:bodyPr/>
          <a:lstStyle>
            <a:lvl1pPr>
              <a:defRPr/>
            </a:lvl1pPr>
          </a:lstStyle>
          <a:p>
            <a:pPr>
              <a:defRPr/>
            </a:pPr>
            <a:fld id="{3973D124-5F00-4B6C-8652-36CE2DC62C29}" type="datetimeFigureOut">
              <a:rPr lang="zh-CN" altLang="en-US"/>
              <a:t>2023-01-10</a:t>
            </a:fld>
            <a:endParaRPr lang="zh-CN" altLang="en-US"/>
          </a:p>
        </p:txBody>
      </p:sp>
      <p:sp>
        <p:nvSpPr>
          <p:cNvPr id="3"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p:txBody>
          <a:bodyPr/>
          <a:lstStyle>
            <a:lvl1pPr>
              <a:defRPr/>
            </a:lvl1pPr>
          </a:lstStyle>
          <a:p>
            <a:pPr>
              <a:defRPr/>
            </a:pPr>
            <a:fld id="{FDE4D04D-5AAA-47A8-BA6B-96E8D6F93FC9}"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7"/>
            <a:ext cx="3008710" cy="871538"/>
          </a:xfrm>
        </p:spPr>
        <p:txBody>
          <a:bodyPr anchor="b"/>
          <a:lstStyle>
            <a:lvl1pPr algn="l">
              <a:defRPr sz="1500" b="1"/>
            </a:lvl1pPr>
          </a:lstStyle>
          <a:p>
            <a:r>
              <a:rPr lang="zh-CN" altLang="en-US"/>
              <a:t>单击此处编辑母版标题样式</a:t>
            </a:r>
          </a:p>
        </p:txBody>
      </p:sp>
      <p:sp>
        <p:nvSpPr>
          <p:cNvPr id="3" name="内容占位符 2"/>
          <p:cNvSpPr>
            <a:spLocks noGrp="1"/>
          </p:cNvSpPr>
          <p:nvPr>
            <p:ph idx="1"/>
          </p:nvPr>
        </p:nvSpPr>
        <p:spPr>
          <a:xfrm>
            <a:off x="3575448" y="204788"/>
            <a:ext cx="5111353"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6"/>
            <a:ext cx="3008710" cy="351829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zh-CN" altLang="en-US"/>
              <a:t>单击此处编辑母版文本样式</a:t>
            </a:r>
          </a:p>
        </p:txBody>
      </p:sp>
      <p:sp>
        <p:nvSpPr>
          <p:cNvPr id="5" name="日期占位符 4"/>
          <p:cNvSpPr>
            <a:spLocks noGrp="1" noChangeArrowheads="1"/>
          </p:cNvSpPr>
          <p:nvPr>
            <p:ph type="dt" sz="half" idx="10"/>
          </p:nvPr>
        </p:nvSpPr>
        <p:spPr/>
        <p:txBody>
          <a:bodyPr/>
          <a:lstStyle>
            <a:lvl1pPr>
              <a:defRPr/>
            </a:lvl1pPr>
          </a:lstStyle>
          <a:p>
            <a:pPr>
              <a:defRPr/>
            </a:pPr>
            <a:fld id="{708A728E-16BA-483A-9DAA-ED3B0F27BDC1}" type="datetimeFigureOut">
              <a:rPr lang="zh-CN" altLang="en-US"/>
              <a:t>2023-01-10</a:t>
            </a:fld>
            <a:endParaRPr lang="zh-CN" altLang="en-US"/>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3310E06B-A0BA-4B86-91FC-47101842B837}"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1891" y="3600450"/>
            <a:ext cx="5486400" cy="425054"/>
          </a:xfrm>
        </p:spPr>
        <p:txBody>
          <a:bodyPr anchor="b"/>
          <a:lstStyle>
            <a:lvl1pPr algn="l">
              <a:defRPr sz="1500" b="1"/>
            </a:lvl1pPr>
          </a:lstStyle>
          <a:p>
            <a:r>
              <a:rPr lang="zh-CN" altLang="en-US"/>
              <a:t>单击此处编辑母版标题样式</a:t>
            </a:r>
          </a:p>
        </p:txBody>
      </p:sp>
      <p:sp>
        <p:nvSpPr>
          <p:cNvPr id="3" name="图片占位符 2"/>
          <p:cNvSpPr>
            <a:spLocks noGrp="1"/>
          </p:cNvSpPr>
          <p:nvPr>
            <p:ph type="pic" idx="1"/>
          </p:nvPr>
        </p:nvSpPr>
        <p:spPr>
          <a:xfrm>
            <a:off x="1791891"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1791891" y="4025503"/>
            <a:ext cx="5486400" cy="60364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zh-CN" altLang="en-US"/>
              <a:t>单击此处编辑母版文本样式</a:t>
            </a:r>
          </a:p>
        </p:txBody>
      </p:sp>
      <p:sp>
        <p:nvSpPr>
          <p:cNvPr id="5" name="日期占位符 4"/>
          <p:cNvSpPr>
            <a:spLocks noGrp="1" noChangeArrowheads="1"/>
          </p:cNvSpPr>
          <p:nvPr>
            <p:ph type="dt" sz="half" idx="10"/>
          </p:nvPr>
        </p:nvSpPr>
        <p:spPr/>
        <p:txBody>
          <a:bodyPr/>
          <a:lstStyle>
            <a:lvl1pPr>
              <a:defRPr/>
            </a:lvl1pPr>
          </a:lstStyle>
          <a:p>
            <a:pPr>
              <a:defRPr/>
            </a:pPr>
            <a:fld id="{5ED9F0F1-1A55-4965-81AF-80AA1FBFE3C7}" type="datetimeFigureOut">
              <a:rPr lang="zh-CN" altLang="en-US"/>
              <a:t>2023-01-10</a:t>
            </a:fld>
            <a:endParaRPr lang="zh-CN" altLang="en-US"/>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7BC7D174-1A71-4AEF-84A2-A257CA36D4DC}"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p:txBody>
          <a:bodyPr/>
          <a:lstStyle>
            <a:lvl1pPr>
              <a:defRPr/>
            </a:lvl1pPr>
          </a:lstStyle>
          <a:p>
            <a:pPr>
              <a:defRPr/>
            </a:pPr>
            <a:fld id="{2E46017C-4184-4384-8762-9BDB67709266}" type="datetimeFigureOut">
              <a:rPr lang="zh-CN" altLang="en-US"/>
              <a:t>2023-01-10</a:t>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CFD68798-73A0-4C99-9E71-3F6C3E043B76}"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579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p:txBody>
          <a:bodyPr/>
          <a:lstStyle>
            <a:lvl1pPr>
              <a:defRPr/>
            </a:lvl1pPr>
          </a:lstStyle>
          <a:p>
            <a:pPr>
              <a:defRPr/>
            </a:pPr>
            <a:fld id="{17E63FA4-765E-4AB7-8C72-3C9911A3CC6D}" type="datetimeFigureOut">
              <a:rPr lang="zh-CN" altLang="en-US"/>
              <a:t>2023-01-10</a:t>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5D522F7F-BAE3-4B6A-A5F7-2C42CDACF2BF}"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2.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2.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2.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2.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2.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p>
            <a:pPr lvl="0"/>
            <a:r>
              <a:rPr lang="zh-CN"/>
              <a:t>单击此处编辑母版标题样式</a:t>
            </a:r>
          </a:p>
        </p:txBody>
      </p:sp>
      <p:sp>
        <p:nvSpPr>
          <p:cNvPr id="1027" name="文本占位符 2"/>
          <p:cNvSpPr>
            <a:spLocks noGrp="1" noChangeArrowheads="1"/>
          </p:cNvSpPr>
          <p:nvPr>
            <p:ph type="body" idx="1"/>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1028" name="日期占位符 3"/>
          <p:cNvSpPr>
            <a:spLocks noGrp="1" noChangeArrowheads="1"/>
          </p:cNvSpPr>
          <p:nvPr>
            <p:ph type="dt" sz="half" idx="2"/>
          </p:nvPr>
        </p:nvSpPr>
        <p:spPr bwMode="auto">
          <a:xfrm>
            <a:off x="628650" y="4767263"/>
            <a:ext cx="20574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lvl1pPr eaLnBrk="1" hangingPunct="1">
              <a:defRPr sz="900">
                <a:solidFill>
                  <a:srgbClr val="898989"/>
                </a:solidFill>
              </a:defRPr>
            </a:lvl1pPr>
          </a:lstStyle>
          <a:p>
            <a:pPr>
              <a:defRPr/>
            </a:pPr>
            <a:fld id="{7F378FFD-BE70-47B1-BFEE-E03EB0084A1F}" type="datetimeFigureOut">
              <a:rPr lang="zh-CN" altLang="en-US"/>
              <a:t>2023-01-10</a:t>
            </a:fld>
            <a:endParaRPr lang="zh-CN" altLang="en-US"/>
          </a:p>
        </p:txBody>
      </p:sp>
      <p:sp>
        <p:nvSpPr>
          <p:cNvPr id="1029" name="页脚占位符 4"/>
          <p:cNvSpPr>
            <a:spLocks noGrp="1" noChangeArrowheads="1"/>
          </p:cNvSpPr>
          <p:nvPr>
            <p:ph type="ftr" sz="quarter" idx="3"/>
          </p:nvPr>
        </p:nvSpPr>
        <p:spPr bwMode="auto">
          <a:xfrm>
            <a:off x="3028950" y="4767263"/>
            <a:ext cx="30861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lvl1pPr algn="ctr" eaLnBrk="1" hangingPunct="1">
              <a:defRPr sz="900">
                <a:solidFill>
                  <a:srgbClr val="898989"/>
                </a:solidFill>
              </a:defRPr>
            </a:lvl1pPr>
          </a:lstStyle>
          <a:p>
            <a:pPr>
              <a:defRPr/>
            </a:pPr>
            <a:endParaRPr lang="zh-CN" altLang="en-US"/>
          </a:p>
        </p:txBody>
      </p:sp>
      <p:sp>
        <p:nvSpPr>
          <p:cNvPr id="1030" name="灯片编号占位符 5"/>
          <p:cNvSpPr>
            <a:spLocks noGrp="1" noChangeArrowheads="1"/>
          </p:cNvSpPr>
          <p:nvPr>
            <p:ph type="sldNum" sz="quarter" idx="4"/>
          </p:nvPr>
        </p:nvSpPr>
        <p:spPr bwMode="auto">
          <a:xfrm>
            <a:off x="6457950" y="4767263"/>
            <a:ext cx="20574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lvl1pPr algn="r" eaLnBrk="1" hangingPunct="1">
              <a:defRPr sz="900">
                <a:solidFill>
                  <a:srgbClr val="898989"/>
                </a:solidFill>
              </a:defRPr>
            </a:lvl1pPr>
          </a:lstStyle>
          <a:p>
            <a:pPr>
              <a:defRPr/>
            </a:pPr>
            <a:fld id="{50040B58-9208-4C2A-B907-9E8222C2711D}"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xStyles>
    <p:titleStyle>
      <a:lvl1pPr algn="l" rtl="0" eaLnBrk="0" fontAlgn="base" hangingPunct="0">
        <a:lnSpc>
          <a:spcPct val="90000"/>
        </a:lnSpc>
        <a:spcBef>
          <a:spcPct val="0"/>
        </a:spcBef>
        <a:spcAft>
          <a:spcPct val="0"/>
        </a:spcAft>
        <a:defRPr sz="33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a:solidFill>
            <a:schemeClr val="tx1"/>
          </a:solidFill>
          <a:latin typeface="+mn-lt"/>
          <a:ea typeface="+mn-ea"/>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mn-lt"/>
          <a:ea typeface="+mn-ea"/>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5pPr>
      <a:lvl6pPr marL="1885950" indent="-171450" algn="l" rtl="0" fontAlgn="base">
        <a:lnSpc>
          <a:spcPct val="90000"/>
        </a:lnSpc>
        <a:spcBef>
          <a:spcPts val="375"/>
        </a:spcBef>
        <a:spcAft>
          <a:spcPct val="0"/>
        </a:spcAft>
        <a:buFont typeface="Arial" panose="020B0604020202020204" pitchFamily="34" charset="0"/>
        <a:buChar char="•"/>
        <a:defRPr>
          <a:solidFill>
            <a:schemeClr val="tx1"/>
          </a:solidFill>
          <a:latin typeface="+mn-lt"/>
          <a:ea typeface="+mn-ea"/>
        </a:defRPr>
      </a:lvl6pPr>
      <a:lvl7pPr marL="2228850" indent="-171450" algn="l" rtl="0" fontAlgn="base">
        <a:lnSpc>
          <a:spcPct val="90000"/>
        </a:lnSpc>
        <a:spcBef>
          <a:spcPts val="375"/>
        </a:spcBef>
        <a:spcAft>
          <a:spcPct val="0"/>
        </a:spcAft>
        <a:buFont typeface="Arial" panose="020B0604020202020204" pitchFamily="34" charset="0"/>
        <a:buChar char="•"/>
        <a:defRPr>
          <a:solidFill>
            <a:schemeClr val="tx1"/>
          </a:solidFill>
          <a:latin typeface="+mn-lt"/>
          <a:ea typeface="+mn-ea"/>
        </a:defRPr>
      </a:lvl7pPr>
      <a:lvl8pPr marL="2571750" indent="-171450" algn="l" rtl="0" fontAlgn="base">
        <a:lnSpc>
          <a:spcPct val="90000"/>
        </a:lnSpc>
        <a:spcBef>
          <a:spcPts val="375"/>
        </a:spcBef>
        <a:spcAft>
          <a:spcPct val="0"/>
        </a:spcAft>
        <a:buFont typeface="Arial" panose="020B0604020202020204" pitchFamily="34" charset="0"/>
        <a:buChar char="•"/>
        <a:defRPr>
          <a:solidFill>
            <a:schemeClr val="tx1"/>
          </a:solidFill>
          <a:latin typeface="+mn-lt"/>
          <a:ea typeface="+mn-ea"/>
        </a:defRPr>
      </a:lvl8pPr>
      <a:lvl9pPr marL="2914650" indent="-171450" algn="l" rtl="0" fontAlgn="base">
        <a:lnSpc>
          <a:spcPct val="90000"/>
        </a:lnSpc>
        <a:spcBef>
          <a:spcPts val="375"/>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标题占位符 1"/>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p>
            <a:pPr lvl="0"/>
            <a:r>
              <a:rPr lang="zh-CN"/>
              <a:t>单击此处编辑母版标题样式</a:t>
            </a:r>
          </a:p>
        </p:txBody>
      </p:sp>
      <p:sp>
        <p:nvSpPr>
          <p:cNvPr id="10243" name="文本占位符 2"/>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11268" name="日期占位符 4"/>
          <p:cNvSpPr>
            <a:spLocks noGrp="1" noChangeArrowheads="1"/>
          </p:cNvSpPr>
          <p:nvPr>
            <p:ph type="dt" sz="half" idx="2"/>
          </p:nvPr>
        </p:nvSpPr>
        <p:spPr bwMode="auto">
          <a:xfrm>
            <a:off x="457200" y="4767263"/>
            <a:ext cx="21336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lvl1pPr eaLnBrk="1" hangingPunct="1">
              <a:defRPr sz="1200">
                <a:solidFill>
                  <a:srgbClr val="898989"/>
                </a:solidFill>
                <a:ea typeface="+mn-ea"/>
              </a:defRPr>
            </a:lvl1pPr>
          </a:lstStyle>
          <a:p>
            <a:pPr>
              <a:defRPr/>
            </a:pPr>
            <a:fld id="{A870AF8C-30FC-4953-B764-AA4D84965B79}" type="datetimeFigureOut">
              <a:rPr lang="zh-CN" altLang="en-US"/>
              <a:t>2023-01-10</a:t>
            </a:fld>
            <a:endParaRPr lang="zh-CN" altLang="en-US"/>
          </a:p>
        </p:txBody>
      </p:sp>
      <p:sp>
        <p:nvSpPr>
          <p:cNvPr id="11269" name="页脚占位符 5"/>
          <p:cNvSpPr>
            <a:spLocks noGrp="1" noChangeArrowheads="1"/>
          </p:cNvSpPr>
          <p:nvPr>
            <p:ph type="ftr" sz="quarter" idx="3"/>
          </p:nvPr>
        </p:nvSpPr>
        <p:spPr bwMode="auto">
          <a:xfrm>
            <a:off x="3124200" y="4767263"/>
            <a:ext cx="28956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lvl1pPr algn="ctr" eaLnBrk="1" hangingPunct="1">
              <a:defRPr sz="1200">
                <a:solidFill>
                  <a:srgbClr val="898989"/>
                </a:solidFill>
                <a:ea typeface="+mn-ea"/>
              </a:defRPr>
            </a:lvl1pPr>
          </a:lstStyle>
          <a:p>
            <a:pPr>
              <a:defRPr/>
            </a:pPr>
            <a:endParaRPr lang="zh-CN" altLang="en-US"/>
          </a:p>
        </p:txBody>
      </p:sp>
      <p:sp>
        <p:nvSpPr>
          <p:cNvPr id="11270" name="灯片编号占位符 6"/>
          <p:cNvSpPr>
            <a:spLocks noGrp="1" noChangeArrowheads="1"/>
          </p:cNvSpPr>
          <p:nvPr>
            <p:ph type="sldNum" sz="quarter" idx="4"/>
          </p:nvPr>
        </p:nvSpPr>
        <p:spPr bwMode="auto">
          <a:xfrm>
            <a:off x="6553200" y="4767263"/>
            <a:ext cx="21336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lvl1pPr algn="r" eaLnBrk="1" hangingPunct="1">
              <a:defRPr sz="1200">
                <a:solidFill>
                  <a:srgbClr val="898989"/>
                </a:solidFill>
                <a:ea typeface="+mn-ea"/>
              </a:defRPr>
            </a:lvl1pPr>
          </a:lstStyle>
          <a:p>
            <a:pPr>
              <a:defRPr/>
            </a:pPr>
            <a:fld id="{E45BCC5E-F40C-4193-86B8-678686B7E048}"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xStyles>
    <p:titleStyle>
      <a:lvl1pPr algn="ctr" defTabSz="913130" rtl="0" eaLnBrk="0" fontAlgn="base" hangingPunct="0">
        <a:spcBef>
          <a:spcPct val="0"/>
        </a:spcBef>
        <a:spcAft>
          <a:spcPct val="0"/>
        </a:spcAft>
        <a:defRPr sz="4400">
          <a:solidFill>
            <a:schemeClr val="tx1"/>
          </a:solidFill>
          <a:latin typeface="+mj-lt"/>
          <a:ea typeface="+mj-ea"/>
          <a:cs typeface="+mj-cs"/>
        </a:defRPr>
      </a:lvl1pPr>
      <a:lvl2pPr algn="ctr" defTabSz="913130" rtl="0" eaLnBrk="0" fontAlgn="base" hangingPunct="0">
        <a:spcBef>
          <a:spcPct val="0"/>
        </a:spcBef>
        <a:spcAft>
          <a:spcPct val="0"/>
        </a:spcAft>
        <a:defRPr sz="4400">
          <a:solidFill>
            <a:schemeClr val="tx1"/>
          </a:solidFill>
          <a:latin typeface="Calibri" panose="020F0502020204030204" pitchFamily="34" charset="0"/>
          <a:ea typeface="迷你简菱心" pitchFamily="1" charset="-122"/>
        </a:defRPr>
      </a:lvl2pPr>
      <a:lvl3pPr algn="ctr" defTabSz="913130" rtl="0" eaLnBrk="0" fontAlgn="base" hangingPunct="0">
        <a:spcBef>
          <a:spcPct val="0"/>
        </a:spcBef>
        <a:spcAft>
          <a:spcPct val="0"/>
        </a:spcAft>
        <a:defRPr sz="4400">
          <a:solidFill>
            <a:schemeClr val="tx1"/>
          </a:solidFill>
          <a:latin typeface="Calibri" panose="020F0502020204030204" pitchFamily="34" charset="0"/>
          <a:ea typeface="迷你简菱心" pitchFamily="1" charset="-122"/>
        </a:defRPr>
      </a:lvl3pPr>
      <a:lvl4pPr algn="ctr" defTabSz="913130" rtl="0" eaLnBrk="0" fontAlgn="base" hangingPunct="0">
        <a:spcBef>
          <a:spcPct val="0"/>
        </a:spcBef>
        <a:spcAft>
          <a:spcPct val="0"/>
        </a:spcAft>
        <a:defRPr sz="4400">
          <a:solidFill>
            <a:schemeClr val="tx1"/>
          </a:solidFill>
          <a:latin typeface="Calibri" panose="020F0502020204030204" pitchFamily="34" charset="0"/>
          <a:ea typeface="迷你简菱心" pitchFamily="1" charset="-122"/>
        </a:defRPr>
      </a:lvl4pPr>
      <a:lvl5pPr algn="ctr" defTabSz="913130" rtl="0" eaLnBrk="0" fontAlgn="base" hangingPunct="0">
        <a:spcBef>
          <a:spcPct val="0"/>
        </a:spcBef>
        <a:spcAft>
          <a:spcPct val="0"/>
        </a:spcAft>
        <a:defRPr sz="4400">
          <a:solidFill>
            <a:schemeClr val="tx1"/>
          </a:solidFill>
          <a:latin typeface="Calibri" panose="020F0502020204030204" pitchFamily="34" charset="0"/>
          <a:ea typeface="迷你简菱心" pitchFamily="1" charset="-122"/>
        </a:defRPr>
      </a:lvl5pPr>
      <a:lvl6pPr marL="342900" algn="ctr" defTabSz="913130" rtl="0" fontAlgn="base">
        <a:spcBef>
          <a:spcPct val="0"/>
        </a:spcBef>
        <a:spcAft>
          <a:spcPct val="0"/>
        </a:spcAft>
        <a:defRPr sz="4400">
          <a:solidFill>
            <a:schemeClr val="tx1"/>
          </a:solidFill>
          <a:latin typeface="Calibri" panose="020F0502020204030204" pitchFamily="34" charset="0"/>
          <a:ea typeface="迷你简菱心" pitchFamily="1" charset="-122"/>
        </a:defRPr>
      </a:lvl6pPr>
      <a:lvl7pPr marL="685800" algn="ctr" defTabSz="913130" rtl="0" fontAlgn="base">
        <a:spcBef>
          <a:spcPct val="0"/>
        </a:spcBef>
        <a:spcAft>
          <a:spcPct val="0"/>
        </a:spcAft>
        <a:defRPr sz="4400">
          <a:solidFill>
            <a:schemeClr val="tx1"/>
          </a:solidFill>
          <a:latin typeface="Calibri" panose="020F0502020204030204" pitchFamily="34" charset="0"/>
          <a:ea typeface="迷你简菱心" pitchFamily="1" charset="-122"/>
        </a:defRPr>
      </a:lvl7pPr>
      <a:lvl8pPr marL="1028700" algn="ctr" defTabSz="913130" rtl="0" fontAlgn="base">
        <a:spcBef>
          <a:spcPct val="0"/>
        </a:spcBef>
        <a:spcAft>
          <a:spcPct val="0"/>
        </a:spcAft>
        <a:defRPr sz="4400">
          <a:solidFill>
            <a:schemeClr val="tx1"/>
          </a:solidFill>
          <a:latin typeface="Calibri" panose="020F0502020204030204" pitchFamily="34" charset="0"/>
          <a:ea typeface="迷你简菱心" pitchFamily="1" charset="-122"/>
        </a:defRPr>
      </a:lvl8pPr>
      <a:lvl9pPr marL="1371600" algn="ctr" defTabSz="913130" rtl="0" fontAlgn="base">
        <a:spcBef>
          <a:spcPct val="0"/>
        </a:spcBef>
        <a:spcAft>
          <a:spcPct val="0"/>
        </a:spcAft>
        <a:defRPr sz="4400">
          <a:solidFill>
            <a:schemeClr val="tx1"/>
          </a:solidFill>
          <a:latin typeface="Calibri" panose="020F0502020204030204" pitchFamily="34" charset="0"/>
          <a:ea typeface="迷你简菱心" pitchFamily="1" charset="-122"/>
        </a:defRPr>
      </a:lvl9pPr>
    </p:titleStyle>
    <p:bodyStyle>
      <a:lvl1pPr marL="341630" indent="-341630" algn="l" defTabSz="913130"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1680" indent="-284480" algn="l" defTabSz="913130"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1730" indent="-227330" algn="l" defTabSz="913130"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598930" indent="-227330" algn="l" defTabSz="91313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6130" indent="-227330" algn="l" defTabSz="91313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vl6pPr marL="2399030" indent="-227330" algn="l" defTabSz="913130" rtl="0" fontAlgn="base">
        <a:spcBef>
          <a:spcPct val="20000"/>
        </a:spcBef>
        <a:spcAft>
          <a:spcPct val="0"/>
        </a:spcAft>
        <a:buFont typeface="Arial" panose="020B0604020202020204" pitchFamily="34" charset="0"/>
        <a:buChar char="»"/>
        <a:defRPr sz="2000">
          <a:solidFill>
            <a:schemeClr val="tx1"/>
          </a:solidFill>
          <a:latin typeface="+mn-lt"/>
          <a:ea typeface="+mn-ea"/>
        </a:defRPr>
      </a:lvl6pPr>
      <a:lvl7pPr marL="2741930" indent="-227330" algn="l" defTabSz="913130" rtl="0" fontAlgn="base">
        <a:spcBef>
          <a:spcPct val="20000"/>
        </a:spcBef>
        <a:spcAft>
          <a:spcPct val="0"/>
        </a:spcAft>
        <a:buFont typeface="Arial" panose="020B0604020202020204" pitchFamily="34" charset="0"/>
        <a:buChar char="»"/>
        <a:defRPr sz="2000">
          <a:solidFill>
            <a:schemeClr val="tx1"/>
          </a:solidFill>
          <a:latin typeface="+mn-lt"/>
          <a:ea typeface="+mn-ea"/>
        </a:defRPr>
      </a:lvl7pPr>
      <a:lvl8pPr marL="3084830" indent="-227330" algn="l" defTabSz="913130" rtl="0" fontAlgn="base">
        <a:spcBef>
          <a:spcPct val="20000"/>
        </a:spcBef>
        <a:spcAft>
          <a:spcPct val="0"/>
        </a:spcAft>
        <a:buFont typeface="Arial" panose="020B0604020202020204" pitchFamily="34" charset="0"/>
        <a:buChar char="»"/>
        <a:defRPr sz="2000">
          <a:solidFill>
            <a:schemeClr val="tx1"/>
          </a:solidFill>
          <a:latin typeface="+mn-lt"/>
          <a:ea typeface="+mn-ea"/>
        </a:defRPr>
      </a:lvl8pPr>
      <a:lvl9pPr marL="3427730" indent="-227330" algn="l" defTabSz="913130" rtl="0" fontAlgn="base">
        <a:spcBef>
          <a:spcPct val="20000"/>
        </a:spcBef>
        <a:spcAft>
          <a:spcPct val="0"/>
        </a:spcAft>
        <a:buFont typeface="Arial" panose="020B0604020202020204" pitchFamily="34" charset="0"/>
        <a:buChar char="»"/>
        <a:defRPr sz="2000">
          <a:solidFill>
            <a:schemeClr val="tx1"/>
          </a:solidFill>
          <a:latin typeface="+mn-lt"/>
          <a:ea typeface="+mn-ea"/>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标题占位符 1"/>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p>
            <a:pPr lvl="0"/>
            <a:r>
              <a:rPr lang="zh-CN"/>
              <a:t>单击此处编辑母版标题样式</a:t>
            </a:r>
          </a:p>
        </p:txBody>
      </p:sp>
      <p:sp>
        <p:nvSpPr>
          <p:cNvPr id="11267" name="文本占位符 2"/>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12292" name="日期占位符 3"/>
          <p:cNvSpPr>
            <a:spLocks noGrp="1" noChangeArrowheads="1"/>
          </p:cNvSpPr>
          <p:nvPr>
            <p:ph type="dt" sz="half" idx="2"/>
          </p:nvPr>
        </p:nvSpPr>
        <p:spPr bwMode="auto">
          <a:xfrm>
            <a:off x="457200" y="4767263"/>
            <a:ext cx="21336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lvl1pPr eaLnBrk="1" hangingPunct="1">
              <a:defRPr sz="1200">
                <a:solidFill>
                  <a:srgbClr val="898989"/>
                </a:solidFill>
                <a:ea typeface="+mn-ea"/>
              </a:defRPr>
            </a:lvl1pPr>
          </a:lstStyle>
          <a:p>
            <a:pPr>
              <a:defRPr/>
            </a:pPr>
            <a:fld id="{01C66336-B430-472D-A259-7FC2B7E68CAC}" type="datetimeFigureOut">
              <a:rPr lang="zh-CN" altLang="en-US"/>
              <a:t>2023-01-10</a:t>
            </a:fld>
            <a:endParaRPr lang="zh-CN" altLang="en-US"/>
          </a:p>
        </p:txBody>
      </p:sp>
      <p:sp>
        <p:nvSpPr>
          <p:cNvPr id="12293" name="页脚占位符 4"/>
          <p:cNvSpPr>
            <a:spLocks noGrp="1" noChangeArrowheads="1"/>
          </p:cNvSpPr>
          <p:nvPr>
            <p:ph type="ftr" sz="quarter" idx="3"/>
          </p:nvPr>
        </p:nvSpPr>
        <p:spPr bwMode="auto">
          <a:xfrm>
            <a:off x="3124200" y="4767263"/>
            <a:ext cx="28956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lvl1pPr algn="ctr" eaLnBrk="1" hangingPunct="1">
              <a:defRPr sz="1200">
                <a:solidFill>
                  <a:srgbClr val="898989"/>
                </a:solidFill>
                <a:ea typeface="+mn-ea"/>
              </a:defRPr>
            </a:lvl1pPr>
          </a:lstStyle>
          <a:p>
            <a:pPr>
              <a:defRPr/>
            </a:pPr>
            <a:endParaRPr lang="zh-CN" altLang="en-US"/>
          </a:p>
        </p:txBody>
      </p:sp>
      <p:sp>
        <p:nvSpPr>
          <p:cNvPr id="12294" name="灯片编号占位符 5"/>
          <p:cNvSpPr>
            <a:spLocks noGrp="1" noChangeArrowheads="1"/>
          </p:cNvSpPr>
          <p:nvPr>
            <p:ph type="sldNum" sz="quarter" idx="4"/>
          </p:nvPr>
        </p:nvSpPr>
        <p:spPr bwMode="auto">
          <a:xfrm>
            <a:off x="6553200" y="4767263"/>
            <a:ext cx="21336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lvl1pPr algn="r" eaLnBrk="1" hangingPunct="1">
              <a:defRPr sz="1200">
                <a:solidFill>
                  <a:srgbClr val="898989"/>
                </a:solidFill>
                <a:ea typeface="+mn-ea"/>
              </a:defRPr>
            </a:lvl1pPr>
          </a:lstStyle>
          <a:p>
            <a:pPr>
              <a:defRPr/>
            </a:pPr>
            <a:fld id="{956EEBB2-7BDE-4B27-B2EB-C1DDE0105578}"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xStyles>
    <p:titleStyle>
      <a:lvl1pPr algn="ctr" defTabSz="913130" rtl="0" eaLnBrk="0" fontAlgn="base" hangingPunct="0">
        <a:spcBef>
          <a:spcPct val="0"/>
        </a:spcBef>
        <a:spcAft>
          <a:spcPct val="0"/>
        </a:spcAft>
        <a:defRPr sz="4400">
          <a:solidFill>
            <a:schemeClr val="tx1"/>
          </a:solidFill>
          <a:latin typeface="+mj-lt"/>
          <a:ea typeface="+mj-ea"/>
          <a:cs typeface="+mj-cs"/>
        </a:defRPr>
      </a:lvl1pPr>
      <a:lvl2pPr algn="ctr" defTabSz="913130" rtl="0" eaLnBrk="0" fontAlgn="base" hangingPunct="0">
        <a:spcBef>
          <a:spcPct val="0"/>
        </a:spcBef>
        <a:spcAft>
          <a:spcPct val="0"/>
        </a:spcAft>
        <a:defRPr sz="4400">
          <a:solidFill>
            <a:schemeClr val="tx1"/>
          </a:solidFill>
          <a:latin typeface="Calibri" panose="020F0502020204030204" pitchFamily="34" charset="0"/>
          <a:ea typeface="迷你简菱心" pitchFamily="1" charset="-122"/>
        </a:defRPr>
      </a:lvl2pPr>
      <a:lvl3pPr algn="ctr" defTabSz="913130" rtl="0" eaLnBrk="0" fontAlgn="base" hangingPunct="0">
        <a:spcBef>
          <a:spcPct val="0"/>
        </a:spcBef>
        <a:spcAft>
          <a:spcPct val="0"/>
        </a:spcAft>
        <a:defRPr sz="4400">
          <a:solidFill>
            <a:schemeClr val="tx1"/>
          </a:solidFill>
          <a:latin typeface="Calibri" panose="020F0502020204030204" pitchFamily="34" charset="0"/>
          <a:ea typeface="迷你简菱心" pitchFamily="1" charset="-122"/>
        </a:defRPr>
      </a:lvl3pPr>
      <a:lvl4pPr algn="ctr" defTabSz="913130" rtl="0" eaLnBrk="0" fontAlgn="base" hangingPunct="0">
        <a:spcBef>
          <a:spcPct val="0"/>
        </a:spcBef>
        <a:spcAft>
          <a:spcPct val="0"/>
        </a:spcAft>
        <a:defRPr sz="4400">
          <a:solidFill>
            <a:schemeClr val="tx1"/>
          </a:solidFill>
          <a:latin typeface="Calibri" panose="020F0502020204030204" pitchFamily="34" charset="0"/>
          <a:ea typeface="迷你简菱心" pitchFamily="1" charset="-122"/>
        </a:defRPr>
      </a:lvl4pPr>
      <a:lvl5pPr algn="ctr" defTabSz="913130" rtl="0" eaLnBrk="0" fontAlgn="base" hangingPunct="0">
        <a:spcBef>
          <a:spcPct val="0"/>
        </a:spcBef>
        <a:spcAft>
          <a:spcPct val="0"/>
        </a:spcAft>
        <a:defRPr sz="4400">
          <a:solidFill>
            <a:schemeClr val="tx1"/>
          </a:solidFill>
          <a:latin typeface="Calibri" panose="020F0502020204030204" pitchFamily="34" charset="0"/>
          <a:ea typeface="迷你简菱心" pitchFamily="1" charset="-122"/>
        </a:defRPr>
      </a:lvl5pPr>
      <a:lvl6pPr marL="342900" algn="ctr" defTabSz="913130" rtl="0" fontAlgn="base">
        <a:spcBef>
          <a:spcPct val="0"/>
        </a:spcBef>
        <a:spcAft>
          <a:spcPct val="0"/>
        </a:spcAft>
        <a:defRPr sz="4400">
          <a:solidFill>
            <a:schemeClr val="tx1"/>
          </a:solidFill>
          <a:latin typeface="Calibri" panose="020F0502020204030204" pitchFamily="34" charset="0"/>
          <a:ea typeface="迷你简菱心" pitchFamily="1" charset="-122"/>
        </a:defRPr>
      </a:lvl6pPr>
      <a:lvl7pPr marL="685800" algn="ctr" defTabSz="913130" rtl="0" fontAlgn="base">
        <a:spcBef>
          <a:spcPct val="0"/>
        </a:spcBef>
        <a:spcAft>
          <a:spcPct val="0"/>
        </a:spcAft>
        <a:defRPr sz="4400">
          <a:solidFill>
            <a:schemeClr val="tx1"/>
          </a:solidFill>
          <a:latin typeface="Calibri" panose="020F0502020204030204" pitchFamily="34" charset="0"/>
          <a:ea typeface="迷你简菱心" pitchFamily="1" charset="-122"/>
        </a:defRPr>
      </a:lvl7pPr>
      <a:lvl8pPr marL="1028700" algn="ctr" defTabSz="913130" rtl="0" fontAlgn="base">
        <a:spcBef>
          <a:spcPct val="0"/>
        </a:spcBef>
        <a:spcAft>
          <a:spcPct val="0"/>
        </a:spcAft>
        <a:defRPr sz="4400">
          <a:solidFill>
            <a:schemeClr val="tx1"/>
          </a:solidFill>
          <a:latin typeface="Calibri" panose="020F0502020204030204" pitchFamily="34" charset="0"/>
          <a:ea typeface="迷你简菱心" pitchFamily="1" charset="-122"/>
        </a:defRPr>
      </a:lvl8pPr>
      <a:lvl9pPr marL="1371600" algn="ctr" defTabSz="913130" rtl="0" fontAlgn="base">
        <a:spcBef>
          <a:spcPct val="0"/>
        </a:spcBef>
        <a:spcAft>
          <a:spcPct val="0"/>
        </a:spcAft>
        <a:defRPr sz="4400">
          <a:solidFill>
            <a:schemeClr val="tx1"/>
          </a:solidFill>
          <a:latin typeface="Calibri" panose="020F0502020204030204" pitchFamily="34" charset="0"/>
          <a:ea typeface="迷你简菱心" pitchFamily="1" charset="-122"/>
        </a:defRPr>
      </a:lvl9pPr>
    </p:titleStyle>
    <p:bodyStyle>
      <a:lvl1pPr marL="341630" indent="-341630" algn="l" defTabSz="913130"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1680" indent="-284480" algn="l" defTabSz="913130"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1730" indent="-227330" algn="l" defTabSz="913130"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598930" indent="-227330" algn="l" defTabSz="91313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6130" indent="-227330" algn="l" defTabSz="91313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vl6pPr marL="2399030" indent="-227330" algn="l" defTabSz="913130" rtl="0" fontAlgn="base">
        <a:spcBef>
          <a:spcPct val="20000"/>
        </a:spcBef>
        <a:spcAft>
          <a:spcPct val="0"/>
        </a:spcAft>
        <a:buFont typeface="Arial" panose="020B0604020202020204" pitchFamily="34" charset="0"/>
        <a:buChar char="»"/>
        <a:defRPr sz="2000">
          <a:solidFill>
            <a:schemeClr val="tx1"/>
          </a:solidFill>
          <a:latin typeface="+mn-lt"/>
          <a:ea typeface="+mn-ea"/>
        </a:defRPr>
      </a:lvl6pPr>
      <a:lvl7pPr marL="2741930" indent="-227330" algn="l" defTabSz="913130" rtl="0" fontAlgn="base">
        <a:spcBef>
          <a:spcPct val="20000"/>
        </a:spcBef>
        <a:spcAft>
          <a:spcPct val="0"/>
        </a:spcAft>
        <a:buFont typeface="Arial" panose="020B0604020202020204" pitchFamily="34" charset="0"/>
        <a:buChar char="»"/>
        <a:defRPr sz="2000">
          <a:solidFill>
            <a:schemeClr val="tx1"/>
          </a:solidFill>
          <a:latin typeface="+mn-lt"/>
          <a:ea typeface="+mn-ea"/>
        </a:defRPr>
      </a:lvl7pPr>
      <a:lvl8pPr marL="3084830" indent="-227330" algn="l" defTabSz="913130" rtl="0" fontAlgn="base">
        <a:spcBef>
          <a:spcPct val="20000"/>
        </a:spcBef>
        <a:spcAft>
          <a:spcPct val="0"/>
        </a:spcAft>
        <a:buFont typeface="Arial" panose="020B0604020202020204" pitchFamily="34" charset="0"/>
        <a:buChar char="»"/>
        <a:defRPr sz="2000">
          <a:solidFill>
            <a:schemeClr val="tx1"/>
          </a:solidFill>
          <a:latin typeface="+mn-lt"/>
          <a:ea typeface="+mn-ea"/>
        </a:defRPr>
      </a:lvl8pPr>
      <a:lvl9pPr marL="3427730" indent="-227330" algn="l" defTabSz="913130" rtl="0" fontAlgn="base">
        <a:spcBef>
          <a:spcPct val="20000"/>
        </a:spcBef>
        <a:spcAft>
          <a:spcPct val="0"/>
        </a:spcAft>
        <a:buFont typeface="Arial" panose="020B0604020202020204" pitchFamily="34" charset="0"/>
        <a:buChar char="»"/>
        <a:defRPr sz="2000">
          <a:solidFill>
            <a:schemeClr val="tx1"/>
          </a:solidFill>
          <a:latin typeface="+mn-lt"/>
          <a:ea typeface="+mn-ea"/>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90" name="标题占位符 1"/>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p>
            <a:pPr lvl="0"/>
            <a:r>
              <a:rPr lang="zh-CN"/>
              <a:t>单击此处编辑母版标题样式</a:t>
            </a:r>
          </a:p>
        </p:txBody>
      </p:sp>
      <p:sp>
        <p:nvSpPr>
          <p:cNvPr id="12291" name="文本占位符 2"/>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13316" name="日期占位符 3"/>
          <p:cNvSpPr>
            <a:spLocks noGrp="1" noChangeArrowheads="1"/>
          </p:cNvSpPr>
          <p:nvPr>
            <p:ph type="dt" sz="half" idx="2"/>
          </p:nvPr>
        </p:nvSpPr>
        <p:spPr bwMode="auto">
          <a:xfrm>
            <a:off x="457200" y="4767263"/>
            <a:ext cx="21336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lvl1pPr eaLnBrk="1" hangingPunct="1">
              <a:defRPr sz="1200">
                <a:solidFill>
                  <a:srgbClr val="898989"/>
                </a:solidFill>
                <a:ea typeface="+mn-ea"/>
              </a:defRPr>
            </a:lvl1pPr>
          </a:lstStyle>
          <a:p>
            <a:pPr>
              <a:defRPr/>
            </a:pPr>
            <a:fld id="{D3794A62-93BB-4A2D-B843-B493D8ED773E}" type="datetimeFigureOut">
              <a:rPr lang="zh-CN" altLang="en-US"/>
              <a:t>2023-01-10</a:t>
            </a:fld>
            <a:endParaRPr lang="zh-CN" altLang="en-US"/>
          </a:p>
        </p:txBody>
      </p:sp>
      <p:sp>
        <p:nvSpPr>
          <p:cNvPr id="13317" name="页脚占位符 4"/>
          <p:cNvSpPr>
            <a:spLocks noGrp="1" noChangeArrowheads="1"/>
          </p:cNvSpPr>
          <p:nvPr>
            <p:ph type="ftr" sz="quarter" idx="3"/>
          </p:nvPr>
        </p:nvSpPr>
        <p:spPr bwMode="auto">
          <a:xfrm>
            <a:off x="3124200" y="4767263"/>
            <a:ext cx="28956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lvl1pPr algn="ctr" eaLnBrk="1" hangingPunct="1">
              <a:defRPr sz="1200">
                <a:solidFill>
                  <a:srgbClr val="898989"/>
                </a:solidFill>
                <a:ea typeface="+mn-ea"/>
              </a:defRPr>
            </a:lvl1pPr>
          </a:lstStyle>
          <a:p>
            <a:pPr>
              <a:defRPr/>
            </a:pPr>
            <a:endParaRPr lang="zh-CN" altLang="en-US"/>
          </a:p>
        </p:txBody>
      </p:sp>
      <p:sp>
        <p:nvSpPr>
          <p:cNvPr id="13318" name="灯片编号占位符 5"/>
          <p:cNvSpPr>
            <a:spLocks noGrp="1" noChangeArrowheads="1"/>
          </p:cNvSpPr>
          <p:nvPr>
            <p:ph type="sldNum" sz="quarter" idx="4"/>
          </p:nvPr>
        </p:nvSpPr>
        <p:spPr bwMode="auto">
          <a:xfrm>
            <a:off x="6553200" y="4767263"/>
            <a:ext cx="21336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lvl1pPr algn="r" eaLnBrk="1" hangingPunct="1">
              <a:defRPr sz="1200">
                <a:solidFill>
                  <a:srgbClr val="898989"/>
                </a:solidFill>
                <a:ea typeface="+mn-ea"/>
              </a:defRPr>
            </a:lvl1pPr>
          </a:lstStyle>
          <a:p>
            <a:pPr>
              <a:defRPr/>
            </a:pPr>
            <a:fld id="{71E8AB3A-6313-4E84-9F1C-800376DBD100}"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xStyles>
    <p:titleStyle>
      <a:lvl1pPr algn="ctr" defTabSz="913130" rtl="0" eaLnBrk="0" fontAlgn="base" hangingPunct="0">
        <a:spcBef>
          <a:spcPct val="0"/>
        </a:spcBef>
        <a:spcAft>
          <a:spcPct val="0"/>
        </a:spcAft>
        <a:defRPr sz="4400">
          <a:solidFill>
            <a:schemeClr val="tx1"/>
          </a:solidFill>
          <a:latin typeface="+mj-lt"/>
          <a:ea typeface="+mj-ea"/>
          <a:cs typeface="+mj-cs"/>
        </a:defRPr>
      </a:lvl1pPr>
      <a:lvl2pPr algn="ctr" defTabSz="913130" rtl="0" eaLnBrk="0" fontAlgn="base" hangingPunct="0">
        <a:spcBef>
          <a:spcPct val="0"/>
        </a:spcBef>
        <a:spcAft>
          <a:spcPct val="0"/>
        </a:spcAft>
        <a:defRPr sz="4400">
          <a:solidFill>
            <a:schemeClr val="tx1"/>
          </a:solidFill>
          <a:latin typeface="Calibri" panose="020F0502020204030204" pitchFamily="34" charset="0"/>
          <a:ea typeface="迷你简菱心" pitchFamily="1" charset="-122"/>
        </a:defRPr>
      </a:lvl2pPr>
      <a:lvl3pPr algn="ctr" defTabSz="913130" rtl="0" eaLnBrk="0" fontAlgn="base" hangingPunct="0">
        <a:spcBef>
          <a:spcPct val="0"/>
        </a:spcBef>
        <a:spcAft>
          <a:spcPct val="0"/>
        </a:spcAft>
        <a:defRPr sz="4400">
          <a:solidFill>
            <a:schemeClr val="tx1"/>
          </a:solidFill>
          <a:latin typeface="Calibri" panose="020F0502020204030204" pitchFamily="34" charset="0"/>
          <a:ea typeface="迷你简菱心" pitchFamily="1" charset="-122"/>
        </a:defRPr>
      </a:lvl3pPr>
      <a:lvl4pPr algn="ctr" defTabSz="913130" rtl="0" eaLnBrk="0" fontAlgn="base" hangingPunct="0">
        <a:spcBef>
          <a:spcPct val="0"/>
        </a:spcBef>
        <a:spcAft>
          <a:spcPct val="0"/>
        </a:spcAft>
        <a:defRPr sz="4400">
          <a:solidFill>
            <a:schemeClr val="tx1"/>
          </a:solidFill>
          <a:latin typeface="Calibri" panose="020F0502020204030204" pitchFamily="34" charset="0"/>
          <a:ea typeface="迷你简菱心" pitchFamily="1" charset="-122"/>
        </a:defRPr>
      </a:lvl4pPr>
      <a:lvl5pPr algn="ctr" defTabSz="913130" rtl="0" eaLnBrk="0" fontAlgn="base" hangingPunct="0">
        <a:spcBef>
          <a:spcPct val="0"/>
        </a:spcBef>
        <a:spcAft>
          <a:spcPct val="0"/>
        </a:spcAft>
        <a:defRPr sz="4400">
          <a:solidFill>
            <a:schemeClr val="tx1"/>
          </a:solidFill>
          <a:latin typeface="Calibri" panose="020F0502020204030204" pitchFamily="34" charset="0"/>
          <a:ea typeface="迷你简菱心" pitchFamily="1" charset="-122"/>
        </a:defRPr>
      </a:lvl5pPr>
      <a:lvl6pPr marL="342900" algn="ctr" defTabSz="913130" rtl="0" fontAlgn="base">
        <a:spcBef>
          <a:spcPct val="0"/>
        </a:spcBef>
        <a:spcAft>
          <a:spcPct val="0"/>
        </a:spcAft>
        <a:defRPr sz="4400">
          <a:solidFill>
            <a:schemeClr val="tx1"/>
          </a:solidFill>
          <a:latin typeface="Calibri" panose="020F0502020204030204" pitchFamily="34" charset="0"/>
          <a:ea typeface="迷你简菱心" pitchFamily="1" charset="-122"/>
        </a:defRPr>
      </a:lvl6pPr>
      <a:lvl7pPr marL="685800" algn="ctr" defTabSz="913130" rtl="0" fontAlgn="base">
        <a:spcBef>
          <a:spcPct val="0"/>
        </a:spcBef>
        <a:spcAft>
          <a:spcPct val="0"/>
        </a:spcAft>
        <a:defRPr sz="4400">
          <a:solidFill>
            <a:schemeClr val="tx1"/>
          </a:solidFill>
          <a:latin typeface="Calibri" panose="020F0502020204030204" pitchFamily="34" charset="0"/>
          <a:ea typeface="迷你简菱心" pitchFamily="1" charset="-122"/>
        </a:defRPr>
      </a:lvl7pPr>
      <a:lvl8pPr marL="1028700" algn="ctr" defTabSz="913130" rtl="0" fontAlgn="base">
        <a:spcBef>
          <a:spcPct val="0"/>
        </a:spcBef>
        <a:spcAft>
          <a:spcPct val="0"/>
        </a:spcAft>
        <a:defRPr sz="4400">
          <a:solidFill>
            <a:schemeClr val="tx1"/>
          </a:solidFill>
          <a:latin typeface="Calibri" panose="020F0502020204030204" pitchFamily="34" charset="0"/>
          <a:ea typeface="迷你简菱心" pitchFamily="1" charset="-122"/>
        </a:defRPr>
      </a:lvl8pPr>
      <a:lvl9pPr marL="1371600" algn="ctr" defTabSz="913130" rtl="0" fontAlgn="base">
        <a:spcBef>
          <a:spcPct val="0"/>
        </a:spcBef>
        <a:spcAft>
          <a:spcPct val="0"/>
        </a:spcAft>
        <a:defRPr sz="4400">
          <a:solidFill>
            <a:schemeClr val="tx1"/>
          </a:solidFill>
          <a:latin typeface="Calibri" panose="020F0502020204030204" pitchFamily="34" charset="0"/>
          <a:ea typeface="迷你简菱心" pitchFamily="1" charset="-122"/>
        </a:defRPr>
      </a:lvl9pPr>
    </p:titleStyle>
    <p:bodyStyle>
      <a:lvl1pPr marL="341630" indent="-341630" algn="l" defTabSz="913130"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1680" indent="-284480" algn="l" defTabSz="913130"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1730" indent="-227330" algn="l" defTabSz="913130"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598930" indent="-227330" algn="l" defTabSz="91313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6130" indent="-227330" algn="l" defTabSz="91313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vl6pPr marL="2399030" indent="-227330" algn="l" defTabSz="913130" rtl="0" fontAlgn="base">
        <a:spcBef>
          <a:spcPct val="20000"/>
        </a:spcBef>
        <a:spcAft>
          <a:spcPct val="0"/>
        </a:spcAft>
        <a:buFont typeface="Arial" panose="020B0604020202020204" pitchFamily="34" charset="0"/>
        <a:buChar char="»"/>
        <a:defRPr sz="2000">
          <a:solidFill>
            <a:schemeClr val="tx1"/>
          </a:solidFill>
          <a:latin typeface="+mn-lt"/>
          <a:ea typeface="+mn-ea"/>
        </a:defRPr>
      </a:lvl6pPr>
      <a:lvl7pPr marL="2741930" indent="-227330" algn="l" defTabSz="913130" rtl="0" fontAlgn="base">
        <a:spcBef>
          <a:spcPct val="20000"/>
        </a:spcBef>
        <a:spcAft>
          <a:spcPct val="0"/>
        </a:spcAft>
        <a:buFont typeface="Arial" panose="020B0604020202020204" pitchFamily="34" charset="0"/>
        <a:buChar char="»"/>
        <a:defRPr sz="2000">
          <a:solidFill>
            <a:schemeClr val="tx1"/>
          </a:solidFill>
          <a:latin typeface="+mn-lt"/>
          <a:ea typeface="+mn-ea"/>
        </a:defRPr>
      </a:lvl7pPr>
      <a:lvl8pPr marL="3084830" indent="-227330" algn="l" defTabSz="913130" rtl="0" fontAlgn="base">
        <a:spcBef>
          <a:spcPct val="20000"/>
        </a:spcBef>
        <a:spcAft>
          <a:spcPct val="0"/>
        </a:spcAft>
        <a:buFont typeface="Arial" panose="020B0604020202020204" pitchFamily="34" charset="0"/>
        <a:buChar char="»"/>
        <a:defRPr sz="2000">
          <a:solidFill>
            <a:schemeClr val="tx1"/>
          </a:solidFill>
          <a:latin typeface="+mn-lt"/>
          <a:ea typeface="+mn-ea"/>
        </a:defRPr>
      </a:lvl8pPr>
      <a:lvl9pPr marL="3427730" indent="-227330" algn="l" defTabSz="913130" rtl="0" fontAlgn="base">
        <a:spcBef>
          <a:spcPct val="20000"/>
        </a:spcBef>
        <a:spcAft>
          <a:spcPct val="0"/>
        </a:spcAft>
        <a:buFont typeface="Arial" panose="020B0604020202020204" pitchFamily="34" charset="0"/>
        <a:buChar char="»"/>
        <a:defRPr sz="2000">
          <a:solidFill>
            <a:schemeClr val="tx1"/>
          </a:solidFill>
          <a:latin typeface="+mn-lt"/>
          <a:ea typeface="+mn-ea"/>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p>
            <a:pPr lvl="0"/>
            <a:r>
              <a:rPr lang="zh-CN"/>
              <a:t>单击此处编辑母版标题样式</a:t>
            </a:r>
          </a:p>
        </p:txBody>
      </p:sp>
      <p:sp>
        <p:nvSpPr>
          <p:cNvPr id="2051" name="文本占位符 2"/>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3076" name="日期占位符 3"/>
          <p:cNvSpPr>
            <a:spLocks noGrp="1" noChangeArrowheads="1"/>
          </p:cNvSpPr>
          <p:nvPr>
            <p:ph type="dt" sz="half" idx="2"/>
          </p:nvPr>
        </p:nvSpPr>
        <p:spPr bwMode="auto">
          <a:xfrm>
            <a:off x="457200" y="4767263"/>
            <a:ext cx="21336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lvl1pPr eaLnBrk="1" hangingPunct="1">
              <a:defRPr sz="1200">
                <a:solidFill>
                  <a:srgbClr val="898989"/>
                </a:solidFill>
                <a:ea typeface="+mn-ea"/>
              </a:defRPr>
            </a:lvl1pPr>
          </a:lstStyle>
          <a:p>
            <a:pPr>
              <a:defRPr/>
            </a:pPr>
            <a:fld id="{A5D6CF6B-ADD0-4605-97E4-55C16FB1162C}" type="datetimeFigureOut">
              <a:rPr lang="zh-CN" altLang="en-US"/>
              <a:t>2023-01-10</a:t>
            </a:fld>
            <a:endParaRPr lang="zh-CN" altLang="en-US"/>
          </a:p>
        </p:txBody>
      </p:sp>
      <p:sp>
        <p:nvSpPr>
          <p:cNvPr id="3077" name="页脚占位符 4"/>
          <p:cNvSpPr>
            <a:spLocks noGrp="1" noChangeArrowheads="1"/>
          </p:cNvSpPr>
          <p:nvPr>
            <p:ph type="ftr" sz="quarter" idx="3"/>
          </p:nvPr>
        </p:nvSpPr>
        <p:spPr bwMode="auto">
          <a:xfrm>
            <a:off x="3124200" y="4767263"/>
            <a:ext cx="28956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lvl1pPr algn="ctr" eaLnBrk="1" hangingPunct="1">
              <a:defRPr sz="1200">
                <a:solidFill>
                  <a:srgbClr val="898989"/>
                </a:solidFill>
                <a:ea typeface="+mn-ea"/>
              </a:defRPr>
            </a:lvl1pPr>
          </a:lstStyle>
          <a:p>
            <a:pPr>
              <a:defRPr/>
            </a:pPr>
            <a:endParaRPr lang="zh-CN" altLang="en-US"/>
          </a:p>
        </p:txBody>
      </p:sp>
      <p:sp>
        <p:nvSpPr>
          <p:cNvPr id="3078" name="灯片编号占位符 5"/>
          <p:cNvSpPr>
            <a:spLocks noGrp="1" noChangeArrowheads="1"/>
          </p:cNvSpPr>
          <p:nvPr>
            <p:ph type="sldNum" sz="quarter" idx="4"/>
          </p:nvPr>
        </p:nvSpPr>
        <p:spPr bwMode="auto">
          <a:xfrm>
            <a:off x="6553200" y="4767263"/>
            <a:ext cx="21336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lvl1pPr algn="r" eaLnBrk="1" hangingPunct="1">
              <a:defRPr sz="1200">
                <a:solidFill>
                  <a:srgbClr val="898989"/>
                </a:solidFill>
                <a:ea typeface="+mn-ea"/>
              </a:defRPr>
            </a:lvl1pPr>
          </a:lstStyle>
          <a:p>
            <a:pPr>
              <a:defRPr/>
            </a:pPr>
            <a:fld id="{62F6FBDF-5792-4767-9E37-3FA4C85B4797}"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xStyles>
    <p:titleStyle>
      <a:lvl1pPr algn="ctr" defTabSz="913130" rtl="0" eaLnBrk="0" fontAlgn="base" hangingPunct="0">
        <a:spcBef>
          <a:spcPct val="0"/>
        </a:spcBef>
        <a:spcAft>
          <a:spcPct val="0"/>
        </a:spcAft>
        <a:defRPr sz="4400">
          <a:solidFill>
            <a:schemeClr val="tx1"/>
          </a:solidFill>
          <a:latin typeface="+mj-lt"/>
          <a:ea typeface="+mj-ea"/>
          <a:cs typeface="+mj-cs"/>
        </a:defRPr>
      </a:lvl1pPr>
      <a:lvl2pPr algn="ctr" defTabSz="913130" rtl="0" eaLnBrk="0" fontAlgn="base" hangingPunct="0">
        <a:spcBef>
          <a:spcPct val="0"/>
        </a:spcBef>
        <a:spcAft>
          <a:spcPct val="0"/>
        </a:spcAft>
        <a:defRPr sz="4400">
          <a:solidFill>
            <a:schemeClr val="tx1"/>
          </a:solidFill>
          <a:latin typeface="Calibri" panose="020F0502020204030204" pitchFamily="34" charset="0"/>
          <a:ea typeface="迷你简菱心" pitchFamily="1" charset="-122"/>
        </a:defRPr>
      </a:lvl2pPr>
      <a:lvl3pPr algn="ctr" defTabSz="913130" rtl="0" eaLnBrk="0" fontAlgn="base" hangingPunct="0">
        <a:spcBef>
          <a:spcPct val="0"/>
        </a:spcBef>
        <a:spcAft>
          <a:spcPct val="0"/>
        </a:spcAft>
        <a:defRPr sz="4400">
          <a:solidFill>
            <a:schemeClr val="tx1"/>
          </a:solidFill>
          <a:latin typeface="Calibri" panose="020F0502020204030204" pitchFamily="34" charset="0"/>
          <a:ea typeface="迷你简菱心" pitchFamily="1" charset="-122"/>
        </a:defRPr>
      </a:lvl3pPr>
      <a:lvl4pPr algn="ctr" defTabSz="913130" rtl="0" eaLnBrk="0" fontAlgn="base" hangingPunct="0">
        <a:spcBef>
          <a:spcPct val="0"/>
        </a:spcBef>
        <a:spcAft>
          <a:spcPct val="0"/>
        </a:spcAft>
        <a:defRPr sz="4400">
          <a:solidFill>
            <a:schemeClr val="tx1"/>
          </a:solidFill>
          <a:latin typeface="Calibri" panose="020F0502020204030204" pitchFamily="34" charset="0"/>
          <a:ea typeface="迷你简菱心" pitchFamily="1" charset="-122"/>
        </a:defRPr>
      </a:lvl4pPr>
      <a:lvl5pPr algn="ctr" defTabSz="913130" rtl="0" eaLnBrk="0" fontAlgn="base" hangingPunct="0">
        <a:spcBef>
          <a:spcPct val="0"/>
        </a:spcBef>
        <a:spcAft>
          <a:spcPct val="0"/>
        </a:spcAft>
        <a:defRPr sz="4400">
          <a:solidFill>
            <a:schemeClr val="tx1"/>
          </a:solidFill>
          <a:latin typeface="Calibri" panose="020F0502020204030204" pitchFamily="34" charset="0"/>
          <a:ea typeface="迷你简菱心" pitchFamily="1" charset="-122"/>
        </a:defRPr>
      </a:lvl5pPr>
      <a:lvl6pPr marL="342900" algn="ctr" defTabSz="913130" rtl="0" fontAlgn="base">
        <a:spcBef>
          <a:spcPct val="0"/>
        </a:spcBef>
        <a:spcAft>
          <a:spcPct val="0"/>
        </a:spcAft>
        <a:defRPr sz="4400">
          <a:solidFill>
            <a:schemeClr val="tx1"/>
          </a:solidFill>
          <a:latin typeface="Calibri" panose="020F0502020204030204" pitchFamily="34" charset="0"/>
          <a:ea typeface="迷你简菱心" pitchFamily="1" charset="-122"/>
        </a:defRPr>
      </a:lvl6pPr>
      <a:lvl7pPr marL="685800" algn="ctr" defTabSz="913130" rtl="0" fontAlgn="base">
        <a:spcBef>
          <a:spcPct val="0"/>
        </a:spcBef>
        <a:spcAft>
          <a:spcPct val="0"/>
        </a:spcAft>
        <a:defRPr sz="4400">
          <a:solidFill>
            <a:schemeClr val="tx1"/>
          </a:solidFill>
          <a:latin typeface="Calibri" panose="020F0502020204030204" pitchFamily="34" charset="0"/>
          <a:ea typeface="迷你简菱心" pitchFamily="1" charset="-122"/>
        </a:defRPr>
      </a:lvl7pPr>
      <a:lvl8pPr marL="1028700" algn="ctr" defTabSz="913130" rtl="0" fontAlgn="base">
        <a:spcBef>
          <a:spcPct val="0"/>
        </a:spcBef>
        <a:spcAft>
          <a:spcPct val="0"/>
        </a:spcAft>
        <a:defRPr sz="4400">
          <a:solidFill>
            <a:schemeClr val="tx1"/>
          </a:solidFill>
          <a:latin typeface="Calibri" panose="020F0502020204030204" pitchFamily="34" charset="0"/>
          <a:ea typeface="迷你简菱心" pitchFamily="1" charset="-122"/>
        </a:defRPr>
      </a:lvl8pPr>
      <a:lvl9pPr marL="1371600" algn="ctr" defTabSz="913130" rtl="0" fontAlgn="base">
        <a:spcBef>
          <a:spcPct val="0"/>
        </a:spcBef>
        <a:spcAft>
          <a:spcPct val="0"/>
        </a:spcAft>
        <a:defRPr sz="4400">
          <a:solidFill>
            <a:schemeClr val="tx1"/>
          </a:solidFill>
          <a:latin typeface="Calibri" panose="020F0502020204030204" pitchFamily="34" charset="0"/>
          <a:ea typeface="迷你简菱心" pitchFamily="1" charset="-122"/>
        </a:defRPr>
      </a:lvl9pPr>
    </p:titleStyle>
    <p:bodyStyle>
      <a:lvl1pPr marL="341630" indent="-341630" algn="l" defTabSz="913130"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1680" indent="-284480" algn="l" defTabSz="913130"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1730" indent="-227330" algn="l" defTabSz="913130"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598930" indent="-227330" algn="l" defTabSz="91313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6130" indent="-227330" algn="l" defTabSz="91313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vl6pPr marL="2399030" indent="-227330" algn="l" defTabSz="913130" rtl="0" fontAlgn="base">
        <a:spcBef>
          <a:spcPct val="20000"/>
        </a:spcBef>
        <a:spcAft>
          <a:spcPct val="0"/>
        </a:spcAft>
        <a:buFont typeface="Arial" panose="020B0604020202020204" pitchFamily="34" charset="0"/>
        <a:buChar char="»"/>
        <a:defRPr sz="2000">
          <a:solidFill>
            <a:schemeClr val="tx1"/>
          </a:solidFill>
          <a:latin typeface="+mn-lt"/>
          <a:ea typeface="+mn-ea"/>
        </a:defRPr>
      </a:lvl6pPr>
      <a:lvl7pPr marL="2741930" indent="-227330" algn="l" defTabSz="913130" rtl="0" fontAlgn="base">
        <a:spcBef>
          <a:spcPct val="20000"/>
        </a:spcBef>
        <a:spcAft>
          <a:spcPct val="0"/>
        </a:spcAft>
        <a:buFont typeface="Arial" panose="020B0604020202020204" pitchFamily="34" charset="0"/>
        <a:buChar char="»"/>
        <a:defRPr sz="2000">
          <a:solidFill>
            <a:schemeClr val="tx1"/>
          </a:solidFill>
          <a:latin typeface="+mn-lt"/>
          <a:ea typeface="+mn-ea"/>
        </a:defRPr>
      </a:lvl7pPr>
      <a:lvl8pPr marL="3084830" indent="-227330" algn="l" defTabSz="913130" rtl="0" fontAlgn="base">
        <a:spcBef>
          <a:spcPct val="20000"/>
        </a:spcBef>
        <a:spcAft>
          <a:spcPct val="0"/>
        </a:spcAft>
        <a:buFont typeface="Arial" panose="020B0604020202020204" pitchFamily="34" charset="0"/>
        <a:buChar char="»"/>
        <a:defRPr sz="2000">
          <a:solidFill>
            <a:schemeClr val="tx1"/>
          </a:solidFill>
          <a:latin typeface="+mn-lt"/>
          <a:ea typeface="+mn-ea"/>
        </a:defRPr>
      </a:lvl8pPr>
      <a:lvl9pPr marL="3427730" indent="-227330" algn="l" defTabSz="913130" rtl="0" fontAlgn="base">
        <a:spcBef>
          <a:spcPct val="20000"/>
        </a:spcBef>
        <a:spcAft>
          <a:spcPct val="0"/>
        </a:spcAft>
        <a:buFont typeface="Arial" panose="020B0604020202020204" pitchFamily="34" charset="0"/>
        <a:buChar char="»"/>
        <a:defRPr sz="2000">
          <a:solidFill>
            <a:schemeClr val="tx1"/>
          </a:solidFill>
          <a:latin typeface="+mn-lt"/>
          <a:ea typeface="+mn-ea"/>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标题占位符 1"/>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p>
            <a:pPr lvl="0"/>
            <a:r>
              <a:rPr lang="zh-CN"/>
              <a:t>单击此处编辑母版标题样式</a:t>
            </a:r>
          </a:p>
        </p:txBody>
      </p:sp>
      <p:sp>
        <p:nvSpPr>
          <p:cNvPr id="3075" name="文本占位符 2"/>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4100" name="日期占位符 3"/>
          <p:cNvSpPr>
            <a:spLocks noGrp="1" noChangeArrowheads="1"/>
          </p:cNvSpPr>
          <p:nvPr>
            <p:ph type="dt" sz="half" idx="2"/>
          </p:nvPr>
        </p:nvSpPr>
        <p:spPr bwMode="auto">
          <a:xfrm>
            <a:off x="457200" y="4767263"/>
            <a:ext cx="21336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lvl1pPr eaLnBrk="1" hangingPunct="1">
              <a:defRPr sz="1200">
                <a:solidFill>
                  <a:srgbClr val="898989"/>
                </a:solidFill>
                <a:ea typeface="+mn-ea"/>
              </a:defRPr>
            </a:lvl1pPr>
          </a:lstStyle>
          <a:p>
            <a:pPr>
              <a:defRPr/>
            </a:pPr>
            <a:fld id="{217E5387-2008-47FC-B4EB-B0399464B045}" type="datetimeFigureOut">
              <a:rPr lang="zh-CN" altLang="en-US"/>
              <a:t>2023-01-10</a:t>
            </a:fld>
            <a:endParaRPr lang="zh-CN" altLang="en-US"/>
          </a:p>
        </p:txBody>
      </p:sp>
      <p:sp>
        <p:nvSpPr>
          <p:cNvPr id="4101" name="页脚占位符 4"/>
          <p:cNvSpPr>
            <a:spLocks noGrp="1" noChangeArrowheads="1"/>
          </p:cNvSpPr>
          <p:nvPr>
            <p:ph type="ftr" sz="quarter" idx="3"/>
          </p:nvPr>
        </p:nvSpPr>
        <p:spPr bwMode="auto">
          <a:xfrm>
            <a:off x="3124200" y="4767263"/>
            <a:ext cx="28956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lvl1pPr algn="ctr" eaLnBrk="1" hangingPunct="1">
              <a:defRPr sz="1200">
                <a:solidFill>
                  <a:srgbClr val="898989"/>
                </a:solidFill>
                <a:ea typeface="+mn-ea"/>
              </a:defRPr>
            </a:lvl1pPr>
          </a:lstStyle>
          <a:p>
            <a:pPr>
              <a:defRPr/>
            </a:pPr>
            <a:endParaRPr lang="zh-CN" altLang="en-US"/>
          </a:p>
        </p:txBody>
      </p:sp>
      <p:sp>
        <p:nvSpPr>
          <p:cNvPr id="4102" name="灯片编号占位符 5"/>
          <p:cNvSpPr>
            <a:spLocks noGrp="1" noChangeArrowheads="1"/>
          </p:cNvSpPr>
          <p:nvPr>
            <p:ph type="sldNum" sz="quarter" idx="4"/>
          </p:nvPr>
        </p:nvSpPr>
        <p:spPr bwMode="auto">
          <a:xfrm>
            <a:off x="6553200" y="4767263"/>
            <a:ext cx="21336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lvl1pPr algn="r" eaLnBrk="1" hangingPunct="1">
              <a:defRPr sz="1200">
                <a:solidFill>
                  <a:srgbClr val="898989"/>
                </a:solidFill>
                <a:ea typeface="+mn-ea"/>
              </a:defRPr>
            </a:lvl1pPr>
          </a:lstStyle>
          <a:p>
            <a:pPr>
              <a:defRPr/>
            </a:pPr>
            <a:fld id="{AEEF2EB1-D2CC-436E-B156-4F109E8EDF52}"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xStyles>
    <p:titleStyle>
      <a:lvl1pPr algn="ctr" defTabSz="913130" rtl="0" eaLnBrk="0" fontAlgn="base" hangingPunct="0">
        <a:spcBef>
          <a:spcPct val="0"/>
        </a:spcBef>
        <a:spcAft>
          <a:spcPct val="0"/>
        </a:spcAft>
        <a:defRPr sz="4400">
          <a:solidFill>
            <a:schemeClr val="tx1"/>
          </a:solidFill>
          <a:latin typeface="+mj-lt"/>
          <a:ea typeface="+mj-ea"/>
          <a:cs typeface="+mj-cs"/>
        </a:defRPr>
      </a:lvl1pPr>
      <a:lvl2pPr algn="ctr" defTabSz="913130" rtl="0" eaLnBrk="0" fontAlgn="base" hangingPunct="0">
        <a:spcBef>
          <a:spcPct val="0"/>
        </a:spcBef>
        <a:spcAft>
          <a:spcPct val="0"/>
        </a:spcAft>
        <a:defRPr sz="4400">
          <a:solidFill>
            <a:schemeClr val="tx1"/>
          </a:solidFill>
          <a:latin typeface="Calibri" panose="020F0502020204030204" pitchFamily="34" charset="0"/>
          <a:ea typeface="迷你简菱心" pitchFamily="1" charset="-122"/>
        </a:defRPr>
      </a:lvl2pPr>
      <a:lvl3pPr algn="ctr" defTabSz="913130" rtl="0" eaLnBrk="0" fontAlgn="base" hangingPunct="0">
        <a:spcBef>
          <a:spcPct val="0"/>
        </a:spcBef>
        <a:spcAft>
          <a:spcPct val="0"/>
        </a:spcAft>
        <a:defRPr sz="4400">
          <a:solidFill>
            <a:schemeClr val="tx1"/>
          </a:solidFill>
          <a:latin typeface="Calibri" panose="020F0502020204030204" pitchFamily="34" charset="0"/>
          <a:ea typeface="迷你简菱心" pitchFamily="1" charset="-122"/>
        </a:defRPr>
      </a:lvl3pPr>
      <a:lvl4pPr algn="ctr" defTabSz="913130" rtl="0" eaLnBrk="0" fontAlgn="base" hangingPunct="0">
        <a:spcBef>
          <a:spcPct val="0"/>
        </a:spcBef>
        <a:spcAft>
          <a:spcPct val="0"/>
        </a:spcAft>
        <a:defRPr sz="4400">
          <a:solidFill>
            <a:schemeClr val="tx1"/>
          </a:solidFill>
          <a:latin typeface="Calibri" panose="020F0502020204030204" pitchFamily="34" charset="0"/>
          <a:ea typeface="迷你简菱心" pitchFamily="1" charset="-122"/>
        </a:defRPr>
      </a:lvl4pPr>
      <a:lvl5pPr algn="ctr" defTabSz="913130" rtl="0" eaLnBrk="0" fontAlgn="base" hangingPunct="0">
        <a:spcBef>
          <a:spcPct val="0"/>
        </a:spcBef>
        <a:spcAft>
          <a:spcPct val="0"/>
        </a:spcAft>
        <a:defRPr sz="4400">
          <a:solidFill>
            <a:schemeClr val="tx1"/>
          </a:solidFill>
          <a:latin typeface="Calibri" panose="020F0502020204030204" pitchFamily="34" charset="0"/>
          <a:ea typeface="迷你简菱心" pitchFamily="1" charset="-122"/>
        </a:defRPr>
      </a:lvl5pPr>
      <a:lvl6pPr marL="342900" algn="ctr" defTabSz="913130" rtl="0" fontAlgn="base">
        <a:spcBef>
          <a:spcPct val="0"/>
        </a:spcBef>
        <a:spcAft>
          <a:spcPct val="0"/>
        </a:spcAft>
        <a:defRPr sz="4400">
          <a:solidFill>
            <a:schemeClr val="tx1"/>
          </a:solidFill>
          <a:latin typeface="Calibri" panose="020F0502020204030204" pitchFamily="34" charset="0"/>
          <a:ea typeface="迷你简菱心" pitchFamily="1" charset="-122"/>
        </a:defRPr>
      </a:lvl6pPr>
      <a:lvl7pPr marL="685800" algn="ctr" defTabSz="913130" rtl="0" fontAlgn="base">
        <a:spcBef>
          <a:spcPct val="0"/>
        </a:spcBef>
        <a:spcAft>
          <a:spcPct val="0"/>
        </a:spcAft>
        <a:defRPr sz="4400">
          <a:solidFill>
            <a:schemeClr val="tx1"/>
          </a:solidFill>
          <a:latin typeface="Calibri" panose="020F0502020204030204" pitchFamily="34" charset="0"/>
          <a:ea typeface="迷你简菱心" pitchFamily="1" charset="-122"/>
        </a:defRPr>
      </a:lvl7pPr>
      <a:lvl8pPr marL="1028700" algn="ctr" defTabSz="913130" rtl="0" fontAlgn="base">
        <a:spcBef>
          <a:spcPct val="0"/>
        </a:spcBef>
        <a:spcAft>
          <a:spcPct val="0"/>
        </a:spcAft>
        <a:defRPr sz="4400">
          <a:solidFill>
            <a:schemeClr val="tx1"/>
          </a:solidFill>
          <a:latin typeface="Calibri" panose="020F0502020204030204" pitchFamily="34" charset="0"/>
          <a:ea typeface="迷你简菱心" pitchFamily="1" charset="-122"/>
        </a:defRPr>
      </a:lvl8pPr>
      <a:lvl9pPr marL="1371600" algn="ctr" defTabSz="913130" rtl="0" fontAlgn="base">
        <a:spcBef>
          <a:spcPct val="0"/>
        </a:spcBef>
        <a:spcAft>
          <a:spcPct val="0"/>
        </a:spcAft>
        <a:defRPr sz="4400">
          <a:solidFill>
            <a:schemeClr val="tx1"/>
          </a:solidFill>
          <a:latin typeface="Calibri" panose="020F0502020204030204" pitchFamily="34" charset="0"/>
          <a:ea typeface="迷你简菱心" pitchFamily="1" charset="-122"/>
        </a:defRPr>
      </a:lvl9pPr>
    </p:titleStyle>
    <p:bodyStyle>
      <a:lvl1pPr marL="341630" indent="-341630" algn="l" defTabSz="913130"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1680" indent="-284480" algn="l" defTabSz="913130"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1730" indent="-227330" algn="l" defTabSz="913130"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598930" indent="-227330" algn="l" defTabSz="91313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6130" indent="-227330" algn="l" defTabSz="91313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vl6pPr marL="2399030" indent="-227330" algn="l" defTabSz="913130" rtl="0" fontAlgn="base">
        <a:spcBef>
          <a:spcPct val="20000"/>
        </a:spcBef>
        <a:spcAft>
          <a:spcPct val="0"/>
        </a:spcAft>
        <a:buFont typeface="Arial" panose="020B0604020202020204" pitchFamily="34" charset="0"/>
        <a:buChar char="»"/>
        <a:defRPr sz="2000">
          <a:solidFill>
            <a:schemeClr val="tx1"/>
          </a:solidFill>
          <a:latin typeface="+mn-lt"/>
          <a:ea typeface="+mn-ea"/>
        </a:defRPr>
      </a:lvl6pPr>
      <a:lvl7pPr marL="2741930" indent="-227330" algn="l" defTabSz="913130" rtl="0" fontAlgn="base">
        <a:spcBef>
          <a:spcPct val="20000"/>
        </a:spcBef>
        <a:spcAft>
          <a:spcPct val="0"/>
        </a:spcAft>
        <a:buFont typeface="Arial" panose="020B0604020202020204" pitchFamily="34" charset="0"/>
        <a:buChar char="»"/>
        <a:defRPr sz="2000">
          <a:solidFill>
            <a:schemeClr val="tx1"/>
          </a:solidFill>
          <a:latin typeface="+mn-lt"/>
          <a:ea typeface="+mn-ea"/>
        </a:defRPr>
      </a:lvl7pPr>
      <a:lvl8pPr marL="3084830" indent="-227330" algn="l" defTabSz="913130" rtl="0" fontAlgn="base">
        <a:spcBef>
          <a:spcPct val="20000"/>
        </a:spcBef>
        <a:spcAft>
          <a:spcPct val="0"/>
        </a:spcAft>
        <a:buFont typeface="Arial" panose="020B0604020202020204" pitchFamily="34" charset="0"/>
        <a:buChar char="»"/>
        <a:defRPr sz="2000">
          <a:solidFill>
            <a:schemeClr val="tx1"/>
          </a:solidFill>
          <a:latin typeface="+mn-lt"/>
          <a:ea typeface="+mn-ea"/>
        </a:defRPr>
      </a:lvl8pPr>
      <a:lvl9pPr marL="3427730" indent="-227330" algn="l" defTabSz="913130" rtl="0" fontAlgn="base">
        <a:spcBef>
          <a:spcPct val="20000"/>
        </a:spcBef>
        <a:spcAft>
          <a:spcPct val="0"/>
        </a:spcAft>
        <a:buFont typeface="Arial" panose="020B0604020202020204" pitchFamily="34" charset="0"/>
        <a:buChar char="»"/>
        <a:defRPr sz="2000">
          <a:solidFill>
            <a:schemeClr val="tx1"/>
          </a:solidFill>
          <a:latin typeface="+mn-lt"/>
          <a:ea typeface="+mn-ea"/>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标题占位符 1"/>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p>
            <a:pPr lvl="0"/>
            <a:r>
              <a:rPr lang="zh-CN"/>
              <a:t>单击此处编辑母版标题样式</a:t>
            </a:r>
          </a:p>
        </p:txBody>
      </p:sp>
      <p:sp>
        <p:nvSpPr>
          <p:cNvPr id="4099" name="文本占位符 2"/>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5124" name="日期占位符 3"/>
          <p:cNvSpPr>
            <a:spLocks noGrp="1" noChangeArrowheads="1"/>
          </p:cNvSpPr>
          <p:nvPr>
            <p:ph type="dt" sz="half" idx="2"/>
          </p:nvPr>
        </p:nvSpPr>
        <p:spPr bwMode="auto">
          <a:xfrm>
            <a:off x="457200" y="4767263"/>
            <a:ext cx="21336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lvl1pPr eaLnBrk="1" hangingPunct="1">
              <a:defRPr sz="1200">
                <a:solidFill>
                  <a:srgbClr val="898989"/>
                </a:solidFill>
                <a:ea typeface="+mn-ea"/>
              </a:defRPr>
            </a:lvl1pPr>
          </a:lstStyle>
          <a:p>
            <a:pPr>
              <a:defRPr/>
            </a:pPr>
            <a:fld id="{8DCBF038-8F8A-4D9A-8E1D-E6D68F108D50}" type="datetimeFigureOut">
              <a:rPr lang="zh-CN" altLang="en-US"/>
              <a:t>2023-01-10</a:t>
            </a:fld>
            <a:endParaRPr lang="zh-CN" altLang="en-US"/>
          </a:p>
        </p:txBody>
      </p:sp>
      <p:sp>
        <p:nvSpPr>
          <p:cNvPr id="5125" name="页脚占位符 4"/>
          <p:cNvSpPr>
            <a:spLocks noGrp="1" noChangeArrowheads="1"/>
          </p:cNvSpPr>
          <p:nvPr>
            <p:ph type="ftr" sz="quarter" idx="3"/>
          </p:nvPr>
        </p:nvSpPr>
        <p:spPr bwMode="auto">
          <a:xfrm>
            <a:off x="3124200" y="4767263"/>
            <a:ext cx="28956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lvl1pPr algn="ctr" eaLnBrk="1" hangingPunct="1">
              <a:defRPr sz="1200">
                <a:solidFill>
                  <a:srgbClr val="898989"/>
                </a:solidFill>
                <a:ea typeface="+mn-ea"/>
              </a:defRPr>
            </a:lvl1pPr>
          </a:lstStyle>
          <a:p>
            <a:pPr>
              <a:defRPr/>
            </a:pPr>
            <a:endParaRPr lang="zh-CN" altLang="en-US"/>
          </a:p>
        </p:txBody>
      </p:sp>
      <p:sp>
        <p:nvSpPr>
          <p:cNvPr id="5126" name="灯片编号占位符 5"/>
          <p:cNvSpPr>
            <a:spLocks noGrp="1" noChangeArrowheads="1"/>
          </p:cNvSpPr>
          <p:nvPr>
            <p:ph type="sldNum" sz="quarter" idx="4"/>
          </p:nvPr>
        </p:nvSpPr>
        <p:spPr bwMode="auto">
          <a:xfrm>
            <a:off x="6553200" y="4767263"/>
            <a:ext cx="21336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lvl1pPr algn="r" eaLnBrk="1" hangingPunct="1">
              <a:defRPr sz="1200">
                <a:solidFill>
                  <a:srgbClr val="898989"/>
                </a:solidFill>
                <a:ea typeface="+mn-ea"/>
              </a:defRPr>
            </a:lvl1pPr>
          </a:lstStyle>
          <a:p>
            <a:pPr>
              <a:defRPr/>
            </a:pPr>
            <a:fld id="{557B5BC0-FDA3-4C84-9DE8-76415FD8D24F}"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xStyles>
    <p:titleStyle>
      <a:lvl1pPr algn="ctr" defTabSz="913130" rtl="0" eaLnBrk="0" fontAlgn="base" hangingPunct="0">
        <a:spcBef>
          <a:spcPct val="0"/>
        </a:spcBef>
        <a:spcAft>
          <a:spcPct val="0"/>
        </a:spcAft>
        <a:defRPr sz="4400">
          <a:solidFill>
            <a:schemeClr val="tx1"/>
          </a:solidFill>
          <a:latin typeface="+mj-lt"/>
          <a:ea typeface="+mj-ea"/>
          <a:cs typeface="+mj-cs"/>
        </a:defRPr>
      </a:lvl1pPr>
      <a:lvl2pPr algn="ctr" defTabSz="913130" rtl="0" eaLnBrk="0" fontAlgn="base" hangingPunct="0">
        <a:spcBef>
          <a:spcPct val="0"/>
        </a:spcBef>
        <a:spcAft>
          <a:spcPct val="0"/>
        </a:spcAft>
        <a:defRPr sz="4400">
          <a:solidFill>
            <a:schemeClr val="tx1"/>
          </a:solidFill>
          <a:latin typeface="Calibri" panose="020F0502020204030204" pitchFamily="34" charset="0"/>
          <a:ea typeface="迷你简菱心" pitchFamily="1" charset="-122"/>
        </a:defRPr>
      </a:lvl2pPr>
      <a:lvl3pPr algn="ctr" defTabSz="913130" rtl="0" eaLnBrk="0" fontAlgn="base" hangingPunct="0">
        <a:spcBef>
          <a:spcPct val="0"/>
        </a:spcBef>
        <a:spcAft>
          <a:spcPct val="0"/>
        </a:spcAft>
        <a:defRPr sz="4400">
          <a:solidFill>
            <a:schemeClr val="tx1"/>
          </a:solidFill>
          <a:latin typeface="Calibri" panose="020F0502020204030204" pitchFamily="34" charset="0"/>
          <a:ea typeface="迷你简菱心" pitchFamily="1" charset="-122"/>
        </a:defRPr>
      </a:lvl3pPr>
      <a:lvl4pPr algn="ctr" defTabSz="913130" rtl="0" eaLnBrk="0" fontAlgn="base" hangingPunct="0">
        <a:spcBef>
          <a:spcPct val="0"/>
        </a:spcBef>
        <a:spcAft>
          <a:spcPct val="0"/>
        </a:spcAft>
        <a:defRPr sz="4400">
          <a:solidFill>
            <a:schemeClr val="tx1"/>
          </a:solidFill>
          <a:latin typeface="Calibri" panose="020F0502020204030204" pitchFamily="34" charset="0"/>
          <a:ea typeface="迷你简菱心" pitchFamily="1" charset="-122"/>
        </a:defRPr>
      </a:lvl4pPr>
      <a:lvl5pPr algn="ctr" defTabSz="913130" rtl="0" eaLnBrk="0" fontAlgn="base" hangingPunct="0">
        <a:spcBef>
          <a:spcPct val="0"/>
        </a:spcBef>
        <a:spcAft>
          <a:spcPct val="0"/>
        </a:spcAft>
        <a:defRPr sz="4400">
          <a:solidFill>
            <a:schemeClr val="tx1"/>
          </a:solidFill>
          <a:latin typeface="Calibri" panose="020F0502020204030204" pitchFamily="34" charset="0"/>
          <a:ea typeface="迷你简菱心" pitchFamily="1" charset="-122"/>
        </a:defRPr>
      </a:lvl5pPr>
      <a:lvl6pPr marL="342900" algn="ctr" defTabSz="913130" rtl="0" fontAlgn="base">
        <a:spcBef>
          <a:spcPct val="0"/>
        </a:spcBef>
        <a:spcAft>
          <a:spcPct val="0"/>
        </a:spcAft>
        <a:defRPr sz="4400">
          <a:solidFill>
            <a:schemeClr val="tx1"/>
          </a:solidFill>
          <a:latin typeface="Calibri" panose="020F0502020204030204" pitchFamily="34" charset="0"/>
          <a:ea typeface="迷你简菱心" pitchFamily="1" charset="-122"/>
        </a:defRPr>
      </a:lvl6pPr>
      <a:lvl7pPr marL="685800" algn="ctr" defTabSz="913130" rtl="0" fontAlgn="base">
        <a:spcBef>
          <a:spcPct val="0"/>
        </a:spcBef>
        <a:spcAft>
          <a:spcPct val="0"/>
        </a:spcAft>
        <a:defRPr sz="4400">
          <a:solidFill>
            <a:schemeClr val="tx1"/>
          </a:solidFill>
          <a:latin typeface="Calibri" panose="020F0502020204030204" pitchFamily="34" charset="0"/>
          <a:ea typeface="迷你简菱心" pitchFamily="1" charset="-122"/>
        </a:defRPr>
      </a:lvl7pPr>
      <a:lvl8pPr marL="1028700" algn="ctr" defTabSz="913130" rtl="0" fontAlgn="base">
        <a:spcBef>
          <a:spcPct val="0"/>
        </a:spcBef>
        <a:spcAft>
          <a:spcPct val="0"/>
        </a:spcAft>
        <a:defRPr sz="4400">
          <a:solidFill>
            <a:schemeClr val="tx1"/>
          </a:solidFill>
          <a:latin typeface="Calibri" panose="020F0502020204030204" pitchFamily="34" charset="0"/>
          <a:ea typeface="迷你简菱心" pitchFamily="1" charset="-122"/>
        </a:defRPr>
      </a:lvl8pPr>
      <a:lvl9pPr marL="1371600" algn="ctr" defTabSz="913130" rtl="0" fontAlgn="base">
        <a:spcBef>
          <a:spcPct val="0"/>
        </a:spcBef>
        <a:spcAft>
          <a:spcPct val="0"/>
        </a:spcAft>
        <a:defRPr sz="4400">
          <a:solidFill>
            <a:schemeClr val="tx1"/>
          </a:solidFill>
          <a:latin typeface="Calibri" panose="020F0502020204030204" pitchFamily="34" charset="0"/>
          <a:ea typeface="迷你简菱心" pitchFamily="1" charset="-122"/>
        </a:defRPr>
      </a:lvl9pPr>
    </p:titleStyle>
    <p:bodyStyle>
      <a:lvl1pPr marL="341630" indent="-341630" algn="l" defTabSz="913130"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1680" indent="-284480" algn="l" defTabSz="913130"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1730" indent="-227330" algn="l" defTabSz="913130"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598930" indent="-227330" algn="l" defTabSz="91313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6130" indent="-227330" algn="l" defTabSz="91313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vl6pPr marL="2399030" indent="-227330" algn="l" defTabSz="913130" rtl="0" fontAlgn="base">
        <a:spcBef>
          <a:spcPct val="20000"/>
        </a:spcBef>
        <a:spcAft>
          <a:spcPct val="0"/>
        </a:spcAft>
        <a:buFont typeface="Arial" panose="020B0604020202020204" pitchFamily="34" charset="0"/>
        <a:buChar char="»"/>
        <a:defRPr sz="2000">
          <a:solidFill>
            <a:schemeClr val="tx1"/>
          </a:solidFill>
          <a:latin typeface="+mn-lt"/>
          <a:ea typeface="+mn-ea"/>
        </a:defRPr>
      </a:lvl6pPr>
      <a:lvl7pPr marL="2741930" indent="-227330" algn="l" defTabSz="913130" rtl="0" fontAlgn="base">
        <a:spcBef>
          <a:spcPct val="20000"/>
        </a:spcBef>
        <a:spcAft>
          <a:spcPct val="0"/>
        </a:spcAft>
        <a:buFont typeface="Arial" panose="020B0604020202020204" pitchFamily="34" charset="0"/>
        <a:buChar char="»"/>
        <a:defRPr sz="2000">
          <a:solidFill>
            <a:schemeClr val="tx1"/>
          </a:solidFill>
          <a:latin typeface="+mn-lt"/>
          <a:ea typeface="+mn-ea"/>
        </a:defRPr>
      </a:lvl7pPr>
      <a:lvl8pPr marL="3084830" indent="-227330" algn="l" defTabSz="913130" rtl="0" fontAlgn="base">
        <a:spcBef>
          <a:spcPct val="20000"/>
        </a:spcBef>
        <a:spcAft>
          <a:spcPct val="0"/>
        </a:spcAft>
        <a:buFont typeface="Arial" panose="020B0604020202020204" pitchFamily="34" charset="0"/>
        <a:buChar char="»"/>
        <a:defRPr sz="2000">
          <a:solidFill>
            <a:schemeClr val="tx1"/>
          </a:solidFill>
          <a:latin typeface="+mn-lt"/>
          <a:ea typeface="+mn-ea"/>
        </a:defRPr>
      </a:lvl8pPr>
      <a:lvl9pPr marL="3427730" indent="-227330" algn="l" defTabSz="913130" rtl="0" fontAlgn="base">
        <a:spcBef>
          <a:spcPct val="20000"/>
        </a:spcBef>
        <a:spcAft>
          <a:spcPct val="0"/>
        </a:spcAft>
        <a:buFont typeface="Arial" panose="020B0604020202020204" pitchFamily="34" charset="0"/>
        <a:buChar char="»"/>
        <a:defRPr sz="2000">
          <a:solidFill>
            <a:schemeClr val="tx1"/>
          </a:solidFill>
          <a:latin typeface="+mn-lt"/>
          <a:ea typeface="+mn-ea"/>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标题占位符 1"/>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p>
            <a:pPr lvl="0"/>
            <a:r>
              <a:rPr lang="zh-CN"/>
              <a:t>单击此处编辑母版标题样式</a:t>
            </a:r>
          </a:p>
        </p:txBody>
      </p:sp>
      <p:sp>
        <p:nvSpPr>
          <p:cNvPr id="5123" name="文本占位符 2"/>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6148" name="日期占位符 4"/>
          <p:cNvSpPr>
            <a:spLocks noGrp="1" noChangeArrowheads="1"/>
          </p:cNvSpPr>
          <p:nvPr>
            <p:ph type="dt" sz="half" idx="2"/>
          </p:nvPr>
        </p:nvSpPr>
        <p:spPr bwMode="auto">
          <a:xfrm>
            <a:off x="457200" y="4767263"/>
            <a:ext cx="21336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lvl1pPr eaLnBrk="1" hangingPunct="1">
              <a:defRPr sz="1200">
                <a:solidFill>
                  <a:srgbClr val="898989"/>
                </a:solidFill>
                <a:ea typeface="+mn-ea"/>
              </a:defRPr>
            </a:lvl1pPr>
          </a:lstStyle>
          <a:p>
            <a:pPr>
              <a:defRPr/>
            </a:pPr>
            <a:fld id="{250B9FAE-82D9-41AB-90CB-91C43726C12B}" type="datetimeFigureOut">
              <a:rPr lang="zh-CN" altLang="en-US"/>
              <a:t>2023-01-10</a:t>
            </a:fld>
            <a:endParaRPr lang="zh-CN" altLang="en-US"/>
          </a:p>
        </p:txBody>
      </p:sp>
      <p:sp>
        <p:nvSpPr>
          <p:cNvPr id="6149" name="页脚占位符 5"/>
          <p:cNvSpPr>
            <a:spLocks noGrp="1" noChangeArrowheads="1"/>
          </p:cNvSpPr>
          <p:nvPr>
            <p:ph type="ftr" sz="quarter" idx="3"/>
          </p:nvPr>
        </p:nvSpPr>
        <p:spPr bwMode="auto">
          <a:xfrm>
            <a:off x="3124200" y="4767263"/>
            <a:ext cx="28956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lvl1pPr algn="ctr" eaLnBrk="1" hangingPunct="1">
              <a:defRPr sz="1200">
                <a:solidFill>
                  <a:srgbClr val="898989"/>
                </a:solidFill>
                <a:ea typeface="+mn-ea"/>
              </a:defRPr>
            </a:lvl1pPr>
          </a:lstStyle>
          <a:p>
            <a:pPr>
              <a:defRPr/>
            </a:pPr>
            <a:endParaRPr lang="zh-CN" altLang="en-US"/>
          </a:p>
        </p:txBody>
      </p:sp>
      <p:sp>
        <p:nvSpPr>
          <p:cNvPr id="6150" name="灯片编号占位符 6"/>
          <p:cNvSpPr>
            <a:spLocks noGrp="1" noChangeArrowheads="1"/>
          </p:cNvSpPr>
          <p:nvPr>
            <p:ph type="sldNum" sz="quarter" idx="4"/>
          </p:nvPr>
        </p:nvSpPr>
        <p:spPr bwMode="auto">
          <a:xfrm>
            <a:off x="6553200" y="4767263"/>
            <a:ext cx="21336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lvl1pPr algn="r" eaLnBrk="1" hangingPunct="1">
              <a:defRPr sz="1200">
                <a:solidFill>
                  <a:srgbClr val="898989"/>
                </a:solidFill>
                <a:ea typeface="+mn-ea"/>
              </a:defRPr>
            </a:lvl1pPr>
          </a:lstStyle>
          <a:p>
            <a:pPr>
              <a:defRPr/>
            </a:pPr>
            <a:fld id="{C8C1FF0E-88CD-4A8B-B709-58E9E478FEBA}"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xStyles>
    <p:titleStyle>
      <a:lvl1pPr algn="ctr" defTabSz="913130" rtl="0" eaLnBrk="0" fontAlgn="base" hangingPunct="0">
        <a:spcBef>
          <a:spcPct val="0"/>
        </a:spcBef>
        <a:spcAft>
          <a:spcPct val="0"/>
        </a:spcAft>
        <a:defRPr sz="4400">
          <a:solidFill>
            <a:schemeClr val="tx1"/>
          </a:solidFill>
          <a:latin typeface="+mj-lt"/>
          <a:ea typeface="+mj-ea"/>
          <a:cs typeface="+mj-cs"/>
        </a:defRPr>
      </a:lvl1pPr>
      <a:lvl2pPr algn="ctr" defTabSz="913130" rtl="0" eaLnBrk="0" fontAlgn="base" hangingPunct="0">
        <a:spcBef>
          <a:spcPct val="0"/>
        </a:spcBef>
        <a:spcAft>
          <a:spcPct val="0"/>
        </a:spcAft>
        <a:defRPr sz="4400">
          <a:solidFill>
            <a:schemeClr val="tx1"/>
          </a:solidFill>
          <a:latin typeface="Calibri" panose="020F0502020204030204" pitchFamily="34" charset="0"/>
          <a:ea typeface="迷你简菱心" pitchFamily="1" charset="-122"/>
        </a:defRPr>
      </a:lvl2pPr>
      <a:lvl3pPr algn="ctr" defTabSz="913130" rtl="0" eaLnBrk="0" fontAlgn="base" hangingPunct="0">
        <a:spcBef>
          <a:spcPct val="0"/>
        </a:spcBef>
        <a:spcAft>
          <a:spcPct val="0"/>
        </a:spcAft>
        <a:defRPr sz="4400">
          <a:solidFill>
            <a:schemeClr val="tx1"/>
          </a:solidFill>
          <a:latin typeface="Calibri" panose="020F0502020204030204" pitchFamily="34" charset="0"/>
          <a:ea typeface="迷你简菱心" pitchFamily="1" charset="-122"/>
        </a:defRPr>
      </a:lvl3pPr>
      <a:lvl4pPr algn="ctr" defTabSz="913130" rtl="0" eaLnBrk="0" fontAlgn="base" hangingPunct="0">
        <a:spcBef>
          <a:spcPct val="0"/>
        </a:spcBef>
        <a:spcAft>
          <a:spcPct val="0"/>
        </a:spcAft>
        <a:defRPr sz="4400">
          <a:solidFill>
            <a:schemeClr val="tx1"/>
          </a:solidFill>
          <a:latin typeface="Calibri" panose="020F0502020204030204" pitchFamily="34" charset="0"/>
          <a:ea typeface="迷你简菱心" pitchFamily="1" charset="-122"/>
        </a:defRPr>
      </a:lvl4pPr>
      <a:lvl5pPr algn="ctr" defTabSz="913130" rtl="0" eaLnBrk="0" fontAlgn="base" hangingPunct="0">
        <a:spcBef>
          <a:spcPct val="0"/>
        </a:spcBef>
        <a:spcAft>
          <a:spcPct val="0"/>
        </a:spcAft>
        <a:defRPr sz="4400">
          <a:solidFill>
            <a:schemeClr val="tx1"/>
          </a:solidFill>
          <a:latin typeface="Calibri" panose="020F0502020204030204" pitchFamily="34" charset="0"/>
          <a:ea typeface="迷你简菱心" pitchFamily="1" charset="-122"/>
        </a:defRPr>
      </a:lvl5pPr>
      <a:lvl6pPr marL="342900" algn="ctr" defTabSz="913130" rtl="0" fontAlgn="base">
        <a:spcBef>
          <a:spcPct val="0"/>
        </a:spcBef>
        <a:spcAft>
          <a:spcPct val="0"/>
        </a:spcAft>
        <a:defRPr sz="4400">
          <a:solidFill>
            <a:schemeClr val="tx1"/>
          </a:solidFill>
          <a:latin typeface="Calibri" panose="020F0502020204030204" pitchFamily="34" charset="0"/>
          <a:ea typeface="迷你简菱心" pitchFamily="1" charset="-122"/>
        </a:defRPr>
      </a:lvl6pPr>
      <a:lvl7pPr marL="685800" algn="ctr" defTabSz="913130" rtl="0" fontAlgn="base">
        <a:spcBef>
          <a:spcPct val="0"/>
        </a:spcBef>
        <a:spcAft>
          <a:spcPct val="0"/>
        </a:spcAft>
        <a:defRPr sz="4400">
          <a:solidFill>
            <a:schemeClr val="tx1"/>
          </a:solidFill>
          <a:latin typeface="Calibri" panose="020F0502020204030204" pitchFamily="34" charset="0"/>
          <a:ea typeface="迷你简菱心" pitchFamily="1" charset="-122"/>
        </a:defRPr>
      </a:lvl7pPr>
      <a:lvl8pPr marL="1028700" algn="ctr" defTabSz="913130" rtl="0" fontAlgn="base">
        <a:spcBef>
          <a:spcPct val="0"/>
        </a:spcBef>
        <a:spcAft>
          <a:spcPct val="0"/>
        </a:spcAft>
        <a:defRPr sz="4400">
          <a:solidFill>
            <a:schemeClr val="tx1"/>
          </a:solidFill>
          <a:latin typeface="Calibri" panose="020F0502020204030204" pitchFamily="34" charset="0"/>
          <a:ea typeface="迷你简菱心" pitchFamily="1" charset="-122"/>
        </a:defRPr>
      </a:lvl8pPr>
      <a:lvl9pPr marL="1371600" algn="ctr" defTabSz="913130" rtl="0" fontAlgn="base">
        <a:spcBef>
          <a:spcPct val="0"/>
        </a:spcBef>
        <a:spcAft>
          <a:spcPct val="0"/>
        </a:spcAft>
        <a:defRPr sz="4400">
          <a:solidFill>
            <a:schemeClr val="tx1"/>
          </a:solidFill>
          <a:latin typeface="Calibri" panose="020F0502020204030204" pitchFamily="34" charset="0"/>
          <a:ea typeface="迷你简菱心" pitchFamily="1" charset="-122"/>
        </a:defRPr>
      </a:lvl9pPr>
    </p:titleStyle>
    <p:bodyStyle>
      <a:lvl1pPr marL="341630" indent="-341630" algn="l" defTabSz="913130"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1680" indent="-284480" algn="l" defTabSz="913130"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1730" indent="-227330" algn="l" defTabSz="913130"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598930" indent="-227330" algn="l" defTabSz="91313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6130" indent="-227330" algn="l" defTabSz="91313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vl6pPr marL="2399030" indent="-227330" algn="l" defTabSz="913130" rtl="0" fontAlgn="base">
        <a:spcBef>
          <a:spcPct val="20000"/>
        </a:spcBef>
        <a:spcAft>
          <a:spcPct val="0"/>
        </a:spcAft>
        <a:buFont typeface="Arial" panose="020B0604020202020204" pitchFamily="34" charset="0"/>
        <a:buChar char="»"/>
        <a:defRPr sz="2000">
          <a:solidFill>
            <a:schemeClr val="tx1"/>
          </a:solidFill>
          <a:latin typeface="+mn-lt"/>
          <a:ea typeface="+mn-ea"/>
        </a:defRPr>
      </a:lvl6pPr>
      <a:lvl7pPr marL="2741930" indent="-227330" algn="l" defTabSz="913130" rtl="0" fontAlgn="base">
        <a:spcBef>
          <a:spcPct val="20000"/>
        </a:spcBef>
        <a:spcAft>
          <a:spcPct val="0"/>
        </a:spcAft>
        <a:buFont typeface="Arial" panose="020B0604020202020204" pitchFamily="34" charset="0"/>
        <a:buChar char="»"/>
        <a:defRPr sz="2000">
          <a:solidFill>
            <a:schemeClr val="tx1"/>
          </a:solidFill>
          <a:latin typeface="+mn-lt"/>
          <a:ea typeface="+mn-ea"/>
        </a:defRPr>
      </a:lvl7pPr>
      <a:lvl8pPr marL="3084830" indent="-227330" algn="l" defTabSz="913130" rtl="0" fontAlgn="base">
        <a:spcBef>
          <a:spcPct val="20000"/>
        </a:spcBef>
        <a:spcAft>
          <a:spcPct val="0"/>
        </a:spcAft>
        <a:buFont typeface="Arial" panose="020B0604020202020204" pitchFamily="34" charset="0"/>
        <a:buChar char="»"/>
        <a:defRPr sz="2000">
          <a:solidFill>
            <a:schemeClr val="tx1"/>
          </a:solidFill>
          <a:latin typeface="+mn-lt"/>
          <a:ea typeface="+mn-ea"/>
        </a:defRPr>
      </a:lvl8pPr>
      <a:lvl9pPr marL="3427730" indent="-227330" algn="l" defTabSz="913130" rtl="0" fontAlgn="base">
        <a:spcBef>
          <a:spcPct val="20000"/>
        </a:spcBef>
        <a:spcAft>
          <a:spcPct val="0"/>
        </a:spcAft>
        <a:buFont typeface="Arial" panose="020B0604020202020204" pitchFamily="34" charset="0"/>
        <a:buChar char="»"/>
        <a:defRPr sz="2000">
          <a:solidFill>
            <a:schemeClr val="tx1"/>
          </a:solidFill>
          <a:latin typeface="+mn-lt"/>
          <a:ea typeface="+mn-ea"/>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标题占位符 1"/>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p>
            <a:pPr lvl="0"/>
            <a:r>
              <a:rPr lang="zh-CN"/>
              <a:t>单击此处编辑母版标题样式</a:t>
            </a:r>
          </a:p>
        </p:txBody>
      </p:sp>
      <p:sp>
        <p:nvSpPr>
          <p:cNvPr id="6147" name="文本占位符 2"/>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7172" name="日期占位符 6"/>
          <p:cNvSpPr>
            <a:spLocks noGrp="1" noChangeArrowheads="1"/>
          </p:cNvSpPr>
          <p:nvPr>
            <p:ph type="dt" sz="half" idx="2"/>
          </p:nvPr>
        </p:nvSpPr>
        <p:spPr bwMode="auto">
          <a:xfrm>
            <a:off x="457200" y="4767263"/>
            <a:ext cx="21336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lvl1pPr eaLnBrk="1" hangingPunct="1">
              <a:defRPr sz="1200">
                <a:solidFill>
                  <a:srgbClr val="898989"/>
                </a:solidFill>
                <a:ea typeface="+mn-ea"/>
              </a:defRPr>
            </a:lvl1pPr>
          </a:lstStyle>
          <a:p>
            <a:pPr>
              <a:defRPr/>
            </a:pPr>
            <a:fld id="{34B1E7F6-A919-4684-9F9D-4A027B39B151}" type="datetimeFigureOut">
              <a:rPr lang="zh-CN" altLang="en-US"/>
              <a:t>2023-01-10</a:t>
            </a:fld>
            <a:endParaRPr lang="zh-CN" altLang="en-US"/>
          </a:p>
        </p:txBody>
      </p:sp>
      <p:sp>
        <p:nvSpPr>
          <p:cNvPr id="7173" name="页脚占位符 7"/>
          <p:cNvSpPr>
            <a:spLocks noGrp="1" noChangeArrowheads="1"/>
          </p:cNvSpPr>
          <p:nvPr>
            <p:ph type="ftr" sz="quarter" idx="3"/>
          </p:nvPr>
        </p:nvSpPr>
        <p:spPr bwMode="auto">
          <a:xfrm>
            <a:off x="3124200" y="4767263"/>
            <a:ext cx="28956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lvl1pPr algn="ctr" eaLnBrk="1" hangingPunct="1">
              <a:defRPr sz="1200">
                <a:solidFill>
                  <a:srgbClr val="898989"/>
                </a:solidFill>
                <a:ea typeface="+mn-ea"/>
              </a:defRPr>
            </a:lvl1pPr>
          </a:lstStyle>
          <a:p>
            <a:pPr>
              <a:defRPr/>
            </a:pPr>
            <a:endParaRPr lang="zh-CN" altLang="en-US"/>
          </a:p>
        </p:txBody>
      </p:sp>
      <p:sp>
        <p:nvSpPr>
          <p:cNvPr id="7174" name="灯片编号占位符 8"/>
          <p:cNvSpPr>
            <a:spLocks noGrp="1" noChangeArrowheads="1"/>
          </p:cNvSpPr>
          <p:nvPr>
            <p:ph type="sldNum" sz="quarter" idx="4"/>
          </p:nvPr>
        </p:nvSpPr>
        <p:spPr bwMode="auto">
          <a:xfrm>
            <a:off x="6553200" y="4767263"/>
            <a:ext cx="21336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lvl1pPr algn="r" eaLnBrk="1" hangingPunct="1">
              <a:defRPr sz="1200">
                <a:solidFill>
                  <a:srgbClr val="898989"/>
                </a:solidFill>
                <a:ea typeface="+mn-ea"/>
              </a:defRPr>
            </a:lvl1pPr>
          </a:lstStyle>
          <a:p>
            <a:pPr>
              <a:defRPr/>
            </a:pPr>
            <a:fld id="{AD9CC471-243B-4BCB-AFE5-E365A3359747}"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xStyles>
    <p:titleStyle>
      <a:lvl1pPr algn="ctr" defTabSz="913130" rtl="0" eaLnBrk="0" fontAlgn="base" hangingPunct="0">
        <a:spcBef>
          <a:spcPct val="0"/>
        </a:spcBef>
        <a:spcAft>
          <a:spcPct val="0"/>
        </a:spcAft>
        <a:defRPr sz="4400">
          <a:solidFill>
            <a:schemeClr val="tx1"/>
          </a:solidFill>
          <a:latin typeface="+mj-lt"/>
          <a:ea typeface="+mj-ea"/>
          <a:cs typeface="+mj-cs"/>
        </a:defRPr>
      </a:lvl1pPr>
      <a:lvl2pPr algn="ctr" defTabSz="913130" rtl="0" eaLnBrk="0" fontAlgn="base" hangingPunct="0">
        <a:spcBef>
          <a:spcPct val="0"/>
        </a:spcBef>
        <a:spcAft>
          <a:spcPct val="0"/>
        </a:spcAft>
        <a:defRPr sz="4400">
          <a:solidFill>
            <a:schemeClr val="tx1"/>
          </a:solidFill>
          <a:latin typeface="Calibri" panose="020F0502020204030204" pitchFamily="34" charset="0"/>
          <a:ea typeface="迷你简菱心" pitchFamily="1" charset="-122"/>
        </a:defRPr>
      </a:lvl2pPr>
      <a:lvl3pPr algn="ctr" defTabSz="913130" rtl="0" eaLnBrk="0" fontAlgn="base" hangingPunct="0">
        <a:spcBef>
          <a:spcPct val="0"/>
        </a:spcBef>
        <a:spcAft>
          <a:spcPct val="0"/>
        </a:spcAft>
        <a:defRPr sz="4400">
          <a:solidFill>
            <a:schemeClr val="tx1"/>
          </a:solidFill>
          <a:latin typeface="Calibri" panose="020F0502020204030204" pitchFamily="34" charset="0"/>
          <a:ea typeface="迷你简菱心" pitchFamily="1" charset="-122"/>
        </a:defRPr>
      </a:lvl3pPr>
      <a:lvl4pPr algn="ctr" defTabSz="913130" rtl="0" eaLnBrk="0" fontAlgn="base" hangingPunct="0">
        <a:spcBef>
          <a:spcPct val="0"/>
        </a:spcBef>
        <a:spcAft>
          <a:spcPct val="0"/>
        </a:spcAft>
        <a:defRPr sz="4400">
          <a:solidFill>
            <a:schemeClr val="tx1"/>
          </a:solidFill>
          <a:latin typeface="Calibri" panose="020F0502020204030204" pitchFamily="34" charset="0"/>
          <a:ea typeface="迷你简菱心" pitchFamily="1" charset="-122"/>
        </a:defRPr>
      </a:lvl4pPr>
      <a:lvl5pPr algn="ctr" defTabSz="913130" rtl="0" eaLnBrk="0" fontAlgn="base" hangingPunct="0">
        <a:spcBef>
          <a:spcPct val="0"/>
        </a:spcBef>
        <a:spcAft>
          <a:spcPct val="0"/>
        </a:spcAft>
        <a:defRPr sz="4400">
          <a:solidFill>
            <a:schemeClr val="tx1"/>
          </a:solidFill>
          <a:latin typeface="Calibri" panose="020F0502020204030204" pitchFamily="34" charset="0"/>
          <a:ea typeface="迷你简菱心" pitchFamily="1" charset="-122"/>
        </a:defRPr>
      </a:lvl5pPr>
      <a:lvl6pPr marL="342900" algn="ctr" defTabSz="913130" rtl="0" fontAlgn="base">
        <a:spcBef>
          <a:spcPct val="0"/>
        </a:spcBef>
        <a:spcAft>
          <a:spcPct val="0"/>
        </a:spcAft>
        <a:defRPr sz="4400">
          <a:solidFill>
            <a:schemeClr val="tx1"/>
          </a:solidFill>
          <a:latin typeface="Calibri" panose="020F0502020204030204" pitchFamily="34" charset="0"/>
          <a:ea typeface="迷你简菱心" pitchFamily="1" charset="-122"/>
        </a:defRPr>
      </a:lvl6pPr>
      <a:lvl7pPr marL="685800" algn="ctr" defTabSz="913130" rtl="0" fontAlgn="base">
        <a:spcBef>
          <a:spcPct val="0"/>
        </a:spcBef>
        <a:spcAft>
          <a:spcPct val="0"/>
        </a:spcAft>
        <a:defRPr sz="4400">
          <a:solidFill>
            <a:schemeClr val="tx1"/>
          </a:solidFill>
          <a:latin typeface="Calibri" panose="020F0502020204030204" pitchFamily="34" charset="0"/>
          <a:ea typeface="迷你简菱心" pitchFamily="1" charset="-122"/>
        </a:defRPr>
      </a:lvl7pPr>
      <a:lvl8pPr marL="1028700" algn="ctr" defTabSz="913130" rtl="0" fontAlgn="base">
        <a:spcBef>
          <a:spcPct val="0"/>
        </a:spcBef>
        <a:spcAft>
          <a:spcPct val="0"/>
        </a:spcAft>
        <a:defRPr sz="4400">
          <a:solidFill>
            <a:schemeClr val="tx1"/>
          </a:solidFill>
          <a:latin typeface="Calibri" panose="020F0502020204030204" pitchFamily="34" charset="0"/>
          <a:ea typeface="迷你简菱心" pitchFamily="1" charset="-122"/>
        </a:defRPr>
      </a:lvl8pPr>
      <a:lvl9pPr marL="1371600" algn="ctr" defTabSz="913130" rtl="0" fontAlgn="base">
        <a:spcBef>
          <a:spcPct val="0"/>
        </a:spcBef>
        <a:spcAft>
          <a:spcPct val="0"/>
        </a:spcAft>
        <a:defRPr sz="4400">
          <a:solidFill>
            <a:schemeClr val="tx1"/>
          </a:solidFill>
          <a:latin typeface="Calibri" panose="020F0502020204030204" pitchFamily="34" charset="0"/>
          <a:ea typeface="迷你简菱心" pitchFamily="1" charset="-122"/>
        </a:defRPr>
      </a:lvl9pPr>
    </p:titleStyle>
    <p:bodyStyle>
      <a:lvl1pPr marL="341630" indent="-341630" algn="l" defTabSz="913130"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1680" indent="-284480" algn="l" defTabSz="913130"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1730" indent="-227330" algn="l" defTabSz="913130"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598930" indent="-227330" algn="l" defTabSz="91313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6130" indent="-227330" algn="l" defTabSz="91313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vl6pPr marL="2399030" indent="-227330" algn="l" defTabSz="913130" rtl="0" fontAlgn="base">
        <a:spcBef>
          <a:spcPct val="20000"/>
        </a:spcBef>
        <a:spcAft>
          <a:spcPct val="0"/>
        </a:spcAft>
        <a:buFont typeface="Arial" panose="020B0604020202020204" pitchFamily="34" charset="0"/>
        <a:buChar char="»"/>
        <a:defRPr sz="2000">
          <a:solidFill>
            <a:schemeClr val="tx1"/>
          </a:solidFill>
          <a:latin typeface="+mn-lt"/>
          <a:ea typeface="+mn-ea"/>
        </a:defRPr>
      </a:lvl6pPr>
      <a:lvl7pPr marL="2741930" indent="-227330" algn="l" defTabSz="913130" rtl="0" fontAlgn="base">
        <a:spcBef>
          <a:spcPct val="20000"/>
        </a:spcBef>
        <a:spcAft>
          <a:spcPct val="0"/>
        </a:spcAft>
        <a:buFont typeface="Arial" panose="020B0604020202020204" pitchFamily="34" charset="0"/>
        <a:buChar char="»"/>
        <a:defRPr sz="2000">
          <a:solidFill>
            <a:schemeClr val="tx1"/>
          </a:solidFill>
          <a:latin typeface="+mn-lt"/>
          <a:ea typeface="+mn-ea"/>
        </a:defRPr>
      </a:lvl7pPr>
      <a:lvl8pPr marL="3084830" indent="-227330" algn="l" defTabSz="913130" rtl="0" fontAlgn="base">
        <a:spcBef>
          <a:spcPct val="20000"/>
        </a:spcBef>
        <a:spcAft>
          <a:spcPct val="0"/>
        </a:spcAft>
        <a:buFont typeface="Arial" panose="020B0604020202020204" pitchFamily="34" charset="0"/>
        <a:buChar char="»"/>
        <a:defRPr sz="2000">
          <a:solidFill>
            <a:schemeClr val="tx1"/>
          </a:solidFill>
          <a:latin typeface="+mn-lt"/>
          <a:ea typeface="+mn-ea"/>
        </a:defRPr>
      </a:lvl8pPr>
      <a:lvl9pPr marL="3427730" indent="-227330" algn="l" defTabSz="913130" rtl="0" fontAlgn="base">
        <a:spcBef>
          <a:spcPct val="20000"/>
        </a:spcBef>
        <a:spcAft>
          <a:spcPct val="0"/>
        </a:spcAft>
        <a:buFont typeface="Arial" panose="020B0604020202020204" pitchFamily="34" charset="0"/>
        <a:buChar char="»"/>
        <a:defRPr sz="2000">
          <a:solidFill>
            <a:schemeClr val="tx1"/>
          </a:solidFill>
          <a:latin typeface="+mn-lt"/>
          <a:ea typeface="+mn-ea"/>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标题占位符 1"/>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p>
            <a:pPr lvl="0"/>
            <a:r>
              <a:rPr lang="zh-CN"/>
              <a:t>单击此处编辑母版标题样式</a:t>
            </a:r>
          </a:p>
        </p:txBody>
      </p:sp>
      <p:sp>
        <p:nvSpPr>
          <p:cNvPr id="7171" name="文本占位符 2"/>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8196" name="日期占位符 2"/>
          <p:cNvSpPr>
            <a:spLocks noGrp="1" noChangeArrowheads="1"/>
          </p:cNvSpPr>
          <p:nvPr>
            <p:ph type="dt" sz="half" idx="2"/>
          </p:nvPr>
        </p:nvSpPr>
        <p:spPr bwMode="auto">
          <a:xfrm>
            <a:off x="457200" y="4767263"/>
            <a:ext cx="21336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lvl1pPr eaLnBrk="1" hangingPunct="1">
              <a:defRPr sz="1200">
                <a:solidFill>
                  <a:srgbClr val="898989"/>
                </a:solidFill>
                <a:ea typeface="+mn-ea"/>
              </a:defRPr>
            </a:lvl1pPr>
          </a:lstStyle>
          <a:p>
            <a:pPr>
              <a:defRPr/>
            </a:pPr>
            <a:fld id="{EC973AEF-B83D-4382-90EF-7B638A13EF6D}" type="datetimeFigureOut">
              <a:rPr lang="zh-CN" altLang="en-US"/>
              <a:t>2023-01-10</a:t>
            </a:fld>
            <a:endParaRPr lang="zh-CN" altLang="en-US"/>
          </a:p>
        </p:txBody>
      </p:sp>
      <p:sp>
        <p:nvSpPr>
          <p:cNvPr id="8197" name="页脚占位符 3"/>
          <p:cNvSpPr>
            <a:spLocks noGrp="1" noChangeArrowheads="1"/>
          </p:cNvSpPr>
          <p:nvPr>
            <p:ph type="ftr" sz="quarter" idx="3"/>
          </p:nvPr>
        </p:nvSpPr>
        <p:spPr bwMode="auto">
          <a:xfrm>
            <a:off x="3124200" y="4767263"/>
            <a:ext cx="28956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lvl1pPr algn="ctr" eaLnBrk="1" hangingPunct="1">
              <a:defRPr sz="1200">
                <a:solidFill>
                  <a:srgbClr val="898989"/>
                </a:solidFill>
                <a:ea typeface="+mn-ea"/>
              </a:defRPr>
            </a:lvl1pPr>
          </a:lstStyle>
          <a:p>
            <a:pPr>
              <a:defRPr/>
            </a:pPr>
            <a:endParaRPr lang="zh-CN" altLang="en-US"/>
          </a:p>
        </p:txBody>
      </p:sp>
      <p:sp>
        <p:nvSpPr>
          <p:cNvPr id="8198" name="灯片编号占位符 4"/>
          <p:cNvSpPr>
            <a:spLocks noGrp="1" noChangeArrowheads="1"/>
          </p:cNvSpPr>
          <p:nvPr>
            <p:ph type="sldNum" sz="quarter" idx="4"/>
          </p:nvPr>
        </p:nvSpPr>
        <p:spPr bwMode="auto">
          <a:xfrm>
            <a:off x="6553200" y="4767263"/>
            <a:ext cx="21336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lvl1pPr algn="r" eaLnBrk="1" hangingPunct="1">
              <a:defRPr sz="1200">
                <a:solidFill>
                  <a:srgbClr val="898989"/>
                </a:solidFill>
                <a:ea typeface="+mn-ea"/>
              </a:defRPr>
            </a:lvl1pPr>
          </a:lstStyle>
          <a:p>
            <a:pPr>
              <a:defRPr/>
            </a:pPr>
            <a:fld id="{B08BB93D-ACA5-4E30-9EF8-B2DF2528306F}"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xStyles>
    <p:titleStyle>
      <a:lvl1pPr algn="ctr" defTabSz="913130" rtl="0" eaLnBrk="0" fontAlgn="base" hangingPunct="0">
        <a:spcBef>
          <a:spcPct val="0"/>
        </a:spcBef>
        <a:spcAft>
          <a:spcPct val="0"/>
        </a:spcAft>
        <a:defRPr sz="4400">
          <a:solidFill>
            <a:schemeClr val="tx1"/>
          </a:solidFill>
          <a:latin typeface="+mj-lt"/>
          <a:ea typeface="+mj-ea"/>
          <a:cs typeface="+mj-cs"/>
        </a:defRPr>
      </a:lvl1pPr>
      <a:lvl2pPr algn="ctr" defTabSz="913130" rtl="0" eaLnBrk="0" fontAlgn="base" hangingPunct="0">
        <a:spcBef>
          <a:spcPct val="0"/>
        </a:spcBef>
        <a:spcAft>
          <a:spcPct val="0"/>
        </a:spcAft>
        <a:defRPr sz="4400">
          <a:solidFill>
            <a:schemeClr val="tx1"/>
          </a:solidFill>
          <a:latin typeface="Calibri" panose="020F0502020204030204" pitchFamily="34" charset="0"/>
          <a:ea typeface="迷你简菱心" pitchFamily="1" charset="-122"/>
        </a:defRPr>
      </a:lvl2pPr>
      <a:lvl3pPr algn="ctr" defTabSz="913130" rtl="0" eaLnBrk="0" fontAlgn="base" hangingPunct="0">
        <a:spcBef>
          <a:spcPct val="0"/>
        </a:spcBef>
        <a:spcAft>
          <a:spcPct val="0"/>
        </a:spcAft>
        <a:defRPr sz="4400">
          <a:solidFill>
            <a:schemeClr val="tx1"/>
          </a:solidFill>
          <a:latin typeface="Calibri" panose="020F0502020204030204" pitchFamily="34" charset="0"/>
          <a:ea typeface="迷你简菱心" pitchFamily="1" charset="-122"/>
        </a:defRPr>
      </a:lvl3pPr>
      <a:lvl4pPr algn="ctr" defTabSz="913130" rtl="0" eaLnBrk="0" fontAlgn="base" hangingPunct="0">
        <a:spcBef>
          <a:spcPct val="0"/>
        </a:spcBef>
        <a:spcAft>
          <a:spcPct val="0"/>
        </a:spcAft>
        <a:defRPr sz="4400">
          <a:solidFill>
            <a:schemeClr val="tx1"/>
          </a:solidFill>
          <a:latin typeface="Calibri" panose="020F0502020204030204" pitchFamily="34" charset="0"/>
          <a:ea typeface="迷你简菱心" pitchFamily="1" charset="-122"/>
        </a:defRPr>
      </a:lvl4pPr>
      <a:lvl5pPr algn="ctr" defTabSz="913130" rtl="0" eaLnBrk="0" fontAlgn="base" hangingPunct="0">
        <a:spcBef>
          <a:spcPct val="0"/>
        </a:spcBef>
        <a:spcAft>
          <a:spcPct val="0"/>
        </a:spcAft>
        <a:defRPr sz="4400">
          <a:solidFill>
            <a:schemeClr val="tx1"/>
          </a:solidFill>
          <a:latin typeface="Calibri" panose="020F0502020204030204" pitchFamily="34" charset="0"/>
          <a:ea typeface="迷你简菱心" pitchFamily="1" charset="-122"/>
        </a:defRPr>
      </a:lvl5pPr>
      <a:lvl6pPr marL="342900" algn="ctr" defTabSz="913130" rtl="0" fontAlgn="base">
        <a:spcBef>
          <a:spcPct val="0"/>
        </a:spcBef>
        <a:spcAft>
          <a:spcPct val="0"/>
        </a:spcAft>
        <a:defRPr sz="4400">
          <a:solidFill>
            <a:schemeClr val="tx1"/>
          </a:solidFill>
          <a:latin typeface="Calibri" panose="020F0502020204030204" pitchFamily="34" charset="0"/>
          <a:ea typeface="迷你简菱心" pitchFamily="1" charset="-122"/>
        </a:defRPr>
      </a:lvl6pPr>
      <a:lvl7pPr marL="685800" algn="ctr" defTabSz="913130" rtl="0" fontAlgn="base">
        <a:spcBef>
          <a:spcPct val="0"/>
        </a:spcBef>
        <a:spcAft>
          <a:spcPct val="0"/>
        </a:spcAft>
        <a:defRPr sz="4400">
          <a:solidFill>
            <a:schemeClr val="tx1"/>
          </a:solidFill>
          <a:latin typeface="Calibri" panose="020F0502020204030204" pitchFamily="34" charset="0"/>
          <a:ea typeface="迷你简菱心" pitchFamily="1" charset="-122"/>
        </a:defRPr>
      </a:lvl7pPr>
      <a:lvl8pPr marL="1028700" algn="ctr" defTabSz="913130" rtl="0" fontAlgn="base">
        <a:spcBef>
          <a:spcPct val="0"/>
        </a:spcBef>
        <a:spcAft>
          <a:spcPct val="0"/>
        </a:spcAft>
        <a:defRPr sz="4400">
          <a:solidFill>
            <a:schemeClr val="tx1"/>
          </a:solidFill>
          <a:latin typeface="Calibri" panose="020F0502020204030204" pitchFamily="34" charset="0"/>
          <a:ea typeface="迷你简菱心" pitchFamily="1" charset="-122"/>
        </a:defRPr>
      </a:lvl8pPr>
      <a:lvl9pPr marL="1371600" algn="ctr" defTabSz="913130" rtl="0" fontAlgn="base">
        <a:spcBef>
          <a:spcPct val="0"/>
        </a:spcBef>
        <a:spcAft>
          <a:spcPct val="0"/>
        </a:spcAft>
        <a:defRPr sz="4400">
          <a:solidFill>
            <a:schemeClr val="tx1"/>
          </a:solidFill>
          <a:latin typeface="Calibri" panose="020F0502020204030204" pitchFamily="34" charset="0"/>
          <a:ea typeface="迷你简菱心" pitchFamily="1" charset="-122"/>
        </a:defRPr>
      </a:lvl9pPr>
    </p:titleStyle>
    <p:bodyStyle>
      <a:lvl1pPr marL="341630" indent="-341630" algn="l" defTabSz="913130"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1680" indent="-284480" algn="l" defTabSz="913130"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1730" indent="-227330" algn="l" defTabSz="913130"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598930" indent="-227330" algn="l" defTabSz="91313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6130" indent="-227330" algn="l" defTabSz="91313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vl6pPr marL="2399030" indent="-227330" algn="l" defTabSz="913130" rtl="0" fontAlgn="base">
        <a:spcBef>
          <a:spcPct val="20000"/>
        </a:spcBef>
        <a:spcAft>
          <a:spcPct val="0"/>
        </a:spcAft>
        <a:buFont typeface="Arial" panose="020B0604020202020204" pitchFamily="34" charset="0"/>
        <a:buChar char="»"/>
        <a:defRPr sz="2000">
          <a:solidFill>
            <a:schemeClr val="tx1"/>
          </a:solidFill>
          <a:latin typeface="+mn-lt"/>
          <a:ea typeface="+mn-ea"/>
        </a:defRPr>
      </a:lvl6pPr>
      <a:lvl7pPr marL="2741930" indent="-227330" algn="l" defTabSz="913130" rtl="0" fontAlgn="base">
        <a:spcBef>
          <a:spcPct val="20000"/>
        </a:spcBef>
        <a:spcAft>
          <a:spcPct val="0"/>
        </a:spcAft>
        <a:buFont typeface="Arial" panose="020B0604020202020204" pitchFamily="34" charset="0"/>
        <a:buChar char="»"/>
        <a:defRPr sz="2000">
          <a:solidFill>
            <a:schemeClr val="tx1"/>
          </a:solidFill>
          <a:latin typeface="+mn-lt"/>
          <a:ea typeface="+mn-ea"/>
        </a:defRPr>
      </a:lvl7pPr>
      <a:lvl8pPr marL="3084830" indent="-227330" algn="l" defTabSz="913130" rtl="0" fontAlgn="base">
        <a:spcBef>
          <a:spcPct val="20000"/>
        </a:spcBef>
        <a:spcAft>
          <a:spcPct val="0"/>
        </a:spcAft>
        <a:buFont typeface="Arial" panose="020B0604020202020204" pitchFamily="34" charset="0"/>
        <a:buChar char="»"/>
        <a:defRPr sz="2000">
          <a:solidFill>
            <a:schemeClr val="tx1"/>
          </a:solidFill>
          <a:latin typeface="+mn-lt"/>
          <a:ea typeface="+mn-ea"/>
        </a:defRPr>
      </a:lvl8pPr>
      <a:lvl9pPr marL="3427730" indent="-227330" algn="l" defTabSz="913130" rtl="0" fontAlgn="base">
        <a:spcBef>
          <a:spcPct val="20000"/>
        </a:spcBef>
        <a:spcAft>
          <a:spcPct val="0"/>
        </a:spcAft>
        <a:buFont typeface="Arial" panose="020B0604020202020204" pitchFamily="34" charset="0"/>
        <a:buChar char="»"/>
        <a:defRPr sz="2000">
          <a:solidFill>
            <a:schemeClr val="tx1"/>
          </a:solidFill>
          <a:latin typeface="+mn-lt"/>
          <a:ea typeface="+mn-ea"/>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标题占位符 1"/>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p>
            <a:pPr lvl="0"/>
            <a:r>
              <a:rPr lang="zh-CN"/>
              <a:t>单击此处编辑母版标题样式</a:t>
            </a:r>
          </a:p>
        </p:txBody>
      </p:sp>
      <p:sp>
        <p:nvSpPr>
          <p:cNvPr id="8195" name="文本占位符 2"/>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9220" name="日期占位符 1"/>
          <p:cNvSpPr>
            <a:spLocks noGrp="1" noChangeArrowheads="1"/>
          </p:cNvSpPr>
          <p:nvPr>
            <p:ph type="dt" sz="half" idx="2"/>
          </p:nvPr>
        </p:nvSpPr>
        <p:spPr bwMode="auto">
          <a:xfrm>
            <a:off x="457200" y="4767263"/>
            <a:ext cx="21336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lvl1pPr eaLnBrk="1" hangingPunct="1">
              <a:defRPr sz="1200">
                <a:solidFill>
                  <a:srgbClr val="898989"/>
                </a:solidFill>
                <a:ea typeface="+mn-ea"/>
              </a:defRPr>
            </a:lvl1pPr>
          </a:lstStyle>
          <a:p>
            <a:pPr>
              <a:defRPr/>
            </a:pPr>
            <a:fld id="{EF574EF0-7AE6-4838-8044-DD46E282D74E}" type="datetimeFigureOut">
              <a:rPr lang="zh-CN" altLang="en-US"/>
              <a:t>2023-01-10</a:t>
            </a:fld>
            <a:endParaRPr lang="zh-CN" altLang="en-US"/>
          </a:p>
        </p:txBody>
      </p:sp>
      <p:sp>
        <p:nvSpPr>
          <p:cNvPr id="9221" name="页脚占位符 2"/>
          <p:cNvSpPr>
            <a:spLocks noGrp="1" noChangeArrowheads="1"/>
          </p:cNvSpPr>
          <p:nvPr>
            <p:ph type="ftr" sz="quarter" idx="3"/>
          </p:nvPr>
        </p:nvSpPr>
        <p:spPr bwMode="auto">
          <a:xfrm>
            <a:off x="3124200" y="4767263"/>
            <a:ext cx="28956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lvl1pPr algn="ctr" eaLnBrk="1" hangingPunct="1">
              <a:defRPr sz="1200">
                <a:solidFill>
                  <a:srgbClr val="898989"/>
                </a:solidFill>
                <a:ea typeface="+mn-ea"/>
              </a:defRPr>
            </a:lvl1pPr>
          </a:lstStyle>
          <a:p>
            <a:pPr>
              <a:defRPr/>
            </a:pPr>
            <a:endParaRPr lang="zh-CN" altLang="en-US"/>
          </a:p>
        </p:txBody>
      </p:sp>
      <p:sp>
        <p:nvSpPr>
          <p:cNvPr id="9222" name="灯片编号占位符 3"/>
          <p:cNvSpPr>
            <a:spLocks noGrp="1" noChangeArrowheads="1"/>
          </p:cNvSpPr>
          <p:nvPr>
            <p:ph type="sldNum" sz="quarter" idx="4"/>
          </p:nvPr>
        </p:nvSpPr>
        <p:spPr bwMode="auto">
          <a:xfrm>
            <a:off x="6553200" y="4767263"/>
            <a:ext cx="21336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lvl1pPr algn="r" eaLnBrk="1" hangingPunct="1">
              <a:defRPr sz="1200">
                <a:solidFill>
                  <a:srgbClr val="898989"/>
                </a:solidFill>
                <a:ea typeface="+mn-ea"/>
              </a:defRPr>
            </a:lvl1pPr>
          </a:lstStyle>
          <a:p>
            <a:pPr>
              <a:defRPr/>
            </a:pPr>
            <a:fld id="{C1B7223F-5FC4-4098-9731-88A5EE4B751E}"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xStyles>
    <p:titleStyle>
      <a:lvl1pPr algn="ctr" defTabSz="913130" rtl="0" eaLnBrk="0" fontAlgn="base" hangingPunct="0">
        <a:spcBef>
          <a:spcPct val="0"/>
        </a:spcBef>
        <a:spcAft>
          <a:spcPct val="0"/>
        </a:spcAft>
        <a:defRPr sz="4400">
          <a:solidFill>
            <a:schemeClr val="tx1"/>
          </a:solidFill>
          <a:latin typeface="+mj-lt"/>
          <a:ea typeface="+mj-ea"/>
          <a:cs typeface="+mj-cs"/>
        </a:defRPr>
      </a:lvl1pPr>
      <a:lvl2pPr algn="ctr" defTabSz="913130" rtl="0" eaLnBrk="0" fontAlgn="base" hangingPunct="0">
        <a:spcBef>
          <a:spcPct val="0"/>
        </a:spcBef>
        <a:spcAft>
          <a:spcPct val="0"/>
        </a:spcAft>
        <a:defRPr sz="4400">
          <a:solidFill>
            <a:schemeClr val="tx1"/>
          </a:solidFill>
          <a:latin typeface="Calibri" panose="020F0502020204030204" pitchFamily="34" charset="0"/>
          <a:ea typeface="迷你简菱心" pitchFamily="1" charset="-122"/>
        </a:defRPr>
      </a:lvl2pPr>
      <a:lvl3pPr algn="ctr" defTabSz="913130" rtl="0" eaLnBrk="0" fontAlgn="base" hangingPunct="0">
        <a:spcBef>
          <a:spcPct val="0"/>
        </a:spcBef>
        <a:spcAft>
          <a:spcPct val="0"/>
        </a:spcAft>
        <a:defRPr sz="4400">
          <a:solidFill>
            <a:schemeClr val="tx1"/>
          </a:solidFill>
          <a:latin typeface="Calibri" panose="020F0502020204030204" pitchFamily="34" charset="0"/>
          <a:ea typeface="迷你简菱心" pitchFamily="1" charset="-122"/>
        </a:defRPr>
      </a:lvl3pPr>
      <a:lvl4pPr algn="ctr" defTabSz="913130" rtl="0" eaLnBrk="0" fontAlgn="base" hangingPunct="0">
        <a:spcBef>
          <a:spcPct val="0"/>
        </a:spcBef>
        <a:spcAft>
          <a:spcPct val="0"/>
        </a:spcAft>
        <a:defRPr sz="4400">
          <a:solidFill>
            <a:schemeClr val="tx1"/>
          </a:solidFill>
          <a:latin typeface="Calibri" panose="020F0502020204030204" pitchFamily="34" charset="0"/>
          <a:ea typeface="迷你简菱心" pitchFamily="1" charset="-122"/>
        </a:defRPr>
      </a:lvl4pPr>
      <a:lvl5pPr algn="ctr" defTabSz="913130" rtl="0" eaLnBrk="0" fontAlgn="base" hangingPunct="0">
        <a:spcBef>
          <a:spcPct val="0"/>
        </a:spcBef>
        <a:spcAft>
          <a:spcPct val="0"/>
        </a:spcAft>
        <a:defRPr sz="4400">
          <a:solidFill>
            <a:schemeClr val="tx1"/>
          </a:solidFill>
          <a:latin typeface="Calibri" panose="020F0502020204030204" pitchFamily="34" charset="0"/>
          <a:ea typeface="迷你简菱心" pitchFamily="1" charset="-122"/>
        </a:defRPr>
      </a:lvl5pPr>
      <a:lvl6pPr marL="342900" algn="ctr" defTabSz="913130" rtl="0" fontAlgn="base">
        <a:spcBef>
          <a:spcPct val="0"/>
        </a:spcBef>
        <a:spcAft>
          <a:spcPct val="0"/>
        </a:spcAft>
        <a:defRPr sz="4400">
          <a:solidFill>
            <a:schemeClr val="tx1"/>
          </a:solidFill>
          <a:latin typeface="Calibri" panose="020F0502020204030204" pitchFamily="34" charset="0"/>
          <a:ea typeface="迷你简菱心" pitchFamily="1" charset="-122"/>
        </a:defRPr>
      </a:lvl6pPr>
      <a:lvl7pPr marL="685800" algn="ctr" defTabSz="913130" rtl="0" fontAlgn="base">
        <a:spcBef>
          <a:spcPct val="0"/>
        </a:spcBef>
        <a:spcAft>
          <a:spcPct val="0"/>
        </a:spcAft>
        <a:defRPr sz="4400">
          <a:solidFill>
            <a:schemeClr val="tx1"/>
          </a:solidFill>
          <a:latin typeface="Calibri" panose="020F0502020204030204" pitchFamily="34" charset="0"/>
          <a:ea typeface="迷你简菱心" pitchFamily="1" charset="-122"/>
        </a:defRPr>
      </a:lvl7pPr>
      <a:lvl8pPr marL="1028700" algn="ctr" defTabSz="913130" rtl="0" fontAlgn="base">
        <a:spcBef>
          <a:spcPct val="0"/>
        </a:spcBef>
        <a:spcAft>
          <a:spcPct val="0"/>
        </a:spcAft>
        <a:defRPr sz="4400">
          <a:solidFill>
            <a:schemeClr val="tx1"/>
          </a:solidFill>
          <a:latin typeface="Calibri" panose="020F0502020204030204" pitchFamily="34" charset="0"/>
          <a:ea typeface="迷你简菱心" pitchFamily="1" charset="-122"/>
        </a:defRPr>
      </a:lvl8pPr>
      <a:lvl9pPr marL="1371600" algn="ctr" defTabSz="913130" rtl="0" fontAlgn="base">
        <a:spcBef>
          <a:spcPct val="0"/>
        </a:spcBef>
        <a:spcAft>
          <a:spcPct val="0"/>
        </a:spcAft>
        <a:defRPr sz="4400">
          <a:solidFill>
            <a:schemeClr val="tx1"/>
          </a:solidFill>
          <a:latin typeface="Calibri" panose="020F0502020204030204" pitchFamily="34" charset="0"/>
          <a:ea typeface="迷你简菱心" pitchFamily="1" charset="-122"/>
        </a:defRPr>
      </a:lvl9pPr>
    </p:titleStyle>
    <p:bodyStyle>
      <a:lvl1pPr marL="341630" indent="-341630" algn="l" defTabSz="913130"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1680" indent="-284480" algn="l" defTabSz="913130"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1730" indent="-227330" algn="l" defTabSz="913130"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598930" indent="-227330" algn="l" defTabSz="91313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6130" indent="-227330" algn="l" defTabSz="91313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vl6pPr marL="2399030" indent="-227330" algn="l" defTabSz="913130" rtl="0" fontAlgn="base">
        <a:spcBef>
          <a:spcPct val="20000"/>
        </a:spcBef>
        <a:spcAft>
          <a:spcPct val="0"/>
        </a:spcAft>
        <a:buFont typeface="Arial" panose="020B0604020202020204" pitchFamily="34" charset="0"/>
        <a:buChar char="»"/>
        <a:defRPr sz="2000">
          <a:solidFill>
            <a:schemeClr val="tx1"/>
          </a:solidFill>
          <a:latin typeface="+mn-lt"/>
          <a:ea typeface="+mn-ea"/>
        </a:defRPr>
      </a:lvl6pPr>
      <a:lvl7pPr marL="2741930" indent="-227330" algn="l" defTabSz="913130" rtl="0" fontAlgn="base">
        <a:spcBef>
          <a:spcPct val="20000"/>
        </a:spcBef>
        <a:spcAft>
          <a:spcPct val="0"/>
        </a:spcAft>
        <a:buFont typeface="Arial" panose="020B0604020202020204" pitchFamily="34" charset="0"/>
        <a:buChar char="»"/>
        <a:defRPr sz="2000">
          <a:solidFill>
            <a:schemeClr val="tx1"/>
          </a:solidFill>
          <a:latin typeface="+mn-lt"/>
          <a:ea typeface="+mn-ea"/>
        </a:defRPr>
      </a:lvl7pPr>
      <a:lvl8pPr marL="3084830" indent="-227330" algn="l" defTabSz="913130" rtl="0" fontAlgn="base">
        <a:spcBef>
          <a:spcPct val="20000"/>
        </a:spcBef>
        <a:spcAft>
          <a:spcPct val="0"/>
        </a:spcAft>
        <a:buFont typeface="Arial" panose="020B0604020202020204" pitchFamily="34" charset="0"/>
        <a:buChar char="»"/>
        <a:defRPr sz="2000">
          <a:solidFill>
            <a:schemeClr val="tx1"/>
          </a:solidFill>
          <a:latin typeface="+mn-lt"/>
          <a:ea typeface="+mn-ea"/>
        </a:defRPr>
      </a:lvl8pPr>
      <a:lvl9pPr marL="3427730" indent="-227330" algn="l" defTabSz="913130" rtl="0" fontAlgn="base">
        <a:spcBef>
          <a:spcPct val="20000"/>
        </a:spcBef>
        <a:spcAft>
          <a:spcPct val="0"/>
        </a:spcAft>
        <a:buFont typeface="Arial" panose="020B0604020202020204" pitchFamily="34" charset="0"/>
        <a:buChar char="»"/>
        <a:defRPr sz="2000">
          <a:solidFill>
            <a:schemeClr val="tx1"/>
          </a:solidFill>
          <a:latin typeface="+mn-lt"/>
          <a:ea typeface="+mn-ea"/>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标题占位符 1"/>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p>
            <a:pPr lvl="0"/>
            <a:r>
              <a:rPr lang="zh-CN"/>
              <a:t>单击此处编辑母版标题样式</a:t>
            </a:r>
          </a:p>
        </p:txBody>
      </p:sp>
      <p:sp>
        <p:nvSpPr>
          <p:cNvPr id="9219" name="文本占位符 2"/>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10244" name="日期占位符 4"/>
          <p:cNvSpPr>
            <a:spLocks noGrp="1" noChangeArrowheads="1"/>
          </p:cNvSpPr>
          <p:nvPr>
            <p:ph type="dt" sz="half" idx="2"/>
          </p:nvPr>
        </p:nvSpPr>
        <p:spPr bwMode="auto">
          <a:xfrm>
            <a:off x="457200" y="4767263"/>
            <a:ext cx="21336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lvl1pPr eaLnBrk="1" hangingPunct="1">
              <a:defRPr sz="1200">
                <a:solidFill>
                  <a:srgbClr val="898989"/>
                </a:solidFill>
                <a:ea typeface="+mn-ea"/>
              </a:defRPr>
            </a:lvl1pPr>
          </a:lstStyle>
          <a:p>
            <a:pPr>
              <a:defRPr/>
            </a:pPr>
            <a:fld id="{9E7E76B1-350C-479E-823C-6DB007F82A4F}" type="datetimeFigureOut">
              <a:rPr lang="zh-CN" altLang="en-US"/>
              <a:t>2023-01-10</a:t>
            </a:fld>
            <a:endParaRPr lang="zh-CN" altLang="en-US"/>
          </a:p>
        </p:txBody>
      </p:sp>
      <p:sp>
        <p:nvSpPr>
          <p:cNvPr id="10245" name="页脚占位符 5"/>
          <p:cNvSpPr>
            <a:spLocks noGrp="1" noChangeArrowheads="1"/>
          </p:cNvSpPr>
          <p:nvPr>
            <p:ph type="ftr" sz="quarter" idx="3"/>
          </p:nvPr>
        </p:nvSpPr>
        <p:spPr bwMode="auto">
          <a:xfrm>
            <a:off x="3124200" y="4767263"/>
            <a:ext cx="28956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lvl1pPr algn="ctr" eaLnBrk="1" hangingPunct="1">
              <a:defRPr sz="1200">
                <a:solidFill>
                  <a:srgbClr val="898989"/>
                </a:solidFill>
                <a:ea typeface="+mn-ea"/>
              </a:defRPr>
            </a:lvl1pPr>
          </a:lstStyle>
          <a:p>
            <a:pPr>
              <a:defRPr/>
            </a:pPr>
            <a:endParaRPr lang="zh-CN" altLang="en-US"/>
          </a:p>
        </p:txBody>
      </p:sp>
      <p:sp>
        <p:nvSpPr>
          <p:cNvPr id="10246" name="灯片编号占位符 6"/>
          <p:cNvSpPr>
            <a:spLocks noGrp="1" noChangeArrowheads="1"/>
          </p:cNvSpPr>
          <p:nvPr>
            <p:ph type="sldNum" sz="quarter" idx="4"/>
          </p:nvPr>
        </p:nvSpPr>
        <p:spPr bwMode="auto">
          <a:xfrm>
            <a:off x="6553200" y="4767263"/>
            <a:ext cx="21336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lvl1pPr algn="r" eaLnBrk="1" hangingPunct="1">
              <a:defRPr sz="1200">
                <a:solidFill>
                  <a:srgbClr val="898989"/>
                </a:solidFill>
                <a:ea typeface="+mn-ea"/>
              </a:defRPr>
            </a:lvl1pPr>
          </a:lstStyle>
          <a:p>
            <a:pPr>
              <a:defRPr/>
            </a:pPr>
            <a:fld id="{B16723AE-0CFA-493A-8638-2A1AD520AFB0}"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xStyles>
    <p:titleStyle>
      <a:lvl1pPr algn="ctr" defTabSz="913130" rtl="0" eaLnBrk="0" fontAlgn="base" hangingPunct="0">
        <a:spcBef>
          <a:spcPct val="0"/>
        </a:spcBef>
        <a:spcAft>
          <a:spcPct val="0"/>
        </a:spcAft>
        <a:defRPr sz="4400">
          <a:solidFill>
            <a:schemeClr val="tx1"/>
          </a:solidFill>
          <a:latin typeface="+mj-lt"/>
          <a:ea typeface="+mj-ea"/>
          <a:cs typeface="+mj-cs"/>
        </a:defRPr>
      </a:lvl1pPr>
      <a:lvl2pPr algn="ctr" defTabSz="913130" rtl="0" eaLnBrk="0" fontAlgn="base" hangingPunct="0">
        <a:spcBef>
          <a:spcPct val="0"/>
        </a:spcBef>
        <a:spcAft>
          <a:spcPct val="0"/>
        </a:spcAft>
        <a:defRPr sz="4400">
          <a:solidFill>
            <a:schemeClr val="tx1"/>
          </a:solidFill>
          <a:latin typeface="Calibri" panose="020F0502020204030204" pitchFamily="34" charset="0"/>
          <a:ea typeface="迷你简菱心" pitchFamily="1" charset="-122"/>
        </a:defRPr>
      </a:lvl2pPr>
      <a:lvl3pPr algn="ctr" defTabSz="913130" rtl="0" eaLnBrk="0" fontAlgn="base" hangingPunct="0">
        <a:spcBef>
          <a:spcPct val="0"/>
        </a:spcBef>
        <a:spcAft>
          <a:spcPct val="0"/>
        </a:spcAft>
        <a:defRPr sz="4400">
          <a:solidFill>
            <a:schemeClr val="tx1"/>
          </a:solidFill>
          <a:latin typeface="Calibri" panose="020F0502020204030204" pitchFamily="34" charset="0"/>
          <a:ea typeface="迷你简菱心" pitchFamily="1" charset="-122"/>
        </a:defRPr>
      </a:lvl3pPr>
      <a:lvl4pPr algn="ctr" defTabSz="913130" rtl="0" eaLnBrk="0" fontAlgn="base" hangingPunct="0">
        <a:spcBef>
          <a:spcPct val="0"/>
        </a:spcBef>
        <a:spcAft>
          <a:spcPct val="0"/>
        </a:spcAft>
        <a:defRPr sz="4400">
          <a:solidFill>
            <a:schemeClr val="tx1"/>
          </a:solidFill>
          <a:latin typeface="Calibri" panose="020F0502020204030204" pitchFamily="34" charset="0"/>
          <a:ea typeface="迷你简菱心" pitchFamily="1" charset="-122"/>
        </a:defRPr>
      </a:lvl4pPr>
      <a:lvl5pPr algn="ctr" defTabSz="913130" rtl="0" eaLnBrk="0" fontAlgn="base" hangingPunct="0">
        <a:spcBef>
          <a:spcPct val="0"/>
        </a:spcBef>
        <a:spcAft>
          <a:spcPct val="0"/>
        </a:spcAft>
        <a:defRPr sz="4400">
          <a:solidFill>
            <a:schemeClr val="tx1"/>
          </a:solidFill>
          <a:latin typeface="Calibri" panose="020F0502020204030204" pitchFamily="34" charset="0"/>
          <a:ea typeface="迷你简菱心" pitchFamily="1" charset="-122"/>
        </a:defRPr>
      </a:lvl5pPr>
      <a:lvl6pPr marL="342900" algn="ctr" defTabSz="913130" rtl="0" fontAlgn="base">
        <a:spcBef>
          <a:spcPct val="0"/>
        </a:spcBef>
        <a:spcAft>
          <a:spcPct val="0"/>
        </a:spcAft>
        <a:defRPr sz="4400">
          <a:solidFill>
            <a:schemeClr val="tx1"/>
          </a:solidFill>
          <a:latin typeface="Calibri" panose="020F0502020204030204" pitchFamily="34" charset="0"/>
          <a:ea typeface="迷你简菱心" pitchFamily="1" charset="-122"/>
        </a:defRPr>
      </a:lvl6pPr>
      <a:lvl7pPr marL="685800" algn="ctr" defTabSz="913130" rtl="0" fontAlgn="base">
        <a:spcBef>
          <a:spcPct val="0"/>
        </a:spcBef>
        <a:spcAft>
          <a:spcPct val="0"/>
        </a:spcAft>
        <a:defRPr sz="4400">
          <a:solidFill>
            <a:schemeClr val="tx1"/>
          </a:solidFill>
          <a:latin typeface="Calibri" panose="020F0502020204030204" pitchFamily="34" charset="0"/>
          <a:ea typeface="迷你简菱心" pitchFamily="1" charset="-122"/>
        </a:defRPr>
      </a:lvl7pPr>
      <a:lvl8pPr marL="1028700" algn="ctr" defTabSz="913130" rtl="0" fontAlgn="base">
        <a:spcBef>
          <a:spcPct val="0"/>
        </a:spcBef>
        <a:spcAft>
          <a:spcPct val="0"/>
        </a:spcAft>
        <a:defRPr sz="4400">
          <a:solidFill>
            <a:schemeClr val="tx1"/>
          </a:solidFill>
          <a:latin typeface="Calibri" panose="020F0502020204030204" pitchFamily="34" charset="0"/>
          <a:ea typeface="迷你简菱心" pitchFamily="1" charset="-122"/>
        </a:defRPr>
      </a:lvl8pPr>
      <a:lvl9pPr marL="1371600" algn="ctr" defTabSz="913130" rtl="0" fontAlgn="base">
        <a:spcBef>
          <a:spcPct val="0"/>
        </a:spcBef>
        <a:spcAft>
          <a:spcPct val="0"/>
        </a:spcAft>
        <a:defRPr sz="4400">
          <a:solidFill>
            <a:schemeClr val="tx1"/>
          </a:solidFill>
          <a:latin typeface="Calibri" panose="020F0502020204030204" pitchFamily="34" charset="0"/>
          <a:ea typeface="迷你简菱心" pitchFamily="1" charset="-122"/>
        </a:defRPr>
      </a:lvl9pPr>
    </p:titleStyle>
    <p:bodyStyle>
      <a:lvl1pPr marL="341630" indent="-341630" algn="l" defTabSz="913130"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1680" indent="-284480" algn="l" defTabSz="913130"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1730" indent="-227330" algn="l" defTabSz="913130"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598930" indent="-227330" algn="l" defTabSz="91313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6130" indent="-227330" algn="l" defTabSz="91313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vl6pPr marL="2399030" indent="-227330" algn="l" defTabSz="913130" rtl="0" fontAlgn="base">
        <a:spcBef>
          <a:spcPct val="20000"/>
        </a:spcBef>
        <a:spcAft>
          <a:spcPct val="0"/>
        </a:spcAft>
        <a:buFont typeface="Arial" panose="020B0604020202020204" pitchFamily="34" charset="0"/>
        <a:buChar char="»"/>
        <a:defRPr sz="2000">
          <a:solidFill>
            <a:schemeClr val="tx1"/>
          </a:solidFill>
          <a:latin typeface="+mn-lt"/>
          <a:ea typeface="+mn-ea"/>
        </a:defRPr>
      </a:lvl6pPr>
      <a:lvl7pPr marL="2741930" indent="-227330" algn="l" defTabSz="913130" rtl="0" fontAlgn="base">
        <a:spcBef>
          <a:spcPct val="20000"/>
        </a:spcBef>
        <a:spcAft>
          <a:spcPct val="0"/>
        </a:spcAft>
        <a:buFont typeface="Arial" panose="020B0604020202020204" pitchFamily="34" charset="0"/>
        <a:buChar char="»"/>
        <a:defRPr sz="2000">
          <a:solidFill>
            <a:schemeClr val="tx1"/>
          </a:solidFill>
          <a:latin typeface="+mn-lt"/>
          <a:ea typeface="+mn-ea"/>
        </a:defRPr>
      </a:lvl7pPr>
      <a:lvl8pPr marL="3084830" indent="-227330" algn="l" defTabSz="913130" rtl="0" fontAlgn="base">
        <a:spcBef>
          <a:spcPct val="20000"/>
        </a:spcBef>
        <a:spcAft>
          <a:spcPct val="0"/>
        </a:spcAft>
        <a:buFont typeface="Arial" panose="020B0604020202020204" pitchFamily="34" charset="0"/>
        <a:buChar char="»"/>
        <a:defRPr sz="2000">
          <a:solidFill>
            <a:schemeClr val="tx1"/>
          </a:solidFill>
          <a:latin typeface="+mn-lt"/>
          <a:ea typeface="+mn-ea"/>
        </a:defRPr>
      </a:lvl8pPr>
      <a:lvl9pPr marL="3427730" indent="-227330" algn="l" defTabSz="913130" rtl="0" fontAlgn="base">
        <a:spcBef>
          <a:spcPct val="20000"/>
        </a:spcBef>
        <a:spcAft>
          <a:spcPct val="0"/>
        </a:spcAft>
        <a:buFont typeface="Arial" panose="020B0604020202020204" pitchFamily="34" charset="0"/>
        <a:buChar char="»"/>
        <a:defRPr sz="2000">
          <a:solidFill>
            <a:schemeClr val="tx1"/>
          </a:solidFill>
          <a:latin typeface="+mn-lt"/>
          <a:ea typeface="+mn-ea"/>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文本框 4"/>
          <p:cNvSpPr txBox="1">
            <a:spLocks noChangeArrowheads="1"/>
          </p:cNvSpPr>
          <p:nvPr/>
        </p:nvSpPr>
        <p:spPr bwMode="auto">
          <a:xfrm>
            <a:off x="1957493" y="1952315"/>
            <a:ext cx="6879325" cy="746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sz="4400" b="1" dirty="0" smtClean="0">
                <a:solidFill>
                  <a:schemeClr val="bg1"/>
                </a:solidFill>
                <a:latin typeface="微软雅黑" panose="020B0503020204020204" pitchFamily="34" charset="-122"/>
                <a:ea typeface="微软雅黑" panose="020B0503020204020204" pitchFamily="34" charset="-122"/>
              </a:rPr>
              <a:t>篮球教学体育课件</a:t>
            </a:r>
            <a:r>
              <a:rPr lang="en-US" altLang="zh-CN" sz="4400" b="1" dirty="0" smtClean="0">
                <a:solidFill>
                  <a:schemeClr val="bg1"/>
                </a:solidFill>
                <a:latin typeface="微软雅黑" panose="020B0503020204020204" pitchFamily="34" charset="-122"/>
                <a:ea typeface="微软雅黑" panose="020B0503020204020204" pitchFamily="34" charset="-122"/>
              </a:rPr>
              <a:t>PPT</a:t>
            </a:r>
            <a:r>
              <a:rPr lang="zh-CN" altLang="en-US" sz="4400" b="1" dirty="0" smtClean="0">
                <a:solidFill>
                  <a:schemeClr val="bg1"/>
                </a:solidFill>
                <a:latin typeface="微软雅黑" panose="020B0503020204020204" pitchFamily="34" charset="-122"/>
                <a:ea typeface="微软雅黑" panose="020B0503020204020204" pitchFamily="34" charset="-122"/>
              </a:rPr>
              <a:t>模板</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sp>
        <p:nvSpPr>
          <p:cNvPr id="9" name="文本框 4"/>
          <p:cNvSpPr txBox="1">
            <a:spLocks noChangeArrowheads="1"/>
          </p:cNvSpPr>
          <p:nvPr/>
        </p:nvSpPr>
        <p:spPr bwMode="auto">
          <a:xfrm>
            <a:off x="6345435" y="3386977"/>
            <a:ext cx="2460620" cy="31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1600" dirty="0">
                <a:solidFill>
                  <a:schemeClr val="bg1"/>
                </a:solidFill>
                <a:latin typeface="微软雅黑" panose="020B0503020204020204" pitchFamily="34" charset="-122"/>
                <a:ea typeface="微软雅黑" panose="020B0503020204020204" pitchFamily="34" charset="-122"/>
              </a:rPr>
              <a:t>XXXXXXX</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3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048714" y="156132"/>
            <a:ext cx="117307" cy="40578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 name="TextBox 59"/>
          <p:cNvSpPr txBox="1">
            <a:spLocks noChangeArrowheads="1"/>
          </p:cNvSpPr>
          <p:nvPr/>
        </p:nvSpPr>
        <p:spPr bwMode="auto">
          <a:xfrm>
            <a:off x="6322259" y="191731"/>
            <a:ext cx="2617271" cy="34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b="1" dirty="0" smtClean="0">
                <a:solidFill>
                  <a:srgbClr val="C00000"/>
                </a:solidFill>
                <a:latin typeface="微软雅黑" panose="020B0503020204020204" pitchFamily="34" charset="-122"/>
                <a:ea typeface="微软雅黑" panose="020B0503020204020204" pitchFamily="34" charset="-122"/>
              </a:rPr>
              <a:t>点击此处添加您的标题</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4" name="任意多边形: 形状 10"/>
          <p:cNvSpPr/>
          <p:nvPr/>
        </p:nvSpPr>
        <p:spPr>
          <a:xfrm>
            <a:off x="-46415" y="1612372"/>
            <a:ext cx="9190415" cy="2116905"/>
          </a:xfrm>
          <a:custGeom>
            <a:avLst/>
            <a:gdLst>
              <a:gd name="connsiteX0" fmla="*/ 58994 w 12241162"/>
              <a:gd name="connsiteY0" fmla="*/ 2035277 h 2713703"/>
              <a:gd name="connsiteX1" fmla="*/ 58994 w 12241162"/>
              <a:gd name="connsiteY1" fmla="*/ 1976284 h 2713703"/>
              <a:gd name="connsiteX2" fmla="*/ 1769807 w 12241162"/>
              <a:gd name="connsiteY2" fmla="*/ 383458 h 2713703"/>
              <a:gd name="connsiteX3" fmla="*/ 4513007 w 12241162"/>
              <a:gd name="connsiteY3" fmla="*/ 1504335 h 2713703"/>
              <a:gd name="connsiteX4" fmla="*/ 6843252 w 12241162"/>
              <a:gd name="connsiteY4" fmla="*/ 265471 h 2713703"/>
              <a:gd name="connsiteX5" fmla="*/ 9173497 w 12241162"/>
              <a:gd name="connsiteY5" fmla="*/ 1386348 h 2713703"/>
              <a:gd name="connsiteX6" fmla="*/ 11120284 w 12241162"/>
              <a:gd name="connsiteY6" fmla="*/ 0 h 2713703"/>
              <a:gd name="connsiteX7" fmla="*/ 12241162 w 12241162"/>
              <a:gd name="connsiteY7" fmla="*/ 324464 h 2713703"/>
              <a:gd name="connsiteX8" fmla="*/ 12241162 w 12241162"/>
              <a:gd name="connsiteY8" fmla="*/ 2625213 h 2713703"/>
              <a:gd name="connsiteX9" fmla="*/ 29497 w 12241162"/>
              <a:gd name="connsiteY9" fmla="*/ 2713703 h 2713703"/>
              <a:gd name="connsiteX10" fmla="*/ 0 w 12241162"/>
              <a:gd name="connsiteY10" fmla="*/ 2035277 h 2713703"/>
              <a:gd name="connsiteX11" fmla="*/ 117988 w 12241162"/>
              <a:gd name="connsiteY11" fmla="*/ 1946787 h 2713703"/>
              <a:gd name="connsiteX0-1" fmla="*/ 58994 w 12241162"/>
              <a:gd name="connsiteY0-2" fmla="*/ 2035277 h 2713703"/>
              <a:gd name="connsiteX1-3" fmla="*/ 58994 w 12241162"/>
              <a:gd name="connsiteY1-4" fmla="*/ 1976284 h 2713703"/>
              <a:gd name="connsiteX2-5" fmla="*/ 1769807 w 12241162"/>
              <a:gd name="connsiteY2-6" fmla="*/ 383458 h 2713703"/>
              <a:gd name="connsiteX3-7" fmla="*/ 4513007 w 12241162"/>
              <a:gd name="connsiteY3-8" fmla="*/ 1504335 h 2713703"/>
              <a:gd name="connsiteX4-9" fmla="*/ 6843252 w 12241162"/>
              <a:gd name="connsiteY4-10" fmla="*/ 265471 h 2713703"/>
              <a:gd name="connsiteX5-11" fmla="*/ 9173497 w 12241162"/>
              <a:gd name="connsiteY5-12" fmla="*/ 1386348 h 2713703"/>
              <a:gd name="connsiteX6-13" fmla="*/ 11120284 w 12241162"/>
              <a:gd name="connsiteY6-14" fmla="*/ 0 h 2713703"/>
              <a:gd name="connsiteX7-15" fmla="*/ 12241162 w 12241162"/>
              <a:gd name="connsiteY7-16" fmla="*/ 324464 h 2713703"/>
              <a:gd name="connsiteX8-17" fmla="*/ 12241162 w 12241162"/>
              <a:gd name="connsiteY8-18" fmla="*/ 2625213 h 2713703"/>
              <a:gd name="connsiteX9-19" fmla="*/ 29497 w 12241162"/>
              <a:gd name="connsiteY9-20" fmla="*/ 2713703 h 2713703"/>
              <a:gd name="connsiteX10-21" fmla="*/ 0 w 12241162"/>
              <a:gd name="connsiteY10-22" fmla="*/ 2035277 h 2713703"/>
              <a:gd name="connsiteX0-23" fmla="*/ 58994 w 12241162"/>
              <a:gd name="connsiteY0-24" fmla="*/ 2035277 h 2713703"/>
              <a:gd name="connsiteX1-25" fmla="*/ 1769807 w 12241162"/>
              <a:gd name="connsiteY1-26" fmla="*/ 383458 h 2713703"/>
              <a:gd name="connsiteX2-27" fmla="*/ 4513007 w 12241162"/>
              <a:gd name="connsiteY2-28" fmla="*/ 1504335 h 2713703"/>
              <a:gd name="connsiteX3-29" fmla="*/ 6843252 w 12241162"/>
              <a:gd name="connsiteY3-30" fmla="*/ 265471 h 2713703"/>
              <a:gd name="connsiteX4-31" fmla="*/ 9173497 w 12241162"/>
              <a:gd name="connsiteY4-32" fmla="*/ 1386348 h 2713703"/>
              <a:gd name="connsiteX5-33" fmla="*/ 11120284 w 12241162"/>
              <a:gd name="connsiteY5-34" fmla="*/ 0 h 2713703"/>
              <a:gd name="connsiteX6-35" fmla="*/ 12241162 w 12241162"/>
              <a:gd name="connsiteY6-36" fmla="*/ 324464 h 2713703"/>
              <a:gd name="connsiteX7-37" fmla="*/ 12241162 w 12241162"/>
              <a:gd name="connsiteY7-38" fmla="*/ 2625213 h 2713703"/>
              <a:gd name="connsiteX8-39" fmla="*/ 29497 w 12241162"/>
              <a:gd name="connsiteY8-40" fmla="*/ 2713703 h 2713703"/>
              <a:gd name="connsiteX9-41" fmla="*/ 0 w 12241162"/>
              <a:gd name="connsiteY9-42" fmla="*/ 2035277 h 2713703"/>
              <a:gd name="connsiteX0-43" fmla="*/ 0 w 12253886"/>
              <a:gd name="connsiteY0-44" fmla="*/ 2053206 h 2713703"/>
              <a:gd name="connsiteX1-45" fmla="*/ 1782531 w 12253886"/>
              <a:gd name="connsiteY1-46" fmla="*/ 383458 h 2713703"/>
              <a:gd name="connsiteX2-47" fmla="*/ 4525731 w 12253886"/>
              <a:gd name="connsiteY2-48" fmla="*/ 1504335 h 2713703"/>
              <a:gd name="connsiteX3-49" fmla="*/ 6855976 w 12253886"/>
              <a:gd name="connsiteY3-50" fmla="*/ 265471 h 2713703"/>
              <a:gd name="connsiteX4-51" fmla="*/ 9186221 w 12253886"/>
              <a:gd name="connsiteY4-52" fmla="*/ 1386348 h 2713703"/>
              <a:gd name="connsiteX5-53" fmla="*/ 11133008 w 12253886"/>
              <a:gd name="connsiteY5-54" fmla="*/ 0 h 2713703"/>
              <a:gd name="connsiteX6-55" fmla="*/ 12253886 w 12253886"/>
              <a:gd name="connsiteY6-56" fmla="*/ 324464 h 2713703"/>
              <a:gd name="connsiteX7-57" fmla="*/ 12253886 w 12253886"/>
              <a:gd name="connsiteY7-58" fmla="*/ 2625213 h 2713703"/>
              <a:gd name="connsiteX8-59" fmla="*/ 42221 w 12253886"/>
              <a:gd name="connsiteY8-60" fmla="*/ 2713703 h 2713703"/>
              <a:gd name="connsiteX9-61" fmla="*/ 12724 w 12253886"/>
              <a:gd name="connsiteY9-62" fmla="*/ 2035277 h 2713703"/>
              <a:gd name="connsiteX0-63" fmla="*/ 0 w 12253886"/>
              <a:gd name="connsiteY0-64" fmla="*/ 2053206 h 2713703"/>
              <a:gd name="connsiteX1-65" fmla="*/ 1782531 w 12253886"/>
              <a:gd name="connsiteY1-66" fmla="*/ 383458 h 2713703"/>
              <a:gd name="connsiteX2-67" fmla="*/ 4525731 w 12253886"/>
              <a:gd name="connsiteY2-68" fmla="*/ 1504335 h 2713703"/>
              <a:gd name="connsiteX3-69" fmla="*/ 6855976 w 12253886"/>
              <a:gd name="connsiteY3-70" fmla="*/ 265471 h 2713703"/>
              <a:gd name="connsiteX4-71" fmla="*/ 9186221 w 12253886"/>
              <a:gd name="connsiteY4-72" fmla="*/ 1386348 h 2713703"/>
              <a:gd name="connsiteX5-73" fmla="*/ 11133008 w 12253886"/>
              <a:gd name="connsiteY5-74" fmla="*/ 0 h 2713703"/>
              <a:gd name="connsiteX6-75" fmla="*/ 12253886 w 12253886"/>
              <a:gd name="connsiteY6-76" fmla="*/ 324464 h 2713703"/>
              <a:gd name="connsiteX7-77" fmla="*/ 12253886 w 12253886"/>
              <a:gd name="connsiteY7-78" fmla="*/ 2625213 h 2713703"/>
              <a:gd name="connsiteX8-79" fmla="*/ 42221 w 12253886"/>
              <a:gd name="connsiteY8-80" fmla="*/ 2713703 h 2713703"/>
              <a:gd name="connsiteX9-81" fmla="*/ 12724 w 12253886"/>
              <a:gd name="connsiteY9-82" fmla="*/ 2035277 h 2713703"/>
              <a:gd name="connsiteX0-83" fmla="*/ 0 w 12253886"/>
              <a:gd name="connsiteY0-84" fmla="*/ 2053206 h 2713703"/>
              <a:gd name="connsiteX1-85" fmla="*/ 1782531 w 12253886"/>
              <a:gd name="connsiteY1-86" fmla="*/ 383458 h 2713703"/>
              <a:gd name="connsiteX2-87" fmla="*/ 4525731 w 12253886"/>
              <a:gd name="connsiteY2-88" fmla="*/ 1504335 h 2713703"/>
              <a:gd name="connsiteX3-89" fmla="*/ 6855976 w 12253886"/>
              <a:gd name="connsiteY3-90" fmla="*/ 265471 h 2713703"/>
              <a:gd name="connsiteX4-91" fmla="*/ 9186221 w 12253886"/>
              <a:gd name="connsiteY4-92" fmla="*/ 1386348 h 2713703"/>
              <a:gd name="connsiteX5-93" fmla="*/ 11133008 w 12253886"/>
              <a:gd name="connsiteY5-94" fmla="*/ 0 h 2713703"/>
              <a:gd name="connsiteX6-95" fmla="*/ 12253886 w 12253886"/>
              <a:gd name="connsiteY6-96" fmla="*/ 324464 h 2713703"/>
              <a:gd name="connsiteX7-97" fmla="*/ 12253886 w 12253886"/>
              <a:gd name="connsiteY7-98" fmla="*/ 2625213 h 2713703"/>
              <a:gd name="connsiteX8-99" fmla="*/ 42221 w 12253886"/>
              <a:gd name="connsiteY8-100" fmla="*/ 2713703 h 2713703"/>
              <a:gd name="connsiteX9-101" fmla="*/ 12724 w 12253886"/>
              <a:gd name="connsiteY9-102" fmla="*/ 2035277 h 2713703"/>
              <a:gd name="connsiteX0-103" fmla="*/ 0 w 12253886"/>
              <a:gd name="connsiteY0-104" fmla="*/ 2053206 h 2713703"/>
              <a:gd name="connsiteX1-105" fmla="*/ 1782531 w 12253886"/>
              <a:gd name="connsiteY1-106" fmla="*/ 383458 h 2713703"/>
              <a:gd name="connsiteX2-107" fmla="*/ 4525731 w 12253886"/>
              <a:gd name="connsiteY2-108" fmla="*/ 1504335 h 2713703"/>
              <a:gd name="connsiteX3-109" fmla="*/ 6855976 w 12253886"/>
              <a:gd name="connsiteY3-110" fmla="*/ 265471 h 2713703"/>
              <a:gd name="connsiteX4-111" fmla="*/ 9186221 w 12253886"/>
              <a:gd name="connsiteY4-112" fmla="*/ 1386348 h 2713703"/>
              <a:gd name="connsiteX5-113" fmla="*/ 11133008 w 12253886"/>
              <a:gd name="connsiteY5-114" fmla="*/ 0 h 2713703"/>
              <a:gd name="connsiteX6-115" fmla="*/ 12253886 w 12253886"/>
              <a:gd name="connsiteY6-116" fmla="*/ 324464 h 2713703"/>
              <a:gd name="connsiteX7-117" fmla="*/ 12253886 w 12253886"/>
              <a:gd name="connsiteY7-118" fmla="*/ 2625213 h 2713703"/>
              <a:gd name="connsiteX8-119" fmla="*/ 42221 w 12253886"/>
              <a:gd name="connsiteY8-120" fmla="*/ 2713703 h 2713703"/>
              <a:gd name="connsiteX9-121" fmla="*/ 12724 w 12253886"/>
              <a:gd name="connsiteY9-122" fmla="*/ 2035277 h 2713703"/>
              <a:gd name="connsiteX0-123" fmla="*/ 0 w 12253886"/>
              <a:gd name="connsiteY0-124" fmla="*/ 2053206 h 2713703"/>
              <a:gd name="connsiteX1-125" fmla="*/ 1782531 w 12253886"/>
              <a:gd name="connsiteY1-126" fmla="*/ 383458 h 2713703"/>
              <a:gd name="connsiteX2-127" fmla="*/ 4525731 w 12253886"/>
              <a:gd name="connsiteY2-128" fmla="*/ 1504335 h 2713703"/>
              <a:gd name="connsiteX3-129" fmla="*/ 6855976 w 12253886"/>
              <a:gd name="connsiteY3-130" fmla="*/ 265471 h 2713703"/>
              <a:gd name="connsiteX4-131" fmla="*/ 9186221 w 12253886"/>
              <a:gd name="connsiteY4-132" fmla="*/ 1386348 h 2713703"/>
              <a:gd name="connsiteX5-133" fmla="*/ 11133008 w 12253886"/>
              <a:gd name="connsiteY5-134" fmla="*/ 0 h 2713703"/>
              <a:gd name="connsiteX6-135" fmla="*/ 12253886 w 12253886"/>
              <a:gd name="connsiteY6-136" fmla="*/ 324464 h 2713703"/>
              <a:gd name="connsiteX7-137" fmla="*/ 12253886 w 12253886"/>
              <a:gd name="connsiteY7-138" fmla="*/ 2625213 h 2713703"/>
              <a:gd name="connsiteX8-139" fmla="*/ 42221 w 12253886"/>
              <a:gd name="connsiteY8-140" fmla="*/ 2713703 h 2713703"/>
              <a:gd name="connsiteX9-141" fmla="*/ 12724 w 12253886"/>
              <a:gd name="connsiteY9-142" fmla="*/ 2035277 h 2713703"/>
              <a:gd name="connsiteX0-143" fmla="*/ 0 w 12253886"/>
              <a:gd name="connsiteY0-144" fmla="*/ 2053206 h 2713703"/>
              <a:gd name="connsiteX1-145" fmla="*/ 1782531 w 12253886"/>
              <a:gd name="connsiteY1-146" fmla="*/ 383458 h 2713703"/>
              <a:gd name="connsiteX2-147" fmla="*/ 4525731 w 12253886"/>
              <a:gd name="connsiteY2-148" fmla="*/ 1504335 h 2713703"/>
              <a:gd name="connsiteX3-149" fmla="*/ 6855976 w 12253886"/>
              <a:gd name="connsiteY3-150" fmla="*/ 265471 h 2713703"/>
              <a:gd name="connsiteX4-151" fmla="*/ 9186221 w 12253886"/>
              <a:gd name="connsiteY4-152" fmla="*/ 1386348 h 2713703"/>
              <a:gd name="connsiteX5-153" fmla="*/ 11133008 w 12253886"/>
              <a:gd name="connsiteY5-154" fmla="*/ 0 h 2713703"/>
              <a:gd name="connsiteX6-155" fmla="*/ 12253886 w 12253886"/>
              <a:gd name="connsiteY6-156" fmla="*/ 324464 h 2713703"/>
              <a:gd name="connsiteX7-157" fmla="*/ 12253886 w 12253886"/>
              <a:gd name="connsiteY7-158" fmla="*/ 2625213 h 2713703"/>
              <a:gd name="connsiteX8-159" fmla="*/ 42221 w 12253886"/>
              <a:gd name="connsiteY8-160" fmla="*/ 2713703 h 2713703"/>
              <a:gd name="connsiteX9-161" fmla="*/ 12724 w 12253886"/>
              <a:gd name="connsiteY9-162" fmla="*/ 2035277 h 2713703"/>
              <a:gd name="connsiteX0-163" fmla="*/ 0 w 12253886"/>
              <a:gd name="connsiteY0-164" fmla="*/ 2271704 h 2932201"/>
              <a:gd name="connsiteX1-165" fmla="*/ 1782531 w 12253886"/>
              <a:gd name="connsiteY1-166" fmla="*/ 601956 h 2932201"/>
              <a:gd name="connsiteX2-167" fmla="*/ 4525731 w 12253886"/>
              <a:gd name="connsiteY2-168" fmla="*/ 1722833 h 2932201"/>
              <a:gd name="connsiteX3-169" fmla="*/ 6855976 w 12253886"/>
              <a:gd name="connsiteY3-170" fmla="*/ 483969 h 2932201"/>
              <a:gd name="connsiteX4-171" fmla="*/ 9186221 w 12253886"/>
              <a:gd name="connsiteY4-172" fmla="*/ 1604846 h 2932201"/>
              <a:gd name="connsiteX5-173" fmla="*/ 11133008 w 12253886"/>
              <a:gd name="connsiteY5-174" fmla="*/ 218498 h 2932201"/>
              <a:gd name="connsiteX6-175" fmla="*/ 12253886 w 12253886"/>
              <a:gd name="connsiteY6-176" fmla="*/ 542962 h 2932201"/>
              <a:gd name="connsiteX7-177" fmla="*/ 12253886 w 12253886"/>
              <a:gd name="connsiteY7-178" fmla="*/ 2843711 h 2932201"/>
              <a:gd name="connsiteX8-179" fmla="*/ 42221 w 12253886"/>
              <a:gd name="connsiteY8-180" fmla="*/ 2932201 h 2932201"/>
              <a:gd name="connsiteX9-181" fmla="*/ 12724 w 12253886"/>
              <a:gd name="connsiteY9-182" fmla="*/ 2253775 h 2932201"/>
              <a:gd name="connsiteX0-183" fmla="*/ 0 w 12253886"/>
              <a:gd name="connsiteY0-184" fmla="*/ 2271704 h 2932201"/>
              <a:gd name="connsiteX1-185" fmla="*/ 1782531 w 12253886"/>
              <a:gd name="connsiteY1-186" fmla="*/ 601956 h 2932201"/>
              <a:gd name="connsiteX2-187" fmla="*/ 4525731 w 12253886"/>
              <a:gd name="connsiteY2-188" fmla="*/ 1722833 h 2932201"/>
              <a:gd name="connsiteX3-189" fmla="*/ 6855976 w 12253886"/>
              <a:gd name="connsiteY3-190" fmla="*/ 483969 h 2932201"/>
              <a:gd name="connsiteX4-191" fmla="*/ 9186221 w 12253886"/>
              <a:gd name="connsiteY4-192" fmla="*/ 1604846 h 2932201"/>
              <a:gd name="connsiteX5-193" fmla="*/ 11133008 w 12253886"/>
              <a:gd name="connsiteY5-194" fmla="*/ 218498 h 2932201"/>
              <a:gd name="connsiteX6-195" fmla="*/ 12253886 w 12253886"/>
              <a:gd name="connsiteY6-196" fmla="*/ 542962 h 2932201"/>
              <a:gd name="connsiteX7-197" fmla="*/ 12253886 w 12253886"/>
              <a:gd name="connsiteY7-198" fmla="*/ 2843711 h 2932201"/>
              <a:gd name="connsiteX8-199" fmla="*/ 42221 w 12253886"/>
              <a:gd name="connsiteY8-200" fmla="*/ 2932201 h 2932201"/>
              <a:gd name="connsiteX9-201" fmla="*/ 12724 w 12253886"/>
              <a:gd name="connsiteY9-202" fmla="*/ 2253775 h 2932201"/>
              <a:gd name="connsiteX0-203" fmla="*/ 0 w 12253886"/>
              <a:gd name="connsiteY0-204" fmla="*/ 2271704 h 2932201"/>
              <a:gd name="connsiteX1-205" fmla="*/ 1782531 w 12253886"/>
              <a:gd name="connsiteY1-206" fmla="*/ 601956 h 2932201"/>
              <a:gd name="connsiteX2-207" fmla="*/ 4525731 w 12253886"/>
              <a:gd name="connsiteY2-208" fmla="*/ 1722833 h 2932201"/>
              <a:gd name="connsiteX3-209" fmla="*/ 6855976 w 12253886"/>
              <a:gd name="connsiteY3-210" fmla="*/ 483969 h 2932201"/>
              <a:gd name="connsiteX4-211" fmla="*/ 9186221 w 12253886"/>
              <a:gd name="connsiteY4-212" fmla="*/ 1604846 h 2932201"/>
              <a:gd name="connsiteX5-213" fmla="*/ 11133008 w 12253886"/>
              <a:gd name="connsiteY5-214" fmla="*/ 218498 h 2932201"/>
              <a:gd name="connsiteX6-215" fmla="*/ 12253886 w 12253886"/>
              <a:gd name="connsiteY6-216" fmla="*/ 542962 h 2932201"/>
              <a:gd name="connsiteX7-217" fmla="*/ 12253886 w 12253886"/>
              <a:gd name="connsiteY7-218" fmla="*/ 2843711 h 2932201"/>
              <a:gd name="connsiteX8-219" fmla="*/ 42221 w 12253886"/>
              <a:gd name="connsiteY8-220" fmla="*/ 2932201 h 2932201"/>
              <a:gd name="connsiteX9-221" fmla="*/ 12724 w 12253886"/>
              <a:gd name="connsiteY9-222" fmla="*/ 2253775 h 2932201"/>
              <a:gd name="connsiteX0-223" fmla="*/ 0 w 12253886"/>
              <a:gd name="connsiteY0-224" fmla="*/ 2271704 h 2932201"/>
              <a:gd name="connsiteX1-225" fmla="*/ 1782531 w 12253886"/>
              <a:gd name="connsiteY1-226" fmla="*/ 601956 h 2932201"/>
              <a:gd name="connsiteX2-227" fmla="*/ 4525731 w 12253886"/>
              <a:gd name="connsiteY2-228" fmla="*/ 1722833 h 2932201"/>
              <a:gd name="connsiteX3-229" fmla="*/ 6855976 w 12253886"/>
              <a:gd name="connsiteY3-230" fmla="*/ 483969 h 2932201"/>
              <a:gd name="connsiteX4-231" fmla="*/ 9186221 w 12253886"/>
              <a:gd name="connsiteY4-232" fmla="*/ 1604846 h 2932201"/>
              <a:gd name="connsiteX5-233" fmla="*/ 11133008 w 12253886"/>
              <a:gd name="connsiteY5-234" fmla="*/ 218498 h 2932201"/>
              <a:gd name="connsiteX6-235" fmla="*/ 12253886 w 12253886"/>
              <a:gd name="connsiteY6-236" fmla="*/ 542962 h 2932201"/>
              <a:gd name="connsiteX7-237" fmla="*/ 12253886 w 12253886"/>
              <a:gd name="connsiteY7-238" fmla="*/ 2843711 h 2932201"/>
              <a:gd name="connsiteX8-239" fmla="*/ 42221 w 12253886"/>
              <a:gd name="connsiteY8-240" fmla="*/ 2932201 h 2932201"/>
              <a:gd name="connsiteX9-241" fmla="*/ 12724 w 12253886"/>
              <a:gd name="connsiteY9-242" fmla="*/ 2253775 h 2932201"/>
              <a:gd name="connsiteX0-243" fmla="*/ 0 w 12253886"/>
              <a:gd name="connsiteY0-244" fmla="*/ 2271704 h 2932201"/>
              <a:gd name="connsiteX1-245" fmla="*/ 1782531 w 12253886"/>
              <a:gd name="connsiteY1-246" fmla="*/ 601956 h 2932201"/>
              <a:gd name="connsiteX2-247" fmla="*/ 4525731 w 12253886"/>
              <a:gd name="connsiteY2-248" fmla="*/ 1722833 h 2932201"/>
              <a:gd name="connsiteX3-249" fmla="*/ 6855976 w 12253886"/>
              <a:gd name="connsiteY3-250" fmla="*/ 483969 h 2932201"/>
              <a:gd name="connsiteX4-251" fmla="*/ 9186221 w 12253886"/>
              <a:gd name="connsiteY4-252" fmla="*/ 1604846 h 2932201"/>
              <a:gd name="connsiteX5-253" fmla="*/ 11133008 w 12253886"/>
              <a:gd name="connsiteY5-254" fmla="*/ 218498 h 2932201"/>
              <a:gd name="connsiteX6-255" fmla="*/ 12253886 w 12253886"/>
              <a:gd name="connsiteY6-256" fmla="*/ 542962 h 2932201"/>
              <a:gd name="connsiteX7-257" fmla="*/ 12253886 w 12253886"/>
              <a:gd name="connsiteY7-258" fmla="*/ 2843711 h 2932201"/>
              <a:gd name="connsiteX8-259" fmla="*/ 42221 w 12253886"/>
              <a:gd name="connsiteY8-260" fmla="*/ 2932201 h 2932201"/>
              <a:gd name="connsiteX9-261" fmla="*/ 12724 w 12253886"/>
              <a:gd name="connsiteY9-262" fmla="*/ 2253775 h 2932201"/>
              <a:gd name="connsiteX0-263" fmla="*/ 0 w 12253886"/>
              <a:gd name="connsiteY0-264" fmla="*/ 2271704 h 2932201"/>
              <a:gd name="connsiteX1-265" fmla="*/ 1782531 w 12253886"/>
              <a:gd name="connsiteY1-266" fmla="*/ 601956 h 2932201"/>
              <a:gd name="connsiteX2-267" fmla="*/ 4525731 w 12253886"/>
              <a:gd name="connsiteY2-268" fmla="*/ 1722833 h 2932201"/>
              <a:gd name="connsiteX3-269" fmla="*/ 6855976 w 12253886"/>
              <a:gd name="connsiteY3-270" fmla="*/ 483969 h 2932201"/>
              <a:gd name="connsiteX4-271" fmla="*/ 9186221 w 12253886"/>
              <a:gd name="connsiteY4-272" fmla="*/ 1604846 h 2932201"/>
              <a:gd name="connsiteX5-273" fmla="*/ 11133008 w 12253886"/>
              <a:gd name="connsiteY5-274" fmla="*/ 218498 h 2932201"/>
              <a:gd name="connsiteX6-275" fmla="*/ 12253886 w 12253886"/>
              <a:gd name="connsiteY6-276" fmla="*/ 542962 h 2932201"/>
              <a:gd name="connsiteX7-277" fmla="*/ 12253886 w 12253886"/>
              <a:gd name="connsiteY7-278" fmla="*/ 2843711 h 2932201"/>
              <a:gd name="connsiteX8-279" fmla="*/ 42221 w 12253886"/>
              <a:gd name="connsiteY8-280" fmla="*/ 2932201 h 2932201"/>
              <a:gd name="connsiteX9-281" fmla="*/ 12724 w 12253886"/>
              <a:gd name="connsiteY9-282" fmla="*/ 2253775 h 2932201"/>
              <a:gd name="connsiteX0-283" fmla="*/ 0 w 12253886"/>
              <a:gd name="connsiteY0-284" fmla="*/ 2084642 h 2745139"/>
              <a:gd name="connsiteX1-285" fmla="*/ 1782531 w 12253886"/>
              <a:gd name="connsiteY1-286" fmla="*/ 414894 h 2745139"/>
              <a:gd name="connsiteX2-287" fmla="*/ 4525731 w 12253886"/>
              <a:gd name="connsiteY2-288" fmla="*/ 1535771 h 2745139"/>
              <a:gd name="connsiteX3-289" fmla="*/ 6855976 w 12253886"/>
              <a:gd name="connsiteY3-290" fmla="*/ 296907 h 2745139"/>
              <a:gd name="connsiteX4-291" fmla="*/ 9186221 w 12253886"/>
              <a:gd name="connsiteY4-292" fmla="*/ 1417784 h 2745139"/>
              <a:gd name="connsiteX5-293" fmla="*/ 11133008 w 12253886"/>
              <a:gd name="connsiteY5-294" fmla="*/ 31436 h 2745139"/>
              <a:gd name="connsiteX6-295" fmla="*/ 12253886 w 12253886"/>
              <a:gd name="connsiteY6-296" fmla="*/ 355900 h 2745139"/>
              <a:gd name="connsiteX7-297" fmla="*/ 12253886 w 12253886"/>
              <a:gd name="connsiteY7-298" fmla="*/ 2656649 h 2745139"/>
              <a:gd name="connsiteX8-299" fmla="*/ 42221 w 12253886"/>
              <a:gd name="connsiteY8-300" fmla="*/ 2745139 h 2745139"/>
              <a:gd name="connsiteX9-301" fmla="*/ 12724 w 12253886"/>
              <a:gd name="connsiteY9-302" fmla="*/ 2066713 h 2745139"/>
              <a:gd name="connsiteX0-303" fmla="*/ 0 w 12253886"/>
              <a:gd name="connsiteY0-304" fmla="*/ 2162043 h 2822540"/>
              <a:gd name="connsiteX1-305" fmla="*/ 1782531 w 12253886"/>
              <a:gd name="connsiteY1-306" fmla="*/ 492295 h 2822540"/>
              <a:gd name="connsiteX2-307" fmla="*/ 4525731 w 12253886"/>
              <a:gd name="connsiteY2-308" fmla="*/ 1613172 h 2822540"/>
              <a:gd name="connsiteX3-309" fmla="*/ 6855976 w 12253886"/>
              <a:gd name="connsiteY3-310" fmla="*/ 374308 h 2822540"/>
              <a:gd name="connsiteX4-311" fmla="*/ 9186221 w 12253886"/>
              <a:gd name="connsiteY4-312" fmla="*/ 1495185 h 2822540"/>
              <a:gd name="connsiteX5-313" fmla="*/ 11133008 w 12253886"/>
              <a:gd name="connsiteY5-314" fmla="*/ 108837 h 2822540"/>
              <a:gd name="connsiteX6-315" fmla="*/ 12253886 w 12253886"/>
              <a:gd name="connsiteY6-316" fmla="*/ 433301 h 2822540"/>
              <a:gd name="connsiteX7-317" fmla="*/ 12253886 w 12253886"/>
              <a:gd name="connsiteY7-318" fmla="*/ 2734050 h 2822540"/>
              <a:gd name="connsiteX8-319" fmla="*/ 42221 w 12253886"/>
              <a:gd name="connsiteY8-320" fmla="*/ 2822540 h 2822540"/>
              <a:gd name="connsiteX9-321" fmla="*/ 12724 w 12253886"/>
              <a:gd name="connsiteY9-322" fmla="*/ 2144114 h 28225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2253886" h="2822540">
                <a:moveTo>
                  <a:pt x="0" y="2162043"/>
                </a:moveTo>
                <a:cubicBezTo>
                  <a:pt x="594177" y="1605460"/>
                  <a:pt x="999215" y="467659"/>
                  <a:pt x="1782531" y="492295"/>
                </a:cubicBezTo>
                <a:cubicBezTo>
                  <a:pt x="2565847" y="516931"/>
                  <a:pt x="3690926" y="1619727"/>
                  <a:pt x="4525731" y="1613172"/>
                </a:cubicBezTo>
                <a:cubicBezTo>
                  <a:pt x="5360536" y="1606617"/>
                  <a:pt x="5945878" y="444363"/>
                  <a:pt x="6855976" y="374308"/>
                </a:cubicBezTo>
                <a:cubicBezTo>
                  <a:pt x="7766074" y="304253"/>
                  <a:pt x="8493749" y="1521872"/>
                  <a:pt x="9186221" y="1495185"/>
                </a:cubicBezTo>
                <a:cubicBezTo>
                  <a:pt x="9878693" y="1468498"/>
                  <a:pt x="10745336" y="324210"/>
                  <a:pt x="11133008" y="108837"/>
                </a:cubicBezTo>
                <a:cubicBezTo>
                  <a:pt x="11520680" y="-106536"/>
                  <a:pt x="12067073" y="-4234"/>
                  <a:pt x="12253886" y="433301"/>
                </a:cubicBezTo>
                <a:lnTo>
                  <a:pt x="12253886" y="2734050"/>
                </a:lnTo>
                <a:lnTo>
                  <a:pt x="42221" y="2822540"/>
                </a:lnTo>
                <a:cubicBezTo>
                  <a:pt x="32389" y="2596398"/>
                  <a:pt x="47956" y="2357556"/>
                  <a:pt x="12724" y="2144114"/>
                </a:cubicBezTo>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 name="文本框 20"/>
          <p:cNvSpPr txBox="1"/>
          <p:nvPr/>
        </p:nvSpPr>
        <p:spPr>
          <a:xfrm>
            <a:off x="2381249" y="1093773"/>
            <a:ext cx="1721669" cy="300083"/>
          </a:xfrm>
          <a:prstGeom prst="rect">
            <a:avLst/>
          </a:prstGeom>
        </p:spPr>
        <p:txBody>
          <a:bodyPr wrap="square" lIns="68580" tIns="34290" rIns="68580" bIns="34290" rtlCol="0">
            <a:spAutoFit/>
          </a:bodyPr>
          <a:lstStyle/>
          <a:p>
            <a:r>
              <a:rPr lang="zh-CN" altLang="en-US" sz="1500" dirty="0">
                <a:latin typeface="冬青黑体简体中文 W3" panose="020B0300000000000000" pitchFamily="34" charset="-122"/>
                <a:ea typeface="冬青黑体简体中文 W3" panose="020B0300000000000000" pitchFamily="34" charset="-122"/>
              </a:rPr>
              <a:t>数据分析</a:t>
            </a:r>
          </a:p>
        </p:txBody>
      </p:sp>
      <p:sp>
        <p:nvSpPr>
          <p:cNvPr id="6" name="文本框 21"/>
          <p:cNvSpPr txBox="1"/>
          <p:nvPr/>
        </p:nvSpPr>
        <p:spPr>
          <a:xfrm>
            <a:off x="2369343" y="1342702"/>
            <a:ext cx="2330404" cy="561692"/>
          </a:xfrm>
          <a:prstGeom prst="rect">
            <a:avLst/>
          </a:prstGeom>
        </p:spPr>
        <p:txBody>
          <a:bodyPr wrap="square" lIns="68580" tIns="34290" rIns="68580" bIns="34290" rtlCol="0">
            <a:spAutoFit/>
          </a:bodyPr>
          <a:lstStyle/>
          <a:p>
            <a:r>
              <a:rPr lang="en-US" altLang="zh-CN" sz="3200" dirty="0">
                <a:latin typeface="Modern No. 20" panose="02070704070505020303" pitchFamily="18" charset="0"/>
                <a:ea typeface="冬青黑体简体中文 W3" panose="020B0300000000000000" pitchFamily="34" charset="-122"/>
              </a:rPr>
              <a:t>3,163,316</a:t>
            </a:r>
            <a:endParaRPr lang="zh-CN" altLang="en-US" sz="3200" dirty="0">
              <a:latin typeface="Modern No. 20" panose="02070704070505020303" pitchFamily="18" charset="0"/>
              <a:ea typeface="冬青黑体简体中文 W3" panose="020B0300000000000000" pitchFamily="34" charset="-122"/>
            </a:endParaRPr>
          </a:p>
        </p:txBody>
      </p:sp>
      <p:cxnSp>
        <p:nvCxnSpPr>
          <p:cNvPr id="7" name="直接连接符 6"/>
          <p:cNvCxnSpPr/>
          <p:nvPr/>
        </p:nvCxnSpPr>
        <p:spPr>
          <a:xfrm>
            <a:off x="2264084" y="1111194"/>
            <a:ext cx="0" cy="7390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文本框 26"/>
          <p:cNvSpPr txBox="1"/>
          <p:nvPr/>
        </p:nvSpPr>
        <p:spPr>
          <a:xfrm>
            <a:off x="407047" y="3199648"/>
            <a:ext cx="1721669" cy="561692"/>
          </a:xfrm>
          <a:prstGeom prst="rect">
            <a:avLst/>
          </a:prstGeom>
        </p:spPr>
        <p:txBody>
          <a:bodyPr wrap="square" lIns="68580" tIns="34290" rIns="68580" bIns="34290" rtlCol="0">
            <a:spAutoFit/>
          </a:bodyPr>
          <a:lstStyle/>
          <a:p>
            <a:r>
              <a:rPr lang="en-US" altLang="zh-CN" sz="3200" dirty="0">
                <a:solidFill>
                  <a:srgbClr val="FFFFFF"/>
                </a:solidFill>
                <a:latin typeface="Steelfish" pitchFamily="2" charset="0"/>
              </a:rPr>
              <a:t>JANUARY </a:t>
            </a:r>
            <a:endParaRPr lang="zh-CN" altLang="en-US" sz="3200" dirty="0">
              <a:solidFill>
                <a:srgbClr val="FFFFFF"/>
              </a:solidFill>
              <a:latin typeface="Steelfish" pitchFamily="2" charset="0"/>
              <a:ea typeface="冬青黑体简体中文 W3" panose="020B0300000000000000" pitchFamily="34" charset="-122"/>
            </a:endParaRPr>
          </a:p>
        </p:txBody>
      </p:sp>
      <p:sp>
        <p:nvSpPr>
          <p:cNvPr id="9" name="矩形 8"/>
          <p:cNvSpPr/>
          <p:nvPr/>
        </p:nvSpPr>
        <p:spPr>
          <a:xfrm>
            <a:off x="3133534" y="3199648"/>
            <a:ext cx="720390" cy="561692"/>
          </a:xfrm>
          <a:prstGeom prst="rect">
            <a:avLst/>
          </a:prstGeom>
        </p:spPr>
        <p:txBody>
          <a:bodyPr wrap="none" lIns="68580" tIns="34290" rIns="68580" bIns="34290">
            <a:spAutoFit/>
          </a:bodyPr>
          <a:lstStyle/>
          <a:p>
            <a:r>
              <a:rPr lang="en-US" altLang="zh-CN" sz="3200" dirty="0">
                <a:solidFill>
                  <a:srgbClr val="FFFFFF"/>
                </a:solidFill>
                <a:latin typeface="Steelfish" pitchFamily="2" charset="0"/>
                <a:ea typeface="微软雅黑" panose="020B0503020204020204" pitchFamily="34" charset="-122"/>
              </a:rPr>
              <a:t>APRIL </a:t>
            </a:r>
            <a:endParaRPr lang="zh-CN" altLang="en-US" sz="3200" dirty="0">
              <a:solidFill>
                <a:srgbClr val="FFFFFF"/>
              </a:solidFill>
              <a:latin typeface="Steelfish" pitchFamily="2" charset="0"/>
            </a:endParaRPr>
          </a:p>
        </p:txBody>
      </p:sp>
      <p:sp>
        <p:nvSpPr>
          <p:cNvPr id="10" name="矩形 9"/>
          <p:cNvSpPr/>
          <p:nvPr/>
        </p:nvSpPr>
        <p:spPr>
          <a:xfrm>
            <a:off x="5196815" y="3199648"/>
            <a:ext cx="1276632" cy="561692"/>
          </a:xfrm>
          <a:prstGeom prst="rect">
            <a:avLst/>
          </a:prstGeom>
        </p:spPr>
        <p:txBody>
          <a:bodyPr wrap="none" lIns="68580" tIns="34290" rIns="68580" bIns="34290">
            <a:spAutoFit/>
          </a:bodyPr>
          <a:lstStyle/>
          <a:p>
            <a:r>
              <a:rPr lang="en-US" altLang="zh-CN" sz="3200" dirty="0">
                <a:solidFill>
                  <a:srgbClr val="FFFFFF"/>
                </a:solidFill>
                <a:latin typeface="Steelfish" pitchFamily="2" charset="0"/>
                <a:ea typeface="微软雅黑" panose="020B0503020204020204" pitchFamily="34" charset="-122"/>
              </a:rPr>
              <a:t>SEPTEMBER </a:t>
            </a:r>
            <a:endParaRPr lang="zh-CN" altLang="en-US" sz="3200">
              <a:solidFill>
                <a:srgbClr val="FFFFFF"/>
              </a:solidFill>
              <a:latin typeface="Steelfish" pitchFamily="2" charset="0"/>
            </a:endParaRPr>
          </a:p>
        </p:txBody>
      </p:sp>
      <p:sp>
        <p:nvSpPr>
          <p:cNvPr id="11" name="矩形 10"/>
          <p:cNvSpPr/>
          <p:nvPr/>
        </p:nvSpPr>
        <p:spPr>
          <a:xfrm>
            <a:off x="7829452" y="3199648"/>
            <a:ext cx="1125949" cy="561692"/>
          </a:xfrm>
          <a:prstGeom prst="rect">
            <a:avLst/>
          </a:prstGeom>
        </p:spPr>
        <p:txBody>
          <a:bodyPr wrap="none" lIns="68580" tIns="34290" rIns="68580" bIns="34290">
            <a:spAutoFit/>
          </a:bodyPr>
          <a:lstStyle/>
          <a:p>
            <a:r>
              <a:rPr lang="en-US" altLang="zh-CN" sz="3200" dirty="0">
                <a:solidFill>
                  <a:srgbClr val="FFFFFF"/>
                </a:solidFill>
                <a:latin typeface="Steelfish" pitchFamily="2" charset="0"/>
                <a:ea typeface="微软雅黑" panose="020B0503020204020204" pitchFamily="34" charset="-122"/>
              </a:rPr>
              <a:t>DECEMBER</a:t>
            </a:r>
            <a:endParaRPr lang="zh-CN" altLang="en-US" sz="3200">
              <a:solidFill>
                <a:srgbClr val="FFFFFF"/>
              </a:solidFill>
              <a:latin typeface="Steelfish" pitchFamily="2" charset="0"/>
            </a:endParaRPr>
          </a:p>
        </p:txBody>
      </p:sp>
      <p:sp>
        <p:nvSpPr>
          <p:cNvPr id="12" name="矩形 11"/>
          <p:cNvSpPr/>
          <p:nvPr/>
        </p:nvSpPr>
        <p:spPr>
          <a:xfrm>
            <a:off x="8525787" y="2941624"/>
            <a:ext cx="231474" cy="315471"/>
          </a:xfrm>
          <a:prstGeom prst="rect">
            <a:avLst/>
          </a:prstGeom>
        </p:spPr>
        <p:txBody>
          <a:bodyPr wrap="none" lIns="68580" tIns="34290" rIns="68580" bIns="34290">
            <a:spAutoFit/>
          </a:bodyPr>
          <a:lstStyle/>
          <a:p>
            <a:r>
              <a:rPr lang="en-US" altLang="zh-CN" sz="1600" dirty="0">
                <a:solidFill>
                  <a:srgbClr val="FFFFFF"/>
                </a:solidFill>
                <a:latin typeface="Modern No. 20" panose="02070704070505020303" pitchFamily="18" charset="0"/>
                <a:ea typeface="微软雅黑" panose="020B0503020204020204" pitchFamily="34" charset="-122"/>
              </a:rPr>
              <a:t>1</a:t>
            </a:r>
            <a:endParaRPr lang="zh-CN" altLang="en-US" sz="1600">
              <a:solidFill>
                <a:srgbClr val="FFFFFF"/>
              </a:solidFill>
              <a:latin typeface="Modern No. 20" panose="02070704070505020303" pitchFamily="18" charset="0"/>
            </a:endParaRPr>
          </a:p>
        </p:txBody>
      </p:sp>
      <p:sp>
        <p:nvSpPr>
          <p:cNvPr id="13" name="矩形 12"/>
          <p:cNvSpPr/>
          <p:nvPr/>
        </p:nvSpPr>
        <p:spPr>
          <a:xfrm>
            <a:off x="8525787" y="2696181"/>
            <a:ext cx="231474" cy="315471"/>
          </a:xfrm>
          <a:prstGeom prst="rect">
            <a:avLst/>
          </a:prstGeom>
        </p:spPr>
        <p:txBody>
          <a:bodyPr wrap="none" lIns="68580" tIns="34290" rIns="68580" bIns="34290">
            <a:spAutoFit/>
          </a:bodyPr>
          <a:lstStyle/>
          <a:p>
            <a:r>
              <a:rPr lang="en-US" altLang="zh-CN" sz="1600" dirty="0">
                <a:solidFill>
                  <a:srgbClr val="FFFFFF"/>
                </a:solidFill>
                <a:latin typeface="Modern No. 20" panose="02070704070505020303" pitchFamily="18" charset="0"/>
                <a:ea typeface="微软雅黑" panose="020B0503020204020204" pitchFamily="34" charset="-122"/>
              </a:rPr>
              <a:t>2</a:t>
            </a:r>
            <a:endParaRPr lang="zh-CN" altLang="en-US" sz="1600">
              <a:solidFill>
                <a:srgbClr val="FFFFFF"/>
              </a:solidFill>
              <a:latin typeface="Modern No. 20" panose="02070704070505020303" pitchFamily="18" charset="0"/>
            </a:endParaRPr>
          </a:p>
        </p:txBody>
      </p:sp>
      <p:sp>
        <p:nvSpPr>
          <p:cNvPr id="14" name="矩形 13"/>
          <p:cNvSpPr/>
          <p:nvPr/>
        </p:nvSpPr>
        <p:spPr>
          <a:xfrm>
            <a:off x="8525787" y="2450739"/>
            <a:ext cx="231474" cy="315471"/>
          </a:xfrm>
          <a:prstGeom prst="rect">
            <a:avLst/>
          </a:prstGeom>
        </p:spPr>
        <p:txBody>
          <a:bodyPr wrap="none" lIns="68580" tIns="34290" rIns="68580" bIns="34290">
            <a:spAutoFit/>
          </a:bodyPr>
          <a:lstStyle/>
          <a:p>
            <a:r>
              <a:rPr lang="en-US" altLang="zh-CN" sz="1600" dirty="0">
                <a:solidFill>
                  <a:srgbClr val="FFFFFF"/>
                </a:solidFill>
                <a:latin typeface="Modern No. 20" panose="02070704070505020303" pitchFamily="18" charset="0"/>
                <a:ea typeface="微软雅黑" panose="020B0503020204020204" pitchFamily="34" charset="-122"/>
              </a:rPr>
              <a:t>3</a:t>
            </a:r>
            <a:endParaRPr lang="zh-CN" altLang="en-US" sz="1600">
              <a:solidFill>
                <a:srgbClr val="FFFFFF"/>
              </a:solidFill>
              <a:latin typeface="Modern No. 20" panose="02070704070505020303" pitchFamily="18" charset="0"/>
            </a:endParaRPr>
          </a:p>
        </p:txBody>
      </p:sp>
      <p:sp>
        <p:nvSpPr>
          <p:cNvPr id="15" name="矩形 14"/>
          <p:cNvSpPr/>
          <p:nvPr/>
        </p:nvSpPr>
        <p:spPr>
          <a:xfrm>
            <a:off x="8525787" y="2205297"/>
            <a:ext cx="231474" cy="315471"/>
          </a:xfrm>
          <a:prstGeom prst="rect">
            <a:avLst/>
          </a:prstGeom>
        </p:spPr>
        <p:txBody>
          <a:bodyPr wrap="none" lIns="68580" tIns="34290" rIns="68580" bIns="34290">
            <a:spAutoFit/>
          </a:bodyPr>
          <a:lstStyle/>
          <a:p>
            <a:r>
              <a:rPr lang="en-US" altLang="zh-CN" sz="1600" dirty="0">
                <a:solidFill>
                  <a:srgbClr val="FFFFFF"/>
                </a:solidFill>
                <a:latin typeface="Modern No. 20" panose="02070704070505020303" pitchFamily="18" charset="0"/>
                <a:ea typeface="微软雅黑" panose="020B0503020204020204" pitchFamily="34" charset="-122"/>
              </a:rPr>
              <a:t>4</a:t>
            </a:r>
            <a:endParaRPr lang="zh-CN" altLang="en-US" sz="1600">
              <a:solidFill>
                <a:srgbClr val="FFFFFF"/>
              </a:solidFill>
              <a:latin typeface="Modern No. 20" panose="02070704070505020303" pitchFamily="18" charset="0"/>
            </a:endParaRPr>
          </a:p>
        </p:txBody>
      </p:sp>
      <p:sp>
        <p:nvSpPr>
          <p:cNvPr id="16" name="矩形 15"/>
          <p:cNvSpPr/>
          <p:nvPr/>
        </p:nvSpPr>
        <p:spPr>
          <a:xfrm>
            <a:off x="8525787" y="1959855"/>
            <a:ext cx="231474" cy="315471"/>
          </a:xfrm>
          <a:prstGeom prst="rect">
            <a:avLst/>
          </a:prstGeom>
        </p:spPr>
        <p:txBody>
          <a:bodyPr wrap="none" lIns="68580" tIns="34290" rIns="68580" bIns="34290">
            <a:spAutoFit/>
          </a:bodyPr>
          <a:lstStyle/>
          <a:p>
            <a:r>
              <a:rPr lang="en-US" altLang="zh-CN" sz="1600" dirty="0">
                <a:solidFill>
                  <a:srgbClr val="FFFFFF"/>
                </a:solidFill>
                <a:latin typeface="Modern No. 20" panose="02070704070505020303" pitchFamily="18" charset="0"/>
                <a:ea typeface="微软雅黑" panose="020B0503020204020204" pitchFamily="34" charset="-122"/>
              </a:rPr>
              <a:t>5</a:t>
            </a:r>
            <a:endParaRPr lang="zh-CN" altLang="en-US" sz="1600">
              <a:solidFill>
                <a:srgbClr val="FFFFFF"/>
              </a:solidFill>
              <a:latin typeface="Modern No. 20" panose="02070704070505020303" pitchFamily="18" charset="0"/>
            </a:endParaRPr>
          </a:p>
        </p:txBody>
      </p:sp>
      <p:sp>
        <p:nvSpPr>
          <p:cNvPr id="17" name="矩形 16"/>
          <p:cNvSpPr/>
          <p:nvPr/>
        </p:nvSpPr>
        <p:spPr>
          <a:xfrm>
            <a:off x="8525787" y="1714413"/>
            <a:ext cx="231474" cy="315471"/>
          </a:xfrm>
          <a:prstGeom prst="rect">
            <a:avLst/>
          </a:prstGeom>
        </p:spPr>
        <p:txBody>
          <a:bodyPr wrap="none" lIns="68580" tIns="34290" rIns="68580" bIns="34290">
            <a:spAutoFit/>
          </a:bodyPr>
          <a:lstStyle/>
          <a:p>
            <a:r>
              <a:rPr lang="en-US" altLang="zh-CN" sz="1600" dirty="0">
                <a:solidFill>
                  <a:srgbClr val="FFFFFF"/>
                </a:solidFill>
                <a:latin typeface="Modern No. 20" panose="02070704070505020303" pitchFamily="18" charset="0"/>
                <a:ea typeface="微软雅黑" panose="020B0503020204020204" pitchFamily="34" charset="-122"/>
              </a:rPr>
              <a:t>6</a:t>
            </a:r>
            <a:endParaRPr lang="zh-CN" altLang="en-US" sz="1600">
              <a:solidFill>
                <a:srgbClr val="FFFFFF"/>
              </a:solidFill>
              <a:latin typeface="Modern No. 20" panose="02070704070505020303" pitchFamily="18" charset="0"/>
            </a:endParaRPr>
          </a:p>
        </p:txBody>
      </p:sp>
      <p:sp>
        <p:nvSpPr>
          <p:cNvPr id="18" name="TextBox 83"/>
          <p:cNvSpPr txBox="1">
            <a:spLocks noChangeArrowheads="1"/>
          </p:cNvSpPr>
          <p:nvPr/>
        </p:nvSpPr>
        <p:spPr bwMode="auto">
          <a:xfrm>
            <a:off x="2115616" y="3902392"/>
            <a:ext cx="2747907" cy="53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000" b="1" dirty="0">
                <a:ea typeface="微软雅黑" panose="020B0503020204020204" pitchFamily="34" charset="-122"/>
              </a:rPr>
              <a:t>单击添加标题</a:t>
            </a:r>
            <a:endParaRPr lang="en-US" altLang="zh-CN" sz="2000" b="1" dirty="0">
              <a:ea typeface="微软雅黑" panose="020B0503020204020204" pitchFamily="34" charset="-122"/>
            </a:endParaRPr>
          </a:p>
        </p:txBody>
      </p:sp>
      <p:sp>
        <p:nvSpPr>
          <p:cNvPr id="19" name="文本框 180"/>
          <p:cNvSpPr txBox="1">
            <a:spLocks noChangeArrowheads="1"/>
          </p:cNvSpPr>
          <p:nvPr/>
        </p:nvSpPr>
        <p:spPr bwMode="auto">
          <a:xfrm>
            <a:off x="2115616" y="4378402"/>
            <a:ext cx="6376012" cy="34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200" dirty="0">
                <a:latin typeface="微软雅黑" panose="020B0503020204020204" pitchFamily="34" charset="-122"/>
                <a:ea typeface="微软雅黑" panose="020B0503020204020204" pitchFamily="34" charset="-122"/>
              </a:rPr>
              <a:t>请输入您想要的文字请输入您想要的文字请输入您想要的文字请输入您想要的文字</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52"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Scale>
                                          <p:cBhvr>
                                            <p:cTn id="20"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8"/>
                                            </p:tgtEl>
                                            <p:attrNameLst>
                                              <p:attrName>ppt_x</p:attrName>
                                              <p:attrName>ppt_y</p:attrName>
                                            </p:attrNameLst>
                                          </p:cBhvr>
                                        </p:animMotion>
                                        <p:animEffect transition="in" filter="fade">
                                          <p:cBhvr>
                                            <p:cTn id="22" dur="1000"/>
                                            <p:tgtEl>
                                              <p:spTgt spid="8"/>
                                            </p:tgtEl>
                                          </p:cBhvr>
                                        </p:animEffect>
                                      </p:childTnLst>
                                    </p:cTn>
                                  </p:par>
                                  <p:par>
                                    <p:cTn id="23" presetID="52" presetClass="entr" presetSubtype="0" fill="hold" grpId="0" nodeType="withEffect">
                                      <p:stCondLst>
                                        <p:cond delay="100"/>
                                      </p:stCondLst>
                                      <p:childTnLst>
                                        <p:set>
                                          <p:cBhvr>
                                            <p:cTn id="24" dur="1" fill="hold">
                                              <p:stCondLst>
                                                <p:cond delay="0"/>
                                              </p:stCondLst>
                                            </p:cTn>
                                            <p:tgtEl>
                                              <p:spTgt spid="9"/>
                                            </p:tgtEl>
                                            <p:attrNameLst>
                                              <p:attrName>style.visibility</p:attrName>
                                            </p:attrNameLst>
                                          </p:cBhvr>
                                          <p:to>
                                            <p:strVal val="visible"/>
                                          </p:to>
                                        </p:set>
                                        <p:animScale>
                                          <p:cBhvr>
                                            <p:cTn id="25"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9"/>
                                            </p:tgtEl>
                                            <p:attrNameLst>
                                              <p:attrName>ppt_x</p:attrName>
                                              <p:attrName>ppt_y</p:attrName>
                                            </p:attrNameLst>
                                          </p:cBhvr>
                                        </p:animMotion>
                                        <p:animEffect transition="in" filter="fade">
                                          <p:cBhvr>
                                            <p:cTn id="27" dur="1000"/>
                                            <p:tgtEl>
                                              <p:spTgt spid="9"/>
                                            </p:tgtEl>
                                          </p:cBhvr>
                                        </p:animEffect>
                                      </p:childTnLst>
                                    </p:cTn>
                                  </p:par>
                                  <p:par>
                                    <p:cTn id="28" presetID="52" presetClass="entr" presetSubtype="0" fill="hold" grpId="0" nodeType="withEffect">
                                      <p:stCondLst>
                                        <p:cond delay="200"/>
                                      </p:stCondLst>
                                      <p:childTnLst>
                                        <p:set>
                                          <p:cBhvr>
                                            <p:cTn id="29" dur="1" fill="hold">
                                              <p:stCondLst>
                                                <p:cond delay="0"/>
                                              </p:stCondLst>
                                            </p:cTn>
                                            <p:tgtEl>
                                              <p:spTgt spid="10"/>
                                            </p:tgtEl>
                                            <p:attrNameLst>
                                              <p:attrName>style.visibility</p:attrName>
                                            </p:attrNameLst>
                                          </p:cBhvr>
                                          <p:to>
                                            <p:strVal val="visible"/>
                                          </p:to>
                                        </p:set>
                                        <p:animScale>
                                          <p:cBhvr>
                                            <p:cTn id="30"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10"/>
                                            </p:tgtEl>
                                            <p:attrNameLst>
                                              <p:attrName>ppt_x</p:attrName>
                                              <p:attrName>ppt_y</p:attrName>
                                            </p:attrNameLst>
                                          </p:cBhvr>
                                        </p:animMotion>
                                        <p:animEffect transition="in" filter="fade">
                                          <p:cBhvr>
                                            <p:cTn id="32" dur="1000"/>
                                            <p:tgtEl>
                                              <p:spTgt spid="10"/>
                                            </p:tgtEl>
                                          </p:cBhvr>
                                        </p:animEffect>
                                      </p:childTnLst>
                                    </p:cTn>
                                  </p:par>
                                  <p:par>
                                    <p:cTn id="33" presetID="52" presetClass="entr" presetSubtype="0" fill="hold" grpId="0" nodeType="withEffect">
                                      <p:stCondLst>
                                        <p:cond delay="300"/>
                                      </p:stCondLst>
                                      <p:childTnLst>
                                        <p:set>
                                          <p:cBhvr>
                                            <p:cTn id="34" dur="1" fill="hold">
                                              <p:stCondLst>
                                                <p:cond delay="0"/>
                                              </p:stCondLst>
                                            </p:cTn>
                                            <p:tgtEl>
                                              <p:spTgt spid="11"/>
                                            </p:tgtEl>
                                            <p:attrNameLst>
                                              <p:attrName>style.visibility</p:attrName>
                                            </p:attrNameLst>
                                          </p:cBhvr>
                                          <p:to>
                                            <p:strVal val="visible"/>
                                          </p:to>
                                        </p:set>
                                        <p:animScale>
                                          <p:cBhvr>
                                            <p:cTn id="35"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11"/>
                                            </p:tgtEl>
                                            <p:attrNameLst>
                                              <p:attrName>ppt_x</p:attrName>
                                              <p:attrName>ppt_y</p:attrName>
                                            </p:attrNameLst>
                                          </p:cBhvr>
                                        </p:animMotion>
                                        <p:animEffect transition="in" filter="fade">
                                          <p:cBhvr>
                                            <p:cTn id="37" dur="1000"/>
                                            <p:tgtEl>
                                              <p:spTgt spid="11"/>
                                            </p:tgtEl>
                                          </p:cBhvr>
                                        </p:animEffect>
                                      </p:childTnLst>
                                    </p:cTn>
                                  </p:par>
                                  <p:par>
                                    <p:cTn id="38" presetID="2" presetClass="entr" presetSubtype="2" fill="hold" grpId="0" nodeType="withEffect" p14:presetBounceEnd="50000">
                                      <p:stCondLst>
                                        <p:cond delay="750"/>
                                      </p:stCondLst>
                                      <p:childTnLst>
                                        <p:set>
                                          <p:cBhvr>
                                            <p:cTn id="39" dur="1" fill="hold">
                                              <p:stCondLst>
                                                <p:cond delay="0"/>
                                              </p:stCondLst>
                                            </p:cTn>
                                            <p:tgtEl>
                                              <p:spTgt spid="12"/>
                                            </p:tgtEl>
                                            <p:attrNameLst>
                                              <p:attrName>style.visibility</p:attrName>
                                            </p:attrNameLst>
                                          </p:cBhvr>
                                          <p:to>
                                            <p:strVal val="visible"/>
                                          </p:to>
                                        </p:set>
                                        <p:anim calcmode="lin" valueType="num" p14:bounceEnd="50000">
                                          <p:cBhvr additive="base">
                                            <p:cTn id="40" dur="500" fill="hold"/>
                                            <p:tgtEl>
                                              <p:spTgt spid="12"/>
                                            </p:tgtEl>
                                            <p:attrNameLst>
                                              <p:attrName>ppt_x</p:attrName>
                                            </p:attrNameLst>
                                          </p:cBhvr>
                                          <p:tavLst>
                                            <p:tav tm="0">
                                              <p:val>
                                                <p:strVal val="1+#ppt_w/2"/>
                                              </p:val>
                                            </p:tav>
                                            <p:tav tm="100000">
                                              <p:val>
                                                <p:strVal val="#ppt_x"/>
                                              </p:val>
                                            </p:tav>
                                          </p:tavLst>
                                        </p:anim>
                                        <p:anim calcmode="lin" valueType="num" p14:bounceEnd="50000">
                                          <p:cBhvr additive="base">
                                            <p:cTn id="41" dur="500" fill="hold"/>
                                            <p:tgtEl>
                                              <p:spTgt spid="12"/>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14:presetBounceEnd="50000">
                                      <p:stCondLst>
                                        <p:cond delay="850"/>
                                      </p:stCondLst>
                                      <p:childTnLst>
                                        <p:set>
                                          <p:cBhvr>
                                            <p:cTn id="43" dur="1" fill="hold">
                                              <p:stCondLst>
                                                <p:cond delay="0"/>
                                              </p:stCondLst>
                                            </p:cTn>
                                            <p:tgtEl>
                                              <p:spTgt spid="13"/>
                                            </p:tgtEl>
                                            <p:attrNameLst>
                                              <p:attrName>style.visibility</p:attrName>
                                            </p:attrNameLst>
                                          </p:cBhvr>
                                          <p:to>
                                            <p:strVal val="visible"/>
                                          </p:to>
                                        </p:set>
                                        <p:anim calcmode="lin" valueType="num" p14:bounceEnd="50000">
                                          <p:cBhvr additive="base">
                                            <p:cTn id="44" dur="500" fill="hold"/>
                                            <p:tgtEl>
                                              <p:spTgt spid="13"/>
                                            </p:tgtEl>
                                            <p:attrNameLst>
                                              <p:attrName>ppt_x</p:attrName>
                                            </p:attrNameLst>
                                          </p:cBhvr>
                                          <p:tavLst>
                                            <p:tav tm="0">
                                              <p:val>
                                                <p:strVal val="1+#ppt_w/2"/>
                                              </p:val>
                                            </p:tav>
                                            <p:tav tm="100000">
                                              <p:val>
                                                <p:strVal val="#ppt_x"/>
                                              </p:val>
                                            </p:tav>
                                          </p:tavLst>
                                        </p:anim>
                                        <p:anim calcmode="lin" valueType="num" p14:bounceEnd="50000">
                                          <p:cBhvr additive="base">
                                            <p:cTn id="45" dur="500" fill="hold"/>
                                            <p:tgtEl>
                                              <p:spTgt spid="13"/>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14:presetBounceEnd="50000">
                                      <p:stCondLst>
                                        <p:cond delay="950"/>
                                      </p:stCondLst>
                                      <p:childTnLst>
                                        <p:set>
                                          <p:cBhvr>
                                            <p:cTn id="47" dur="1" fill="hold">
                                              <p:stCondLst>
                                                <p:cond delay="0"/>
                                              </p:stCondLst>
                                            </p:cTn>
                                            <p:tgtEl>
                                              <p:spTgt spid="14"/>
                                            </p:tgtEl>
                                            <p:attrNameLst>
                                              <p:attrName>style.visibility</p:attrName>
                                            </p:attrNameLst>
                                          </p:cBhvr>
                                          <p:to>
                                            <p:strVal val="visible"/>
                                          </p:to>
                                        </p:set>
                                        <p:anim calcmode="lin" valueType="num" p14:bounceEnd="50000">
                                          <p:cBhvr additive="base">
                                            <p:cTn id="48" dur="500" fill="hold"/>
                                            <p:tgtEl>
                                              <p:spTgt spid="14"/>
                                            </p:tgtEl>
                                            <p:attrNameLst>
                                              <p:attrName>ppt_x</p:attrName>
                                            </p:attrNameLst>
                                          </p:cBhvr>
                                          <p:tavLst>
                                            <p:tav tm="0">
                                              <p:val>
                                                <p:strVal val="1+#ppt_w/2"/>
                                              </p:val>
                                            </p:tav>
                                            <p:tav tm="100000">
                                              <p:val>
                                                <p:strVal val="#ppt_x"/>
                                              </p:val>
                                            </p:tav>
                                          </p:tavLst>
                                        </p:anim>
                                        <p:anim calcmode="lin" valueType="num" p14:bounceEnd="50000">
                                          <p:cBhvr additive="base">
                                            <p:cTn id="49" dur="500" fill="hold"/>
                                            <p:tgtEl>
                                              <p:spTgt spid="14"/>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14:presetBounceEnd="50000">
                                      <p:stCondLst>
                                        <p:cond delay="1050"/>
                                      </p:stCondLst>
                                      <p:childTnLst>
                                        <p:set>
                                          <p:cBhvr>
                                            <p:cTn id="51" dur="1" fill="hold">
                                              <p:stCondLst>
                                                <p:cond delay="0"/>
                                              </p:stCondLst>
                                            </p:cTn>
                                            <p:tgtEl>
                                              <p:spTgt spid="15"/>
                                            </p:tgtEl>
                                            <p:attrNameLst>
                                              <p:attrName>style.visibility</p:attrName>
                                            </p:attrNameLst>
                                          </p:cBhvr>
                                          <p:to>
                                            <p:strVal val="visible"/>
                                          </p:to>
                                        </p:set>
                                        <p:anim calcmode="lin" valueType="num" p14:bounceEnd="50000">
                                          <p:cBhvr additive="base">
                                            <p:cTn id="52" dur="500" fill="hold"/>
                                            <p:tgtEl>
                                              <p:spTgt spid="15"/>
                                            </p:tgtEl>
                                            <p:attrNameLst>
                                              <p:attrName>ppt_x</p:attrName>
                                            </p:attrNameLst>
                                          </p:cBhvr>
                                          <p:tavLst>
                                            <p:tav tm="0">
                                              <p:val>
                                                <p:strVal val="1+#ppt_w/2"/>
                                              </p:val>
                                            </p:tav>
                                            <p:tav tm="100000">
                                              <p:val>
                                                <p:strVal val="#ppt_x"/>
                                              </p:val>
                                            </p:tav>
                                          </p:tavLst>
                                        </p:anim>
                                        <p:anim calcmode="lin" valueType="num" p14:bounceEnd="50000">
                                          <p:cBhvr additive="base">
                                            <p:cTn id="53" dur="500" fill="hold"/>
                                            <p:tgtEl>
                                              <p:spTgt spid="15"/>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14:presetBounceEnd="50000">
                                      <p:stCondLst>
                                        <p:cond delay="1150"/>
                                      </p:stCondLst>
                                      <p:childTnLst>
                                        <p:set>
                                          <p:cBhvr>
                                            <p:cTn id="55" dur="1" fill="hold">
                                              <p:stCondLst>
                                                <p:cond delay="0"/>
                                              </p:stCondLst>
                                            </p:cTn>
                                            <p:tgtEl>
                                              <p:spTgt spid="16"/>
                                            </p:tgtEl>
                                            <p:attrNameLst>
                                              <p:attrName>style.visibility</p:attrName>
                                            </p:attrNameLst>
                                          </p:cBhvr>
                                          <p:to>
                                            <p:strVal val="visible"/>
                                          </p:to>
                                        </p:set>
                                        <p:anim calcmode="lin" valueType="num" p14:bounceEnd="50000">
                                          <p:cBhvr additive="base">
                                            <p:cTn id="56" dur="500" fill="hold"/>
                                            <p:tgtEl>
                                              <p:spTgt spid="16"/>
                                            </p:tgtEl>
                                            <p:attrNameLst>
                                              <p:attrName>ppt_x</p:attrName>
                                            </p:attrNameLst>
                                          </p:cBhvr>
                                          <p:tavLst>
                                            <p:tav tm="0">
                                              <p:val>
                                                <p:strVal val="1+#ppt_w/2"/>
                                              </p:val>
                                            </p:tav>
                                            <p:tav tm="100000">
                                              <p:val>
                                                <p:strVal val="#ppt_x"/>
                                              </p:val>
                                            </p:tav>
                                          </p:tavLst>
                                        </p:anim>
                                        <p:anim calcmode="lin" valueType="num" p14:bounceEnd="50000">
                                          <p:cBhvr additive="base">
                                            <p:cTn id="57" dur="500" fill="hold"/>
                                            <p:tgtEl>
                                              <p:spTgt spid="16"/>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14:presetBounceEnd="50000">
                                      <p:stCondLst>
                                        <p:cond delay="1250"/>
                                      </p:stCondLst>
                                      <p:childTnLst>
                                        <p:set>
                                          <p:cBhvr>
                                            <p:cTn id="59" dur="1" fill="hold">
                                              <p:stCondLst>
                                                <p:cond delay="0"/>
                                              </p:stCondLst>
                                            </p:cTn>
                                            <p:tgtEl>
                                              <p:spTgt spid="17"/>
                                            </p:tgtEl>
                                            <p:attrNameLst>
                                              <p:attrName>style.visibility</p:attrName>
                                            </p:attrNameLst>
                                          </p:cBhvr>
                                          <p:to>
                                            <p:strVal val="visible"/>
                                          </p:to>
                                        </p:set>
                                        <p:anim calcmode="lin" valueType="num" p14:bounceEnd="50000">
                                          <p:cBhvr additive="base">
                                            <p:cTn id="60" dur="500" fill="hold"/>
                                            <p:tgtEl>
                                              <p:spTgt spid="17"/>
                                            </p:tgtEl>
                                            <p:attrNameLst>
                                              <p:attrName>ppt_x</p:attrName>
                                            </p:attrNameLst>
                                          </p:cBhvr>
                                          <p:tavLst>
                                            <p:tav tm="0">
                                              <p:val>
                                                <p:strVal val="1+#ppt_w/2"/>
                                              </p:val>
                                            </p:tav>
                                            <p:tav tm="100000">
                                              <p:val>
                                                <p:strVal val="#ppt_x"/>
                                              </p:val>
                                            </p:tav>
                                          </p:tavLst>
                                        </p:anim>
                                        <p:anim calcmode="lin" valueType="num" p14:bounceEnd="50000">
                                          <p:cBhvr additive="base">
                                            <p:cTn id="61" dur="500" fill="hold"/>
                                            <p:tgtEl>
                                              <p:spTgt spid="17"/>
                                            </p:tgtEl>
                                            <p:attrNameLst>
                                              <p:attrName>ppt_y</p:attrName>
                                            </p:attrNameLst>
                                          </p:cBhvr>
                                          <p:tavLst>
                                            <p:tav tm="0">
                                              <p:val>
                                                <p:strVal val="#ppt_y"/>
                                              </p:val>
                                            </p:tav>
                                            <p:tav tm="100000">
                                              <p:val>
                                                <p:strVal val="#ppt_y"/>
                                              </p:val>
                                            </p:tav>
                                          </p:tavLst>
                                        </p:anim>
                                      </p:childTnLst>
                                    </p:cTn>
                                  </p:par>
                                  <p:par>
                                    <p:cTn id="62" presetID="53" presetClass="entr" presetSubtype="16" fill="hold" grpId="3" nodeType="withEffect">
                                      <p:stCondLst>
                                        <p:cond delay="1250"/>
                                      </p:stCondLst>
                                      <p:iterate type="lt">
                                        <p:tmPct val="0"/>
                                      </p:iterate>
                                      <p:childTnLst>
                                        <p:set>
                                          <p:cBhvr>
                                            <p:cTn id="63" dur="1" fill="hold">
                                              <p:stCondLst>
                                                <p:cond delay="0"/>
                                              </p:stCondLst>
                                            </p:cTn>
                                            <p:tgtEl>
                                              <p:spTgt spid="6">
                                                <p:txEl>
                                                  <p:pRg st="0" end="0"/>
                                                </p:txEl>
                                              </p:spTgt>
                                            </p:tgtEl>
                                            <p:attrNameLst>
                                              <p:attrName>style.visibility</p:attrName>
                                            </p:attrNameLst>
                                          </p:cBhvr>
                                          <p:to>
                                            <p:strVal val="visible"/>
                                          </p:to>
                                        </p:set>
                                        <p:anim calcmode="lin" valueType="num">
                                          <p:cBhvr>
                                            <p:cTn id="64"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65"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66" dur="500"/>
                                            <p:tgtEl>
                                              <p:spTgt spid="6">
                                                <p:txEl>
                                                  <p:pRg st="0" end="0"/>
                                                </p:txEl>
                                              </p:spTgt>
                                            </p:tgtEl>
                                          </p:cBhvr>
                                        </p:animEffect>
                                      </p:childTnLst>
                                    </p:cTn>
                                  </p:par>
                                  <p:par>
                                    <p:cTn id="67" presetID="53" presetClass="entr" presetSubtype="16" fill="hold" grpId="0" nodeType="withEffect">
                                      <p:stCondLst>
                                        <p:cond delay="1250"/>
                                      </p:stCondLst>
                                      <p:childTnLst>
                                        <p:set>
                                          <p:cBhvr>
                                            <p:cTn id="68" dur="1" fill="hold">
                                              <p:stCondLst>
                                                <p:cond delay="0"/>
                                              </p:stCondLst>
                                            </p:cTn>
                                            <p:tgtEl>
                                              <p:spTgt spid="5"/>
                                            </p:tgtEl>
                                            <p:attrNameLst>
                                              <p:attrName>style.visibility</p:attrName>
                                            </p:attrNameLst>
                                          </p:cBhvr>
                                          <p:to>
                                            <p:strVal val="visible"/>
                                          </p:to>
                                        </p:set>
                                        <p:anim calcmode="lin" valueType="num">
                                          <p:cBhvr>
                                            <p:cTn id="69" dur="500" fill="hold"/>
                                            <p:tgtEl>
                                              <p:spTgt spid="5"/>
                                            </p:tgtEl>
                                            <p:attrNameLst>
                                              <p:attrName>ppt_w</p:attrName>
                                            </p:attrNameLst>
                                          </p:cBhvr>
                                          <p:tavLst>
                                            <p:tav tm="0">
                                              <p:val>
                                                <p:fltVal val="0"/>
                                              </p:val>
                                            </p:tav>
                                            <p:tav tm="100000">
                                              <p:val>
                                                <p:strVal val="#ppt_w"/>
                                              </p:val>
                                            </p:tav>
                                          </p:tavLst>
                                        </p:anim>
                                        <p:anim calcmode="lin" valueType="num">
                                          <p:cBhvr>
                                            <p:cTn id="70" dur="500" fill="hold"/>
                                            <p:tgtEl>
                                              <p:spTgt spid="5"/>
                                            </p:tgtEl>
                                            <p:attrNameLst>
                                              <p:attrName>ppt_h</p:attrName>
                                            </p:attrNameLst>
                                          </p:cBhvr>
                                          <p:tavLst>
                                            <p:tav tm="0">
                                              <p:val>
                                                <p:fltVal val="0"/>
                                              </p:val>
                                            </p:tav>
                                            <p:tav tm="100000">
                                              <p:val>
                                                <p:strVal val="#ppt_h"/>
                                              </p:val>
                                            </p:tav>
                                          </p:tavLst>
                                        </p:anim>
                                        <p:animEffect transition="in" filter="fade">
                                          <p:cBhvr>
                                            <p:cTn id="71" dur="500"/>
                                            <p:tgtEl>
                                              <p:spTgt spid="5"/>
                                            </p:tgtEl>
                                          </p:cBhvr>
                                        </p:animEffect>
                                      </p:childTnLst>
                                    </p:cTn>
                                  </p:par>
                                  <p:par>
                                    <p:cTn id="72" presetID="53" presetClass="entr" presetSubtype="16" fill="hold" nodeType="withEffect">
                                      <p:stCondLst>
                                        <p:cond delay="125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par>
                                    <p:cTn id="77" presetID="6" presetClass="emph" presetSubtype="0" fill="hold" grpId="0" nodeType="withEffect">
                                      <p:stCondLst>
                                        <p:cond delay="1500"/>
                                      </p:stCondLst>
                                      <p:iterate type="lt">
                                        <p:tmPct val="10000"/>
                                      </p:iterate>
                                      <p:childTnLst>
                                        <p:animScale>
                                          <p:cBhvr>
                                            <p:cTn id="78" dur="500" fill="hold"/>
                                            <p:tgtEl>
                                              <p:spTgt spid="6">
                                                <p:txEl>
                                                  <p:pRg st="0" end="0"/>
                                                </p:txEl>
                                              </p:spTgt>
                                            </p:tgtEl>
                                          </p:cBhvr>
                                          <p:by x="150000" y="150000"/>
                                        </p:animScale>
                                      </p:childTnLst>
                                    </p:cTn>
                                  </p:par>
                                  <p:par>
                                    <p:cTn id="79" presetID="32" presetClass="emph" presetSubtype="0" fill="hold" grpId="1" nodeType="withEffect">
                                      <p:stCondLst>
                                        <p:cond delay="1500"/>
                                      </p:stCondLst>
                                      <p:iterate type="lt">
                                        <p:tmPct val="0"/>
                                      </p:iterate>
                                      <p:childTnLst>
                                        <p:animRot by="120000">
                                          <p:cBhvr>
                                            <p:cTn id="80" dur="100" fill="hold">
                                              <p:stCondLst>
                                                <p:cond delay="0"/>
                                              </p:stCondLst>
                                            </p:cTn>
                                            <p:tgtEl>
                                              <p:spTgt spid="6">
                                                <p:txEl>
                                                  <p:pRg st="0" end="0"/>
                                                </p:txEl>
                                              </p:spTgt>
                                            </p:tgtEl>
                                            <p:attrNameLst>
                                              <p:attrName>r</p:attrName>
                                            </p:attrNameLst>
                                          </p:cBhvr>
                                        </p:animRot>
                                        <p:animRot by="-240000">
                                          <p:cBhvr>
                                            <p:cTn id="81" dur="200" fill="hold">
                                              <p:stCondLst>
                                                <p:cond delay="200"/>
                                              </p:stCondLst>
                                            </p:cTn>
                                            <p:tgtEl>
                                              <p:spTgt spid="6">
                                                <p:txEl>
                                                  <p:pRg st="0" end="0"/>
                                                </p:txEl>
                                              </p:spTgt>
                                            </p:tgtEl>
                                            <p:attrNameLst>
                                              <p:attrName>r</p:attrName>
                                            </p:attrNameLst>
                                          </p:cBhvr>
                                        </p:animRot>
                                        <p:animRot by="240000">
                                          <p:cBhvr>
                                            <p:cTn id="82" dur="200" fill="hold">
                                              <p:stCondLst>
                                                <p:cond delay="400"/>
                                              </p:stCondLst>
                                            </p:cTn>
                                            <p:tgtEl>
                                              <p:spTgt spid="6">
                                                <p:txEl>
                                                  <p:pRg st="0" end="0"/>
                                                </p:txEl>
                                              </p:spTgt>
                                            </p:tgtEl>
                                            <p:attrNameLst>
                                              <p:attrName>r</p:attrName>
                                            </p:attrNameLst>
                                          </p:cBhvr>
                                        </p:animRot>
                                        <p:animRot by="-240000">
                                          <p:cBhvr>
                                            <p:cTn id="83" dur="200" fill="hold">
                                              <p:stCondLst>
                                                <p:cond delay="600"/>
                                              </p:stCondLst>
                                            </p:cTn>
                                            <p:tgtEl>
                                              <p:spTgt spid="6">
                                                <p:txEl>
                                                  <p:pRg st="0" end="0"/>
                                                </p:txEl>
                                              </p:spTgt>
                                            </p:tgtEl>
                                            <p:attrNameLst>
                                              <p:attrName>r</p:attrName>
                                            </p:attrNameLst>
                                          </p:cBhvr>
                                        </p:animRot>
                                        <p:animRot by="120000">
                                          <p:cBhvr>
                                            <p:cTn id="84" dur="200" fill="hold">
                                              <p:stCondLst>
                                                <p:cond delay="800"/>
                                              </p:stCondLst>
                                            </p:cTn>
                                            <p:tgtEl>
                                              <p:spTgt spid="6">
                                                <p:txEl>
                                                  <p:pRg st="0" end="0"/>
                                                </p:txEl>
                                              </p:spTgt>
                                            </p:tgtEl>
                                            <p:attrNameLst>
                                              <p:attrName>r</p:attrName>
                                            </p:attrNameLst>
                                          </p:cBhvr>
                                        </p:animRot>
                                      </p:childTnLst>
                                    </p:cTn>
                                  </p:par>
                                </p:childTnLst>
                              </p:cTn>
                            </p:par>
                            <p:par>
                              <p:cTn id="85" fill="hold">
                                <p:stCondLst>
                                  <p:cond delay="2500"/>
                                </p:stCondLst>
                                <p:childTnLst>
                                  <p:par>
                                    <p:cTn id="86" presetID="6" presetClass="emph" presetSubtype="0" decel="100000" fill="hold" grpId="2" nodeType="afterEffect">
                                      <p:stCondLst>
                                        <p:cond delay="0"/>
                                      </p:stCondLst>
                                      <p:iterate type="lt">
                                        <p:tmPct val="0"/>
                                      </p:iterate>
                                      <p:childTnLst>
                                        <p:animScale>
                                          <p:cBhvr>
                                            <p:cTn id="87" dur="250" fill="hold"/>
                                            <p:tgtEl>
                                              <p:spTgt spid="6">
                                                <p:txEl>
                                                  <p:pRg st="0" end="0"/>
                                                </p:txEl>
                                              </p:spTgt>
                                            </p:tgtEl>
                                          </p:cBhvr>
                                          <p:by x="80000" y="80000"/>
                                        </p:animScale>
                                      </p:childTnLst>
                                    </p:cTn>
                                  </p:par>
                                </p:childTnLst>
                              </p:cTn>
                            </p:par>
                          </p:childTnLst>
                        </p:cTn>
                      </p:par>
                      <p:par>
                        <p:cTn id="88" fill="hold">
                          <p:stCondLst>
                            <p:cond delay="indefinite"/>
                          </p:stCondLst>
                          <p:childTnLst>
                            <p:par>
                              <p:cTn id="89" fill="hold">
                                <p:stCondLst>
                                  <p:cond delay="0"/>
                                </p:stCondLst>
                                <p:childTnLst>
                                  <p:par>
                                    <p:cTn id="90" presetID="41" presetClass="entr" presetSubtype="0" fill="hold" grpId="0" nodeType="clickEffect">
                                      <p:stCondLst>
                                        <p:cond delay="0"/>
                                      </p:stCondLst>
                                      <p:iterate type="lt">
                                        <p:tmPct val="10000"/>
                                      </p:iterate>
                                      <p:childTnLst>
                                        <p:set>
                                          <p:cBhvr>
                                            <p:cTn id="91" dur="1" fill="hold">
                                              <p:stCondLst>
                                                <p:cond delay="0"/>
                                              </p:stCondLst>
                                            </p:cTn>
                                            <p:tgtEl>
                                              <p:spTgt spid="18"/>
                                            </p:tgtEl>
                                            <p:attrNameLst>
                                              <p:attrName>style.visibility</p:attrName>
                                            </p:attrNameLst>
                                          </p:cBhvr>
                                          <p:to>
                                            <p:strVal val="visible"/>
                                          </p:to>
                                        </p:set>
                                        <p:anim calcmode="lin" valueType="num">
                                          <p:cBhvr>
                                            <p:cTn id="92"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93" dur="500" fill="hold"/>
                                            <p:tgtEl>
                                              <p:spTgt spid="18"/>
                                            </p:tgtEl>
                                            <p:attrNameLst>
                                              <p:attrName>ppt_y</p:attrName>
                                            </p:attrNameLst>
                                          </p:cBhvr>
                                          <p:tavLst>
                                            <p:tav tm="0">
                                              <p:val>
                                                <p:strVal val="#ppt_y"/>
                                              </p:val>
                                            </p:tav>
                                            <p:tav tm="100000">
                                              <p:val>
                                                <p:strVal val="#ppt_y"/>
                                              </p:val>
                                            </p:tav>
                                          </p:tavLst>
                                        </p:anim>
                                        <p:anim calcmode="lin" valueType="num">
                                          <p:cBhvr>
                                            <p:cTn id="94"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95"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96" dur="500" tmFilter="0,0; .5, 1; 1, 1"/>
                                            <p:tgtEl>
                                              <p:spTgt spid="18"/>
                                            </p:tgtEl>
                                          </p:cBhvr>
                                        </p:animEffect>
                                      </p:childTnLst>
                                    </p:cTn>
                                  </p:par>
                                </p:childTnLst>
                              </p:cTn>
                            </p:par>
                            <p:par>
                              <p:cTn id="97" fill="hold">
                                <p:stCondLst>
                                  <p:cond delay="750"/>
                                </p:stCondLst>
                                <p:childTnLst>
                                  <p:par>
                                    <p:cTn id="98" presetID="22" presetClass="entr" presetSubtype="4"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build="p"/>
          <p:bldP spid="6" grpId="1" build="allAtOnce"/>
          <p:bldP spid="6" grpId="2" build="allAtOnce"/>
          <p:bldP spid="6" grpId="3" build="allAtOnce"/>
          <p:bldP spid="8" grpId="0"/>
          <p:bldP spid="9" grpId="0"/>
          <p:bldP spid="10" grpId="0"/>
          <p:bldP spid="11" grpId="0"/>
          <p:bldP spid="12" grpId="0"/>
          <p:bldP spid="13" grpId="0"/>
          <p:bldP spid="14" grpId="0"/>
          <p:bldP spid="15" grpId="0"/>
          <p:bldP spid="16" grpId="0"/>
          <p:bldP spid="17" grpId="0"/>
          <p:bldP spid="18" grpId="0"/>
          <p:bldP spid="19" grpId="0" autoUpdateAnimBg="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52"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Scale>
                                          <p:cBhvr>
                                            <p:cTn id="20"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8"/>
                                            </p:tgtEl>
                                            <p:attrNameLst>
                                              <p:attrName>ppt_x</p:attrName>
                                              <p:attrName>ppt_y</p:attrName>
                                            </p:attrNameLst>
                                          </p:cBhvr>
                                        </p:animMotion>
                                        <p:animEffect transition="in" filter="fade">
                                          <p:cBhvr>
                                            <p:cTn id="22" dur="1000"/>
                                            <p:tgtEl>
                                              <p:spTgt spid="8"/>
                                            </p:tgtEl>
                                          </p:cBhvr>
                                        </p:animEffect>
                                      </p:childTnLst>
                                    </p:cTn>
                                  </p:par>
                                  <p:par>
                                    <p:cTn id="23" presetID="52" presetClass="entr" presetSubtype="0" fill="hold" grpId="0" nodeType="withEffect">
                                      <p:stCondLst>
                                        <p:cond delay="100"/>
                                      </p:stCondLst>
                                      <p:childTnLst>
                                        <p:set>
                                          <p:cBhvr>
                                            <p:cTn id="24" dur="1" fill="hold">
                                              <p:stCondLst>
                                                <p:cond delay="0"/>
                                              </p:stCondLst>
                                            </p:cTn>
                                            <p:tgtEl>
                                              <p:spTgt spid="9"/>
                                            </p:tgtEl>
                                            <p:attrNameLst>
                                              <p:attrName>style.visibility</p:attrName>
                                            </p:attrNameLst>
                                          </p:cBhvr>
                                          <p:to>
                                            <p:strVal val="visible"/>
                                          </p:to>
                                        </p:set>
                                        <p:animScale>
                                          <p:cBhvr>
                                            <p:cTn id="25"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9"/>
                                            </p:tgtEl>
                                            <p:attrNameLst>
                                              <p:attrName>ppt_x</p:attrName>
                                              <p:attrName>ppt_y</p:attrName>
                                            </p:attrNameLst>
                                          </p:cBhvr>
                                        </p:animMotion>
                                        <p:animEffect transition="in" filter="fade">
                                          <p:cBhvr>
                                            <p:cTn id="27" dur="1000"/>
                                            <p:tgtEl>
                                              <p:spTgt spid="9"/>
                                            </p:tgtEl>
                                          </p:cBhvr>
                                        </p:animEffect>
                                      </p:childTnLst>
                                    </p:cTn>
                                  </p:par>
                                  <p:par>
                                    <p:cTn id="28" presetID="52" presetClass="entr" presetSubtype="0" fill="hold" grpId="0" nodeType="withEffect">
                                      <p:stCondLst>
                                        <p:cond delay="200"/>
                                      </p:stCondLst>
                                      <p:childTnLst>
                                        <p:set>
                                          <p:cBhvr>
                                            <p:cTn id="29" dur="1" fill="hold">
                                              <p:stCondLst>
                                                <p:cond delay="0"/>
                                              </p:stCondLst>
                                            </p:cTn>
                                            <p:tgtEl>
                                              <p:spTgt spid="10"/>
                                            </p:tgtEl>
                                            <p:attrNameLst>
                                              <p:attrName>style.visibility</p:attrName>
                                            </p:attrNameLst>
                                          </p:cBhvr>
                                          <p:to>
                                            <p:strVal val="visible"/>
                                          </p:to>
                                        </p:set>
                                        <p:animScale>
                                          <p:cBhvr>
                                            <p:cTn id="30"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10"/>
                                            </p:tgtEl>
                                            <p:attrNameLst>
                                              <p:attrName>ppt_x</p:attrName>
                                              <p:attrName>ppt_y</p:attrName>
                                            </p:attrNameLst>
                                          </p:cBhvr>
                                        </p:animMotion>
                                        <p:animEffect transition="in" filter="fade">
                                          <p:cBhvr>
                                            <p:cTn id="32" dur="1000"/>
                                            <p:tgtEl>
                                              <p:spTgt spid="10"/>
                                            </p:tgtEl>
                                          </p:cBhvr>
                                        </p:animEffect>
                                      </p:childTnLst>
                                    </p:cTn>
                                  </p:par>
                                  <p:par>
                                    <p:cTn id="33" presetID="52" presetClass="entr" presetSubtype="0" fill="hold" grpId="0" nodeType="withEffect">
                                      <p:stCondLst>
                                        <p:cond delay="300"/>
                                      </p:stCondLst>
                                      <p:childTnLst>
                                        <p:set>
                                          <p:cBhvr>
                                            <p:cTn id="34" dur="1" fill="hold">
                                              <p:stCondLst>
                                                <p:cond delay="0"/>
                                              </p:stCondLst>
                                            </p:cTn>
                                            <p:tgtEl>
                                              <p:spTgt spid="11"/>
                                            </p:tgtEl>
                                            <p:attrNameLst>
                                              <p:attrName>style.visibility</p:attrName>
                                            </p:attrNameLst>
                                          </p:cBhvr>
                                          <p:to>
                                            <p:strVal val="visible"/>
                                          </p:to>
                                        </p:set>
                                        <p:animScale>
                                          <p:cBhvr>
                                            <p:cTn id="35"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11"/>
                                            </p:tgtEl>
                                            <p:attrNameLst>
                                              <p:attrName>ppt_x</p:attrName>
                                              <p:attrName>ppt_y</p:attrName>
                                            </p:attrNameLst>
                                          </p:cBhvr>
                                        </p:animMotion>
                                        <p:animEffect transition="in" filter="fade">
                                          <p:cBhvr>
                                            <p:cTn id="37" dur="1000"/>
                                            <p:tgtEl>
                                              <p:spTgt spid="11"/>
                                            </p:tgtEl>
                                          </p:cBhvr>
                                        </p:animEffect>
                                      </p:childTnLst>
                                    </p:cTn>
                                  </p:par>
                                  <p:par>
                                    <p:cTn id="38" presetID="2" presetClass="entr" presetSubtype="2" fill="hold" grpId="0" nodeType="withEffect">
                                      <p:stCondLst>
                                        <p:cond delay="75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1+#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85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1+#ppt_w/2"/>
                                              </p:val>
                                            </p:tav>
                                            <p:tav tm="100000">
                                              <p:val>
                                                <p:strVal val="#ppt_x"/>
                                              </p:val>
                                            </p:tav>
                                          </p:tavLst>
                                        </p:anim>
                                        <p:anim calcmode="lin" valueType="num">
                                          <p:cBhvr additive="base">
                                            <p:cTn id="45" dur="500" fill="hold"/>
                                            <p:tgtEl>
                                              <p:spTgt spid="13"/>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95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1+#ppt_w/2"/>
                                              </p:val>
                                            </p:tav>
                                            <p:tav tm="100000">
                                              <p:val>
                                                <p:strVal val="#ppt_x"/>
                                              </p:val>
                                            </p:tav>
                                          </p:tavLst>
                                        </p:anim>
                                        <p:anim calcmode="lin" valueType="num">
                                          <p:cBhvr additive="base">
                                            <p:cTn id="49" dur="500" fill="hold"/>
                                            <p:tgtEl>
                                              <p:spTgt spid="14"/>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105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fill="hold"/>
                                            <p:tgtEl>
                                              <p:spTgt spid="15"/>
                                            </p:tgtEl>
                                            <p:attrNameLst>
                                              <p:attrName>ppt_x</p:attrName>
                                            </p:attrNameLst>
                                          </p:cBhvr>
                                          <p:tavLst>
                                            <p:tav tm="0">
                                              <p:val>
                                                <p:strVal val="1+#ppt_w/2"/>
                                              </p:val>
                                            </p:tav>
                                            <p:tav tm="100000">
                                              <p:val>
                                                <p:strVal val="#ppt_x"/>
                                              </p:val>
                                            </p:tav>
                                          </p:tavLst>
                                        </p:anim>
                                        <p:anim calcmode="lin" valueType="num">
                                          <p:cBhvr additive="base">
                                            <p:cTn id="53" dur="500" fill="hold"/>
                                            <p:tgtEl>
                                              <p:spTgt spid="15"/>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115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1+#ppt_w/2"/>
                                              </p:val>
                                            </p:tav>
                                            <p:tav tm="100000">
                                              <p:val>
                                                <p:strVal val="#ppt_x"/>
                                              </p:val>
                                            </p:tav>
                                          </p:tavLst>
                                        </p:anim>
                                        <p:anim calcmode="lin" valueType="num">
                                          <p:cBhvr additive="base">
                                            <p:cTn id="57" dur="500" fill="hold"/>
                                            <p:tgtEl>
                                              <p:spTgt spid="16"/>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1250"/>
                                      </p:stCondLst>
                                      <p:childTnLst>
                                        <p:set>
                                          <p:cBhvr>
                                            <p:cTn id="59" dur="1" fill="hold">
                                              <p:stCondLst>
                                                <p:cond delay="0"/>
                                              </p:stCondLst>
                                            </p:cTn>
                                            <p:tgtEl>
                                              <p:spTgt spid="17"/>
                                            </p:tgtEl>
                                            <p:attrNameLst>
                                              <p:attrName>style.visibility</p:attrName>
                                            </p:attrNameLst>
                                          </p:cBhvr>
                                          <p:to>
                                            <p:strVal val="visible"/>
                                          </p:to>
                                        </p:set>
                                        <p:anim calcmode="lin" valueType="num">
                                          <p:cBhvr additive="base">
                                            <p:cTn id="60" dur="500" fill="hold"/>
                                            <p:tgtEl>
                                              <p:spTgt spid="17"/>
                                            </p:tgtEl>
                                            <p:attrNameLst>
                                              <p:attrName>ppt_x</p:attrName>
                                            </p:attrNameLst>
                                          </p:cBhvr>
                                          <p:tavLst>
                                            <p:tav tm="0">
                                              <p:val>
                                                <p:strVal val="1+#ppt_w/2"/>
                                              </p:val>
                                            </p:tav>
                                            <p:tav tm="100000">
                                              <p:val>
                                                <p:strVal val="#ppt_x"/>
                                              </p:val>
                                            </p:tav>
                                          </p:tavLst>
                                        </p:anim>
                                        <p:anim calcmode="lin" valueType="num">
                                          <p:cBhvr additive="base">
                                            <p:cTn id="61" dur="500" fill="hold"/>
                                            <p:tgtEl>
                                              <p:spTgt spid="17"/>
                                            </p:tgtEl>
                                            <p:attrNameLst>
                                              <p:attrName>ppt_y</p:attrName>
                                            </p:attrNameLst>
                                          </p:cBhvr>
                                          <p:tavLst>
                                            <p:tav tm="0">
                                              <p:val>
                                                <p:strVal val="#ppt_y"/>
                                              </p:val>
                                            </p:tav>
                                            <p:tav tm="100000">
                                              <p:val>
                                                <p:strVal val="#ppt_y"/>
                                              </p:val>
                                            </p:tav>
                                          </p:tavLst>
                                        </p:anim>
                                      </p:childTnLst>
                                    </p:cTn>
                                  </p:par>
                                  <p:par>
                                    <p:cTn id="62" presetID="53" presetClass="entr" presetSubtype="16" fill="hold" grpId="3" nodeType="withEffect">
                                      <p:stCondLst>
                                        <p:cond delay="1250"/>
                                      </p:stCondLst>
                                      <p:iterate type="lt">
                                        <p:tmPct val="0"/>
                                      </p:iterate>
                                      <p:childTnLst>
                                        <p:set>
                                          <p:cBhvr>
                                            <p:cTn id="63" dur="1" fill="hold">
                                              <p:stCondLst>
                                                <p:cond delay="0"/>
                                              </p:stCondLst>
                                            </p:cTn>
                                            <p:tgtEl>
                                              <p:spTgt spid="6">
                                                <p:txEl>
                                                  <p:pRg st="0" end="0"/>
                                                </p:txEl>
                                              </p:spTgt>
                                            </p:tgtEl>
                                            <p:attrNameLst>
                                              <p:attrName>style.visibility</p:attrName>
                                            </p:attrNameLst>
                                          </p:cBhvr>
                                          <p:to>
                                            <p:strVal val="visible"/>
                                          </p:to>
                                        </p:set>
                                        <p:anim calcmode="lin" valueType="num">
                                          <p:cBhvr>
                                            <p:cTn id="64"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65"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66" dur="500"/>
                                            <p:tgtEl>
                                              <p:spTgt spid="6">
                                                <p:txEl>
                                                  <p:pRg st="0" end="0"/>
                                                </p:txEl>
                                              </p:spTgt>
                                            </p:tgtEl>
                                          </p:cBhvr>
                                        </p:animEffect>
                                      </p:childTnLst>
                                    </p:cTn>
                                  </p:par>
                                  <p:par>
                                    <p:cTn id="67" presetID="53" presetClass="entr" presetSubtype="16" fill="hold" grpId="0" nodeType="withEffect">
                                      <p:stCondLst>
                                        <p:cond delay="1250"/>
                                      </p:stCondLst>
                                      <p:childTnLst>
                                        <p:set>
                                          <p:cBhvr>
                                            <p:cTn id="68" dur="1" fill="hold">
                                              <p:stCondLst>
                                                <p:cond delay="0"/>
                                              </p:stCondLst>
                                            </p:cTn>
                                            <p:tgtEl>
                                              <p:spTgt spid="5"/>
                                            </p:tgtEl>
                                            <p:attrNameLst>
                                              <p:attrName>style.visibility</p:attrName>
                                            </p:attrNameLst>
                                          </p:cBhvr>
                                          <p:to>
                                            <p:strVal val="visible"/>
                                          </p:to>
                                        </p:set>
                                        <p:anim calcmode="lin" valueType="num">
                                          <p:cBhvr>
                                            <p:cTn id="69" dur="500" fill="hold"/>
                                            <p:tgtEl>
                                              <p:spTgt spid="5"/>
                                            </p:tgtEl>
                                            <p:attrNameLst>
                                              <p:attrName>ppt_w</p:attrName>
                                            </p:attrNameLst>
                                          </p:cBhvr>
                                          <p:tavLst>
                                            <p:tav tm="0">
                                              <p:val>
                                                <p:fltVal val="0"/>
                                              </p:val>
                                            </p:tav>
                                            <p:tav tm="100000">
                                              <p:val>
                                                <p:strVal val="#ppt_w"/>
                                              </p:val>
                                            </p:tav>
                                          </p:tavLst>
                                        </p:anim>
                                        <p:anim calcmode="lin" valueType="num">
                                          <p:cBhvr>
                                            <p:cTn id="70" dur="500" fill="hold"/>
                                            <p:tgtEl>
                                              <p:spTgt spid="5"/>
                                            </p:tgtEl>
                                            <p:attrNameLst>
                                              <p:attrName>ppt_h</p:attrName>
                                            </p:attrNameLst>
                                          </p:cBhvr>
                                          <p:tavLst>
                                            <p:tav tm="0">
                                              <p:val>
                                                <p:fltVal val="0"/>
                                              </p:val>
                                            </p:tav>
                                            <p:tav tm="100000">
                                              <p:val>
                                                <p:strVal val="#ppt_h"/>
                                              </p:val>
                                            </p:tav>
                                          </p:tavLst>
                                        </p:anim>
                                        <p:animEffect transition="in" filter="fade">
                                          <p:cBhvr>
                                            <p:cTn id="71" dur="500"/>
                                            <p:tgtEl>
                                              <p:spTgt spid="5"/>
                                            </p:tgtEl>
                                          </p:cBhvr>
                                        </p:animEffect>
                                      </p:childTnLst>
                                    </p:cTn>
                                  </p:par>
                                  <p:par>
                                    <p:cTn id="72" presetID="53" presetClass="entr" presetSubtype="16" fill="hold" nodeType="withEffect">
                                      <p:stCondLst>
                                        <p:cond delay="125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par>
                                    <p:cTn id="77" presetID="6" presetClass="emph" presetSubtype="0" fill="hold" grpId="0" nodeType="withEffect">
                                      <p:stCondLst>
                                        <p:cond delay="1500"/>
                                      </p:stCondLst>
                                      <p:iterate type="lt">
                                        <p:tmPct val="10000"/>
                                      </p:iterate>
                                      <p:childTnLst>
                                        <p:animScale>
                                          <p:cBhvr>
                                            <p:cTn id="78" dur="500" fill="hold"/>
                                            <p:tgtEl>
                                              <p:spTgt spid="6">
                                                <p:txEl>
                                                  <p:pRg st="0" end="0"/>
                                                </p:txEl>
                                              </p:spTgt>
                                            </p:tgtEl>
                                          </p:cBhvr>
                                          <p:by x="150000" y="150000"/>
                                        </p:animScale>
                                      </p:childTnLst>
                                    </p:cTn>
                                  </p:par>
                                  <p:par>
                                    <p:cTn id="79" presetID="32" presetClass="emph" presetSubtype="0" fill="hold" grpId="1" nodeType="withEffect">
                                      <p:stCondLst>
                                        <p:cond delay="1500"/>
                                      </p:stCondLst>
                                      <p:iterate type="lt">
                                        <p:tmPct val="0"/>
                                      </p:iterate>
                                      <p:childTnLst>
                                        <p:animRot by="120000">
                                          <p:cBhvr>
                                            <p:cTn id="80" dur="100" fill="hold">
                                              <p:stCondLst>
                                                <p:cond delay="0"/>
                                              </p:stCondLst>
                                            </p:cTn>
                                            <p:tgtEl>
                                              <p:spTgt spid="6">
                                                <p:txEl>
                                                  <p:pRg st="0" end="0"/>
                                                </p:txEl>
                                              </p:spTgt>
                                            </p:tgtEl>
                                            <p:attrNameLst>
                                              <p:attrName>r</p:attrName>
                                            </p:attrNameLst>
                                          </p:cBhvr>
                                        </p:animRot>
                                        <p:animRot by="-240000">
                                          <p:cBhvr>
                                            <p:cTn id="81" dur="200" fill="hold">
                                              <p:stCondLst>
                                                <p:cond delay="200"/>
                                              </p:stCondLst>
                                            </p:cTn>
                                            <p:tgtEl>
                                              <p:spTgt spid="6">
                                                <p:txEl>
                                                  <p:pRg st="0" end="0"/>
                                                </p:txEl>
                                              </p:spTgt>
                                            </p:tgtEl>
                                            <p:attrNameLst>
                                              <p:attrName>r</p:attrName>
                                            </p:attrNameLst>
                                          </p:cBhvr>
                                        </p:animRot>
                                        <p:animRot by="240000">
                                          <p:cBhvr>
                                            <p:cTn id="82" dur="200" fill="hold">
                                              <p:stCondLst>
                                                <p:cond delay="400"/>
                                              </p:stCondLst>
                                            </p:cTn>
                                            <p:tgtEl>
                                              <p:spTgt spid="6">
                                                <p:txEl>
                                                  <p:pRg st="0" end="0"/>
                                                </p:txEl>
                                              </p:spTgt>
                                            </p:tgtEl>
                                            <p:attrNameLst>
                                              <p:attrName>r</p:attrName>
                                            </p:attrNameLst>
                                          </p:cBhvr>
                                        </p:animRot>
                                        <p:animRot by="-240000">
                                          <p:cBhvr>
                                            <p:cTn id="83" dur="200" fill="hold">
                                              <p:stCondLst>
                                                <p:cond delay="600"/>
                                              </p:stCondLst>
                                            </p:cTn>
                                            <p:tgtEl>
                                              <p:spTgt spid="6">
                                                <p:txEl>
                                                  <p:pRg st="0" end="0"/>
                                                </p:txEl>
                                              </p:spTgt>
                                            </p:tgtEl>
                                            <p:attrNameLst>
                                              <p:attrName>r</p:attrName>
                                            </p:attrNameLst>
                                          </p:cBhvr>
                                        </p:animRot>
                                        <p:animRot by="120000">
                                          <p:cBhvr>
                                            <p:cTn id="84" dur="200" fill="hold">
                                              <p:stCondLst>
                                                <p:cond delay="800"/>
                                              </p:stCondLst>
                                            </p:cTn>
                                            <p:tgtEl>
                                              <p:spTgt spid="6">
                                                <p:txEl>
                                                  <p:pRg st="0" end="0"/>
                                                </p:txEl>
                                              </p:spTgt>
                                            </p:tgtEl>
                                            <p:attrNameLst>
                                              <p:attrName>r</p:attrName>
                                            </p:attrNameLst>
                                          </p:cBhvr>
                                        </p:animRot>
                                      </p:childTnLst>
                                    </p:cTn>
                                  </p:par>
                                </p:childTnLst>
                              </p:cTn>
                            </p:par>
                            <p:par>
                              <p:cTn id="85" fill="hold">
                                <p:stCondLst>
                                  <p:cond delay="2500"/>
                                </p:stCondLst>
                                <p:childTnLst>
                                  <p:par>
                                    <p:cTn id="86" presetID="6" presetClass="emph" presetSubtype="0" decel="100000" fill="hold" grpId="2" nodeType="afterEffect">
                                      <p:stCondLst>
                                        <p:cond delay="0"/>
                                      </p:stCondLst>
                                      <p:iterate type="lt">
                                        <p:tmPct val="0"/>
                                      </p:iterate>
                                      <p:childTnLst>
                                        <p:animScale>
                                          <p:cBhvr>
                                            <p:cTn id="87" dur="250" fill="hold"/>
                                            <p:tgtEl>
                                              <p:spTgt spid="6">
                                                <p:txEl>
                                                  <p:pRg st="0" end="0"/>
                                                </p:txEl>
                                              </p:spTgt>
                                            </p:tgtEl>
                                          </p:cBhvr>
                                          <p:by x="80000" y="80000"/>
                                        </p:animScale>
                                      </p:childTnLst>
                                    </p:cTn>
                                  </p:par>
                                </p:childTnLst>
                              </p:cTn>
                            </p:par>
                          </p:childTnLst>
                        </p:cTn>
                      </p:par>
                      <p:par>
                        <p:cTn id="88" fill="hold">
                          <p:stCondLst>
                            <p:cond delay="indefinite"/>
                          </p:stCondLst>
                          <p:childTnLst>
                            <p:par>
                              <p:cTn id="89" fill="hold">
                                <p:stCondLst>
                                  <p:cond delay="0"/>
                                </p:stCondLst>
                                <p:childTnLst>
                                  <p:par>
                                    <p:cTn id="90" presetID="41" presetClass="entr" presetSubtype="0" fill="hold" grpId="0" nodeType="clickEffect">
                                      <p:stCondLst>
                                        <p:cond delay="0"/>
                                      </p:stCondLst>
                                      <p:iterate type="lt">
                                        <p:tmPct val="10000"/>
                                      </p:iterate>
                                      <p:childTnLst>
                                        <p:set>
                                          <p:cBhvr>
                                            <p:cTn id="91" dur="1" fill="hold">
                                              <p:stCondLst>
                                                <p:cond delay="0"/>
                                              </p:stCondLst>
                                            </p:cTn>
                                            <p:tgtEl>
                                              <p:spTgt spid="18"/>
                                            </p:tgtEl>
                                            <p:attrNameLst>
                                              <p:attrName>style.visibility</p:attrName>
                                            </p:attrNameLst>
                                          </p:cBhvr>
                                          <p:to>
                                            <p:strVal val="visible"/>
                                          </p:to>
                                        </p:set>
                                        <p:anim calcmode="lin" valueType="num">
                                          <p:cBhvr>
                                            <p:cTn id="92"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93" dur="500" fill="hold"/>
                                            <p:tgtEl>
                                              <p:spTgt spid="18"/>
                                            </p:tgtEl>
                                            <p:attrNameLst>
                                              <p:attrName>ppt_y</p:attrName>
                                            </p:attrNameLst>
                                          </p:cBhvr>
                                          <p:tavLst>
                                            <p:tav tm="0">
                                              <p:val>
                                                <p:strVal val="#ppt_y"/>
                                              </p:val>
                                            </p:tav>
                                            <p:tav tm="100000">
                                              <p:val>
                                                <p:strVal val="#ppt_y"/>
                                              </p:val>
                                            </p:tav>
                                          </p:tavLst>
                                        </p:anim>
                                        <p:anim calcmode="lin" valueType="num">
                                          <p:cBhvr>
                                            <p:cTn id="94"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95"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96" dur="500" tmFilter="0,0; .5, 1; 1, 1"/>
                                            <p:tgtEl>
                                              <p:spTgt spid="18"/>
                                            </p:tgtEl>
                                          </p:cBhvr>
                                        </p:animEffect>
                                      </p:childTnLst>
                                    </p:cTn>
                                  </p:par>
                                </p:childTnLst>
                              </p:cTn>
                            </p:par>
                            <p:par>
                              <p:cTn id="97" fill="hold">
                                <p:stCondLst>
                                  <p:cond delay="750"/>
                                </p:stCondLst>
                                <p:childTnLst>
                                  <p:par>
                                    <p:cTn id="98" presetID="22" presetClass="entr" presetSubtype="4"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build="p"/>
          <p:bldP spid="6" grpId="1" build="allAtOnce"/>
          <p:bldP spid="6" grpId="2" build="allAtOnce"/>
          <p:bldP spid="6" grpId="3" build="allAtOnce"/>
          <p:bldP spid="8" grpId="0"/>
          <p:bldP spid="9" grpId="0"/>
          <p:bldP spid="10" grpId="0"/>
          <p:bldP spid="11" grpId="0"/>
          <p:bldP spid="12" grpId="0"/>
          <p:bldP spid="13" grpId="0"/>
          <p:bldP spid="14" grpId="0"/>
          <p:bldP spid="15" grpId="0"/>
          <p:bldP spid="16" grpId="0"/>
          <p:bldP spid="17" grpId="0"/>
          <p:bldP spid="18" grpId="0"/>
          <p:bldP spid="19" grpId="0" autoUpdateAnimBg="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048714" y="156132"/>
            <a:ext cx="117307" cy="40578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 name="TextBox 59"/>
          <p:cNvSpPr txBox="1">
            <a:spLocks noChangeArrowheads="1"/>
          </p:cNvSpPr>
          <p:nvPr/>
        </p:nvSpPr>
        <p:spPr bwMode="auto">
          <a:xfrm>
            <a:off x="6322259" y="191731"/>
            <a:ext cx="2617271" cy="34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b="1" dirty="0" smtClean="0">
                <a:solidFill>
                  <a:srgbClr val="C00000"/>
                </a:solidFill>
                <a:latin typeface="微软雅黑" panose="020B0503020204020204" pitchFamily="34" charset="-122"/>
                <a:ea typeface="微软雅黑" panose="020B0503020204020204" pitchFamily="34" charset="-122"/>
              </a:rPr>
              <a:t>点击此处添加您的标题</a:t>
            </a:r>
            <a:endParaRPr lang="zh-CN" altLang="en-US" b="1" dirty="0">
              <a:solidFill>
                <a:srgbClr val="C00000"/>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3583" y="951701"/>
            <a:ext cx="6853596" cy="3855148"/>
          </a:xfrm>
          <a:prstGeom prst="rect">
            <a:avLst/>
          </a:prstGeom>
        </p:spPr>
      </p:pic>
      <p:sp>
        <p:nvSpPr>
          <p:cNvPr id="5" name="矩形 4"/>
          <p:cNvSpPr/>
          <p:nvPr/>
        </p:nvSpPr>
        <p:spPr>
          <a:xfrm>
            <a:off x="-13400" y="3732072"/>
            <a:ext cx="9157399" cy="14114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6" name="组合 5"/>
          <p:cNvGrpSpPr/>
          <p:nvPr/>
        </p:nvGrpSpPr>
        <p:grpSpPr>
          <a:xfrm>
            <a:off x="3333122" y="4079640"/>
            <a:ext cx="653442" cy="653442"/>
            <a:chOff x="2580241" y="2101030"/>
            <a:chExt cx="871256" cy="871256"/>
          </a:xfrm>
        </p:grpSpPr>
        <p:sp>
          <p:nvSpPr>
            <p:cNvPr id="7" name="椭圆 6"/>
            <p:cNvSpPr/>
            <p:nvPr/>
          </p:nvSpPr>
          <p:spPr>
            <a:xfrm>
              <a:off x="2580241" y="2101030"/>
              <a:ext cx="871256" cy="8712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26"/>
            <p:cNvSpPr>
              <a:spLocks noEditPoints="1"/>
            </p:cNvSpPr>
            <p:nvPr/>
          </p:nvSpPr>
          <p:spPr bwMode="auto">
            <a:xfrm>
              <a:off x="2834988" y="2422162"/>
              <a:ext cx="435020" cy="244392"/>
            </a:xfrm>
            <a:custGeom>
              <a:avLst/>
              <a:gdLst>
                <a:gd name="T0" fmla="*/ 783759669 w 82"/>
                <a:gd name="T1" fmla="*/ 547860054 h 46"/>
                <a:gd name="T2" fmla="*/ 593758996 w 82"/>
                <a:gd name="T3" fmla="*/ 357301386 h 46"/>
                <a:gd name="T4" fmla="*/ 653134206 w 82"/>
                <a:gd name="T5" fmla="*/ 214381522 h 46"/>
                <a:gd name="T6" fmla="*/ 629384122 w 82"/>
                <a:gd name="T7" fmla="*/ 166739266 h 46"/>
                <a:gd name="T8" fmla="*/ 475005129 w 82"/>
                <a:gd name="T9" fmla="*/ 369211087 h 46"/>
                <a:gd name="T10" fmla="*/ 463130087 w 82"/>
                <a:gd name="T11" fmla="*/ 381120788 h 46"/>
                <a:gd name="T12" fmla="*/ 380004792 w 82"/>
                <a:gd name="T13" fmla="*/ 381120788 h 46"/>
                <a:gd name="T14" fmla="*/ 190004119 w 82"/>
                <a:gd name="T15" fmla="*/ 547860054 h 46"/>
                <a:gd name="T16" fmla="*/ 0 w 82"/>
                <a:gd name="T17" fmla="*/ 357301386 h 46"/>
                <a:gd name="T18" fmla="*/ 190004119 w 82"/>
                <a:gd name="T19" fmla="*/ 166739266 h 46"/>
                <a:gd name="T20" fmla="*/ 273129414 w 82"/>
                <a:gd name="T21" fmla="*/ 190558668 h 46"/>
                <a:gd name="T22" fmla="*/ 332504624 w 82"/>
                <a:gd name="T23" fmla="*/ 107190761 h 46"/>
                <a:gd name="T24" fmla="*/ 237504288 w 82"/>
                <a:gd name="T25" fmla="*/ 107190761 h 46"/>
                <a:gd name="T26" fmla="*/ 213754203 w 82"/>
                <a:gd name="T27" fmla="*/ 83371359 h 46"/>
                <a:gd name="T28" fmla="*/ 237504288 w 82"/>
                <a:gd name="T29" fmla="*/ 47638804 h 46"/>
                <a:gd name="T30" fmla="*/ 403754877 w 82"/>
                <a:gd name="T31" fmla="*/ 47638804 h 46"/>
                <a:gd name="T32" fmla="*/ 403754877 w 82"/>
                <a:gd name="T33" fmla="*/ 107190761 h 46"/>
                <a:gd name="T34" fmla="*/ 593758996 w 82"/>
                <a:gd name="T35" fmla="*/ 107190761 h 46"/>
                <a:gd name="T36" fmla="*/ 558133870 w 82"/>
                <a:gd name="T37" fmla="*/ 47638804 h 46"/>
                <a:gd name="T38" fmla="*/ 463130087 w 82"/>
                <a:gd name="T39" fmla="*/ 47638804 h 46"/>
                <a:gd name="T40" fmla="*/ 427504961 w 82"/>
                <a:gd name="T41" fmla="*/ 23819402 h 46"/>
                <a:gd name="T42" fmla="*/ 463130087 w 82"/>
                <a:gd name="T43" fmla="*/ 0 h 46"/>
                <a:gd name="T44" fmla="*/ 570008912 w 82"/>
                <a:gd name="T45" fmla="*/ 0 h 46"/>
                <a:gd name="T46" fmla="*/ 593758996 w 82"/>
                <a:gd name="T47" fmla="*/ 11909701 h 46"/>
                <a:gd name="T48" fmla="*/ 700634374 w 82"/>
                <a:gd name="T49" fmla="*/ 178648967 h 46"/>
                <a:gd name="T50" fmla="*/ 783759669 w 82"/>
                <a:gd name="T51" fmla="*/ 166739266 h 46"/>
                <a:gd name="T52" fmla="*/ 973763788 w 82"/>
                <a:gd name="T53" fmla="*/ 357301386 h 46"/>
                <a:gd name="T54" fmla="*/ 783759669 w 82"/>
                <a:gd name="T55" fmla="*/ 547860054 h 46"/>
                <a:gd name="T56" fmla="*/ 190004119 w 82"/>
                <a:gd name="T57" fmla="*/ 381120788 h 46"/>
                <a:gd name="T58" fmla="*/ 166254035 w 82"/>
                <a:gd name="T59" fmla="*/ 333478533 h 46"/>
                <a:gd name="T60" fmla="*/ 249379330 w 82"/>
                <a:gd name="T61" fmla="*/ 226291223 h 46"/>
                <a:gd name="T62" fmla="*/ 190004119 w 82"/>
                <a:gd name="T63" fmla="*/ 214381522 h 46"/>
                <a:gd name="T64" fmla="*/ 47500168 w 82"/>
                <a:gd name="T65" fmla="*/ 357301386 h 46"/>
                <a:gd name="T66" fmla="*/ 190004119 w 82"/>
                <a:gd name="T67" fmla="*/ 488311549 h 46"/>
                <a:gd name="T68" fmla="*/ 320629582 w 82"/>
                <a:gd name="T69" fmla="*/ 381120788 h 46"/>
                <a:gd name="T70" fmla="*/ 190004119 w 82"/>
                <a:gd name="T71" fmla="*/ 381120788 h 46"/>
                <a:gd name="T72" fmla="*/ 320629582 w 82"/>
                <a:gd name="T73" fmla="*/ 321568832 h 46"/>
                <a:gd name="T74" fmla="*/ 285004456 w 82"/>
                <a:gd name="T75" fmla="*/ 262020326 h 46"/>
                <a:gd name="T76" fmla="*/ 237504288 w 82"/>
                <a:gd name="T77" fmla="*/ 321568832 h 46"/>
                <a:gd name="T78" fmla="*/ 320629582 w 82"/>
                <a:gd name="T79" fmla="*/ 321568832 h 46"/>
                <a:gd name="T80" fmla="*/ 570008912 w 82"/>
                <a:gd name="T81" fmla="*/ 166739266 h 46"/>
                <a:gd name="T82" fmla="*/ 368129750 w 82"/>
                <a:gd name="T83" fmla="*/ 166739266 h 46"/>
                <a:gd name="T84" fmla="*/ 320629582 w 82"/>
                <a:gd name="T85" fmla="*/ 214381522 h 46"/>
                <a:gd name="T86" fmla="*/ 380004792 w 82"/>
                <a:gd name="T87" fmla="*/ 321568832 h 46"/>
                <a:gd name="T88" fmla="*/ 439380003 w 82"/>
                <a:gd name="T89" fmla="*/ 321568832 h 46"/>
                <a:gd name="T90" fmla="*/ 570008912 w 82"/>
                <a:gd name="T91" fmla="*/ 166739266 h 46"/>
                <a:gd name="T92" fmla="*/ 783759669 w 82"/>
                <a:gd name="T93" fmla="*/ 214381522 h 46"/>
                <a:gd name="T94" fmla="*/ 736259501 w 82"/>
                <a:gd name="T95" fmla="*/ 226291223 h 46"/>
                <a:gd name="T96" fmla="*/ 807509753 w 82"/>
                <a:gd name="T97" fmla="*/ 333478533 h 46"/>
                <a:gd name="T98" fmla="*/ 795634711 w 82"/>
                <a:gd name="T99" fmla="*/ 369211087 h 46"/>
                <a:gd name="T100" fmla="*/ 783759669 w 82"/>
                <a:gd name="T101" fmla="*/ 381120788 h 46"/>
                <a:gd name="T102" fmla="*/ 760009585 w 82"/>
                <a:gd name="T103" fmla="*/ 369211087 h 46"/>
                <a:gd name="T104" fmla="*/ 688759332 w 82"/>
                <a:gd name="T105" fmla="*/ 262020326 h 46"/>
                <a:gd name="T106" fmla="*/ 653134206 w 82"/>
                <a:gd name="T107" fmla="*/ 357301386 h 46"/>
                <a:gd name="T108" fmla="*/ 783759669 w 82"/>
                <a:gd name="T109" fmla="*/ 488311549 h 46"/>
                <a:gd name="T110" fmla="*/ 914388578 w 82"/>
                <a:gd name="T111" fmla="*/ 357301386 h 46"/>
                <a:gd name="T112" fmla="*/ 783759669 w 82"/>
                <a:gd name="T113" fmla="*/ 214381522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2" h="46">
                  <a:moveTo>
                    <a:pt x="66" y="46"/>
                  </a:moveTo>
                  <a:cubicBezTo>
                    <a:pt x="57" y="46"/>
                    <a:pt x="50" y="38"/>
                    <a:pt x="50" y="30"/>
                  </a:cubicBezTo>
                  <a:cubicBezTo>
                    <a:pt x="50" y="25"/>
                    <a:pt x="52" y="21"/>
                    <a:pt x="55" y="18"/>
                  </a:cubicBezTo>
                  <a:cubicBezTo>
                    <a:pt x="53" y="14"/>
                    <a:pt x="53" y="14"/>
                    <a:pt x="53" y="14"/>
                  </a:cubicBezTo>
                  <a:cubicBezTo>
                    <a:pt x="40" y="31"/>
                    <a:pt x="40" y="31"/>
                    <a:pt x="40" y="31"/>
                  </a:cubicBezTo>
                  <a:cubicBezTo>
                    <a:pt x="40" y="32"/>
                    <a:pt x="39" y="32"/>
                    <a:pt x="39" y="32"/>
                  </a:cubicBezTo>
                  <a:cubicBezTo>
                    <a:pt x="32" y="32"/>
                    <a:pt x="32" y="32"/>
                    <a:pt x="32" y="32"/>
                  </a:cubicBezTo>
                  <a:cubicBezTo>
                    <a:pt x="30" y="40"/>
                    <a:pt x="24" y="46"/>
                    <a:pt x="16" y="46"/>
                  </a:cubicBezTo>
                  <a:cubicBezTo>
                    <a:pt x="7" y="46"/>
                    <a:pt x="0" y="38"/>
                    <a:pt x="0" y="30"/>
                  </a:cubicBezTo>
                  <a:cubicBezTo>
                    <a:pt x="0" y="21"/>
                    <a:pt x="7" y="14"/>
                    <a:pt x="16" y="14"/>
                  </a:cubicBezTo>
                  <a:cubicBezTo>
                    <a:pt x="19" y="14"/>
                    <a:pt x="21" y="14"/>
                    <a:pt x="23" y="16"/>
                  </a:cubicBezTo>
                  <a:cubicBezTo>
                    <a:pt x="28" y="9"/>
                    <a:pt x="28" y="9"/>
                    <a:pt x="28" y="9"/>
                  </a:cubicBezTo>
                  <a:cubicBezTo>
                    <a:pt x="20" y="9"/>
                    <a:pt x="20" y="9"/>
                    <a:pt x="20" y="9"/>
                  </a:cubicBezTo>
                  <a:cubicBezTo>
                    <a:pt x="19" y="9"/>
                    <a:pt x="18" y="8"/>
                    <a:pt x="18" y="7"/>
                  </a:cubicBezTo>
                  <a:cubicBezTo>
                    <a:pt x="18" y="6"/>
                    <a:pt x="19" y="4"/>
                    <a:pt x="20" y="4"/>
                  </a:cubicBezTo>
                  <a:cubicBezTo>
                    <a:pt x="34" y="4"/>
                    <a:pt x="34" y="4"/>
                    <a:pt x="34" y="4"/>
                  </a:cubicBezTo>
                  <a:cubicBezTo>
                    <a:pt x="34" y="9"/>
                    <a:pt x="34" y="9"/>
                    <a:pt x="34" y="9"/>
                  </a:cubicBezTo>
                  <a:cubicBezTo>
                    <a:pt x="50" y="9"/>
                    <a:pt x="50" y="9"/>
                    <a:pt x="50" y="9"/>
                  </a:cubicBezTo>
                  <a:cubicBezTo>
                    <a:pt x="47" y="4"/>
                    <a:pt x="47" y="4"/>
                    <a:pt x="47" y="4"/>
                  </a:cubicBezTo>
                  <a:cubicBezTo>
                    <a:pt x="39" y="4"/>
                    <a:pt x="39" y="4"/>
                    <a:pt x="39" y="4"/>
                  </a:cubicBezTo>
                  <a:cubicBezTo>
                    <a:pt x="37" y="4"/>
                    <a:pt x="36" y="3"/>
                    <a:pt x="36" y="2"/>
                  </a:cubicBezTo>
                  <a:cubicBezTo>
                    <a:pt x="36" y="1"/>
                    <a:pt x="37" y="0"/>
                    <a:pt x="39" y="0"/>
                  </a:cubicBezTo>
                  <a:cubicBezTo>
                    <a:pt x="48" y="0"/>
                    <a:pt x="48" y="0"/>
                    <a:pt x="48" y="0"/>
                  </a:cubicBezTo>
                  <a:cubicBezTo>
                    <a:pt x="48" y="0"/>
                    <a:pt x="49" y="0"/>
                    <a:pt x="50" y="1"/>
                  </a:cubicBezTo>
                  <a:cubicBezTo>
                    <a:pt x="59" y="15"/>
                    <a:pt x="59" y="15"/>
                    <a:pt x="59" y="15"/>
                  </a:cubicBezTo>
                  <a:cubicBezTo>
                    <a:pt x="61" y="14"/>
                    <a:pt x="64" y="14"/>
                    <a:pt x="66" y="14"/>
                  </a:cubicBezTo>
                  <a:cubicBezTo>
                    <a:pt x="75" y="14"/>
                    <a:pt x="82" y="21"/>
                    <a:pt x="82" y="30"/>
                  </a:cubicBezTo>
                  <a:cubicBezTo>
                    <a:pt x="82" y="38"/>
                    <a:pt x="75" y="46"/>
                    <a:pt x="66" y="46"/>
                  </a:cubicBezTo>
                  <a:close/>
                  <a:moveTo>
                    <a:pt x="16" y="32"/>
                  </a:moveTo>
                  <a:cubicBezTo>
                    <a:pt x="14" y="32"/>
                    <a:pt x="13" y="30"/>
                    <a:pt x="14" y="28"/>
                  </a:cubicBezTo>
                  <a:cubicBezTo>
                    <a:pt x="21" y="19"/>
                    <a:pt x="21" y="19"/>
                    <a:pt x="21" y="19"/>
                  </a:cubicBezTo>
                  <a:cubicBezTo>
                    <a:pt x="19" y="19"/>
                    <a:pt x="18" y="18"/>
                    <a:pt x="16" y="18"/>
                  </a:cubicBezTo>
                  <a:cubicBezTo>
                    <a:pt x="9" y="18"/>
                    <a:pt x="4" y="23"/>
                    <a:pt x="4" y="30"/>
                  </a:cubicBezTo>
                  <a:cubicBezTo>
                    <a:pt x="4" y="36"/>
                    <a:pt x="9" y="41"/>
                    <a:pt x="16" y="41"/>
                  </a:cubicBezTo>
                  <a:cubicBezTo>
                    <a:pt x="21" y="41"/>
                    <a:pt x="26" y="37"/>
                    <a:pt x="27" y="32"/>
                  </a:cubicBezTo>
                  <a:lnTo>
                    <a:pt x="16" y="32"/>
                  </a:lnTo>
                  <a:close/>
                  <a:moveTo>
                    <a:pt x="27" y="27"/>
                  </a:moveTo>
                  <a:cubicBezTo>
                    <a:pt x="27" y="25"/>
                    <a:pt x="26" y="23"/>
                    <a:pt x="24" y="22"/>
                  </a:cubicBezTo>
                  <a:cubicBezTo>
                    <a:pt x="20" y="27"/>
                    <a:pt x="20" y="27"/>
                    <a:pt x="20" y="27"/>
                  </a:cubicBezTo>
                  <a:lnTo>
                    <a:pt x="27" y="27"/>
                  </a:lnTo>
                  <a:close/>
                  <a:moveTo>
                    <a:pt x="48" y="14"/>
                  </a:moveTo>
                  <a:cubicBezTo>
                    <a:pt x="31" y="14"/>
                    <a:pt x="31" y="14"/>
                    <a:pt x="31" y="14"/>
                  </a:cubicBezTo>
                  <a:cubicBezTo>
                    <a:pt x="27" y="18"/>
                    <a:pt x="27" y="18"/>
                    <a:pt x="27" y="18"/>
                  </a:cubicBezTo>
                  <a:cubicBezTo>
                    <a:pt x="29" y="21"/>
                    <a:pt x="31" y="24"/>
                    <a:pt x="32" y="27"/>
                  </a:cubicBezTo>
                  <a:cubicBezTo>
                    <a:pt x="37" y="27"/>
                    <a:pt x="37" y="27"/>
                    <a:pt x="37" y="27"/>
                  </a:cubicBezTo>
                  <a:lnTo>
                    <a:pt x="48" y="14"/>
                  </a:lnTo>
                  <a:close/>
                  <a:moveTo>
                    <a:pt x="66" y="18"/>
                  </a:moveTo>
                  <a:cubicBezTo>
                    <a:pt x="64" y="18"/>
                    <a:pt x="63" y="19"/>
                    <a:pt x="62" y="19"/>
                  </a:cubicBezTo>
                  <a:cubicBezTo>
                    <a:pt x="68" y="28"/>
                    <a:pt x="68" y="28"/>
                    <a:pt x="68" y="28"/>
                  </a:cubicBezTo>
                  <a:cubicBezTo>
                    <a:pt x="69" y="29"/>
                    <a:pt x="68" y="31"/>
                    <a:pt x="67" y="31"/>
                  </a:cubicBezTo>
                  <a:cubicBezTo>
                    <a:pt x="67" y="32"/>
                    <a:pt x="66" y="32"/>
                    <a:pt x="66" y="32"/>
                  </a:cubicBezTo>
                  <a:cubicBezTo>
                    <a:pt x="65" y="32"/>
                    <a:pt x="65" y="32"/>
                    <a:pt x="64" y="31"/>
                  </a:cubicBezTo>
                  <a:cubicBezTo>
                    <a:pt x="58" y="22"/>
                    <a:pt x="58" y="22"/>
                    <a:pt x="58" y="22"/>
                  </a:cubicBezTo>
                  <a:cubicBezTo>
                    <a:pt x="56" y="24"/>
                    <a:pt x="55" y="26"/>
                    <a:pt x="55" y="30"/>
                  </a:cubicBezTo>
                  <a:cubicBezTo>
                    <a:pt x="55" y="36"/>
                    <a:pt x="60" y="41"/>
                    <a:pt x="66" y="41"/>
                  </a:cubicBezTo>
                  <a:cubicBezTo>
                    <a:pt x="72" y="41"/>
                    <a:pt x="77" y="36"/>
                    <a:pt x="77" y="30"/>
                  </a:cubicBezTo>
                  <a:cubicBezTo>
                    <a:pt x="77" y="23"/>
                    <a:pt x="72" y="18"/>
                    <a:pt x="66" y="18"/>
                  </a:cubicBezTo>
                  <a:close/>
                </a:path>
              </a:pathLst>
            </a:custGeom>
            <a:gradFill>
              <a:gsLst>
                <a:gs pos="0">
                  <a:srgbClr val="C00000"/>
                </a:gs>
                <a:gs pos="100000">
                  <a:srgbClr val="F42400">
                    <a:alpha val="97000"/>
                  </a:srgbClr>
                </a:gs>
              </a:gsLst>
              <a:lin ang="3000000" scaled="0"/>
            </a:gradFill>
            <a:ln>
              <a:noFill/>
            </a:ln>
          </p:spPr>
          <p:txBody>
            <a:bodyPr/>
            <a:lstStyle/>
            <a:p>
              <a:endParaRPr lang="zh-CN" altLang="en-US"/>
            </a:p>
          </p:txBody>
        </p:sp>
      </p:grpSp>
      <p:grpSp>
        <p:nvGrpSpPr>
          <p:cNvPr id="9" name="组合 8"/>
          <p:cNvGrpSpPr/>
          <p:nvPr/>
        </p:nvGrpSpPr>
        <p:grpSpPr>
          <a:xfrm>
            <a:off x="333482" y="4111065"/>
            <a:ext cx="653442" cy="653442"/>
            <a:chOff x="1231864" y="2101030"/>
            <a:chExt cx="871256" cy="871256"/>
          </a:xfrm>
        </p:grpSpPr>
        <p:sp>
          <p:nvSpPr>
            <p:cNvPr id="10" name="椭圆 9"/>
            <p:cNvSpPr/>
            <p:nvPr/>
          </p:nvSpPr>
          <p:spPr>
            <a:xfrm>
              <a:off x="1231864" y="2101030"/>
              <a:ext cx="871256" cy="8712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44"/>
            <p:cNvSpPr>
              <a:spLocks noEditPoints="1"/>
            </p:cNvSpPr>
            <p:nvPr/>
          </p:nvSpPr>
          <p:spPr bwMode="auto">
            <a:xfrm>
              <a:off x="1537085" y="2380002"/>
              <a:ext cx="310380" cy="317708"/>
            </a:xfrm>
            <a:custGeom>
              <a:avLst/>
              <a:gdLst>
                <a:gd name="T0" fmla="*/ 11676468 w 59"/>
                <a:gd name="T1" fmla="*/ 473228194 h 60"/>
                <a:gd name="T2" fmla="*/ 11676468 w 59"/>
                <a:gd name="T3" fmla="*/ 449567300 h 60"/>
                <a:gd name="T4" fmla="*/ 151800920 w 59"/>
                <a:gd name="T5" fmla="*/ 461399467 h 60"/>
                <a:gd name="T6" fmla="*/ 326958194 w 59"/>
                <a:gd name="T7" fmla="*/ 224783650 h 60"/>
                <a:gd name="T8" fmla="*/ 186833742 w 59"/>
                <a:gd name="T9" fmla="*/ 94647015 h 60"/>
                <a:gd name="T10" fmla="*/ 93415162 w 59"/>
                <a:gd name="T11" fmla="*/ 165629696 h 60"/>
                <a:gd name="T12" fmla="*/ 93415162 w 59"/>
                <a:gd name="T13" fmla="*/ 224783650 h 60"/>
                <a:gd name="T14" fmla="*/ 198510210 w 59"/>
                <a:gd name="T15" fmla="*/ 437738573 h 60"/>
                <a:gd name="T16" fmla="*/ 35032822 w 59"/>
                <a:gd name="T17" fmla="*/ 283937604 h 60"/>
                <a:gd name="T18" fmla="*/ 35032822 w 59"/>
                <a:gd name="T19" fmla="*/ 106475742 h 60"/>
                <a:gd name="T20" fmla="*/ 186833742 w 59"/>
                <a:gd name="T21" fmla="*/ 11832167 h 60"/>
                <a:gd name="T22" fmla="*/ 408696888 w 59"/>
                <a:gd name="T23" fmla="*/ 189290590 h 60"/>
                <a:gd name="T24" fmla="*/ 326958194 w 59"/>
                <a:gd name="T25" fmla="*/ 224783650 h 60"/>
                <a:gd name="T26" fmla="*/ 58385758 w 59"/>
                <a:gd name="T27" fmla="*/ 650690056 h 60"/>
                <a:gd name="T28" fmla="*/ 58385758 w 59"/>
                <a:gd name="T29" fmla="*/ 627029163 h 60"/>
                <a:gd name="T30" fmla="*/ 175157274 w 59"/>
                <a:gd name="T31" fmla="*/ 520553421 h 60"/>
                <a:gd name="T32" fmla="*/ 70062226 w 59"/>
                <a:gd name="T33" fmla="*/ 650690056 h 60"/>
                <a:gd name="T34" fmla="*/ 233539615 w 59"/>
                <a:gd name="T35" fmla="*/ 709844010 h 60"/>
                <a:gd name="T36" fmla="*/ 221863146 w 59"/>
                <a:gd name="T37" fmla="*/ 556043042 h 60"/>
                <a:gd name="T38" fmla="*/ 245219500 w 59"/>
                <a:gd name="T39" fmla="*/ 556043042 h 60"/>
                <a:gd name="T40" fmla="*/ 653912971 w 59"/>
                <a:gd name="T41" fmla="*/ 603368269 h 60"/>
                <a:gd name="T42" fmla="*/ 502112051 w 59"/>
                <a:gd name="T43" fmla="*/ 698011844 h 60"/>
                <a:gd name="T44" fmla="*/ 280248904 w 59"/>
                <a:gd name="T45" fmla="*/ 520553421 h 60"/>
                <a:gd name="T46" fmla="*/ 361987599 w 59"/>
                <a:gd name="T47" fmla="*/ 496892527 h 60"/>
                <a:gd name="T48" fmla="*/ 525468404 w 59"/>
                <a:gd name="T49" fmla="*/ 603368269 h 60"/>
                <a:gd name="T50" fmla="*/ 607207098 w 59"/>
                <a:gd name="T51" fmla="*/ 520553421 h 60"/>
                <a:gd name="T52" fmla="*/ 478759114 w 59"/>
                <a:gd name="T53" fmla="*/ 378584619 h 60"/>
                <a:gd name="T54" fmla="*/ 513788519 w 59"/>
                <a:gd name="T55" fmla="*/ 283937604 h 60"/>
                <a:gd name="T56" fmla="*/ 688945793 w 59"/>
                <a:gd name="T57" fmla="*/ 520553421 h 60"/>
                <a:gd name="T58" fmla="*/ 467082646 w 59"/>
                <a:gd name="T59" fmla="*/ 153800969 h 60"/>
                <a:gd name="T60" fmla="*/ 432049825 w 59"/>
                <a:gd name="T61" fmla="*/ 153800969 h 60"/>
                <a:gd name="T62" fmla="*/ 455406178 w 59"/>
                <a:gd name="T63" fmla="*/ 0 h 60"/>
                <a:gd name="T64" fmla="*/ 467082646 w 59"/>
                <a:gd name="T65" fmla="*/ 153800969 h 60"/>
                <a:gd name="T66" fmla="*/ 513788519 w 59"/>
                <a:gd name="T67" fmla="*/ 189290590 h 60"/>
                <a:gd name="T68" fmla="*/ 502112051 w 59"/>
                <a:gd name="T69" fmla="*/ 165629696 h 60"/>
                <a:gd name="T70" fmla="*/ 630560035 w 59"/>
                <a:gd name="T71" fmla="*/ 59153954 h 60"/>
                <a:gd name="T72" fmla="*/ 525468404 w 59"/>
                <a:gd name="T73" fmla="*/ 189290590 h 60"/>
                <a:gd name="T74" fmla="*/ 548821341 w 59"/>
                <a:gd name="T75" fmla="*/ 260276710 h 60"/>
                <a:gd name="T76" fmla="*/ 548821341 w 59"/>
                <a:gd name="T77" fmla="*/ 236615817 h 60"/>
                <a:gd name="T78" fmla="*/ 688945793 w 59"/>
                <a:gd name="T79" fmla="*/ 248444544 h 6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9" h="60">
                  <a:moveTo>
                    <a:pt x="12" y="40"/>
                  </a:moveTo>
                  <a:cubicBezTo>
                    <a:pt x="1" y="40"/>
                    <a:pt x="1" y="40"/>
                    <a:pt x="1" y="40"/>
                  </a:cubicBezTo>
                  <a:cubicBezTo>
                    <a:pt x="0" y="40"/>
                    <a:pt x="0" y="40"/>
                    <a:pt x="0" y="39"/>
                  </a:cubicBezTo>
                  <a:cubicBezTo>
                    <a:pt x="0" y="39"/>
                    <a:pt x="0" y="38"/>
                    <a:pt x="1" y="38"/>
                  </a:cubicBezTo>
                  <a:cubicBezTo>
                    <a:pt x="12" y="38"/>
                    <a:pt x="12" y="38"/>
                    <a:pt x="12" y="38"/>
                  </a:cubicBezTo>
                  <a:cubicBezTo>
                    <a:pt x="13" y="38"/>
                    <a:pt x="13" y="39"/>
                    <a:pt x="13" y="39"/>
                  </a:cubicBezTo>
                  <a:cubicBezTo>
                    <a:pt x="13" y="40"/>
                    <a:pt x="13" y="40"/>
                    <a:pt x="12" y="40"/>
                  </a:cubicBezTo>
                  <a:close/>
                  <a:moveTo>
                    <a:pt x="28" y="19"/>
                  </a:moveTo>
                  <a:cubicBezTo>
                    <a:pt x="18" y="9"/>
                    <a:pt x="18" y="9"/>
                    <a:pt x="18" y="9"/>
                  </a:cubicBezTo>
                  <a:cubicBezTo>
                    <a:pt x="18" y="8"/>
                    <a:pt x="17" y="8"/>
                    <a:pt x="16" y="8"/>
                  </a:cubicBezTo>
                  <a:cubicBezTo>
                    <a:pt x="15" y="8"/>
                    <a:pt x="14" y="8"/>
                    <a:pt x="13" y="9"/>
                  </a:cubicBezTo>
                  <a:cubicBezTo>
                    <a:pt x="8" y="14"/>
                    <a:pt x="8" y="14"/>
                    <a:pt x="8" y="14"/>
                  </a:cubicBezTo>
                  <a:cubicBezTo>
                    <a:pt x="8" y="15"/>
                    <a:pt x="7" y="15"/>
                    <a:pt x="7" y="16"/>
                  </a:cubicBezTo>
                  <a:cubicBezTo>
                    <a:pt x="7" y="17"/>
                    <a:pt x="8" y="18"/>
                    <a:pt x="8" y="19"/>
                  </a:cubicBezTo>
                  <a:cubicBezTo>
                    <a:pt x="18" y="29"/>
                    <a:pt x="18" y="29"/>
                    <a:pt x="18" y="29"/>
                  </a:cubicBezTo>
                  <a:cubicBezTo>
                    <a:pt x="17" y="37"/>
                    <a:pt x="17" y="37"/>
                    <a:pt x="17" y="37"/>
                  </a:cubicBezTo>
                  <a:cubicBezTo>
                    <a:pt x="17" y="37"/>
                    <a:pt x="16" y="36"/>
                    <a:pt x="15" y="36"/>
                  </a:cubicBezTo>
                  <a:cubicBezTo>
                    <a:pt x="3" y="24"/>
                    <a:pt x="3" y="24"/>
                    <a:pt x="3" y="24"/>
                  </a:cubicBezTo>
                  <a:cubicBezTo>
                    <a:pt x="1" y="22"/>
                    <a:pt x="0" y="19"/>
                    <a:pt x="0" y="16"/>
                  </a:cubicBezTo>
                  <a:cubicBezTo>
                    <a:pt x="0" y="14"/>
                    <a:pt x="1" y="11"/>
                    <a:pt x="3" y="9"/>
                  </a:cubicBezTo>
                  <a:cubicBezTo>
                    <a:pt x="9" y="4"/>
                    <a:pt x="9" y="4"/>
                    <a:pt x="9" y="4"/>
                  </a:cubicBezTo>
                  <a:cubicBezTo>
                    <a:pt x="11" y="2"/>
                    <a:pt x="13" y="1"/>
                    <a:pt x="16" y="1"/>
                  </a:cubicBezTo>
                  <a:cubicBezTo>
                    <a:pt x="19" y="1"/>
                    <a:pt x="21" y="2"/>
                    <a:pt x="23" y="4"/>
                  </a:cubicBezTo>
                  <a:cubicBezTo>
                    <a:pt x="35" y="16"/>
                    <a:pt x="35" y="16"/>
                    <a:pt x="35" y="16"/>
                  </a:cubicBezTo>
                  <a:cubicBezTo>
                    <a:pt x="36" y="17"/>
                    <a:pt x="36" y="17"/>
                    <a:pt x="37" y="18"/>
                  </a:cubicBezTo>
                  <a:lnTo>
                    <a:pt x="28" y="19"/>
                  </a:lnTo>
                  <a:close/>
                  <a:moveTo>
                    <a:pt x="6" y="55"/>
                  </a:moveTo>
                  <a:cubicBezTo>
                    <a:pt x="6" y="55"/>
                    <a:pt x="6" y="55"/>
                    <a:pt x="5" y="55"/>
                  </a:cubicBezTo>
                  <a:cubicBezTo>
                    <a:pt x="5" y="55"/>
                    <a:pt x="5" y="55"/>
                    <a:pt x="5" y="55"/>
                  </a:cubicBezTo>
                  <a:cubicBezTo>
                    <a:pt x="4" y="54"/>
                    <a:pt x="4" y="54"/>
                    <a:pt x="5" y="53"/>
                  </a:cubicBezTo>
                  <a:cubicBezTo>
                    <a:pt x="14" y="44"/>
                    <a:pt x="14" y="44"/>
                    <a:pt x="14" y="44"/>
                  </a:cubicBezTo>
                  <a:cubicBezTo>
                    <a:pt x="14" y="44"/>
                    <a:pt x="15" y="44"/>
                    <a:pt x="15" y="44"/>
                  </a:cubicBezTo>
                  <a:cubicBezTo>
                    <a:pt x="16" y="45"/>
                    <a:pt x="16" y="45"/>
                    <a:pt x="15" y="46"/>
                  </a:cubicBezTo>
                  <a:lnTo>
                    <a:pt x="6" y="55"/>
                  </a:lnTo>
                  <a:close/>
                  <a:moveTo>
                    <a:pt x="21" y="59"/>
                  </a:moveTo>
                  <a:cubicBezTo>
                    <a:pt x="21" y="59"/>
                    <a:pt x="21" y="60"/>
                    <a:pt x="20" y="60"/>
                  </a:cubicBezTo>
                  <a:cubicBezTo>
                    <a:pt x="20" y="60"/>
                    <a:pt x="19" y="59"/>
                    <a:pt x="19" y="59"/>
                  </a:cubicBezTo>
                  <a:cubicBezTo>
                    <a:pt x="19" y="47"/>
                    <a:pt x="19" y="47"/>
                    <a:pt x="19" y="47"/>
                  </a:cubicBezTo>
                  <a:cubicBezTo>
                    <a:pt x="19" y="47"/>
                    <a:pt x="20" y="46"/>
                    <a:pt x="20" y="46"/>
                  </a:cubicBezTo>
                  <a:cubicBezTo>
                    <a:pt x="21" y="46"/>
                    <a:pt x="21" y="47"/>
                    <a:pt x="21" y="47"/>
                  </a:cubicBezTo>
                  <a:lnTo>
                    <a:pt x="21" y="59"/>
                  </a:lnTo>
                  <a:close/>
                  <a:moveTo>
                    <a:pt x="56" y="51"/>
                  </a:moveTo>
                  <a:cubicBezTo>
                    <a:pt x="50" y="56"/>
                    <a:pt x="50" y="56"/>
                    <a:pt x="50" y="56"/>
                  </a:cubicBezTo>
                  <a:cubicBezTo>
                    <a:pt x="48" y="58"/>
                    <a:pt x="46" y="59"/>
                    <a:pt x="43" y="59"/>
                  </a:cubicBezTo>
                  <a:cubicBezTo>
                    <a:pt x="40" y="59"/>
                    <a:pt x="38" y="58"/>
                    <a:pt x="36" y="56"/>
                  </a:cubicBezTo>
                  <a:cubicBezTo>
                    <a:pt x="24" y="44"/>
                    <a:pt x="24" y="44"/>
                    <a:pt x="24" y="44"/>
                  </a:cubicBezTo>
                  <a:cubicBezTo>
                    <a:pt x="23" y="44"/>
                    <a:pt x="23" y="43"/>
                    <a:pt x="22" y="42"/>
                  </a:cubicBezTo>
                  <a:cubicBezTo>
                    <a:pt x="31" y="42"/>
                    <a:pt x="31" y="42"/>
                    <a:pt x="31" y="42"/>
                  </a:cubicBezTo>
                  <a:cubicBezTo>
                    <a:pt x="41" y="51"/>
                    <a:pt x="41" y="51"/>
                    <a:pt x="41" y="51"/>
                  </a:cubicBezTo>
                  <a:cubicBezTo>
                    <a:pt x="42" y="53"/>
                    <a:pt x="44" y="53"/>
                    <a:pt x="45" y="51"/>
                  </a:cubicBezTo>
                  <a:cubicBezTo>
                    <a:pt x="51" y="46"/>
                    <a:pt x="51" y="46"/>
                    <a:pt x="51" y="46"/>
                  </a:cubicBezTo>
                  <a:cubicBezTo>
                    <a:pt x="51" y="46"/>
                    <a:pt x="52" y="45"/>
                    <a:pt x="52" y="44"/>
                  </a:cubicBezTo>
                  <a:cubicBezTo>
                    <a:pt x="52" y="43"/>
                    <a:pt x="51" y="42"/>
                    <a:pt x="51" y="41"/>
                  </a:cubicBezTo>
                  <a:cubicBezTo>
                    <a:pt x="41" y="32"/>
                    <a:pt x="41" y="32"/>
                    <a:pt x="41" y="32"/>
                  </a:cubicBezTo>
                  <a:cubicBezTo>
                    <a:pt x="42" y="23"/>
                    <a:pt x="42" y="23"/>
                    <a:pt x="42" y="23"/>
                  </a:cubicBezTo>
                  <a:cubicBezTo>
                    <a:pt x="42" y="23"/>
                    <a:pt x="43" y="24"/>
                    <a:pt x="44" y="24"/>
                  </a:cubicBezTo>
                  <a:cubicBezTo>
                    <a:pt x="56" y="36"/>
                    <a:pt x="56" y="36"/>
                    <a:pt x="56" y="36"/>
                  </a:cubicBezTo>
                  <a:cubicBezTo>
                    <a:pt x="58" y="38"/>
                    <a:pt x="59" y="41"/>
                    <a:pt x="59" y="44"/>
                  </a:cubicBezTo>
                  <a:cubicBezTo>
                    <a:pt x="59" y="47"/>
                    <a:pt x="58" y="49"/>
                    <a:pt x="56" y="51"/>
                  </a:cubicBezTo>
                  <a:close/>
                  <a:moveTo>
                    <a:pt x="40" y="13"/>
                  </a:moveTo>
                  <a:cubicBezTo>
                    <a:pt x="40" y="14"/>
                    <a:pt x="39" y="14"/>
                    <a:pt x="39" y="14"/>
                  </a:cubicBezTo>
                  <a:cubicBezTo>
                    <a:pt x="38" y="14"/>
                    <a:pt x="37" y="14"/>
                    <a:pt x="37" y="13"/>
                  </a:cubicBezTo>
                  <a:cubicBezTo>
                    <a:pt x="37" y="1"/>
                    <a:pt x="37" y="1"/>
                    <a:pt x="37" y="1"/>
                  </a:cubicBezTo>
                  <a:cubicBezTo>
                    <a:pt x="37" y="1"/>
                    <a:pt x="38" y="0"/>
                    <a:pt x="39" y="0"/>
                  </a:cubicBezTo>
                  <a:cubicBezTo>
                    <a:pt x="39" y="0"/>
                    <a:pt x="40" y="1"/>
                    <a:pt x="40" y="1"/>
                  </a:cubicBezTo>
                  <a:lnTo>
                    <a:pt x="40" y="13"/>
                  </a:lnTo>
                  <a:close/>
                  <a:moveTo>
                    <a:pt x="45" y="16"/>
                  </a:moveTo>
                  <a:cubicBezTo>
                    <a:pt x="45" y="16"/>
                    <a:pt x="45" y="16"/>
                    <a:pt x="44" y="16"/>
                  </a:cubicBezTo>
                  <a:cubicBezTo>
                    <a:pt x="44" y="16"/>
                    <a:pt x="44" y="16"/>
                    <a:pt x="43" y="16"/>
                  </a:cubicBezTo>
                  <a:cubicBezTo>
                    <a:pt x="43" y="16"/>
                    <a:pt x="43" y="15"/>
                    <a:pt x="43" y="14"/>
                  </a:cubicBezTo>
                  <a:cubicBezTo>
                    <a:pt x="53" y="5"/>
                    <a:pt x="53" y="5"/>
                    <a:pt x="53" y="5"/>
                  </a:cubicBezTo>
                  <a:cubicBezTo>
                    <a:pt x="53" y="5"/>
                    <a:pt x="54" y="5"/>
                    <a:pt x="54" y="5"/>
                  </a:cubicBezTo>
                  <a:cubicBezTo>
                    <a:pt x="55" y="6"/>
                    <a:pt x="55" y="6"/>
                    <a:pt x="54" y="7"/>
                  </a:cubicBezTo>
                  <a:lnTo>
                    <a:pt x="45" y="16"/>
                  </a:lnTo>
                  <a:close/>
                  <a:moveTo>
                    <a:pt x="58" y="22"/>
                  </a:moveTo>
                  <a:cubicBezTo>
                    <a:pt x="47" y="22"/>
                    <a:pt x="47" y="22"/>
                    <a:pt x="47" y="22"/>
                  </a:cubicBezTo>
                  <a:cubicBezTo>
                    <a:pt x="46" y="22"/>
                    <a:pt x="45" y="22"/>
                    <a:pt x="45" y="21"/>
                  </a:cubicBezTo>
                  <a:cubicBezTo>
                    <a:pt x="45" y="20"/>
                    <a:pt x="46" y="20"/>
                    <a:pt x="47" y="20"/>
                  </a:cubicBezTo>
                  <a:cubicBezTo>
                    <a:pt x="58" y="20"/>
                    <a:pt x="58" y="20"/>
                    <a:pt x="58" y="20"/>
                  </a:cubicBezTo>
                  <a:cubicBezTo>
                    <a:pt x="59" y="20"/>
                    <a:pt x="59" y="20"/>
                    <a:pt x="59" y="21"/>
                  </a:cubicBezTo>
                  <a:cubicBezTo>
                    <a:pt x="59" y="22"/>
                    <a:pt x="59" y="22"/>
                    <a:pt x="58" y="22"/>
                  </a:cubicBezTo>
                  <a:close/>
                </a:path>
              </a:pathLst>
            </a:custGeom>
            <a:gradFill>
              <a:gsLst>
                <a:gs pos="0">
                  <a:srgbClr val="C00000"/>
                </a:gs>
                <a:gs pos="100000">
                  <a:srgbClr val="F42400">
                    <a:alpha val="97000"/>
                  </a:srgbClr>
                </a:gs>
              </a:gsLst>
              <a:lin ang="3000000" scaled="0"/>
            </a:gradFill>
            <a:ln>
              <a:noFill/>
            </a:ln>
          </p:spPr>
          <p:txBody>
            <a:bodyPr/>
            <a:lstStyle/>
            <a:p>
              <a:endParaRPr lang="zh-CN" altLang="en-US"/>
            </a:p>
          </p:txBody>
        </p:sp>
      </p:grpSp>
      <p:grpSp>
        <p:nvGrpSpPr>
          <p:cNvPr id="12" name="组合 11"/>
          <p:cNvGrpSpPr/>
          <p:nvPr/>
        </p:nvGrpSpPr>
        <p:grpSpPr>
          <a:xfrm>
            <a:off x="6164717" y="4111065"/>
            <a:ext cx="653442" cy="653442"/>
            <a:chOff x="3837377" y="2101030"/>
            <a:chExt cx="871256" cy="871256"/>
          </a:xfrm>
        </p:grpSpPr>
        <p:sp>
          <p:nvSpPr>
            <p:cNvPr id="13" name="椭圆 12"/>
            <p:cNvSpPr/>
            <p:nvPr/>
          </p:nvSpPr>
          <p:spPr>
            <a:xfrm>
              <a:off x="3837377" y="2101030"/>
              <a:ext cx="871256" cy="8712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90"/>
            <p:cNvSpPr>
              <a:spLocks noEditPoints="1"/>
            </p:cNvSpPr>
            <p:nvPr/>
          </p:nvSpPr>
          <p:spPr bwMode="auto">
            <a:xfrm>
              <a:off x="4151259" y="2382138"/>
              <a:ext cx="243494" cy="284416"/>
            </a:xfrm>
            <a:custGeom>
              <a:avLst/>
              <a:gdLst>
                <a:gd name="T0" fmla="*/ 648868068 w 55"/>
                <a:gd name="T1" fmla="*/ 713265565 h 64"/>
                <a:gd name="T2" fmla="*/ 35391805 w 55"/>
                <a:gd name="T3" fmla="*/ 760814993 h 64"/>
                <a:gd name="T4" fmla="*/ 0 w 55"/>
                <a:gd name="T5" fmla="*/ 35664657 h 64"/>
                <a:gd name="T6" fmla="*/ 412916980 w 55"/>
                <a:gd name="T7" fmla="*/ 0 h 64"/>
                <a:gd name="T8" fmla="*/ 613476264 w 55"/>
                <a:gd name="T9" fmla="*/ 154539953 h 64"/>
                <a:gd name="T10" fmla="*/ 589879437 w 55"/>
                <a:gd name="T11" fmla="*/ 261530477 h 64"/>
                <a:gd name="T12" fmla="*/ 377521741 w 55"/>
                <a:gd name="T13" fmla="*/ 225865820 h 64"/>
                <a:gd name="T14" fmla="*/ 47190218 w 55"/>
                <a:gd name="T15" fmla="*/ 47549429 h 64"/>
                <a:gd name="T16" fmla="*/ 589879437 w 55"/>
                <a:gd name="T17" fmla="*/ 701377346 h 64"/>
                <a:gd name="T18" fmla="*/ 412916980 w 55"/>
                <a:gd name="T19" fmla="*/ 475508078 h 64"/>
                <a:gd name="T20" fmla="*/ 530890807 w 55"/>
                <a:gd name="T21" fmla="*/ 487396297 h 64"/>
                <a:gd name="T22" fmla="*/ 530890807 w 55"/>
                <a:gd name="T23" fmla="*/ 511172735 h 64"/>
                <a:gd name="T24" fmla="*/ 507297415 w 55"/>
                <a:gd name="T25" fmla="*/ 534949173 h 64"/>
                <a:gd name="T26" fmla="*/ 235951088 w 55"/>
                <a:gd name="T27" fmla="*/ 534949173 h 64"/>
                <a:gd name="T28" fmla="*/ 117977261 w 55"/>
                <a:gd name="T29" fmla="*/ 641936250 h 64"/>
                <a:gd name="T30" fmla="*/ 106178848 w 55"/>
                <a:gd name="T31" fmla="*/ 641936250 h 64"/>
                <a:gd name="T32" fmla="*/ 188760870 w 55"/>
                <a:gd name="T33" fmla="*/ 546837393 h 64"/>
                <a:gd name="T34" fmla="*/ 200559283 w 55"/>
                <a:gd name="T35" fmla="*/ 546837393 h 64"/>
                <a:gd name="T36" fmla="*/ 283141306 w 55"/>
                <a:gd name="T37" fmla="*/ 356632782 h 64"/>
                <a:gd name="T38" fmla="*/ 294939719 w 55"/>
                <a:gd name="T39" fmla="*/ 213977601 h 64"/>
                <a:gd name="T40" fmla="*/ 306738132 w 55"/>
                <a:gd name="T41" fmla="*/ 213977601 h 64"/>
                <a:gd name="T42" fmla="*/ 318536545 w 55"/>
                <a:gd name="T43" fmla="*/ 249642258 h 64"/>
                <a:gd name="T44" fmla="*/ 318536545 w 55"/>
                <a:gd name="T45" fmla="*/ 249642258 h 64"/>
                <a:gd name="T46" fmla="*/ 306738132 w 55"/>
                <a:gd name="T47" fmla="*/ 344744563 h 64"/>
                <a:gd name="T48" fmla="*/ 412916980 w 55"/>
                <a:gd name="T49" fmla="*/ 475508078 h 64"/>
                <a:gd name="T50" fmla="*/ 129772240 w 55"/>
                <a:gd name="T51" fmla="*/ 618163259 h 64"/>
                <a:gd name="T52" fmla="*/ 365726762 w 55"/>
                <a:gd name="T53" fmla="*/ 475508078 h 64"/>
                <a:gd name="T54" fmla="*/ 294939719 w 55"/>
                <a:gd name="T55" fmla="*/ 392293992 h 64"/>
                <a:gd name="T56" fmla="*/ 247749501 w 55"/>
                <a:gd name="T57" fmla="*/ 511172735 h 64"/>
                <a:gd name="T58" fmla="*/ 294939719 w 55"/>
                <a:gd name="T59" fmla="*/ 285306915 h 64"/>
                <a:gd name="T60" fmla="*/ 306738132 w 55"/>
                <a:gd name="T61" fmla="*/ 249642258 h 64"/>
                <a:gd name="T62" fmla="*/ 306738132 w 55"/>
                <a:gd name="T63" fmla="*/ 249642258 h 64"/>
                <a:gd name="T64" fmla="*/ 294939719 w 55"/>
                <a:gd name="T65" fmla="*/ 237754039 h 64"/>
                <a:gd name="T66" fmla="*/ 424711958 w 55"/>
                <a:gd name="T67" fmla="*/ 213977601 h 64"/>
                <a:gd name="T68" fmla="*/ 578081024 w 55"/>
                <a:gd name="T69" fmla="*/ 190204610 h 64"/>
                <a:gd name="T70" fmla="*/ 424711958 w 55"/>
                <a:gd name="T71" fmla="*/ 47549429 h 64"/>
                <a:gd name="T72" fmla="*/ 460107198 w 55"/>
                <a:gd name="T73" fmla="*/ 499284516 h 64"/>
                <a:gd name="T74" fmla="*/ 519095828 w 55"/>
                <a:gd name="T75" fmla="*/ 511172735 h 64"/>
                <a:gd name="T76" fmla="*/ 460107198 w 55"/>
                <a:gd name="T77" fmla="*/ 499284516 h 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5" h="64">
                  <a:moveTo>
                    <a:pt x="55" y="19"/>
                  </a:moveTo>
                  <a:cubicBezTo>
                    <a:pt x="55" y="60"/>
                    <a:pt x="55" y="60"/>
                    <a:pt x="55" y="60"/>
                  </a:cubicBezTo>
                  <a:cubicBezTo>
                    <a:pt x="55" y="62"/>
                    <a:pt x="53" y="64"/>
                    <a:pt x="51" y="64"/>
                  </a:cubicBezTo>
                  <a:cubicBezTo>
                    <a:pt x="3" y="64"/>
                    <a:pt x="3" y="64"/>
                    <a:pt x="3" y="64"/>
                  </a:cubicBezTo>
                  <a:cubicBezTo>
                    <a:pt x="1" y="64"/>
                    <a:pt x="0" y="62"/>
                    <a:pt x="0" y="60"/>
                  </a:cubicBezTo>
                  <a:cubicBezTo>
                    <a:pt x="0" y="3"/>
                    <a:pt x="0" y="3"/>
                    <a:pt x="0" y="3"/>
                  </a:cubicBezTo>
                  <a:cubicBezTo>
                    <a:pt x="0" y="1"/>
                    <a:pt x="1" y="0"/>
                    <a:pt x="3" y="0"/>
                  </a:cubicBezTo>
                  <a:cubicBezTo>
                    <a:pt x="35" y="0"/>
                    <a:pt x="35" y="0"/>
                    <a:pt x="35" y="0"/>
                  </a:cubicBezTo>
                  <a:cubicBezTo>
                    <a:pt x="37" y="0"/>
                    <a:pt x="40" y="1"/>
                    <a:pt x="41" y="2"/>
                  </a:cubicBezTo>
                  <a:cubicBezTo>
                    <a:pt x="52" y="13"/>
                    <a:pt x="52" y="13"/>
                    <a:pt x="52" y="13"/>
                  </a:cubicBezTo>
                  <a:cubicBezTo>
                    <a:pt x="53" y="14"/>
                    <a:pt x="55" y="17"/>
                    <a:pt x="55" y="19"/>
                  </a:cubicBezTo>
                  <a:close/>
                  <a:moveTo>
                    <a:pt x="50" y="22"/>
                  </a:moveTo>
                  <a:cubicBezTo>
                    <a:pt x="35" y="22"/>
                    <a:pt x="35" y="22"/>
                    <a:pt x="35" y="22"/>
                  </a:cubicBezTo>
                  <a:cubicBezTo>
                    <a:pt x="33" y="22"/>
                    <a:pt x="32" y="21"/>
                    <a:pt x="32" y="19"/>
                  </a:cubicBezTo>
                  <a:cubicBezTo>
                    <a:pt x="32" y="4"/>
                    <a:pt x="32" y="4"/>
                    <a:pt x="32" y="4"/>
                  </a:cubicBezTo>
                  <a:cubicBezTo>
                    <a:pt x="4" y="4"/>
                    <a:pt x="4" y="4"/>
                    <a:pt x="4" y="4"/>
                  </a:cubicBezTo>
                  <a:cubicBezTo>
                    <a:pt x="4" y="59"/>
                    <a:pt x="4" y="59"/>
                    <a:pt x="4" y="59"/>
                  </a:cubicBezTo>
                  <a:cubicBezTo>
                    <a:pt x="50" y="59"/>
                    <a:pt x="50" y="59"/>
                    <a:pt x="50" y="59"/>
                  </a:cubicBezTo>
                  <a:lnTo>
                    <a:pt x="50" y="22"/>
                  </a:lnTo>
                  <a:close/>
                  <a:moveTo>
                    <a:pt x="35" y="40"/>
                  </a:moveTo>
                  <a:cubicBezTo>
                    <a:pt x="36" y="40"/>
                    <a:pt x="38" y="40"/>
                    <a:pt x="39" y="40"/>
                  </a:cubicBezTo>
                  <a:cubicBezTo>
                    <a:pt x="41" y="40"/>
                    <a:pt x="44" y="40"/>
                    <a:pt x="45" y="41"/>
                  </a:cubicBezTo>
                  <a:cubicBezTo>
                    <a:pt x="45" y="42"/>
                    <a:pt x="46" y="42"/>
                    <a:pt x="45" y="43"/>
                  </a:cubicBezTo>
                  <a:cubicBezTo>
                    <a:pt x="45" y="43"/>
                    <a:pt x="45" y="43"/>
                    <a:pt x="45" y="43"/>
                  </a:cubicBezTo>
                  <a:cubicBezTo>
                    <a:pt x="45" y="43"/>
                    <a:pt x="45" y="43"/>
                    <a:pt x="45" y="43"/>
                  </a:cubicBezTo>
                  <a:cubicBezTo>
                    <a:pt x="45" y="44"/>
                    <a:pt x="44" y="45"/>
                    <a:pt x="43" y="45"/>
                  </a:cubicBezTo>
                  <a:cubicBezTo>
                    <a:pt x="40" y="45"/>
                    <a:pt x="37" y="44"/>
                    <a:pt x="34" y="42"/>
                  </a:cubicBezTo>
                  <a:cubicBezTo>
                    <a:pt x="29" y="43"/>
                    <a:pt x="24" y="44"/>
                    <a:pt x="20" y="45"/>
                  </a:cubicBezTo>
                  <a:cubicBezTo>
                    <a:pt x="16" y="51"/>
                    <a:pt x="13" y="54"/>
                    <a:pt x="11" y="54"/>
                  </a:cubicBezTo>
                  <a:cubicBezTo>
                    <a:pt x="11" y="54"/>
                    <a:pt x="11" y="54"/>
                    <a:pt x="10" y="54"/>
                  </a:cubicBezTo>
                  <a:cubicBezTo>
                    <a:pt x="9" y="54"/>
                    <a:pt x="9" y="54"/>
                    <a:pt x="9" y="54"/>
                  </a:cubicBezTo>
                  <a:cubicBezTo>
                    <a:pt x="9" y="54"/>
                    <a:pt x="9" y="54"/>
                    <a:pt x="9" y="54"/>
                  </a:cubicBezTo>
                  <a:cubicBezTo>
                    <a:pt x="9" y="53"/>
                    <a:pt x="9" y="53"/>
                    <a:pt x="9" y="52"/>
                  </a:cubicBezTo>
                  <a:cubicBezTo>
                    <a:pt x="9" y="51"/>
                    <a:pt x="11" y="48"/>
                    <a:pt x="16" y="46"/>
                  </a:cubicBezTo>
                  <a:cubicBezTo>
                    <a:pt x="16" y="45"/>
                    <a:pt x="16" y="45"/>
                    <a:pt x="16" y="46"/>
                  </a:cubicBezTo>
                  <a:cubicBezTo>
                    <a:pt x="17" y="46"/>
                    <a:pt x="17" y="46"/>
                    <a:pt x="17" y="46"/>
                  </a:cubicBezTo>
                  <a:cubicBezTo>
                    <a:pt x="18" y="44"/>
                    <a:pt x="19" y="42"/>
                    <a:pt x="20" y="39"/>
                  </a:cubicBezTo>
                  <a:cubicBezTo>
                    <a:pt x="22" y="36"/>
                    <a:pt x="23" y="33"/>
                    <a:pt x="24" y="30"/>
                  </a:cubicBezTo>
                  <a:cubicBezTo>
                    <a:pt x="23" y="26"/>
                    <a:pt x="23" y="22"/>
                    <a:pt x="23" y="19"/>
                  </a:cubicBezTo>
                  <a:cubicBezTo>
                    <a:pt x="23" y="18"/>
                    <a:pt x="24" y="18"/>
                    <a:pt x="25" y="18"/>
                  </a:cubicBezTo>
                  <a:cubicBezTo>
                    <a:pt x="25" y="18"/>
                    <a:pt x="25" y="18"/>
                    <a:pt x="25" y="18"/>
                  </a:cubicBezTo>
                  <a:cubicBezTo>
                    <a:pt x="26" y="18"/>
                    <a:pt x="26" y="18"/>
                    <a:pt x="26" y="18"/>
                  </a:cubicBezTo>
                  <a:cubicBezTo>
                    <a:pt x="26" y="18"/>
                    <a:pt x="26" y="18"/>
                    <a:pt x="27" y="18"/>
                  </a:cubicBezTo>
                  <a:cubicBezTo>
                    <a:pt x="27" y="19"/>
                    <a:pt x="27" y="20"/>
                    <a:pt x="27" y="21"/>
                  </a:cubicBezTo>
                  <a:cubicBezTo>
                    <a:pt x="27" y="21"/>
                    <a:pt x="27" y="21"/>
                    <a:pt x="27" y="21"/>
                  </a:cubicBezTo>
                  <a:cubicBezTo>
                    <a:pt x="27" y="21"/>
                    <a:pt x="27" y="21"/>
                    <a:pt x="27" y="21"/>
                  </a:cubicBezTo>
                  <a:cubicBezTo>
                    <a:pt x="27" y="22"/>
                    <a:pt x="27" y="22"/>
                    <a:pt x="27" y="22"/>
                  </a:cubicBezTo>
                  <a:cubicBezTo>
                    <a:pt x="27" y="25"/>
                    <a:pt x="27" y="27"/>
                    <a:pt x="26" y="29"/>
                  </a:cubicBezTo>
                  <a:cubicBezTo>
                    <a:pt x="28" y="33"/>
                    <a:pt x="30" y="36"/>
                    <a:pt x="32" y="38"/>
                  </a:cubicBezTo>
                  <a:cubicBezTo>
                    <a:pt x="33" y="39"/>
                    <a:pt x="34" y="39"/>
                    <a:pt x="35" y="40"/>
                  </a:cubicBezTo>
                  <a:close/>
                  <a:moveTo>
                    <a:pt x="16" y="47"/>
                  </a:moveTo>
                  <a:cubicBezTo>
                    <a:pt x="13" y="49"/>
                    <a:pt x="12" y="51"/>
                    <a:pt x="11" y="52"/>
                  </a:cubicBezTo>
                  <a:cubicBezTo>
                    <a:pt x="12" y="52"/>
                    <a:pt x="14" y="50"/>
                    <a:pt x="16" y="47"/>
                  </a:cubicBezTo>
                  <a:close/>
                  <a:moveTo>
                    <a:pt x="31" y="40"/>
                  </a:moveTo>
                  <a:cubicBezTo>
                    <a:pt x="31" y="40"/>
                    <a:pt x="30" y="40"/>
                    <a:pt x="30" y="40"/>
                  </a:cubicBezTo>
                  <a:cubicBezTo>
                    <a:pt x="28" y="38"/>
                    <a:pt x="27" y="36"/>
                    <a:pt x="25" y="33"/>
                  </a:cubicBezTo>
                  <a:cubicBezTo>
                    <a:pt x="25" y="35"/>
                    <a:pt x="24" y="38"/>
                    <a:pt x="23" y="40"/>
                  </a:cubicBezTo>
                  <a:cubicBezTo>
                    <a:pt x="22" y="41"/>
                    <a:pt x="21" y="42"/>
                    <a:pt x="21" y="43"/>
                  </a:cubicBezTo>
                  <a:cubicBezTo>
                    <a:pt x="24" y="42"/>
                    <a:pt x="28" y="41"/>
                    <a:pt x="31" y="40"/>
                  </a:cubicBezTo>
                  <a:close/>
                  <a:moveTo>
                    <a:pt x="25" y="24"/>
                  </a:moveTo>
                  <a:cubicBezTo>
                    <a:pt x="25" y="24"/>
                    <a:pt x="25" y="23"/>
                    <a:pt x="26" y="23"/>
                  </a:cubicBezTo>
                  <a:cubicBezTo>
                    <a:pt x="26" y="22"/>
                    <a:pt x="26" y="22"/>
                    <a:pt x="26" y="21"/>
                  </a:cubicBezTo>
                  <a:cubicBezTo>
                    <a:pt x="26" y="21"/>
                    <a:pt x="26" y="21"/>
                    <a:pt x="26" y="21"/>
                  </a:cubicBezTo>
                  <a:cubicBezTo>
                    <a:pt x="26" y="21"/>
                    <a:pt x="26" y="21"/>
                    <a:pt x="26" y="21"/>
                  </a:cubicBezTo>
                  <a:cubicBezTo>
                    <a:pt x="26" y="20"/>
                    <a:pt x="26" y="20"/>
                    <a:pt x="25" y="19"/>
                  </a:cubicBezTo>
                  <a:cubicBezTo>
                    <a:pt x="25" y="20"/>
                    <a:pt x="25" y="20"/>
                    <a:pt x="25" y="20"/>
                  </a:cubicBezTo>
                  <a:cubicBezTo>
                    <a:pt x="25" y="21"/>
                    <a:pt x="25" y="22"/>
                    <a:pt x="25" y="24"/>
                  </a:cubicBezTo>
                  <a:close/>
                  <a:moveTo>
                    <a:pt x="36" y="18"/>
                  </a:moveTo>
                  <a:cubicBezTo>
                    <a:pt x="50" y="18"/>
                    <a:pt x="50" y="18"/>
                    <a:pt x="50" y="18"/>
                  </a:cubicBezTo>
                  <a:cubicBezTo>
                    <a:pt x="50" y="17"/>
                    <a:pt x="49" y="17"/>
                    <a:pt x="49" y="16"/>
                  </a:cubicBezTo>
                  <a:cubicBezTo>
                    <a:pt x="38" y="5"/>
                    <a:pt x="38" y="5"/>
                    <a:pt x="38" y="5"/>
                  </a:cubicBezTo>
                  <a:cubicBezTo>
                    <a:pt x="38" y="5"/>
                    <a:pt x="37" y="5"/>
                    <a:pt x="36" y="4"/>
                  </a:cubicBezTo>
                  <a:lnTo>
                    <a:pt x="36" y="18"/>
                  </a:lnTo>
                  <a:close/>
                  <a:moveTo>
                    <a:pt x="39" y="42"/>
                  </a:moveTo>
                  <a:cubicBezTo>
                    <a:pt x="41" y="42"/>
                    <a:pt x="42" y="43"/>
                    <a:pt x="43" y="43"/>
                  </a:cubicBezTo>
                  <a:cubicBezTo>
                    <a:pt x="44" y="43"/>
                    <a:pt x="44" y="43"/>
                    <a:pt x="44" y="43"/>
                  </a:cubicBezTo>
                  <a:cubicBezTo>
                    <a:pt x="44" y="43"/>
                    <a:pt x="44" y="43"/>
                    <a:pt x="44" y="43"/>
                  </a:cubicBezTo>
                  <a:cubicBezTo>
                    <a:pt x="44" y="42"/>
                    <a:pt x="43" y="42"/>
                    <a:pt x="39" y="42"/>
                  </a:cubicBezTo>
                  <a:close/>
                </a:path>
              </a:pathLst>
            </a:custGeom>
            <a:gradFill>
              <a:gsLst>
                <a:gs pos="0">
                  <a:srgbClr val="C00000"/>
                </a:gs>
                <a:gs pos="100000">
                  <a:srgbClr val="F42400">
                    <a:alpha val="97000"/>
                  </a:srgbClr>
                </a:gs>
              </a:gsLst>
              <a:lin ang="3000000" scaled="0"/>
            </a:gradFill>
            <a:ln>
              <a:noFill/>
            </a:ln>
          </p:spPr>
          <p:txBody>
            <a:bodyPr/>
            <a:lstStyle/>
            <a:p>
              <a:endParaRPr lang="zh-CN" altLang="en-US"/>
            </a:p>
          </p:txBody>
        </p:sp>
      </p:grpSp>
      <p:sp>
        <p:nvSpPr>
          <p:cNvPr id="15" name="文本框 180"/>
          <p:cNvSpPr txBox="1">
            <a:spLocks noChangeArrowheads="1"/>
          </p:cNvSpPr>
          <p:nvPr/>
        </p:nvSpPr>
        <p:spPr bwMode="auto">
          <a:xfrm>
            <a:off x="1110580" y="4111065"/>
            <a:ext cx="2072417" cy="590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请输入您想要的文字请输入您想要的文字</a:t>
            </a:r>
          </a:p>
        </p:txBody>
      </p:sp>
      <p:sp>
        <p:nvSpPr>
          <p:cNvPr id="18" name="文本框 180"/>
          <p:cNvSpPr txBox="1">
            <a:spLocks noChangeArrowheads="1"/>
          </p:cNvSpPr>
          <p:nvPr/>
        </p:nvSpPr>
        <p:spPr bwMode="auto">
          <a:xfrm>
            <a:off x="3986564" y="4111065"/>
            <a:ext cx="2072417" cy="590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请输入您想要的文字请输入您想要的文字</a:t>
            </a:r>
          </a:p>
        </p:txBody>
      </p:sp>
      <p:sp>
        <p:nvSpPr>
          <p:cNvPr id="19" name="文本框 180"/>
          <p:cNvSpPr txBox="1">
            <a:spLocks noChangeArrowheads="1"/>
          </p:cNvSpPr>
          <p:nvPr/>
        </p:nvSpPr>
        <p:spPr bwMode="auto">
          <a:xfrm>
            <a:off x="6861588" y="4111065"/>
            <a:ext cx="2072417" cy="590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请输入您想要的文字请输入您想要的文字</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21" presetClass="entr" presetSubtype="1"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1000"/>
                                        <p:tgtEl>
                                          <p:spTgt spid="4"/>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1000"/>
                                        <p:tgtEl>
                                          <p:spTgt spid="5"/>
                                        </p:tgtEl>
                                      </p:cBhvr>
                                    </p:animEffect>
                                  </p:childTnLst>
                                </p:cTn>
                              </p:par>
                              <p:par>
                                <p:cTn id="22" presetID="53" presetClass="entr" presetSubtype="16" fill="hold" nodeType="withEffect">
                                  <p:stCondLst>
                                    <p:cond delay="10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par>
                                <p:cTn id="27" presetID="6" presetClass="emph" presetSubtype="0" decel="100000" autoRev="1" fill="hold" nodeType="withEffect">
                                  <p:stCondLst>
                                    <p:cond delay="300"/>
                                  </p:stCondLst>
                                  <p:childTnLst>
                                    <p:animScale>
                                      <p:cBhvr>
                                        <p:cTn id="28" dur="250" fill="hold"/>
                                        <p:tgtEl>
                                          <p:spTgt spid="9"/>
                                        </p:tgtEl>
                                      </p:cBhvr>
                                      <p:by x="120000" y="120000"/>
                                    </p:animScale>
                                  </p:childTnLst>
                                </p:cTn>
                              </p:par>
                              <p:par>
                                <p:cTn id="29" presetID="53" presetClass="entr" presetSubtype="16" fill="hold" nodeType="withEffect">
                                  <p:stCondLst>
                                    <p:cond delay="20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par>
                                <p:cTn id="34" presetID="6" presetClass="emph" presetSubtype="0" decel="100000" autoRev="1" fill="hold" nodeType="withEffect">
                                  <p:stCondLst>
                                    <p:cond delay="400"/>
                                  </p:stCondLst>
                                  <p:childTnLst>
                                    <p:animScale>
                                      <p:cBhvr>
                                        <p:cTn id="35" dur="250" fill="hold"/>
                                        <p:tgtEl>
                                          <p:spTgt spid="6"/>
                                        </p:tgtEl>
                                      </p:cBhvr>
                                      <p:by x="120000" y="120000"/>
                                    </p:animScale>
                                  </p:childTnLst>
                                </p:cTn>
                              </p:par>
                              <p:par>
                                <p:cTn id="36" presetID="53" presetClass="entr" presetSubtype="16" fill="hold" nodeType="withEffect">
                                  <p:stCondLst>
                                    <p:cond delay="30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Effect transition="in" filter="fade">
                                      <p:cBhvr>
                                        <p:cTn id="40" dur="500"/>
                                        <p:tgtEl>
                                          <p:spTgt spid="12"/>
                                        </p:tgtEl>
                                      </p:cBhvr>
                                    </p:animEffect>
                                  </p:childTnLst>
                                </p:cTn>
                              </p:par>
                              <p:par>
                                <p:cTn id="41" presetID="6" presetClass="emph" presetSubtype="0" decel="100000" autoRev="1" fill="hold" nodeType="withEffect">
                                  <p:stCondLst>
                                    <p:cond delay="500"/>
                                  </p:stCondLst>
                                  <p:childTnLst>
                                    <p:animScale>
                                      <p:cBhvr>
                                        <p:cTn id="42" dur="250" fill="hold"/>
                                        <p:tgtEl>
                                          <p:spTgt spid="12"/>
                                        </p:tgtEl>
                                      </p:cBhvr>
                                      <p:by x="120000" y="120000"/>
                                    </p:animScale>
                                  </p:childTnLst>
                                </p:cTn>
                              </p:par>
                            </p:childTnLst>
                          </p:cTn>
                        </p:par>
                        <p:par>
                          <p:cTn id="43" fill="hold">
                            <p:stCondLst>
                              <p:cond delay="3000"/>
                            </p:stCondLst>
                            <p:childTnLst>
                              <p:par>
                                <p:cTn id="44" presetID="22" presetClass="entr" presetSubtype="4"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down)">
                                      <p:cBhvr>
                                        <p:cTn id="46" dur="500"/>
                                        <p:tgtEl>
                                          <p:spTgt spid="15"/>
                                        </p:tgtEl>
                                      </p:cBhvr>
                                    </p:animEffect>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down)">
                                      <p:cBhvr>
                                        <p:cTn id="50" dur="500"/>
                                        <p:tgtEl>
                                          <p:spTgt spid="18"/>
                                        </p:tgtEl>
                                      </p:cBhvr>
                                    </p:animEffect>
                                  </p:childTnLst>
                                </p:cTn>
                              </p:par>
                            </p:childTnLst>
                          </p:cTn>
                        </p:par>
                        <p:par>
                          <p:cTn id="51" fill="hold">
                            <p:stCondLst>
                              <p:cond delay="4000"/>
                            </p:stCondLst>
                            <p:childTnLst>
                              <p:par>
                                <p:cTn id="52" presetID="22" presetClass="entr" presetSubtype="4"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down)">
                                      <p:cBhvr>
                                        <p:cTn id="5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P spid="15" grpId="0" autoUpdateAnimBg="0"/>
      <p:bldP spid="18" grpId="0" autoUpdateAnimBg="0"/>
      <p:bldP spid="19"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048714" y="156132"/>
            <a:ext cx="117307" cy="40578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 name="TextBox 59"/>
          <p:cNvSpPr txBox="1">
            <a:spLocks noChangeArrowheads="1"/>
          </p:cNvSpPr>
          <p:nvPr/>
        </p:nvSpPr>
        <p:spPr bwMode="auto">
          <a:xfrm>
            <a:off x="6322259" y="191731"/>
            <a:ext cx="2617271" cy="34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b="1" dirty="0" smtClean="0">
                <a:solidFill>
                  <a:srgbClr val="C00000"/>
                </a:solidFill>
                <a:latin typeface="微软雅黑" panose="020B0503020204020204" pitchFamily="34" charset="-122"/>
                <a:ea typeface="微软雅黑" panose="020B0503020204020204" pitchFamily="34" charset="-122"/>
              </a:rPr>
              <a:t>点击此处添加您的标题</a:t>
            </a:r>
            <a:endParaRPr lang="zh-CN" altLang="en-US" b="1" dirty="0">
              <a:solidFill>
                <a:srgbClr val="C00000"/>
              </a:solidFill>
              <a:latin typeface="微软雅黑" panose="020B0503020204020204" pitchFamily="34" charset="-122"/>
              <a:ea typeface="微软雅黑" panose="020B0503020204020204" pitchFamily="34" charset="-122"/>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966" y="984974"/>
            <a:ext cx="3700488" cy="3312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16"/>
          <p:cNvSpPr>
            <a:spLocks noChangeArrowheads="1"/>
          </p:cNvSpPr>
          <p:nvPr/>
        </p:nvSpPr>
        <p:spPr bwMode="auto">
          <a:xfrm>
            <a:off x="4974899" y="2994396"/>
            <a:ext cx="533400" cy="536972"/>
          </a:xfrm>
          <a:prstGeom prst="ellipse">
            <a:avLst/>
          </a:prstGeom>
          <a:solidFill>
            <a:srgbClr val="C00000"/>
          </a:solidFill>
          <a:ln>
            <a:noFill/>
          </a:ln>
        </p:spPr>
        <p:txBody>
          <a:bodyPr lIns="68580" tIns="34290" rIns="68580" bIns="34290" anchor="ctr"/>
          <a:lstStyle/>
          <a:p>
            <a:pPr algn="ctr" eaLnBrk="1" hangingPunct="1"/>
            <a:endParaRPr lang="en-US" altLang="zh-CN" sz="8800">
              <a:solidFill>
                <a:schemeClr val="bg1"/>
              </a:solidFill>
            </a:endParaRPr>
          </a:p>
        </p:txBody>
      </p:sp>
      <p:sp>
        <p:nvSpPr>
          <p:cNvPr id="11" name="Oval 10"/>
          <p:cNvSpPr>
            <a:spLocks noChangeArrowheads="1"/>
          </p:cNvSpPr>
          <p:nvPr/>
        </p:nvSpPr>
        <p:spPr bwMode="auto">
          <a:xfrm>
            <a:off x="4974899" y="1661127"/>
            <a:ext cx="533400" cy="536972"/>
          </a:xfrm>
          <a:prstGeom prst="ellipse">
            <a:avLst/>
          </a:prstGeom>
          <a:solidFill>
            <a:srgbClr val="C00000"/>
          </a:solidFill>
          <a:ln>
            <a:noFill/>
          </a:ln>
        </p:spPr>
        <p:txBody>
          <a:bodyPr lIns="68580" tIns="34290" rIns="68580" bIns="34290" anchor="ctr"/>
          <a:lstStyle/>
          <a:p>
            <a:pPr algn="ctr" eaLnBrk="1" hangingPunct="1"/>
            <a:endParaRPr lang="en-US" altLang="zh-CN" sz="8800">
              <a:solidFill>
                <a:schemeClr val="bg1"/>
              </a:solidFill>
            </a:endParaRPr>
          </a:p>
        </p:txBody>
      </p:sp>
      <p:sp>
        <p:nvSpPr>
          <p:cNvPr id="13" name="TextBox 83"/>
          <p:cNvSpPr txBox="1">
            <a:spLocks noChangeArrowheads="1"/>
          </p:cNvSpPr>
          <p:nvPr/>
        </p:nvSpPr>
        <p:spPr bwMode="auto">
          <a:xfrm>
            <a:off x="5650271" y="1612692"/>
            <a:ext cx="2181108" cy="53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000" b="1" dirty="0">
                <a:ea typeface="微软雅黑" panose="020B0503020204020204" pitchFamily="34" charset="-122"/>
              </a:rPr>
              <a:t>单击添加标题</a:t>
            </a:r>
            <a:endParaRPr lang="en-US" altLang="zh-CN" sz="2000" b="1" dirty="0">
              <a:ea typeface="微软雅黑" panose="020B0503020204020204" pitchFamily="34" charset="-122"/>
            </a:endParaRPr>
          </a:p>
        </p:txBody>
      </p:sp>
      <p:sp>
        <p:nvSpPr>
          <p:cNvPr id="14" name="文本框 180"/>
          <p:cNvSpPr txBox="1">
            <a:spLocks noChangeArrowheads="1"/>
          </p:cNvSpPr>
          <p:nvPr/>
        </p:nvSpPr>
        <p:spPr bwMode="auto">
          <a:xfrm>
            <a:off x="5658072" y="2088600"/>
            <a:ext cx="2734969" cy="553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050" dirty="0">
                <a:latin typeface="微软雅黑" panose="020B0503020204020204" pitchFamily="34" charset="-122"/>
                <a:ea typeface="微软雅黑" panose="020B0503020204020204" pitchFamily="34" charset="-122"/>
              </a:rPr>
              <a:t>请输入您想要的文字请输入您想要的文字请输入您想要的文字</a:t>
            </a:r>
          </a:p>
        </p:txBody>
      </p:sp>
      <p:sp>
        <p:nvSpPr>
          <p:cNvPr id="15" name="TextBox 83"/>
          <p:cNvSpPr txBox="1">
            <a:spLocks noChangeArrowheads="1"/>
          </p:cNvSpPr>
          <p:nvPr/>
        </p:nvSpPr>
        <p:spPr bwMode="auto">
          <a:xfrm>
            <a:off x="5650271" y="2948765"/>
            <a:ext cx="2181108" cy="53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000" b="1" dirty="0">
                <a:ea typeface="微软雅黑" panose="020B0503020204020204" pitchFamily="34" charset="-122"/>
              </a:rPr>
              <a:t>单击添加标题</a:t>
            </a:r>
            <a:endParaRPr lang="en-US" altLang="zh-CN" sz="2000" b="1" dirty="0">
              <a:ea typeface="微软雅黑" panose="020B0503020204020204" pitchFamily="34" charset="-122"/>
            </a:endParaRPr>
          </a:p>
        </p:txBody>
      </p:sp>
      <p:sp>
        <p:nvSpPr>
          <p:cNvPr id="16" name="文本框 180"/>
          <p:cNvSpPr txBox="1">
            <a:spLocks noChangeArrowheads="1"/>
          </p:cNvSpPr>
          <p:nvPr/>
        </p:nvSpPr>
        <p:spPr bwMode="auto">
          <a:xfrm>
            <a:off x="5658072" y="3424673"/>
            <a:ext cx="2734969" cy="553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050" dirty="0">
                <a:latin typeface="微软雅黑" panose="020B0503020204020204" pitchFamily="34" charset="-122"/>
                <a:ea typeface="微软雅黑" panose="020B0503020204020204" pitchFamily="34" charset="-122"/>
              </a:rPr>
              <a:t>请输入您想要的文字请输入您想要的文字请输入您想要的文字</a:t>
            </a:r>
          </a:p>
        </p:txBody>
      </p:sp>
      <p:pic>
        <p:nvPicPr>
          <p:cNvPr id="17" name="Group 2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8800" y="1792735"/>
            <a:ext cx="292894" cy="24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Group 2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8800" y="3139652"/>
            <a:ext cx="292894" cy="24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par>
                          <p:cTn id="30" fill="hold">
                            <p:stCondLst>
                              <p:cond delay="2000"/>
                            </p:stCondLst>
                            <p:childTnLst>
                              <p:par>
                                <p:cTn id="31" presetID="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150" fill="hold"/>
                                        <p:tgtEl>
                                          <p:spTgt spid="13"/>
                                        </p:tgtEl>
                                        <p:attrNameLst>
                                          <p:attrName>ppt_x</p:attrName>
                                        </p:attrNameLst>
                                      </p:cBhvr>
                                      <p:tavLst>
                                        <p:tav tm="0">
                                          <p:val>
                                            <p:strVal val="#ppt_x"/>
                                          </p:val>
                                        </p:tav>
                                        <p:tav tm="100000">
                                          <p:val>
                                            <p:strVal val="#ppt_x"/>
                                          </p:val>
                                        </p:tav>
                                      </p:tavLst>
                                    </p:anim>
                                    <p:anim calcmode="lin" valueType="num">
                                      <p:cBhvr additive="base">
                                        <p:cTn id="34" dur="150" fill="hold"/>
                                        <p:tgtEl>
                                          <p:spTgt spid="13"/>
                                        </p:tgtEl>
                                        <p:attrNameLst>
                                          <p:attrName>ppt_y</p:attrName>
                                        </p:attrNameLst>
                                      </p:cBhvr>
                                      <p:tavLst>
                                        <p:tav tm="0">
                                          <p:val>
                                            <p:strVal val="1+#ppt_h/2"/>
                                          </p:val>
                                        </p:tav>
                                        <p:tav tm="100000">
                                          <p:val>
                                            <p:strVal val="#ppt_y"/>
                                          </p:val>
                                        </p:tav>
                                      </p:tavLst>
                                    </p:anim>
                                  </p:childTnLst>
                                </p:cTn>
                              </p:par>
                            </p:childTnLst>
                          </p:cTn>
                        </p:par>
                        <p:par>
                          <p:cTn id="35" fill="hold">
                            <p:stCondLst>
                              <p:cond delay="250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150" fill="hold"/>
                                        <p:tgtEl>
                                          <p:spTgt spid="14"/>
                                        </p:tgtEl>
                                        <p:attrNameLst>
                                          <p:attrName>ppt_x</p:attrName>
                                        </p:attrNameLst>
                                      </p:cBhvr>
                                      <p:tavLst>
                                        <p:tav tm="0">
                                          <p:val>
                                            <p:strVal val="#ppt_x"/>
                                          </p:val>
                                        </p:tav>
                                        <p:tav tm="100000">
                                          <p:val>
                                            <p:strVal val="#ppt_x"/>
                                          </p:val>
                                        </p:tav>
                                      </p:tavLst>
                                    </p:anim>
                                    <p:anim calcmode="lin" valueType="num">
                                      <p:cBhvr additive="base">
                                        <p:cTn id="39" dur="15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3000"/>
                            </p:stCondLst>
                            <p:childTnLst>
                              <p:par>
                                <p:cTn id="41" presetID="2" presetClass="entr" presetSubtype="4"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150" fill="hold"/>
                                        <p:tgtEl>
                                          <p:spTgt spid="15"/>
                                        </p:tgtEl>
                                        <p:attrNameLst>
                                          <p:attrName>ppt_x</p:attrName>
                                        </p:attrNameLst>
                                      </p:cBhvr>
                                      <p:tavLst>
                                        <p:tav tm="0">
                                          <p:val>
                                            <p:strVal val="#ppt_x"/>
                                          </p:val>
                                        </p:tav>
                                        <p:tav tm="100000">
                                          <p:val>
                                            <p:strVal val="#ppt_x"/>
                                          </p:val>
                                        </p:tav>
                                      </p:tavLst>
                                    </p:anim>
                                    <p:anim calcmode="lin" valueType="num">
                                      <p:cBhvr additive="base">
                                        <p:cTn id="44" dur="150" fill="hold"/>
                                        <p:tgtEl>
                                          <p:spTgt spid="15"/>
                                        </p:tgtEl>
                                        <p:attrNameLst>
                                          <p:attrName>ppt_y</p:attrName>
                                        </p:attrNameLst>
                                      </p:cBhvr>
                                      <p:tavLst>
                                        <p:tav tm="0">
                                          <p:val>
                                            <p:strVal val="1+#ppt_h/2"/>
                                          </p:val>
                                        </p:tav>
                                        <p:tav tm="100000">
                                          <p:val>
                                            <p:strVal val="#ppt_y"/>
                                          </p:val>
                                        </p:tav>
                                      </p:tavLst>
                                    </p:anim>
                                  </p:childTnLst>
                                </p:cTn>
                              </p:par>
                            </p:childTnLst>
                          </p:cTn>
                        </p:par>
                        <p:par>
                          <p:cTn id="45" fill="hold">
                            <p:stCondLst>
                              <p:cond delay="3500"/>
                            </p:stCondLst>
                            <p:childTnLst>
                              <p:par>
                                <p:cTn id="46" presetID="2" presetClass="entr" presetSubtype="4"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150" fill="hold"/>
                                        <p:tgtEl>
                                          <p:spTgt spid="16"/>
                                        </p:tgtEl>
                                        <p:attrNameLst>
                                          <p:attrName>ppt_x</p:attrName>
                                        </p:attrNameLst>
                                      </p:cBhvr>
                                      <p:tavLst>
                                        <p:tav tm="0">
                                          <p:val>
                                            <p:strVal val="#ppt_x"/>
                                          </p:val>
                                        </p:tav>
                                        <p:tav tm="100000">
                                          <p:val>
                                            <p:strVal val="#ppt_x"/>
                                          </p:val>
                                        </p:tav>
                                      </p:tavLst>
                                    </p:anim>
                                    <p:anim calcmode="lin" valueType="num">
                                      <p:cBhvr additive="base">
                                        <p:cTn id="49" dur="150" fill="hold"/>
                                        <p:tgtEl>
                                          <p:spTgt spid="16"/>
                                        </p:tgtEl>
                                        <p:attrNameLst>
                                          <p:attrName>ppt_y</p:attrName>
                                        </p:attrNameLst>
                                      </p:cBhvr>
                                      <p:tavLst>
                                        <p:tav tm="0">
                                          <p:val>
                                            <p:strVal val="1+#ppt_h/2"/>
                                          </p:val>
                                        </p:tav>
                                        <p:tav tm="100000">
                                          <p:val>
                                            <p:strVal val="#ppt_y"/>
                                          </p:val>
                                        </p:tav>
                                      </p:tavLst>
                                    </p:anim>
                                  </p:childTnLst>
                                </p:cTn>
                              </p:par>
                              <p:par>
                                <p:cTn id="50" presetID="53" presetClass="entr" presetSubtype="16"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par>
                                <p:cTn id="55" presetID="53" presetClass="entr" presetSubtype="16"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9" grpId="0" animBg="1"/>
      <p:bldP spid="11" grpId="0" animBg="1"/>
      <p:bldP spid="13" grpId="0"/>
      <p:bldP spid="14"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1" name="Rectangle 14"/>
          <p:cNvSpPr>
            <a:spLocks noChangeArrowheads="1"/>
          </p:cNvSpPr>
          <p:nvPr/>
        </p:nvSpPr>
        <p:spPr bwMode="auto">
          <a:xfrm>
            <a:off x="5176895" y="358911"/>
            <a:ext cx="238046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1" hangingPunct="1"/>
            <a:r>
              <a:rPr lang="en-US" altLang="zh-CN" sz="16800" dirty="0">
                <a:solidFill>
                  <a:schemeClr val="bg1"/>
                </a:solidFill>
                <a:latin typeface="Paralines" pitchFamily="50" charset="0"/>
                <a:ea typeface="微软雅黑" panose="020B0503020204020204" pitchFamily="34" charset="-122"/>
              </a:rPr>
              <a:t>03</a:t>
            </a:r>
            <a:endParaRPr lang="zh-CN" altLang="en-US" sz="16800" dirty="0">
              <a:solidFill>
                <a:schemeClr val="bg1"/>
              </a:solidFill>
              <a:latin typeface="Paralines" pitchFamily="50" charset="0"/>
              <a:ea typeface="微软雅黑" panose="020B0503020204020204" pitchFamily="34" charset="-122"/>
            </a:endParaRPr>
          </a:p>
        </p:txBody>
      </p:sp>
      <p:sp>
        <p:nvSpPr>
          <p:cNvPr id="2" name="矩形 1"/>
          <p:cNvSpPr/>
          <p:nvPr/>
        </p:nvSpPr>
        <p:spPr bwMode="auto">
          <a:xfrm>
            <a:off x="5306357" y="2948596"/>
            <a:ext cx="3837643" cy="11427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TextBox 59"/>
          <p:cNvSpPr txBox="1">
            <a:spLocks noChangeArrowheads="1"/>
          </p:cNvSpPr>
          <p:nvPr/>
        </p:nvSpPr>
        <p:spPr bwMode="auto">
          <a:xfrm>
            <a:off x="5631894" y="2975897"/>
            <a:ext cx="2663936" cy="1054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dirty="0" smtClean="0">
                <a:solidFill>
                  <a:srgbClr val="C00000"/>
                </a:solidFill>
                <a:latin typeface="微软雅黑" panose="020B0503020204020204" pitchFamily="34" charset="-122"/>
                <a:ea typeface="微软雅黑" panose="020B0503020204020204" pitchFamily="34" charset="-122"/>
              </a:rPr>
              <a:t>点击此处添加您的标题</a:t>
            </a:r>
            <a:endParaRPr lang="zh-CN" altLang="en-US" sz="32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25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30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048714" y="156132"/>
            <a:ext cx="117307" cy="40578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 name="TextBox 59"/>
          <p:cNvSpPr txBox="1">
            <a:spLocks noChangeArrowheads="1"/>
          </p:cNvSpPr>
          <p:nvPr/>
        </p:nvSpPr>
        <p:spPr bwMode="auto">
          <a:xfrm>
            <a:off x="6322259" y="191731"/>
            <a:ext cx="2617271" cy="34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b="1" dirty="0" smtClean="0">
                <a:solidFill>
                  <a:srgbClr val="C00000"/>
                </a:solidFill>
                <a:latin typeface="微软雅黑" panose="020B0503020204020204" pitchFamily="34" charset="-122"/>
                <a:ea typeface="微软雅黑" panose="020B0503020204020204" pitchFamily="34" charset="-122"/>
              </a:rPr>
              <a:t>点击此处添加您的标题</a:t>
            </a:r>
            <a:endParaRPr lang="zh-CN" altLang="en-US" b="1" dirty="0">
              <a:solidFill>
                <a:srgbClr val="C00000"/>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b="5330"/>
          <a:stretch>
            <a:fillRect/>
          </a:stretch>
        </p:blipFill>
        <p:spPr>
          <a:xfrm>
            <a:off x="0" y="0"/>
            <a:ext cx="4339988" cy="5143500"/>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6289" y="1066959"/>
            <a:ext cx="3175966" cy="220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83"/>
          <p:cNvSpPr txBox="1">
            <a:spLocks noChangeArrowheads="1"/>
          </p:cNvSpPr>
          <p:nvPr/>
        </p:nvSpPr>
        <p:spPr bwMode="auto">
          <a:xfrm>
            <a:off x="5337516" y="3703847"/>
            <a:ext cx="3315774" cy="476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000" b="1" dirty="0">
                <a:ea typeface="微软雅黑" panose="020B0503020204020204" pitchFamily="34" charset="-122"/>
              </a:rPr>
              <a:t>单击添加标题</a:t>
            </a:r>
            <a:endParaRPr lang="en-US" altLang="zh-CN" sz="2000" b="1" dirty="0">
              <a:ea typeface="微软雅黑" panose="020B0503020204020204" pitchFamily="34" charset="-122"/>
            </a:endParaRPr>
          </a:p>
        </p:txBody>
      </p:sp>
      <p:sp>
        <p:nvSpPr>
          <p:cNvPr id="7" name="文本框 180"/>
          <p:cNvSpPr txBox="1">
            <a:spLocks noChangeArrowheads="1"/>
          </p:cNvSpPr>
          <p:nvPr/>
        </p:nvSpPr>
        <p:spPr bwMode="auto">
          <a:xfrm>
            <a:off x="5345317" y="4179755"/>
            <a:ext cx="3267029" cy="62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200" dirty="0">
                <a:latin typeface="微软雅黑" panose="020B0503020204020204" pitchFamily="34" charset="-122"/>
                <a:ea typeface="微软雅黑" panose="020B0503020204020204" pitchFamily="34" charset="-122"/>
              </a:rPr>
              <a:t>请输入您想要的文字请输入您想要的文字请输入您想要的文字请输入您想要的文字</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style.rotation</p:attrName>
                                        </p:attrNameLst>
                                      </p:cBhvr>
                                      <p:tavLst>
                                        <p:tav tm="0">
                                          <p:val>
                                            <p:fltVal val="90"/>
                                          </p:val>
                                        </p:tav>
                                        <p:tav tm="100000">
                                          <p:val>
                                            <p:fltVal val="0"/>
                                          </p:val>
                                        </p:tav>
                                      </p:tavLst>
                                    </p:anim>
                                    <p:animEffect transition="in" filter="fade">
                                      <p:cBhvr>
                                        <p:cTn id="20" dur="1000"/>
                                        <p:tgtEl>
                                          <p:spTgt spid="4"/>
                                        </p:tgtEl>
                                      </p:cBhvr>
                                    </p:animEffect>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3074"/>
                                        </p:tgtEl>
                                        <p:attrNameLst>
                                          <p:attrName>style.visibility</p:attrName>
                                        </p:attrNameLst>
                                      </p:cBhvr>
                                      <p:to>
                                        <p:strVal val="visible"/>
                                      </p:to>
                                    </p:set>
                                    <p:animEffect transition="in" filter="fade">
                                      <p:cBhvr>
                                        <p:cTn id="24" dur="1000"/>
                                        <p:tgtEl>
                                          <p:spTgt spid="3074"/>
                                        </p:tgtEl>
                                      </p:cBhvr>
                                    </p:animEffect>
                                    <p:anim calcmode="lin" valueType="num">
                                      <p:cBhvr>
                                        <p:cTn id="25" dur="1000" fill="hold"/>
                                        <p:tgtEl>
                                          <p:spTgt spid="3074"/>
                                        </p:tgtEl>
                                        <p:attrNameLst>
                                          <p:attrName>ppt_x</p:attrName>
                                        </p:attrNameLst>
                                      </p:cBhvr>
                                      <p:tavLst>
                                        <p:tav tm="0">
                                          <p:val>
                                            <p:strVal val="#ppt_x"/>
                                          </p:val>
                                        </p:tav>
                                        <p:tav tm="100000">
                                          <p:val>
                                            <p:strVal val="#ppt_x"/>
                                          </p:val>
                                        </p:tav>
                                      </p:tavLst>
                                    </p:anim>
                                    <p:anim calcmode="lin" valueType="num">
                                      <p:cBhvr>
                                        <p:cTn id="26" dur="1000" fill="hold"/>
                                        <p:tgtEl>
                                          <p:spTgt spid="3074"/>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4"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150" fill="hold"/>
                                        <p:tgtEl>
                                          <p:spTgt spid="6"/>
                                        </p:tgtEl>
                                        <p:attrNameLst>
                                          <p:attrName>ppt_x</p:attrName>
                                        </p:attrNameLst>
                                      </p:cBhvr>
                                      <p:tavLst>
                                        <p:tav tm="0">
                                          <p:val>
                                            <p:strVal val="#ppt_x"/>
                                          </p:val>
                                        </p:tav>
                                        <p:tav tm="100000">
                                          <p:val>
                                            <p:strVal val="#ppt_x"/>
                                          </p:val>
                                        </p:tav>
                                      </p:tavLst>
                                    </p:anim>
                                    <p:anim calcmode="lin" valueType="num">
                                      <p:cBhvr additive="base">
                                        <p:cTn id="31" dur="150" fill="hold"/>
                                        <p:tgtEl>
                                          <p:spTgt spid="6"/>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4"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150" fill="hold"/>
                                        <p:tgtEl>
                                          <p:spTgt spid="7"/>
                                        </p:tgtEl>
                                        <p:attrNameLst>
                                          <p:attrName>ppt_x</p:attrName>
                                        </p:attrNameLst>
                                      </p:cBhvr>
                                      <p:tavLst>
                                        <p:tav tm="0">
                                          <p:val>
                                            <p:strVal val="#ppt_x"/>
                                          </p:val>
                                        </p:tav>
                                        <p:tav tm="100000">
                                          <p:val>
                                            <p:strVal val="#ppt_x"/>
                                          </p:val>
                                        </p:tav>
                                      </p:tavLst>
                                    </p:anim>
                                    <p:anim calcmode="lin" valueType="num">
                                      <p:cBhvr additive="base">
                                        <p:cTn id="36" dur="1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048714" y="156132"/>
            <a:ext cx="117307" cy="40578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 name="TextBox 59"/>
          <p:cNvSpPr txBox="1">
            <a:spLocks noChangeArrowheads="1"/>
          </p:cNvSpPr>
          <p:nvPr/>
        </p:nvSpPr>
        <p:spPr bwMode="auto">
          <a:xfrm>
            <a:off x="6322259" y="191731"/>
            <a:ext cx="2617271" cy="34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b="1" dirty="0" smtClean="0">
                <a:solidFill>
                  <a:srgbClr val="C00000"/>
                </a:solidFill>
                <a:latin typeface="微软雅黑" panose="020B0503020204020204" pitchFamily="34" charset="-122"/>
                <a:ea typeface="微软雅黑" panose="020B0503020204020204" pitchFamily="34" charset="-122"/>
              </a:rPr>
              <a:t>点击此处添加您的标题</a:t>
            </a:r>
            <a:endParaRPr lang="zh-CN" altLang="en-US" b="1" dirty="0">
              <a:solidFill>
                <a:srgbClr val="C00000"/>
              </a:solidFill>
              <a:latin typeface="微软雅黑" panose="020B0503020204020204" pitchFamily="34" charset="-122"/>
              <a:ea typeface="微软雅黑" panose="020B0503020204020204" pitchFamily="34" charset="-122"/>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37" y="1045575"/>
            <a:ext cx="2226665" cy="2111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7763" y="2136394"/>
            <a:ext cx="1866262" cy="2546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83"/>
          <p:cNvSpPr txBox="1">
            <a:spLocks noChangeArrowheads="1"/>
          </p:cNvSpPr>
          <p:nvPr/>
        </p:nvSpPr>
        <p:spPr bwMode="auto">
          <a:xfrm>
            <a:off x="3182462" y="1210372"/>
            <a:ext cx="2181108" cy="53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000" b="1" dirty="0">
                <a:ea typeface="微软雅黑" panose="020B0503020204020204" pitchFamily="34" charset="-122"/>
              </a:rPr>
              <a:t>单击添加标题</a:t>
            </a:r>
            <a:endParaRPr lang="en-US" altLang="zh-CN" sz="2000" b="1" dirty="0">
              <a:ea typeface="微软雅黑" panose="020B0503020204020204" pitchFamily="34" charset="-122"/>
            </a:endParaRPr>
          </a:p>
        </p:txBody>
      </p:sp>
      <p:sp>
        <p:nvSpPr>
          <p:cNvPr id="7" name="文本框 180"/>
          <p:cNvSpPr txBox="1">
            <a:spLocks noChangeArrowheads="1"/>
          </p:cNvSpPr>
          <p:nvPr/>
        </p:nvSpPr>
        <p:spPr bwMode="auto">
          <a:xfrm>
            <a:off x="3190263" y="1686280"/>
            <a:ext cx="2323432" cy="900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200" dirty="0">
                <a:latin typeface="微软雅黑" panose="020B0503020204020204" pitchFamily="34" charset="-122"/>
                <a:ea typeface="微软雅黑" panose="020B0503020204020204" pitchFamily="34" charset="-122"/>
              </a:rPr>
              <a:t>请输入您想要的文字请输入您想要的文字请输入您想要的文字请输入您想要的文字</a:t>
            </a:r>
          </a:p>
        </p:txBody>
      </p:sp>
      <p:sp>
        <p:nvSpPr>
          <p:cNvPr id="8" name="TextBox 83"/>
          <p:cNvSpPr txBox="1">
            <a:spLocks noChangeArrowheads="1"/>
          </p:cNvSpPr>
          <p:nvPr/>
        </p:nvSpPr>
        <p:spPr bwMode="auto">
          <a:xfrm>
            <a:off x="4141151" y="3177797"/>
            <a:ext cx="2181108" cy="476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lnSpc>
                <a:spcPct val="150000"/>
              </a:lnSpc>
            </a:pPr>
            <a:r>
              <a:rPr lang="zh-CN" altLang="en-US" sz="2000" b="1" dirty="0">
                <a:ea typeface="微软雅黑" panose="020B0503020204020204" pitchFamily="34" charset="-122"/>
              </a:rPr>
              <a:t>单击添加标题</a:t>
            </a:r>
            <a:endParaRPr lang="en-US" altLang="zh-CN" sz="2000" b="1" dirty="0">
              <a:ea typeface="微软雅黑" panose="020B0503020204020204" pitchFamily="34" charset="-122"/>
            </a:endParaRPr>
          </a:p>
        </p:txBody>
      </p:sp>
      <p:sp>
        <p:nvSpPr>
          <p:cNvPr id="9" name="文本框 180"/>
          <p:cNvSpPr txBox="1">
            <a:spLocks noChangeArrowheads="1"/>
          </p:cNvSpPr>
          <p:nvPr/>
        </p:nvSpPr>
        <p:spPr bwMode="auto">
          <a:xfrm>
            <a:off x="3998827" y="3653705"/>
            <a:ext cx="2323432" cy="900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lnSpc>
                <a:spcPct val="150000"/>
              </a:lnSpc>
            </a:pPr>
            <a:r>
              <a:rPr lang="zh-CN" altLang="en-US" sz="1200" dirty="0">
                <a:latin typeface="微软雅黑" panose="020B0503020204020204" pitchFamily="34" charset="-122"/>
                <a:ea typeface="微软雅黑" panose="020B0503020204020204" pitchFamily="34" charset="-122"/>
              </a:rPr>
              <a:t>请输入您想要的文字请输入您想要的文字请输入您想要的文字请输入您想要的文字</a:t>
            </a:r>
          </a:p>
        </p:txBody>
      </p:sp>
      <p:cxnSp>
        <p:nvCxnSpPr>
          <p:cNvPr id="11" name="直接连接符 10"/>
          <p:cNvCxnSpPr/>
          <p:nvPr/>
        </p:nvCxnSpPr>
        <p:spPr bwMode="auto">
          <a:xfrm>
            <a:off x="3190263" y="2893325"/>
            <a:ext cx="301946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animEffect transition="in" filter="wipe(down)">
                                      <p:cBhvr>
                                        <p:cTn id="19" dur="500"/>
                                        <p:tgtEl>
                                          <p:spTgt spid="4098"/>
                                        </p:tgtEl>
                                      </p:cBhvr>
                                    </p:animEffect>
                                  </p:childTnLst>
                                </p:cTn>
                              </p:par>
                              <p:par>
                                <p:cTn id="20" presetID="22" presetClass="entr" presetSubtype="4" fill="hold" nodeType="withEffect">
                                  <p:stCondLst>
                                    <p:cond delay="0"/>
                                  </p:stCondLst>
                                  <p:childTnLst>
                                    <p:set>
                                      <p:cBhvr>
                                        <p:cTn id="21" dur="1" fill="hold">
                                          <p:stCondLst>
                                            <p:cond delay="0"/>
                                          </p:stCondLst>
                                        </p:cTn>
                                        <p:tgtEl>
                                          <p:spTgt spid="4099"/>
                                        </p:tgtEl>
                                        <p:attrNameLst>
                                          <p:attrName>style.visibility</p:attrName>
                                        </p:attrNameLst>
                                      </p:cBhvr>
                                      <p:to>
                                        <p:strVal val="visible"/>
                                      </p:to>
                                    </p:set>
                                    <p:animEffect transition="in" filter="wipe(down)">
                                      <p:cBhvr>
                                        <p:cTn id="22" dur="500"/>
                                        <p:tgtEl>
                                          <p:spTgt spid="4099"/>
                                        </p:tgtEl>
                                      </p:cBhvr>
                                    </p:animEffect>
                                  </p:childTnLst>
                                </p:cTn>
                              </p:par>
                            </p:childTnLst>
                          </p:cTn>
                        </p:par>
                        <p:par>
                          <p:cTn id="23" fill="hold">
                            <p:stCondLst>
                              <p:cond delay="500"/>
                            </p:stCondLst>
                            <p:childTnLst>
                              <p:par>
                                <p:cTn id="24" presetID="2" presetClass="entr" presetSubtype="4"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150" fill="hold"/>
                                        <p:tgtEl>
                                          <p:spTgt spid="6"/>
                                        </p:tgtEl>
                                        <p:attrNameLst>
                                          <p:attrName>ppt_x</p:attrName>
                                        </p:attrNameLst>
                                      </p:cBhvr>
                                      <p:tavLst>
                                        <p:tav tm="0">
                                          <p:val>
                                            <p:strVal val="#ppt_x"/>
                                          </p:val>
                                        </p:tav>
                                        <p:tav tm="100000">
                                          <p:val>
                                            <p:strVal val="#ppt_x"/>
                                          </p:val>
                                        </p:tav>
                                      </p:tavLst>
                                    </p:anim>
                                    <p:anim calcmode="lin" valueType="num">
                                      <p:cBhvr additive="base">
                                        <p:cTn id="27" dur="150" fill="hold"/>
                                        <p:tgtEl>
                                          <p:spTgt spid="6"/>
                                        </p:tgtEl>
                                        <p:attrNameLst>
                                          <p:attrName>ppt_y</p:attrName>
                                        </p:attrNameLst>
                                      </p:cBhvr>
                                      <p:tavLst>
                                        <p:tav tm="0">
                                          <p:val>
                                            <p:strVal val="1+#ppt_h/2"/>
                                          </p:val>
                                        </p:tav>
                                        <p:tav tm="100000">
                                          <p:val>
                                            <p:strVal val="#ppt_y"/>
                                          </p:val>
                                        </p:tav>
                                      </p:tavLst>
                                    </p:anim>
                                  </p:childTnLst>
                                </p:cTn>
                              </p:par>
                            </p:childTnLst>
                          </p:cTn>
                        </p:par>
                        <p:par>
                          <p:cTn id="28" fill="hold">
                            <p:stCondLst>
                              <p:cond delay="1000"/>
                            </p:stCondLst>
                            <p:childTnLst>
                              <p:par>
                                <p:cTn id="29" presetID="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150" fill="hold"/>
                                        <p:tgtEl>
                                          <p:spTgt spid="7"/>
                                        </p:tgtEl>
                                        <p:attrNameLst>
                                          <p:attrName>ppt_x</p:attrName>
                                        </p:attrNameLst>
                                      </p:cBhvr>
                                      <p:tavLst>
                                        <p:tav tm="0">
                                          <p:val>
                                            <p:strVal val="#ppt_x"/>
                                          </p:val>
                                        </p:tav>
                                        <p:tav tm="100000">
                                          <p:val>
                                            <p:strVal val="#ppt_x"/>
                                          </p:val>
                                        </p:tav>
                                      </p:tavLst>
                                    </p:anim>
                                    <p:anim calcmode="lin" valueType="num">
                                      <p:cBhvr additive="base">
                                        <p:cTn id="32" dur="150" fill="hold"/>
                                        <p:tgtEl>
                                          <p:spTgt spid="7"/>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150" fill="hold"/>
                                        <p:tgtEl>
                                          <p:spTgt spid="8"/>
                                        </p:tgtEl>
                                        <p:attrNameLst>
                                          <p:attrName>ppt_x</p:attrName>
                                        </p:attrNameLst>
                                      </p:cBhvr>
                                      <p:tavLst>
                                        <p:tav tm="0">
                                          <p:val>
                                            <p:strVal val="#ppt_x"/>
                                          </p:val>
                                        </p:tav>
                                        <p:tav tm="100000">
                                          <p:val>
                                            <p:strVal val="#ppt_x"/>
                                          </p:val>
                                        </p:tav>
                                      </p:tavLst>
                                    </p:anim>
                                    <p:anim calcmode="lin" valueType="num">
                                      <p:cBhvr additive="base">
                                        <p:cTn id="37" dur="150" fill="hold"/>
                                        <p:tgtEl>
                                          <p:spTgt spid="8"/>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150" fill="hold"/>
                                        <p:tgtEl>
                                          <p:spTgt spid="9"/>
                                        </p:tgtEl>
                                        <p:attrNameLst>
                                          <p:attrName>ppt_x</p:attrName>
                                        </p:attrNameLst>
                                      </p:cBhvr>
                                      <p:tavLst>
                                        <p:tav tm="0">
                                          <p:val>
                                            <p:strVal val="#ppt_x"/>
                                          </p:val>
                                        </p:tav>
                                        <p:tav tm="100000">
                                          <p:val>
                                            <p:strVal val="#ppt_x"/>
                                          </p:val>
                                        </p:tav>
                                      </p:tavLst>
                                    </p:anim>
                                    <p:anim calcmode="lin" valueType="num">
                                      <p:cBhvr additive="base">
                                        <p:cTn id="42" dur="1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048714" y="156132"/>
            <a:ext cx="117307" cy="40578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 name="TextBox 59"/>
          <p:cNvSpPr txBox="1">
            <a:spLocks noChangeArrowheads="1"/>
          </p:cNvSpPr>
          <p:nvPr/>
        </p:nvSpPr>
        <p:spPr bwMode="auto">
          <a:xfrm>
            <a:off x="6322259" y="191731"/>
            <a:ext cx="2617271" cy="34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b="1" dirty="0" smtClean="0">
                <a:solidFill>
                  <a:srgbClr val="C00000"/>
                </a:solidFill>
                <a:latin typeface="微软雅黑" panose="020B0503020204020204" pitchFamily="34" charset="-122"/>
                <a:ea typeface="微软雅黑" panose="020B0503020204020204" pitchFamily="34" charset="-122"/>
              </a:rPr>
              <a:t>点击此处添加您的标题</a:t>
            </a:r>
            <a:endParaRPr lang="zh-CN" altLang="en-US" b="1" dirty="0">
              <a:solidFill>
                <a:srgbClr val="C00000"/>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b="7131"/>
          <a:stretch>
            <a:fillRect/>
          </a:stretch>
        </p:blipFill>
        <p:spPr>
          <a:xfrm>
            <a:off x="0" y="590278"/>
            <a:ext cx="1947341" cy="2703474"/>
          </a:xfrm>
          <a:prstGeom prst="rect">
            <a:avLst/>
          </a:prstGeom>
        </p:spPr>
      </p:pic>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b="7131"/>
          <a:stretch>
            <a:fillRect/>
          </a:stretch>
        </p:blipFill>
        <p:spPr>
          <a:xfrm>
            <a:off x="1947341" y="2692290"/>
            <a:ext cx="1765633" cy="2451211"/>
          </a:xfrm>
          <a:prstGeom prst="rect">
            <a:avLst/>
          </a:prstGeom>
        </p:spPr>
      </p:pic>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b="7131"/>
          <a:stretch>
            <a:fillRect/>
          </a:stretch>
        </p:blipFill>
        <p:spPr>
          <a:xfrm>
            <a:off x="3712974" y="590278"/>
            <a:ext cx="1947341" cy="2703474"/>
          </a:xfrm>
          <a:prstGeom prst="rect">
            <a:avLst/>
          </a:prstGeom>
        </p:spPr>
      </p:pic>
      <p:sp>
        <p:nvSpPr>
          <p:cNvPr id="8" name="TextBox 83"/>
          <p:cNvSpPr txBox="1">
            <a:spLocks noChangeArrowheads="1"/>
          </p:cNvSpPr>
          <p:nvPr/>
        </p:nvSpPr>
        <p:spPr bwMode="auto">
          <a:xfrm>
            <a:off x="4141151" y="3570742"/>
            <a:ext cx="2181108" cy="53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000" b="1" dirty="0">
                <a:ea typeface="微软雅黑" panose="020B0503020204020204" pitchFamily="34" charset="-122"/>
              </a:rPr>
              <a:t>单击添加标题</a:t>
            </a:r>
            <a:endParaRPr lang="en-US" altLang="zh-CN" sz="2000" b="1" dirty="0">
              <a:ea typeface="微软雅黑" panose="020B0503020204020204" pitchFamily="34" charset="-122"/>
            </a:endParaRPr>
          </a:p>
        </p:txBody>
      </p:sp>
      <p:sp>
        <p:nvSpPr>
          <p:cNvPr id="9" name="文本框 180"/>
          <p:cNvSpPr txBox="1">
            <a:spLocks noChangeArrowheads="1"/>
          </p:cNvSpPr>
          <p:nvPr/>
        </p:nvSpPr>
        <p:spPr bwMode="auto">
          <a:xfrm>
            <a:off x="4148952" y="4046650"/>
            <a:ext cx="4002107" cy="311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050" dirty="0">
                <a:latin typeface="微软雅黑" panose="020B0503020204020204" pitchFamily="34" charset="-122"/>
                <a:ea typeface="微软雅黑" panose="020B0503020204020204" pitchFamily="34" charset="-122"/>
              </a:rPr>
              <a:t>请输入您想要的文字请输入您想要的文字请输入您想要的文字</a:t>
            </a:r>
          </a:p>
        </p:txBody>
      </p:sp>
      <p:sp>
        <p:nvSpPr>
          <p:cNvPr id="10" name="TextBox 83"/>
          <p:cNvSpPr txBox="1">
            <a:spLocks noChangeArrowheads="1"/>
          </p:cNvSpPr>
          <p:nvPr/>
        </p:nvSpPr>
        <p:spPr bwMode="auto">
          <a:xfrm>
            <a:off x="5969951" y="1082815"/>
            <a:ext cx="2181108" cy="53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000" b="1" dirty="0">
                <a:ea typeface="微软雅黑" panose="020B0503020204020204" pitchFamily="34" charset="-122"/>
              </a:rPr>
              <a:t>单击添加标题</a:t>
            </a:r>
            <a:endParaRPr lang="en-US" altLang="zh-CN" sz="2000" b="1" dirty="0">
              <a:ea typeface="微软雅黑" panose="020B0503020204020204" pitchFamily="34" charset="-122"/>
            </a:endParaRPr>
          </a:p>
        </p:txBody>
      </p:sp>
      <p:sp>
        <p:nvSpPr>
          <p:cNvPr id="11" name="文本框 180"/>
          <p:cNvSpPr txBox="1">
            <a:spLocks noChangeArrowheads="1"/>
          </p:cNvSpPr>
          <p:nvPr/>
        </p:nvSpPr>
        <p:spPr bwMode="auto">
          <a:xfrm>
            <a:off x="5977752" y="1558723"/>
            <a:ext cx="2173307" cy="553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050" dirty="0">
                <a:latin typeface="微软雅黑" panose="020B0503020204020204" pitchFamily="34" charset="-122"/>
                <a:ea typeface="微软雅黑" panose="020B0503020204020204" pitchFamily="34" charset="-122"/>
              </a:rPr>
              <a:t>请输入您想要的文字请输入您想要的文字请输入您想要的文字</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par>
                                <p:cTn id="20" presetID="22" presetClass="entr" presetSubtype="4"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par>
                                <p:cTn id="23" presetID="22" presetClass="entr" presetSubtype="4"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par>
                          <p:cTn id="26" fill="hold">
                            <p:stCondLst>
                              <p:cond delay="500"/>
                            </p:stCondLst>
                            <p:childTnLst>
                              <p:par>
                                <p:cTn id="27" presetID="2" presetClass="entr" presetSubtype="4"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150" fill="hold"/>
                                        <p:tgtEl>
                                          <p:spTgt spid="8"/>
                                        </p:tgtEl>
                                        <p:attrNameLst>
                                          <p:attrName>ppt_x</p:attrName>
                                        </p:attrNameLst>
                                      </p:cBhvr>
                                      <p:tavLst>
                                        <p:tav tm="0">
                                          <p:val>
                                            <p:strVal val="#ppt_x"/>
                                          </p:val>
                                        </p:tav>
                                        <p:tav tm="100000">
                                          <p:val>
                                            <p:strVal val="#ppt_x"/>
                                          </p:val>
                                        </p:tav>
                                      </p:tavLst>
                                    </p:anim>
                                    <p:anim calcmode="lin" valueType="num">
                                      <p:cBhvr additive="base">
                                        <p:cTn id="30" dur="150" fill="hold"/>
                                        <p:tgtEl>
                                          <p:spTgt spid="8"/>
                                        </p:tgtEl>
                                        <p:attrNameLst>
                                          <p:attrName>ppt_y</p:attrName>
                                        </p:attrNameLst>
                                      </p:cBhvr>
                                      <p:tavLst>
                                        <p:tav tm="0">
                                          <p:val>
                                            <p:strVal val="1+#ppt_h/2"/>
                                          </p:val>
                                        </p:tav>
                                        <p:tav tm="100000">
                                          <p:val>
                                            <p:strVal val="#ppt_y"/>
                                          </p:val>
                                        </p:tav>
                                      </p:tavLst>
                                    </p:anim>
                                  </p:childTnLst>
                                </p:cTn>
                              </p:par>
                            </p:childTnLst>
                          </p:cTn>
                        </p:par>
                        <p:par>
                          <p:cTn id="31" fill="hold">
                            <p:stCondLst>
                              <p:cond delay="1000"/>
                            </p:stCondLst>
                            <p:childTnLst>
                              <p:par>
                                <p:cTn id="32" presetID="2" presetClass="entr" presetSubtype="4"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150" fill="hold"/>
                                        <p:tgtEl>
                                          <p:spTgt spid="9"/>
                                        </p:tgtEl>
                                        <p:attrNameLst>
                                          <p:attrName>ppt_x</p:attrName>
                                        </p:attrNameLst>
                                      </p:cBhvr>
                                      <p:tavLst>
                                        <p:tav tm="0">
                                          <p:val>
                                            <p:strVal val="#ppt_x"/>
                                          </p:val>
                                        </p:tav>
                                        <p:tav tm="100000">
                                          <p:val>
                                            <p:strVal val="#ppt_x"/>
                                          </p:val>
                                        </p:tav>
                                      </p:tavLst>
                                    </p:anim>
                                    <p:anim calcmode="lin" valueType="num">
                                      <p:cBhvr additive="base">
                                        <p:cTn id="35" dur="150" fill="hold"/>
                                        <p:tgtEl>
                                          <p:spTgt spid="9"/>
                                        </p:tgtEl>
                                        <p:attrNameLst>
                                          <p:attrName>ppt_y</p:attrName>
                                        </p:attrNameLst>
                                      </p:cBhvr>
                                      <p:tavLst>
                                        <p:tav tm="0">
                                          <p:val>
                                            <p:strVal val="1+#ppt_h/2"/>
                                          </p:val>
                                        </p:tav>
                                        <p:tav tm="100000">
                                          <p:val>
                                            <p:strVal val="#ppt_y"/>
                                          </p:val>
                                        </p:tav>
                                      </p:tavLst>
                                    </p:anim>
                                  </p:childTnLst>
                                </p:cTn>
                              </p:par>
                            </p:childTnLst>
                          </p:cTn>
                        </p:par>
                        <p:par>
                          <p:cTn id="36" fill="hold">
                            <p:stCondLst>
                              <p:cond delay="1500"/>
                            </p:stCondLst>
                            <p:childTnLst>
                              <p:par>
                                <p:cTn id="37" presetID="2" presetClass="entr" presetSubtype="4"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50" fill="hold"/>
                                        <p:tgtEl>
                                          <p:spTgt spid="10"/>
                                        </p:tgtEl>
                                        <p:attrNameLst>
                                          <p:attrName>ppt_x</p:attrName>
                                        </p:attrNameLst>
                                      </p:cBhvr>
                                      <p:tavLst>
                                        <p:tav tm="0">
                                          <p:val>
                                            <p:strVal val="#ppt_x"/>
                                          </p:val>
                                        </p:tav>
                                        <p:tav tm="100000">
                                          <p:val>
                                            <p:strVal val="#ppt_x"/>
                                          </p:val>
                                        </p:tav>
                                      </p:tavLst>
                                    </p:anim>
                                    <p:anim calcmode="lin" valueType="num">
                                      <p:cBhvr additive="base">
                                        <p:cTn id="40" dur="150" fill="hold"/>
                                        <p:tgtEl>
                                          <p:spTgt spid="10"/>
                                        </p:tgtEl>
                                        <p:attrNameLst>
                                          <p:attrName>ppt_y</p:attrName>
                                        </p:attrNameLst>
                                      </p:cBhvr>
                                      <p:tavLst>
                                        <p:tav tm="0">
                                          <p:val>
                                            <p:strVal val="1+#ppt_h/2"/>
                                          </p:val>
                                        </p:tav>
                                        <p:tav tm="100000">
                                          <p:val>
                                            <p:strVal val="#ppt_y"/>
                                          </p:val>
                                        </p:tav>
                                      </p:tavLst>
                                    </p:anim>
                                  </p:childTnLst>
                                </p:cTn>
                              </p:par>
                            </p:childTnLst>
                          </p:cTn>
                        </p:par>
                        <p:par>
                          <p:cTn id="41" fill="hold">
                            <p:stCondLst>
                              <p:cond delay="2000"/>
                            </p:stCondLst>
                            <p:childTnLst>
                              <p:par>
                                <p:cTn id="42" presetID="2" presetClass="entr" presetSubtype="4"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150" fill="hold"/>
                                        <p:tgtEl>
                                          <p:spTgt spid="11"/>
                                        </p:tgtEl>
                                        <p:attrNameLst>
                                          <p:attrName>ppt_x</p:attrName>
                                        </p:attrNameLst>
                                      </p:cBhvr>
                                      <p:tavLst>
                                        <p:tav tm="0">
                                          <p:val>
                                            <p:strVal val="#ppt_x"/>
                                          </p:val>
                                        </p:tav>
                                        <p:tav tm="100000">
                                          <p:val>
                                            <p:strVal val="#ppt_x"/>
                                          </p:val>
                                        </p:tav>
                                      </p:tavLst>
                                    </p:anim>
                                    <p:anim calcmode="lin" valueType="num">
                                      <p:cBhvr additive="base">
                                        <p:cTn id="45" dur="1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8" grpId="0"/>
      <p:bldP spid="9"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1" name="Rectangle 14"/>
          <p:cNvSpPr>
            <a:spLocks noChangeArrowheads="1"/>
          </p:cNvSpPr>
          <p:nvPr/>
        </p:nvSpPr>
        <p:spPr bwMode="auto">
          <a:xfrm>
            <a:off x="5211360" y="358911"/>
            <a:ext cx="2311531"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1" hangingPunct="1"/>
            <a:r>
              <a:rPr lang="en-US" altLang="zh-CN" sz="16800" dirty="0">
                <a:solidFill>
                  <a:schemeClr val="bg1"/>
                </a:solidFill>
                <a:latin typeface="Paralines" pitchFamily="50" charset="0"/>
                <a:ea typeface="微软雅黑" panose="020B0503020204020204" pitchFamily="34" charset="-122"/>
              </a:rPr>
              <a:t>04</a:t>
            </a:r>
            <a:endParaRPr lang="zh-CN" altLang="en-US" sz="16800" dirty="0">
              <a:solidFill>
                <a:schemeClr val="bg1"/>
              </a:solidFill>
              <a:latin typeface="Paralines" pitchFamily="50" charset="0"/>
              <a:ea typeface="微软雅黑" panose="020B0503020204020204" pitchFamily="34" charset="-122"/>
            </a:endParaRPr>
          </a:p>
        </p:txBody>
      </p:sp>
      <p:sp>
        <p:nvSpPr>
          <p:cNvPr id="2" name="矩形 1"/>
          <p:cNvSpPr/>
          <p:nvPr/>
        </p:nvSpPr>
        <p:spPr bwMode="auto">
          <a:xfrm>
            <a:off x="5306357" y="2948596"/>
            <a:ext cx="3837643" cy="11427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TextBox 59"/>
          <p:cNvSpPr txBox="1">
            <a:spLocks noChangeArrowheads="1"/>
          </p:cNvSpPr>
          <p:nvPr/>
        </p:nvSpPr>
        <p:spPr bwMode="auto">
          <a:xfrm>
            <a:off x="5631894" y="2975897"/>
            <a:ext cx="2663936" cy="1054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dirty="0" smtClean="0">
                <a:solidFill>
                  <a:srgbClr val="C00000"/>
                </a:solidFill>
                <a:latin typeface="微软雅黑" panose="020B0503020204020204" pitchFamily="34" charset="-122"/>
                <a:ea typeface="微软雅黑" panose="020B0503020204020204" pitchFamily="34" charset="-122"/>
              </a:rPr>
              <a:t>点击此处添加您的标题</a:t>
            </a:r>
            <a:endParaRPr lang="zh-CN" altLang="en-US" sz="32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048714" y="156132"/>
            <a:ext cx="117307" cy="40578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 name="TextBox 59"/>
          <p:cNvSpPr txBox="1">
            <a:spLocks noChangeArrowheads="1"/>
          </p:cNvSpPr>
          <p:nvPr/>
        </p:nvSpPr>
        <p:spPr bwMode="auto">
          <a:xfrm>
            <a:off x="6322259" y="191731"/>
            <a:ext cx="2617271" cy="34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b="1" dirty="0" smtClean="0">
                <a:solidFill>
                  <a:srgbClr val="C00000"/>
                </a:solidFill>
                <a:latin typeface="微软雅黑" panose="020B0503020204020204" pitchFamily="34" charset="-122"/>
                <a:ea typeface="微软雅黑" panose="020B0503020204020204" pitchFamily="34" charset="-122"/>
              </a:rPr>
              <a:t>点击此处添加您的标题</a:t>
            </a:r>
            <a:endParaRPr lang="zh-CN" altLang="en-US" b="1" dirty="0">
              <a:solidFill>
                <a:srgbClr val="C00000"/>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t="8199" b="7131"/>
          <a:stretch>
            <a:fillRect/>
          </a:stretch>
        </p:blipFill>
        <p:spPr>
          <a:xfrm>
            <a:off x="442839" y="1210681"/>
            <a:ext cx="3827571" cy="2300862"/>
          </a:xfrm>
          <a:prstGeom prst="rect">
            <a:avLst/>
          </a:prstGeom>
        </p:spPr>
      </p:pic>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b="14286"/>
          <a:stretch>
            <a:fillRect/>
          </a:stretch>
        </p:blipFill>
        <p:spPr>
          <a:xfrm>
            <a:off x="4902033" y="1208422"/>
            <a:ext cx="3747653" cy="2302907"/>
          </a:xfrm>
          <a:prstGeom prst="rect">
            <a:avLst/>
          </a:prstGeom>
        </p:spPr>
      </p:pic>
      <p:sp>
        <p:nvSpPr>
          <p:cNvPr id="7" name="矩形 29"/>
          <p:cNvSpPr>
            <a:spLocks noChangeArrowheads="1"/>
          </p:cNvSpPr>
          <p:nvPr/>
        </p:nvSpPr>
        <p:spPr bwMode="auto">
          <a:xfrm rot="2700000">
            <a:off x="634268" y="3808572"/>
            <a:ext cx="806274" cy="806274"/>
          </a:xfrm>
          <a:prstGeom prst="rect">
            <a:avLst/>
          </a:prstGeom>
          <a:solidFill>
            <a:srgbClr val="C00000"/>
          </a:solidFill>
          <a:ln>
            <a:noFill/>
          </a:ln>
        </p:spPr>
        <p:txBody>
          <a:bodyPr anchor="ctr"/>
          <a:lstStyle/>
          <a:p>
            <a:endParaRPr lang="zh-CN" altLang="zh-CN" sz="1600">
              <a:solidFill>
                <a:schemeClr val="bg1"/>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8" name="Synchronize"/>
          <p:cNvSpPr>
            <a:spLocks noChangeAspect="1" noEditPoints="1" noChangeArrowheads="1"/>
          </p:cNvSpPr>
          <p:nvPr/>
        </p:nvSpPr>
        <p:spPr bwMode="auto">
          <a:xfrm>
            <a:off x="814506" y="3988947"/>
            <a:ext cx="447387" cy="448699"/>
          </a:xfrm>
          <a:custGeom>
            <a:avLst/>
            <a:gdLst>
              <a:gd name="T0" fmla="*/ 57560 w 395"/>
              <a:gd name="T1" fmla="*/ 0 h 393"/>
              <a:gd name="T2" fmla="*/ 49337 w 395"/>
              <a:gd name="T3" fmla="*/ 20722 h 393"/>
              <a:gd name="T4" fmla="*/ 94563 w 395"/>
              <a:gd name="T5" fmla="*/ 64930 h 393"/>
              <a:gd name="T6" fmla="*/ 0 w 395"/>
              <a:gd name="T7" fmla="*/ 270772 h 393"/>
              <a:gd name="T8" fmla="*/ 226129 w 395"/>
              <a:gd name="T9" fmla="*/ 537399 h 393"/>
              <a:gd name="T10" fmla="*/ 239833 w 395"/>
              <a:gd name="T11" fmla="*/ 524966 h 393"/>
              <a:gd name="T12" fmla="*/ 239833 w 395"/>
              <a:gd name="T13" fmla="*/ 417210 h 393"/>
              <a:gd name="T14" fmla="*/ 230240 w 395"/>
              <a:gd name="T15" fmla="*/ 406158 h 393"/>
              <a:gd name="T16" fmla="*/ 128825 w 395"/>
              <a:gd name="T17" fmla="*/ 270772 h 393"/>
              <a:gd name="T18" fmla="*/ 185014 w 395"/>
              <a:gd name="T19" fmla="*/ 157490 h 393"/>
              <a:gd name="T20" fmla="*/ 257649 w 395"/>
              <a:gd name="T21" fmla="*/ 230709 h 393"/>
              <a:gd name="T22" fmla="*/ 278207 w 395"/>
              <a:gd name="T23" fmla="*/ 222420 h 393"/>
              <a:gd name="T24" fmla="*/ 278207 w 395"/>
              <a:gd name="T25" fmla="*/ 12433 h 393"/>
              <a:gd name="T26" fmla="*/ 265872 w 395"/>
              <a:gd name="T27" fmla="*/ 0 h 393"/>
              <a:gd name="T28" fmla="*/ 57560 w 395"/>
              <a:gd name="T29" fmla="*/ 0 h 393"/>
              <a:gd name="T30" fmla="*/ 302875 w 395"/>
              <a:gd name="T31" fmla="*/ 16578 h 393"/>
              <a:gd name="T32" fmla="*/ 302875 w 395"/>
              <a:gd name="T33" fmla="*/ 124334 h 393"/>
              <a:gd name="T34" fmla="*/ 311098 w 395"/>
              <a:gd name="T35" fmla="*/ 136767 h 393"/>
              <a:gd name="T36" fmla="*/ 413884 w 395"/>
              <a:gd name="T37" fmla="*/ 272153 h 393"/>
              <a:gd name="T38" fmla="*/ 356324 w 395"/>
              <a:gd name="T39" fmla="*/ 385435 h 393"/>
              <a:gd name="T40" fmla="*/ 283689 w 395"/>
              <a:gd name="T41" fmla="*/ 312216 h 393"/>
              <a:gd name="T42" fmla="*/ 263131 w 395"/>
              <a:gd name="T43" fmla="*/ 320505 h 393"/>
              <a:gd name="T44" fmla="*/ 263131 w 395"/>
              <a:gd name="T45" fmla="*/ 530492 h 393"/>
              <a:gd name="T46" fmla="*/ 275466 w 395"/>
              <a:gd name="T47" fmla="*/ 542925 h 393"/>
              <a:gd name="T48" fmla="*/ 483778 w 395"/>
              <a:gd name="T49" fmla="*/ 542925 h 393"/>
              <a:gd name="T50" fmla="*/ 492001 w 395"/>
              <a:gd name="T51" fmla="*/ 522203 h 393"/>
              <a:gd name="T52" fmla="*/ 448146 w 395"/>
              <a:gd name="T53" fmla="*/ 476614 h 393"/>
              <a:gd name="T54" fmla="*/ 541338 w 395"/>
              <a:gd name="T55" fmla="*/ 272153 h 393"/>
              <a:gd name="T56" fmla="*/ 316580 w 395"/>
              <a:gd name="T57" fmla="*/ 5526 h 393"/>
              <a:gd name="T58" fmla="*/ 302875 w 395"/>
              <a:gd name="T59" fmla="*/ 16578 h 393"/>
              <a:gd name="T60" fmla="*/ 87710 w 395"/>
              <a:gd name="T61" fmla="*/ 23485 h 393"/>
              <a:gd name="T62" fmla="*/ 254909 w 395"/>
              <a:gd name="T63" fmla="*/ 23485 h 393"/>
              <a:gd name="T64" fmla="*/ 254909 w 395"/>
              <a:gd name="T65" fmla="*/ 192027 h 393"/>
              <a:gd name="T66" fmla="*/ 194608 w 395"/>
              <a:gd name="T67" fmla="*/ 132623 h 393"/>
              <a:gd name="T68" fmla="*/ 179532 w 395"/>
              <a:gd name="T69" fmla="*/ 131241 h 393"/>
              <a:gd name="T70" fmla="*/ 104156 w 395"/>
              <a:gd name="T71" fmla="*/ 270772 h 393"/>
              <a:gd name="T72" fmla="*/ 215165 w 395"/>
              <a:gd name="T73" fmla="*/ 426880 h 393"/>
              <a:gd name="T74" fmla="*/ 215165 w 395"/>
              <a:gd name="T75" fmla="*/ 509769 h 393"/>
              <a:gd name="T76" fmla="*/ 24669 w 395"/>
              <a:gd name="T77" fmla="*/ 270772 h 393"/>
              <a:gd name="T78" fmla="*/ 119231 w 395"/>
              <a:gd name="T79" fmla="*/ 75982 h 393"/>
              <a:gd name="T80" fmla="*/ 120602 w 395"/>
              <a:gd name="T81" fmla="*/ 58023 h 393"/>
              <a:gd name="T82" fmla="*/ 87710 w 395"/>
              <a:gd name="T83" fmla="*/ 23485 h 393"/>
              <a:gd name="T84" fmla="*/ 326173 w 395"/>
              <a:gd name="T85" fmla="*/ 31774 h 393"/>
              <a:gd name="T86" fmla="*/ 518040 w 395"/>
              <a:gd name="T87" fmla="*/ 272153 h 393"/>
              <a:gd name="T88" fmla="*/ 422107 w 395"/>
              <a:gd name="T89" fmla="*/ 465562 h 393"/>
              <a:gd name="T90" fmla="*/ 422107 w 395"/>
              <a:gd name="T91" fmla="*/ 484902 h 393"/>
              <a:gd name="T92" fmla="*/ 454998 w 395"/>
              <a:gd name="T93" fmla="*/ 518058 h 393"/>
              <a:gd name="T94" fmla="*/ 287800 w 395"/>
              <a:gd name="T95" fmla="*/ 518058 h 393"/>
              <a:gd name="T96" fmla="*/ 287800 w 395"/>
              <a:gd name="T97" fmla="*/ 349517 h 393"/>
              <a:gd name="T98" fmla="*/ 346730 w 395"/>
              <a:gd name="T99" fmla="*/ 408921 h 393"/>
              <a:gd name="T100" fmla="*/ 361806 w 395"/>
              <a:gd name="T101" fmla="*/ 410302 h 393"/>
              <a:gd name="T102" fmla="*/ 437182 w 395"/>
              <a:gd name="T103" fmla="*/ 272153 h 393"/>
              <a:gd name="T104" fmla="*/ 326173 w 395"/>
              <a:gd name="T105" fmla="*/ 116045 h 393"/>
              <a:gd name="T106" fmla="*/ 326173 w 395"/>
              <a:gd name="T107" fmla="*/ 31774 h 3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95"/>
              <a:gd name="T163" fmla="*/ 0 h 393"/>
              <a:gd name="T164" fmla="*/ 395 w 395"/>
              <a:gd name="T165" fmla="*/ 393 h 39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95" h="393">
                <a:moveTo>
                  <a:pt x="42" y="0"/>
                </a:moveTo>
                <a:cubicBezTo>
                  <a:pt x="34" y="1"/>
                  <a:pt x="31" y="10"/>
                  <a:pt x="36" y="15"/>
                </a:cubicBezTo>
                <a:lnTo>
                  <a:pt x="69" y="47"/>
                </a:lnTo>
                <a:cubicBezTo>
                  <a:pt x="27" y="83"/>
                  <a:pt x="0" y="136"/>
                  <a:pt x="0" y="196"/>
                </a:cubicBezTo>
                <a:cubicBezTo>
                  <a:pt x="0" y="293"/>
                  <a:pt x="71" y="374"/>
                  <a:pt x="165" y="389"/>
                </a:cubicBezTo>
                <a:cubicBezTo>
                  <a:pt x="170" y="389"/>
                  <a:pt x="175" y="385"/>
                  <a:pt x="175" y="380"/>
                </a:cubicBezTo>
                <a:lnTo>
                  <a:pt x="175" y="302"/>
                </a:lnTo>
                <a:cubicBezTo>
                  <a:pt x="175" y="298"/>
                  <a:pt x="172" y="295"/>
                  <a:pt x="168" y="294"/>
                </a:cubicBezTo>
                <a:cubicBezTo>
                  <a:pt x="125" y="282"/>
                  <a:pt x="94" y="243"/>
                  <a:pt x="94" y="196"/>
                </a:cubicBezTo>
                <a:cubicBezTo>
                  <a:pt x="94" y="162"/>
                  <a:pt x="110" y="132"/>
                  <a:pt x="135" y="114"/>
                </a:cubicBezTo>
                <a:lnTo>
                  <a:pt x="188" y="167"/>
                </a:lnTo>
                <a:cubicBezTo>
                  <a:pt x="194" y="172"/>
                  <a:pt x="203" y="168"/>
                  <a:pt x="203" y="161"/>
                </a:cubicBezTo>
                <a:lnTo>
                  <a:pt x="203" y="9"/>
                </a:lnTo>
                <a:cubicBezTo>
                  <a:pt x="203" y="4"/>
                  <a:pt x="199" y="0"/>
                  <a:pt x="194" y="0"/>
                </a:cubicBezTo>
                <a:lnTo>
                  <a:pt x="42" y="0"/>
                </a:lnTo>
                <a:close/>
                <a:moveTo>
                  <a:pt x="221" y="12"/>
                </a:moveTo>
                <a:lnTo>
                  <a:pt x="221" y="90"/>
                </a:lnTo>
                <a:cubicBezTo>
                  <a:pt x="221" y="94"/>
                  <a:pt x="224" y="98"/>
                  <a:pt x="227" y="99"/>
                </a:cubicBezTo>
                <a:cubicBezTo>
                  <a:pt x="270" y="110"/>
                  <a:pt x="302" y="150"/>
                  <a:pt x="302" y="197"/>
                </a:cubicBezTo>
                <a:cubicBezTo>
                  <a:pt x="302" y="230"/>
                  <a:pt x="285" y="260"/>
                  <a:pt x="260" y="279"/>
                </a:cubicBezTo>
                <a:lnTo>
                  <a:pt x="207" y="226"/>
                </a:lnTo>
                <a:cubicBezTo>
                  <a:pt x="202" y="220"/>
                  <a:pt x="192" y="224"/>
                  <a:pt x="192" y="232"/>
                </a:cubicBezTo>
                <a:lnTo>
                  <a:pt x="192" y="384"/>
                </a:lnTo>
                <a:cubicBezTo>
                  <a:pt x="193" y="389"/>
                  <a:pt x="196" y="393"/>
                  <a:pt x="201" y="393"/>
                </a:cubicBezTo>
                <a:lnTo>
                  <a:pt x="353" y="393"/>
                </a:lnTo>
                <a:cubicBezTo>
                  <a:pt x="361" y="392"/>
                  <a:pt x="364" y="383"/>
                  <a:pt x="359" y="378"/>
                </a:cubicBezTo>
                <a:lnTo>
                  <a:pt x="327" y="345"/>
                </a:lnTo>
                <a:cubicBezTo>
                  <a:pt x="369" y="309"/>
                  <a:pt x="395" y="256"/>
                  <a:pt x="395" y="197"/>
                </a:cubicBezTo>
                <a:cubicBezTo>
                  <a:pt x="395" y="99"/>
                  <a:pt x="324" y="19"/>
                  <a:pt x="231" y="4"/>
                </a:cubicBezTo>
                <a:cubicBezTo>
                  <a:pt x="225" y="3"/>
                  <a:pt x="221" y="7"/>
                  <a:pt x="221" y="12"/>
                </a:cubicBezTo>
                <a:close/>
                <a:moveTo>
                  <a:pt x="64" y="17"/>
                </a:moveTo>
                <a:lnTo>
                  <a:pt x="186" y="17"/>
                </a:lnTo>
                <a:lnTo>
                  <a:pt x="186" y="139"/>
                </a:lnTo>
                <a:lnTo>
                  <a:pt x="142" y="96"/>
                </a:lnTo>
                <a:cubicBezTo>
                  <a:pt x="139" y="93"/>
                  <a:pt x="135" y="93"/>
                  <a:pt x="131" y="95"/>
                </a:cubicBezTo>
                <a:cubicBezTo>
                  <a:pt x="98" y="116"/>
                  <a:pt x="76" y="153"/>
                  <a:pt x="76" y="196"/>
                </a:cubicBezTo>
                <a:cubicBezTo>
                  <a:pt x="76" y="248"/>
                  <a:pt x="110" y="293"/>
                  <a:pt x="157" y="309"/>
                </a:cubicBezTo>
                <a:lnTo>
                  <a:pt x="157" y="369"/>
                </a:lnTo>
                <a:cubicBezTo>
                  <a:pt x="77" y="352"/>
                  <a:pt x="18" y="281"/>
                  <a:pt x="18" y="196"/>
                </a:cubicBezTo>
                <a:cubicBezTo>
                  <a:pt x="18" y="138"/>
                  <a:pt x="45" y="88"/>
                  <a:pt x="87" y="55"/>
                </a:cubicBezTo>
                <a:cubicBezTo>
                  <a:pt x="91" y="51"/>
                  <a:pt x="92" y="45"/>
                  <a:pt x="88" y="42"/>
                </a:cubicBezTo>
                <a:lnTo>
                  <a:pt x="64" y="17"/>
                </a:lnTo>
                <a:close/>
                <a:moveTo>
                  <a:pt x="238" y="23"/>
                </a:moveTo>
                <a:cubicBezTo>
                  <a:pt x="318" y="41"/>
                  <a:pt x="378" y="112"/>
                  <a:pt x="378" y="197"/>
                </a:cubicBezTo>
                <a:cubicBezTo>
                  <a:pt x="378" y="254"/>
                  <a:pt x="350" y="305"/>
                  <a:pt x="308" y="337"/>
                </a:cubicBezTo>
                <a:cubicBezTo>
                  <a:pt x="304" y="341"/>
                  <a:pt x="304" y="347"/>
                  <a:pt x="308" y="351"/>
                </a:cubicBezTo>
                <a:lnTo>
                  <a:pt x="332" y="375"/>
                </a:lnTo>
                <a:lnTo>
                  <a:pt x="210" y="375"/>
                </a:lnTo>
                <a:lnTo>
                  <a:pt x="210" y="253"/>
                </a:lnTo>
                <a:lnTo>
                  <a:pt x="253" y="296"/>
                </a:lnTo>
                <a:cubicBezTo>
                  <a:pt x="256" y="299"/>
                  <a:pt x="261" y="300"/>
                  <a:pt x="264" y="297"/>
                </a:cubicBezTo>
                <a:cubicBezTo>
                  <a:pt x="297" y="276"/>
                  <a:pt x="319" y="239"/>
                  <a:pt x="319" y="197"/>
                </a:cubicBezTo>
                <a:cubicBezTo>
                  <a:pt x="319" y="144"/>
                  <a:pt x="286" y="100"/>
                  <a:pt x="238" y="84"/>
                </a:cubicBezTo>
                <a:lnTo>
                  <a:pt x="238" y="23"/>
                </a:lnTo>
                <a:close/>
              </a:path>
            </a:pathLst>
          </a:custGeom>
          <a:solidFill>
            <a:schemeClr val="bg1"/>
          </a:solidFill>
          <a:ln>
            <a:noFill/>
          </a:ln>
          <a:extLst>
            <a:ext uri="{91240B29-F687-4F45-9708-019B960494DF}">
              <a14:hiddenLine xmlns:a14="http://schemas.microsoft.com/office/drawing/2010/main" w="0">
                <a:solidFill>
                  <a:srgbClr val="000000"/>
                </a:solidFill>
                <a:bevel/>
              </a14:hiddenLine>
            </a:ext>
          </a:extLst>
        </p:spPr>
        <p:txBody>
          <a:bodyPr anchor="ctr"/>
          <a:lstStyle/>
          <a:p>
            <a:endParaRPr lang="zh-CN" altLang="en-US"/>
          </a:p>
        </p:txBody>
      </p:sp>
      <p:sp>
        <p:nvSpPr>
          <p:cNvPr id="9" name="TextBox 83"/>
          <p:cNvSpPr txBox="1">
            <a:spLocks noChangeArrowheads="1"/>
          </p:cNvSpPr>
          <p:nvPr/>
        </p:nvSpPr>
        <p:spPr bwMode="auto">
          <a:xfrm>
            <a:off x="1760988" y="3657452"/>
            <a:ext cx="2181108" cy="53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000" b="1" dirty="0">
                <a:ea typeface="微软雅黑" panose="020B0503020204020204" pitchFamily="34" charset="-122"/>
              </a:rPr>
              <a:t>单击添加标题</a:t>
            </a:r>
            <a:endParaRPr lang="en-US" altLang="zh-CN" sz="2000" b="1" dirty="0">
              <a:ea typeface="微软雅黑" panose="020B0503020204020204" pitchFamily="34" charset="-122"/>
            </a:endParaRPr>
          </a:p>
        </p:txBody>
      </p:sp>
      <p:sp>
        <p:nvSpPr>
          <p:cNvPr id="10" name="文本框 180"/>
          <p:cNvSpPr txBox="1">
            <a:spLocks noChangeArrowheads="1"/>
          </p:cNvSpPr>
          <p:nvPr/>
        </p:nvSpPr>
        <p:spPr bwMode="auto">
          <a:xfrm>
            <a:off x="1768789" y="4133360"/>
            <a:ext cx="2173307" cy="553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050" dirty="0">
                <a:latin typeface="微软雅黑" panose="020B0503020204020204" pitchFamily="34" charset="-122"/>
                <a:ea typeface="微软雅黑" panose="020B0503020204020204" pitchFamily="34" charset="-122"/>
              </a:rPr>
              <a:t>请输入您想要的文字请输入您想要的文字请输入您想要的文字</a:t>
            </a:r>
          </a:p>
        </p:txBody>
      </p:sp>
      <p:sp>
        <p:nvSpPr>
          <p:cNvPr id="11" name="矩形 29"/>
          <p:cNvSpPr>
            <a:spLocks noChangeArrowheads="1"/>
          </p:cNvSpPr>
          <p:nvPr/>
        </p:nvSpPr>
        <p:spPr bwMode="auto">
          <a:xfrm rot="2700000">
            <a:off x="5187738" y="3808572"/>
            <a:ext cx="806274" cy="806274"/>
          </a:xfrm>
          <a:prstGeom prst="rect">
            <a:avLst/>
          </a:prstGeom>
          <a:solidFill>
            <a:srgbClr val="C00000"/>
          </a:solidFill>
          <a:ln>
            <a:noFill/>
          </a:ln>
        </p:spPr>
        <p:txBody>
          <a:bodyPr anchor="ctr"/>
          <a:lstStyle/>
          <a:p>
            <a:endParaRPr lang="zh-CN" altLang="zh-CN" sz="1600">
              <a:solidFill>
                <a:schemeClr val="bg1"/>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13" name="TextBox 83"/>
          <p:cNvSpPr txBox="1">
            <a:spLocks noChangeArrowheads="1"/>
          </p:cNvSpPr>
          <p:nvPr/>
        </p:nvSpPr>
        <p:spPr bwMode="auto">
          <a:xfrm>
            <a:off x="6314458" y="3657452"/>
            <a:ext cx="2181108" cy="53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000" b="1" dirty="0">
                <a:ea typeface="微软雅黑" panose="020B0503020204020204" pitchFamily="34" charset="-122"/>
              </a:rPr>
              <a:t>单击添加标题</a:t>
            </a:r>
            <a:endParaRPr lang="en-US" altLang="zh-CN" sz="2000" b="1" dirty="0">
              <a:ea typeface="微软雅黑" panose="020B0503020204020204" pitchFamily="34" charset="-122"/>
            </a:endParaRPr>
          </a:p>
        </p:txBody>
      </p:sp>
      <p:sp>
        <p:nvSpPr>
          <p:cNvPr id="14" name="文本框 180"/>
          <p:cNvSpPr txBox="1">
            <a:spLocks noChangeArrowheads="1"/>
          </p:cNvSpPr>
          <p:nvPr/>
        </p:nvSpPr>
        <p:spPr bwMode="auto">
          <a:xfrm>
            <a:off x="6322259" y="4133360"/>
            <a:ext cx="2173307" cy="553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050" dirty="0">
                <a:latin typeface="微软雅黑" panose="020B0503020204020204" pitchFamily="34" charset="-122"/>
                <a:ea typeface="微软雅黑" panose="020B0503020204020204" pitchFamily="34" charset="-122"/>
              </a:rPr>
              <a:t>请输入您想要的文字请输入您想要的文字请输入您想要的文字</a:t>
            </a:r>
          </a:p>
        </p:txBody>
      </p:sp>
      <p:sp>
        <p:nvSpPr>
          <p:cNvPr id="15" name="Warning"/>
          <p:cNvSpPr>
            <a:spLocks noEditPoints="1" noChangeArrowheads="1"/>
          </p:cNvSpPr>
          <p:nvPr/>
        </p:nvSpPr>
        <p:spPr bwMode="auto">
          <a:xfrm>
            <a:off x="5331529" y="3900581"/>
            <a:ext cx="491397" cy="466350"/>
          </a:xfrm>
          <a:custGeom>
            <a:avLst/>
            <a:gdLst>
              <a:gd name="T0" fmla="*/ 325390 w 400"/>
              <a:gd name="T1" fmla="*/ 0 h 380"/>
              <a:gd name="T2" fmla="*/ 258350 w 400"/>
              <a:gd name="T3" fmla="*/ 40836 h 380"/>
              <a:gd name="T4" fmla="*/ 258350 w 400"/>
              <a:gd name="T5" fmla="*/ 40836 h 380"/>
              <a:gd name="T6" fmla="*/ 11446 w 400"/>
              <a:gd name="T7" fmla="*/ 506370 h 380"/>
              <a:gd name="T8" fmla="*/ 11446 w 400"/>
              <a:gd name="T9" fmla="*/ 506370 h 380"/>
              <a:gd name="T10" fmla="*/ 11446 w 400"/>
              <a:gd name="T11" fmla="*/ 508004 h 380"/>
              <a:gd name="T12" fmla="*/ 16351 w 400"/>
              <a:gd name="T13" fmla="*/ 583143 h 380"/>
              <a:gd name="T14" fmla="*/ 80121 w 400"/>
              <a:gd name="T15" fmla="*/ 620712 h 380"/>
              <a:gd name="T16" fmla="*/ 572294 w 400"/>
              <a:gd name="T17" fmla="*/ 620712 h 380"/>
              <a:gd name="T18" fmla="*/ 639334 w 400"/>
              <a:gd name="T19" fmla="*/ 583143 h 380"/>
              <a:gd name="T20" fmla="*/ 640969 w 400"/>
              <a:gd name="T21" fmla="*/ 508004 h 380"/>
              <a:gd name="T22" fmla="*/ 395700 w 400"/>
              <a:gd name="T23" fmla="*/ 40836 h 380"/>
              <a:gd name="T24" fmla="*/ 395700 w 400"/>
              <a:gd name="T25" fmla="*/ 40836 h 380"/>
              <a:gd name="T26" fmla="*/ 395700 w 400"/>
              <a:gd name="T27" fmla="*/ 40836 h 380"/>
              <a:gd name="T28" fmla="*/ 325390 w 400"/>
              <a:gd name="T29" fmla="*/ 0 h 380"/>
              <a:gd name="T30" fmla="*/ 325390 w 400"/>
              <a:gd name="T31" fmla="*/ 27769 h 380"/>
              <a:gd name="T32" fmla="*/ 369538 w 400"/>
              <a:gd name="T33" fmla="*/ 55537 h 380"/>
              <a:gd name="T34" fmla="*/ 614807 w 400"/>
              <a:gd name="T35" fmla="*/ 519438 h 380"/>
              <a:gd name="T36" fmla="*/ 614807 w 400"/>
              <a:gd name="T37" fmla="*/ 568442 h 380"/>
              <a:gd name="T38" fmla="*/ 572294 w 400"/>
              <a:gd name="T39" fmla="*/ 592943 h 380"/>
              <a:gd name="T40" fmla="*/ 80121 w 400"/>
              <a:gd name="T41" fmla="*/ 592943 h 380"/>
              <a:gd name="T42" fmla="*/ 37608 w 400"/>
              <a:gd name="T43" fmla="*/ 565175 h 380"/>
              <a:gd name="T44" fmla="*/ 37608 w 400"/>
              <a:gd name="T45" fmla="*/ 519438 h 380"/>
              <a:gd name="T46" fmla="*/ 284512 w 400"/>
              <a:gd name="T47" fmla="*/ 53904 h 380"/>
              <a:gd name="T48" fmla="*/ 325390 w 400"/>
              <a:gd name="T49" fmla="*/ 27769 h 380"/>
              <a:gd name="T50" fmla="*/ 299228 w 400"/>
              <a:gd name="T51" fmla="*/ 132310 h 380"/>
              <a:gd name="T52" fmla="*/ 273066 w 400"/>
              <a:gd name="T53" fmla="*/ 143744 h 380"/>
              <a:gd name="T54" fmla="*/ 266525 w 400"/>
              <a:gd name="T55" fmla="*/ 168246 h 380"/>
              <a:gd name="T56" fmla="*/ 277971 w 400"/>
              <a:gd name="T57" fmla="*/ 372427 h 380"/>
              <a:gd name="T58" fmla="*/ 289417 w 400"/>
              <a:gd name="T59" fmla="*/ 396929 h 380"/>
              <a:gd name="T60" fmla="*/ 312309 w 400"/>
              <a:gd name="T61" fmla="*/ 403463 h 380"/>
              <a:gd name="T62" fmla="*/ 340106 w 400"/>
              <a:gd name="T63" fmla="*/ 403463 h 380"/>
              <a:gd name="T64" fmla="*/ 362998 w 400"/>
              <a:gd name="T65" fmla="*/ 396929 h 380"/>
              <a:gd name="T66" fmla="*/ 374444 w 400"/>
              <a:gd name="T67" fmla="*/ 372427 h 380"/>
              <a:gd name="T68" fmla="*/ 385889 w 400"/>
              <a:gd name="T69" fmla="*/ 174779 h 380"/>
              <a:gd name="T70" fmla="*/ 385889 w 400"/>
              <a:gd name="T71" fmla="*/ 163345 h 380"/>
              <a:gd name="T72" fmla="*/ 379349 w 400"/>
              <a:gd name="T73" fmla="*/ 143744 h 380"/>
              <a:gd name="T74" fmla="*/ 353187 w 400"/>
              <a:gd name="T75" fmla="*/ 132310 h 380"/>
              <a:gd name="T76" fmla="*/ 299228 w 400"/>
              <a:gd name="T77" fmla="*/ 132310 h 380"/>
              <a:gd name="T78" fmla="*/ 356457 w 400"/>
              <a:gd name="T79" fmla="*/ 166612 h 380"/>
              <a:gd name="T80" fmla="*/ 345011 w 400"/>
              <a:gd name="T81" fmla="*/ 370794 h 380"/>
              <a:gd name="T82" fmla="*/ 340106 w 400"/>
              <a:gd name="T83" fmla="*/ 375694 h 380"/>
              <a:gd name="T84" fmla="*/ 312309 w 400"/>
              <a:gd name="T85" fmla="*/ 375694 h 380"/>
              <a:gd name="T86" fmla="*/ 305768 w 400"/>
              <a:gd name="T87" fmla="*/ 370794 h 380"/>
              <a:gd name="T88" fmla="*/ 295958 w 400"/>
              <a:gd name="T89" fmla="*/ 166612 h 380"/>
              <a:gd name="T90" fmla="*/ 299228 w 400"/>
              <a:gd name="T91" fmla="*/ 161712 h 380"/>
              <a:gd name="T92" fmla="*/ 353187 w 400"/>
              <a:gd name="T93" fmla="*/ 161712 h 380"/>
              <a:gd name="T94" fmla="*/ 356457 w 400"/>
              <a:gd name="T95" fmla="*/ 166612 h 380"/>
              <a:gd name="T96" fmla="*/ 327025 w 400"/>
              <a:gd name="T97" fmla="*/ 419797 h 380"/>
              <a:gd name="T98" fmla="*/ 261620 w 400"/>
              <a:gd name="T99" fmla="*/ 486769 h 380"/>
              <a:gd name="T100" fmla="*/ 327025 w 400"/>
              <a:gd name="T101" fmla="*/ 552107 h 380"/>
              <a:gd name="T102" fmla="*/ 392430 w 400"/>
              <a:gd name="T103" fmla="*/ 486769 h 380"/>
              <a:gd name="T104" fmla="*/ 327025 w 400"/>
              <a:gd name="T105" fmla="*/ 419797 h 380"/>
              <a:gd name="T106" fmla="*/ 327025 w 400"/>
              <a:gd name="T107" fmla="*/ 449200 h 380"/>
              <a:gd name="T108" fmla="*/ 362998 w 400"/>
              <a:gd name="T109" fmla="*/ 486769 h 380"/>
              <a:gd name="T110" fmla="*/ 327025 w 400"/>
              <a:gd name="T111" fmla="*/ 522705 h 380"/>
              <a:gd name="T112" fmla="*/ 291052 w 400"/>
              <a:gd name="T113" fmla="*/ 486769 h 380"/>
              <a:gd name="T114" fmla="*/ 327025 w 400"/>
              <a:gd name="T115" fmla="*/ 449200 h 38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00"/>
              <a:gd name="T175" fmla="*/ 0 h 380"/>
              <a:gd name="T176" fmla="*/ 400 w 400"/>
              <a:gd name="T177" fmla="*/ 380 h 38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00" h="380">
                <a:moveTo>
                  <a:pt x="199" y="0"/>
                </a:moveTo>
                <a:cubicBezTo>
                  <a:pt x="182" y="0"/>
                  <a:pt x="166" y="9"/>
                  <a:pt x="158" y="25"/>
                </a:cubicBezTo>
                <a:lnTo>
                  <a:pt x="7" y="310"/>
                </a:lnTo>
                <a:lnTo>
                  <a:pt x="7" y="311"/>
                </a:lnTo>
                <a:cubicBezTo>
                  <a:pt x="0" y="325"/>
                  <a:pt x="1" y="343"/>
                  <a:pt x="10" y="357"/>
                </a:cubicBezTo>
                <a:cubicBezTo>
                  <a:pt x="21" y="373"/>
                  <a:pt x="35" y="380"/>
                  <a:pt x="49" y="380"/>
                </a:cubicBezTo>
                <a:lnTo>
                  <a:pt x="350" y="380"/>
                </a:lnTo>
                <a:cubicBezTo>
                  <a:pt x="367" y="380"/>
                  <a:pt x="382" y="371"/>
                  <a:pt x="391" y="357"/>
                </a:cubicBezTo>
                <a:cubicBezTo>
                  <a:pt x="400" y="343"/>
                  <a:pt x="399" y="325"/>
                  <a:pt x="392" y="311"/>
                </a:cubicBezTo>
                <a:cubicBezTo>
                  <a:pt x="340" y="211"/>
                  <a:pt x="287" y="110"/>
                  <a:pt x="242" y="25"/>
                </a:cubicBezTo>
                <a:cubicBezTo>
                  <a:pt x="233" y="9"/>
                  <a:pt x="217" y="0"/>
                  <a:pt x="199" y="0"/>
                </a:cubicBezTo>
                <a:close/>
                <a:moveTo>
                  <a:pt x="199" y="17"/>
                </a:moveTo>
                <a:cubicBezTo>
                  <a:pt x="210" y="17"/>
                  <a:pt x="221" y="24"/>
                  <a:pt x="226" y="34"/>
                </a:cubicBezTo>
                <a:cubicBezTo>
                  <a:pt x="276" y="129"/>
                  <a:pt x="326" y="223"/>
                  <a:pt x="376" y="318"/>
                </a:cubicBezTo>
                <a:cubicBezTo>
                  <a:pt x="383" y="332"/>
                  <a:pt x="380" y="340"/>
                  <a:pt x="376" y="348"/>
                </a:cubicBezTo>
                <a:cubicBezTo>
                  <a:pt x="370" y="356"/>
                  <a:pt x="360" y="363"/>
                  <a:pt x="350" y="363"/>
                </a:cubicBezTo>
                <a:lnTo>
                  <a:pt x="49" y="363"/>
                </a:lnTo>
                <a:cubicBezTo>
                  <a:pt x="35" y="362"/>
                  <a:pt x="28" y="353"/>
                  <a:pt x="23" y="346"/>
                </a:cubicBezTo>
                <a:cubicBezTo>
                  <a:pt x="19" y="340"/>
                  <a:pt x="19" y="327"/>
                  <a:pt x="23" y="318"/>
                </a:cubicBezTo>
                <a:lnTo>
                  <a:pt x="174" y="33"/>
                </a:lnTo>
                <a:cubicBezTo>
                  <a:pt x="179" y="23"/>
                  <a:pt x="189" y="17"/>
                  <a:pt x="199" y="17"/>
                </a:cubicBezTo>
                <a:close/>
                <a:moveTo>
                  <a:pt x="183" y="81"/>
                </a:moveTo>
                <a:cubicBezTo>
                  <a:pt x="176" y="81"/>
                  <a:pt x="170" y="84"/>
                  <a:pt x="167" y="88"/>
                </a:cubicBezTo>
                <a:cubicBezTo>
                  <a:pt x="164" y="93"/>
                  <a:pt x="163" y="95"/>
                  <a:pt x="163" y="103"/>
                </a:cubicBezTo>
                <a:lnTo>
                  <a:pt x="170" y="228"/>
                </a:lnTo>
                <a:cubicBezTo>
                  <a:pt x="170" y="234"/>
                  <a:pt x="173" y="240"/>
                  <a:pt x="177" y="243"/>
                </a:cubicBezTo>
                <a:cubicBezTo>
                  <a:pt x="181" y="247"/>
                  <a:pt x="186" y="247"/>
                  <a:pt x="191" y="247"/>
                </a:cubicBezTo>
                <a:lnTo>
                  <a:pt x="208" y="247"/>
                </a:lnTo>
                <a:cubicBezTo>
                  <a:pt x="212" y="247"/>
                  <a:pt x="218" y="247"/>
                  <a:pt x="222" y="243"/>
                </a:cubicBezTo>
                <a:cubicBezTo>
                  <a:pt x="226" y="239"/>
                  <a:pt x="228" y="236"/>
                  <a:pt x="229" y="228"/>
                </a:cubicBezTo>
                <a:lnTo>
                  <a:pt x="236" y="107"/>
                </a:lnTo>
                <a:lnTo>
                  <a:pt x="236" y="100"/>
                </a:lnTo>
                <a:cubicBezTo>
                  <a:pt x="236" y="97"/>
                  <a:pt x="236" y="92"/>
                  <a:pt x="232" y="88"/>
                </a:cubicBezTo>
                <a:cubicBezTo>
                  <a:pt x="229" y="84"/>
                  <a:pt x="223" y="81"/>
                  <a:pt x="216" y="81"/>
                </a:cubicBezTo>
                <a:lnTo>
                  <a:pt x="183" y="81"/>
                </a:lnTo>
                <a:close/>
                <a:moveTo>
                  <a:pt x="218" y="102"/>
                </a:moveTo>
                <a:cubicBezTo>
                  <a:pt x="216" y="144"/>
                  <a:pt x="214" y="185"/>
                  <a:pt x="211" y="227"/>
                </a:cubicBezTo>
                <a:cubicBezTo>
                  <a:pt x="211" y="230"/>
                  <a:pt x="211" y="230"/>
                  <a:pt x="208" y="230"/>
                </a:cubicBezTo>
                <a:lnTo>
                  <a:pt x="191" y="230"/>
                </a:lnTo>
                <a:cubicBezTo>
                  <a:pt x="187" y="230"/>
                  <a:pt x="188" y="229"/>
                  <a:pt x="187" y="227"/>
                </a:cubicBezTo>
                <a:cubicBezTo>
                  <a:pt x="187" y="227"/>
                  <a:pt x="181" y="103"/>
                  <a:pt x="181" y="102"/>
                </a:cubicBezTo>
                <a:cubicBezTo>
                  <a:pt x="181" y="100"/>
                  <a:pt x="181" y="99"/>
                  <a:pt x="183" y="99"/>
                </a:cubicBezTo>
                <a:lnTo>
                  <a:pt x="216" y="99"/>
                </a:lnTo>
                <a:cubicBezTo>
                  <a:pt x="219" y="99"/>
                  <a:pt x="218" y="100"/>
                  <a:pt x="218" y="102"/>
                </a:cubicBezTo>
                <a:close/>
                <a:moveTo>
                  <a:pt x="200" y="257"/>
                </a:moveTo>
                <a:cubicBezTo>
                  <a:pt x="177" y="257"/>
                  <a:pt x="160" y="276"/>
                  <a:pt x="160" y="298"/>
                </a:cubicBezTo>
                <a:cubicBezTo>
                  <a:pt x="160" y="320"/>
                  <a:pt x="178" y="338"/>
                  <a:pt x="200" y="338"/>
                </a:cubicBezTo>
                <a:cubicBezTo>
                  <a:pt x="221" y="338"/>
                  <a:pt x="240" y="320"/>
                  <a:pt x="240" y="298"/>
                </a:cubicBezTo>
                <a:cubicBezTo>
                  <a:pt x="240" y="276"/>
                  <a:pt x="222" y="257"/>
                  <a:pt x="200" y="257"/>
                </a:cubicBezTo>
                <a:close/>
                <a:moveTo>
                  <a:pt x="200" y="275"/>
                </a:moveTo>
                <a:cubicBezTo>
                  <a:pt x="212" y="275"/>
                  <a:pt x="222" y="285"/>
                  <a:pt x="222" y="298"/>
                </a:cubicBezTo>
                <a:cubicBezTo>
                  <a:pt x="222" y="309"/>
                  <a:pt x="211" y="320"/>
                  <a:pt x="200" y="320"/>
                </a:cubicBezTo>
                <a:cubicBezTo>
                  <a:pt x="187" y="320"/>
                  <a:pt x="178" y="311"/>
                  <a:pt x="178" y="298"/>
                </a:cubicBezTo>
                <a:cubicBezTo>
                  <a:pt x="178" y="285"/>
                  <a:pt x="187" y="275"/>
                  <a:pt x="200" y="275"/>
                </a:cubicBezTo>
                <a:close/>
              </a:path>
            </a:pathLst>
          </a:custGeom>
          <a:solidFill>
            <a:schemeClr val="bg1"/>
          </a:solidFill>
          <a:ln>
            <a:noFill/>
          </a:ln>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1000"/>
                                        <p:tgtEl>
                                          <p:spTgt spid="4"/>
                                        </p:tgtEl>
                                      </p:cBhvr>
                                    </p:animEffect>
                                  </p:childTnLst>
                                </p:cTn>
                              </p:par>
                              <p:par>
                                <p:cTn id="20" presetID="21" presetClass="entr" presetSubtype="1"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1000"/>
                                        <p:tgtEl>
                                          <p:spTgt spid="5"/>
                                        </p:tgtEl>
                                      </p:cBhvr>
                                    </p:animEffect>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anim calcmode="lin" valueType="num">
                                      <p:cBhvr>
                                        <p:cTn id="27" dur="500" fill="hold"/>
                                        <p:tgtEl>
                                          <p:spTgt spid="7"/>
                                        </p:tgtEl>
                                        <p:attrNameLst>
                                          <p:attrName>ppt_x</p:attrName>
                                        </p:attrNameLst>
                                      </p:cBhvr>
                                      <p:tavLst>
                                        <p:tav tm="0">
                                          <p:val>
                                            <p:strVal val="#ppt_x"/>
                                          </p:val>
                                        </p:tav>
                                        <p:tav tm="100000">
                                          <p:val>
                                            <p:strVal val="#ppt_x"/>
                                          </p:val>
                                        </p:tav>
                                      </p:tavLst>
                                    </p:anim>
                                    <p:anim calcmode="lin" valueType="num">
                                      <p:cBhvr>
                                        <p:cTn id="28" dur="500" fill="hold"/>
                                        <p:tgtEl>
                                          <p:spTgt spid="7"/>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anim calcmode="lin" valueType="num">
                                      <p:cBhvr>
                                        <p:cTn id="33" dur="500" fill="hold"/>
                                        <p:tgtEl>
                                          <p:spTgt spid="8"/>
                                        </p:tgtEl>
                                        <p:attrNameLst>
                                          <p:attrName>ppt_x</p:attrName>
                                        </p:attrNameLst>
                                      </p:cBhvr>
                                      <p:tavLst>
                                        <p:tav tm="0">
                                          <p:val>
                                            <p:strVal val="#ppt_x"/>
                                          </p:val>
                                        </p:tav>
                                        <p:tav tm="100000">
                                          <p:val>
                                            <p:strVal val="#ppt_x"/>
                                          </p:val>
                                        </p:tav>
                                      </p:tavLst>
                                    </p:anim>
                                    <p:anim calcmode="lin" valueType="num">
                                      <p:cBhvr>
                                        <p:cTn id="34" dur="500" fill="hold"/>
                                        <p:tgtEl>
                                          <p:spTgt spid="8"/>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 presetClass="entr" presetSubtype="4"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150" fill="hold"/>
                                        <p:tgtEl>
                                          <p:spTgt spid="9"/>
                                        </p:tgtEl>
                                        <p:attrNameLst>
                                          <p:attrName>ppt_x</p:attrName>
                                        </p:attrNameLst>
                                      </p:cBhvr>
                                      <p:tavLst>
                                        <p:tav tm="0">
                                          <p:val>
                                            <p:strVal val="#ppt_x"/>
                                          </p:val>
                                        </p:tav>
                                        <p:tav tm="100000">
                                          <p:val>
                                            <p:strVal val="#ppt_x"/>
                                          </p:val>
                                        </p:tav>
                                      </p:tavLst>
                                    </p:anim>
                                    <p:anim calcmode="lin" valueType="num">
                                      <p:cBhvr additive="base">
                                        <p:cTn id="39" dur="150" fill="hold"/>
                                        <p:tgtEl>
                                          <p:spTgt spid="9"/>
                                        </p:tgtEl>
                                        <p:attrNameLst>
                                          <p:attrName>ppt_y</p:attrName>
                                        </p:attrNameLst>
                                      </p:cBhvr>
                                      <p:tavLst>
                                        <p:tav tm="0">
                                          <p:val>
                                            <p:strVal val="1+#ppt_h/2"/>
                                          </p:val>
                                        </p:tav>
                                        <p:tav tm="100000">
                                          <p:val>
                                            <p:strVal val="#ppt_y"/>
                                          </p:val>
                                        </p:tav>
                                      </p:tavLst>
                                    </p:anim>
                                  </p:childTnLst>
                                </p:cTn>
                              </p:par>
                            </p:childTnLst>
                          </p:cTn>
                        </p:par>
                        <p:par>
                          <p:cTn id="40" fill="hold">
                            <p:stCondLst>
                              <p:cond delay="2500"/>
                            </p:stCondLst>
                            <p:childTnLst>
                              <p:par>
                                <p:cTn id="41" presetID="2" presetClass="entr" presetSubtype="4"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150" fill="hold"/>
                                        <p:tgtEl>
                                          <p:spTgt spid="10"/>
                                        </p:tgtEl>
                                        <p:attrNameLst>
                                          <p:attrName>ppt_x</p:attrName>
                                        </p:attrNameLst>
                                      </p:cBhvr>
                                      <p:tavLst>
                                        <p:tav tm="0">
                                          <p:val>
                                            <p:strVal val="#ppt_x"/>
                                          </p:val>
                                        </p:tav>
                                        <p:tav tm="100000">
                                          <p:val>
                                            <p:strVal val="#ppt_x"/>
                                          </p:val>
                                        </p:tav>
                                      </p:tavLst>
                                    </p:anim>
                                    <p:anim calcmode="lin" valueType="num">
                                      <p:cBhvr additive="base">
                                        <p:cTn id="44" dur="150" fill="hold"/>
                                        <p:tgtEl>
                                          <p:spTgt spid="10"/>
                                        </p:tgtEl>
                                        <p:attrNameLst>
                                          <p:attrName>ppt_y</p:attrName>
                                        </p:attrNameLst>
                                      </p:cBhvr>
                                      <p:tavLst>
                                        <p:tav tm="0">
                                          <p:val>
                                            <p:strVal val="1+#ppt_h/2"/>
                                          </p:val>
                                        </p:tav>
                                        <p:tav tm="100000">
                                          <p:val>
                                            <p:strVal val="#ppt_y"/>
                                          </p:val>
                                        </p:tav>
                                      </p:tavLst>
                                    </p:anim>
                                  </p:childTnLst>
                                </p:cTn>
                              </p:par>
                            </p:childTnLst>
                          </p:cTn>
                        </p:par>
                        <p:par>
                          <p:cTn id="45" fill="hold">
                            <p:stCondLst>
                              <p:cond delay="3000"/>
                            </p:stCondLst>
                            <p:childTnLst>
                              <p:par>
                                <p:cTn id="46" presetID="42" presetClass="entr" presetSubtype="0"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anim calcmode="lin" valueType="num">
                                      <p:cBhvr>
                                        <p:cTn id="49" dur="500" fill="hold"/>
                                        <p:tgtEl>
                                          <p:spTgt spid="11"/>
                                        </p:tgtEl>
                                        <p:attrNameLst>
                                          <p:attrName>ppt_x</p:attrName>
                                        </p:attrNameLst>
                                      </p:cBhvr>
                                      <p:tavLst>
                                        <p:tav tm="0">
                                          <p:val>
                                            <p:strVal val="#ppt_x"/>
                                          </p:val>
                                        </p:tav>
                                        <p:tav tm="100000">
                                          <p:val>
                                            <p:strVal val="#ppt_x"/>
                                          </p:val>
                                        </p:tav>
                                      </p:tavLst>
                                    </p:anim>
                                    <p:anim calcmode="lin" valueType="num">
                                      <p:cBhvr>
                                        <p:cTn id="50" dur="500" fill="hold"/>
                                        <p:tgtEl>
                                          <p:spTgt spid="11"/>
                                        </p:tgtEl>
                                        <p:attrNameLst>
                                          <p:attrName>ppt_y</p:attrName>
                                        </p:attrNameLst>
                                      </p:cBhvr>
                                      <p:tavLst>
                                        <p:tav tm="0">
                                          <p:val>
                                            <p:strVal val="#ppt_y+.1"/>
                                          </p:val>
                                        </p:tav>
                                        <p:tav tm="100000">
                                          <p:val>
                                            <p:strVal val="#ppt_y"/>
                                          </p:val>
                                        </p:tav>
                                      </p:tavLst>
                                    </p:anim>
                                  </p:childTnLst>
                                </p:cTn>
                              </p:par>
                            </p:childTnLst>
                          </p:cTn>
                        </p:par>
                        <p:par>
                          <p:cTn id="51" fill="hold">
                            <p:stCondLst>
                              <p:cond delay="3500"/>
                            </p:stCondLst>
                            <p:childTnLst>
                              <p:par>
                                <p:cTn id="52" presetID="2" presetClass="entr" presetSubtype="4"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150" fill="hold"/>
                                        <p:tgtEl>
                                          <p:spTgt spid="13"/>
                                        </p:tgtEl>
                                        <p:attrNameLst>
                                          <p:attrName>ppt_x</p:attrName>
                                        </p:attrNameLst>
                                      </p:cBhvr>
                                      <p:tavLst>
                                        <p:tav tm="0">
                                          <p:val>
                                            <p:strVal val="#ppt_x"/>
                                          </p:val>
                                        </p:tav>
                                        <p:tav tm="100000">
                                          <p:val>
                                            <p:strVal val="#ppt_x"/>
                                          </p:val>
                                        </p:tav>
                                      </p:tavLst>
                                    </p:anim>
                                    <p:anim calcmode="lin" valueType="num">
                                      <p:cBhvr additive="base">
                                        <p:cTn id="55" dur="150" fill="hold"/>
                                        <p:tgtEl>
                                          <p:spTgt spid="13"/>
                                        </p:tgtEl>
                                        <p:attrNameLst>
                                          <p:attrName>ppt_y</p:attrName>
                                        </p:attrNameLst>
                                      </p:cBhvr>
                                      <p:tavLst>
                                        <p:tav tm="0">
                                          <p:val>
                                            <p:strVal val="1+#ppt_h/2"/>
                                          </p:val>
                                        </p:tav>
                                        <p:tav tm="100000">
                                          <p:val>
                                            <p:strVal val="#ppt_y"/>
                                          </p:val>
                                        </p:tav>
                                      </p:tavLst>
                                    </p:anim>
                                  </p:childTnLst>
                                </p:cTn>
                              </p:par>
                            </p:childTnLst>
                          </p:cTn>
                        </p:par>
                        <p:par>
                          <p:cTn id="56" fill="hold">
                            <p:stCondLst>
                              <p:cond delay="4000"/>
                            </p:stCondLst>
                            <p:childTnLst>
                              <p:par>
                                <p:cTn id="57" presetID="2" presetClass="entr" presetSubtype="4"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150" fill="hold"/>
                                        <p:tgtEl>
                                          <p:spTgt spid="14"/>
                                        </p:tgtEl>
                                        <p:attrNameLst>
                                          <p:attrName>ppt_x</p:attrName>
                                        </p:attrNameLst>
                                      </p:cBhvr>
                                      <p:tavLst>
                                        <p:tav tm="0">
                                          <p:val>
                                            <p:strVal val="#ppt_x"/>
                                          </p:val>
                                        </p:tav>
                                        <p:tav tm="100000">
                                          <p:val>
                                            <p:strVal val="#ppt_x"/>
                                          </p:val>
                                        </p:tav>
                                      </p:tavLst>
                                    </p:anim>
                                    <p:anim calcmode="lin" valueType="num">
                                      <p:cBhvr additive="base">
                                        <p:cTn id="60" dur="150" fill="hold"/>
                                        <p:tgtEl>
                                          <p:spTgt spid="14"/>
                                        </p:tgtEl>
                                        <p:attrNameLst>
                                          <p:attrName>ppt_y</p:attrName>
                                        </p:attrNameLst>
                                      </p:cBhvr>
                                      <p:tavLst>
                                        <p:tav tm="0">
                                          <p:val>
                                            <p:strVal val="1+#ppt_h/2"/>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500"/>
                                        <p:tgtEl>
                                          <p:spTgt spid="15"/>
                                        </p:tgtEl>
                                      </p:cBhvr>
                                    </p:animEffect>
                                    <p:anim calcmode="lin" valueType="num">
                                      <p:cBhvr>
                                        <p:cTn id="65" dur="500" fill="hold"/>
                                        <p:tgtEl>
                                          <p:spTgt spid="15"/>
                                        </p:tgtEl>
                                        <p:attrNameLst>
                                          <p:attrName>ppt_x</p:attrName>
                                        </p:attrNameLst>
                                      </p:cBhvr>
                                      <p:tavLst>
                                        <p:tav tm="0">
                                          <p:val>
                                            <p:strVal val="#ppt_x"/>
                                          </p:val>
                                        </p:tav>
                                        <p:tav tm="100000">
                                          <p:val>
                                            <p:strVal val="#ppt_x"/>
                                          </p:val>
                                        </p:tav>
                                      </p:tavLst>
                                    </p:anim>
                                    <p:anim calcmode="lin" valueType="num">
                                      <p:cBhvr>
                                        <p:cTn id="66"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animBg="1"/>
      <p:bldP spid="8" grpId="0" animBg="1"/>
      <p:bldP spid="9" grpId="0"/>
      <p:bldP spid="10" grpId="0"/>
      <p:bldP spid="11" grpId="0" animBg="1"/>
      <p:bldP spid="13" grpId="0"/>
      <p:bldP spid="14"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048714" y="156132"/>
            <a:ext cx="117307" cy="40578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 name="TextBox 59"/>
          <p:cNvSpPr txBox="1">
            <a:spLocks noChangeArrowheads="1"/>
          </p:cNvSpPr>
          <p:nvPr/>
        </p:nvSpPr>
        <p:spPr bwMode="auto">
          <a:xfrm>
            <a:off x="6322259" y="191731"/>
            <a:ext cx="2617271" cy="34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b="1" dirty="0" smtClean="0">
                <a:solidFill>
                  <a:srgbClr val="C00000"/>
                </a:solidFill>
                <a:latin typeface="微软雅黑" panose="020B0503020204020204" pitchFamily="34" charset="-122"/>
                <a:ea typeface="微软雅黑" panose="020B0503020204020204" pitchFamily="34" charset="-122"/>
              </a:rPr>
              <a:t>点击此处添加您的标题</a:t>
            </a:r>
            <a:endParaRPr lang="zh-CN" altLang="en-US" b="1" dirty="0">
              <a:solidFill>
                <a:srgbClr val="C00000"/>
              </a:solidFill>
              <a:latin typeface="微软雅黑" panose="020B0503020204020204" pitchFamily="34" charset="-122"/>
              <a:ea typeface="微软雅黑" panose="020B0503020204020204" pitchFamily="34" charset="-122"/>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817" y="637476"/>
            <a:ext cx="3155175" cy="4022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16"/>
          <p:cNvSpPr>
            <a:spLocks noChangeArrowheads="1"/>
          </p:cNvSpPr>
          <p:nvPr/>
        </p:nvSpPr>
        <p:spPr bwMode="auto">
          <a:xfrm>
            <a:off x="4974899" y="2994396"/>
            <a:ext cx="533400" cy="536972"/>
          </a:xfrm>
          <a:prstGeom prst="ellipse">
            <a:avLst/>
          </a:prstGeom>
          <a:solidFill>
            <a:srgbClr val="C00000"/>
          </a:solidFill>
          <a:ln>
            <a:noFill/>
          </a:ln>
        </p:spPr>
        <p:txBody>
          <a:bodyPr lIns="68580" tIns="34290" rIns="68580" bIns="34290" anchor="ctr"/>
          <a:lstStyle/>
          <a:p>
            <a:pPr algn="ctr" eaLnBrk="1" hangingPunct="1"/>
            <a:endParaRPr lang="en-US" altLang="zh-CN" sz="8800">
              <a:solidFill>
                <a:schemeClr val="bg1"/>
              </a:solidFill>
            </a:endParaRPr>
          </a:p>
        </p:txBody>
      </p:sp>
      <p:sp>
        <p:nvSpPr>
          <p:cNvPr id="6" name="Oval 10"/>
          <p:cNvSpPr>
            <a:spLocks noChangeArrowheads="1"/>
          </p:cNvSpPr>
          <p:nvPr/>
        </p:nvSpPr>
        <p:spPr bwMode="auto">
          <a:xfrm>
            <a:off x="4974899" y="1661127"/>
            <a:ext cx="533400" cy="536972"/>
          </a:xfrm>
          <a:prstGeom prst="ellipse">
            <a:avLst/>
          </a:prstGeom>
          <a:solidFill>
            <a:srgbClr val="C00000"/>
          </a:solidFill>
          <a:ln>
            <a:noFill/>
          </a:ln>
        </p:spPr>
        <p:txBody>
          <a:bodyPr lIns="68580" tIns="34290" rIns="68580" bIns="34290" anchor="ctr"/>
          <a:lstStyle/>
          <a:p>
            <a:pPr algn="ctr" eaLnBrk="1" hangingPunct="1"/>
            <a:endParaRPr lang="en-US" altLang="zh-CN" sz="8800">
              <a:solidFill>
                <a:schemeClr val="bg1"/>
              </a:solidFill>
            </a:endParaRPr>
          </a:p>
        </p:txBody>
      </p:sp>
      <p:sp>
        <p:nvSpPr>
          <p:cNvPr id="7" name="TextBox 83"/>
          <p:cNvSpPr txBox="1">
            <a:spLocks noChangeArrowheads="1"/>
          </p:cNvSpPr>
          <p:nvPr/>
        </p:nvSpPr>
        <p:spPr bwMode="auto">
          <a:xfrm>
            <a:off x="5650271" y="1612692"/>
            <a:ext cx="2181108" cy="53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000" b="1" dirty="0">
                <a:ea typeface="微软雅黑" panose="020B0503020204020204" pitchFamily="34" charset="-122"/>
              </a:rPr>
              <a:t>单击添加标题</a:t>
            </a:r>
            <a:endParaRPr lang="en-US" altLang="zh-CN" sz="2000" b="1" dirty="0">
              <a:ea typeface="微软雅黑" panose="020B0503020204020204" pitchFamily="34" charset="-122"/>
            </a:endParaRPr>
          </a:p>
        </p:txBody>
      </p:sp>
      <p:sp>
        <p:nvSpPr>
          <p:cNvPr id="8" name="文本框 180"/>
          <p:cNvSpPr txBox="1">
            <a:spLocks noChangeArrowheads="1"/>
          </p:cNvSpPr>
          <p:nvPr/>
        </p:nvSpPr>
        <p:spPr bwMode="auto">
          <a:xfrm>
            <a:off x="5658072" y="2088600"/>
            <a:ext cx="2734969" cy="553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050" dirty="0">
                <a:latin typeface="微软雅黑" panose="020B0503020204020204" pitchFamily="34" charset="-122"/>
                <a:ea typeface="微软雅黑" panose="020B0503020204020204" pitchFamily="34" charset="-122"/>
              </a:rPr>
              <a:t>请输入您想要的文字请输入您想要的文字请输入您想要的文字</a:t>
            </a:r>
          </a:p>
        </p:txBody>
      </p:sp>
      <p:sp>
        <p:nvSpPr>
          <p:cNvPr id="9" name="TextBox 83"/>
          <p:cNvSpPr txBox="1">
            <a:spLocks noChangeArrowheads="1"/>
          </p:cNvSpPr>
          <p:nvPr/>
        </p:nvSpPr>
        <p:spPr bwMode="auto">
          <a:xfrm>
            <a:off x="5650271" y="2948765"/>
            <a:ext cx="2181108" cy="53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000" b="1" dirty="0">
                <a:ea typeface="微软雅黑" panose="020B0503020204020204" pitchFamily="34" charset="-122"/>
              </a:rPr>
              <a:t>单击添加标题</a:t>
            </a:r>
            <a:endParaRPr lang="en-US" altLang="zh-CN" sz="2000" b="1" dirty="0">
              <a:ea typeface="微软雅黑" panose="020B0503020204020204" pitchFamily="34" charset="-122"/>
            </a:endParaRPr>
          </a:p>
        </p:txBody>
      </p:sp>
      <p:sp>
        <p:nvSpPr>
          <p:cNvPr id="10" name="文本框 180"/>
          <p:cNvSpPr txBox="1">
            <a:spLocks noChangeArrowheads="1"/>
          </p:cNvSpPr>
          <p:nvPr/>
        </p:nvSpPr>
        <p:spPr bwMode="auto">
          <a:xfrm>
            <a:off x="5658072" y="3424673"/>
            <a:ext cx="2734969" cy="553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050" dirty="0">
                <a:latin typeface="微软雅黑" panose="020B0503020204020204" pitchFamily="34" charset="-122"/>
                <a:ea typeface="微软雅黑" panose="020B0503020204020204" pitchFamily="34" charset="-122"/>
              </a:rPr>
              <a:t>请输入您想要的文字请输入您想要的文字请输入您想要的文字</a:t>
            </a:r>
          </a:p>
        </p:txBody>
      </p:sp>
      <p:pic>
        <p:nvPicPr>
          <p:cNvPr id="11" name="Group 2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8800" y="1792735"/>
            <a:ext cx="292894" cy="24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oup 2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8800" y="3139652"/>
            <a:ext cx="292894" cy="24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53" presetClass="entr" presetSubtype="16"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1000"/>
                            </p:stCondLst>
                            <p:childTnLst>
                              <p:par>
                                <p:cTn id="33" presetID="2" presetClass="entr" presetSubtype="4"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150" fill="hold"/>
                                        <p:tgtEl>
                                          <p:spTgt spid="7"/>
                                        </p:tgtEl>
                                        <p:attrNameLst>
                                          <p:attrName>ppt_x</p:attrName>
                                        </p:attrNameLst>
                                      </p:cBhvr>
                                      <p:tavLst>
                                        <p:tav tm="0">
                                          <p:val>
                                            <p:strVal val="#ppt_x"/>
                                          </p:val>
                                        </p:tav>
                                        <p:tav tm="100000">
                                          <p:val>
                                            <p:strVal val="#ppt_x"/>
                                          </p:val>
                                        </p:tav>
                                      </p:tavLst>
                                    </p:anim>
                                    <p:anim calcmode="lin" valueType="num">
                                      <p:cBhvr additive="base">
                                        <p:cTn id="36" dur="150" fill="hold"/>
                                        <p:tgtEl>
                                          <p:spTgt spid="7"/>
                                        </p:tgtEl>
                                        <p:attrNameLst>
                                          <p:attrName>ppt_y</p:attrName>
                                        </p:attrNameLst>
                                      </p:cBhvr>
                                      <p:tavLst>
                                        <p:tav tm="0">
                                          <p:val>
                                            <p:strVal val="1+#ppt_h/2"/>
                                          </p:val>
                                        </p:tav>
                                        <p:tav tm="100000">
                                          <p:val>
                                            <p:strVal val="#ppt_y"/>
                                          </p:val>
                                        </p:tav>
                                      </p:tavLst>
                                    </p:anim>
                                  </p:childTnLst>
                                </p:cTn>
                              </p:par>
                            </p:childTnLst>
                          </p:cTn>
                        </p:par>
                        <p:par>
                          <p:cTn id="37" fill="hold">
                            <p:stCondLst>
                              <p:cond delay="1500"/>
                            </p:stCondLst>
                            <p:childTnLst>
                              <p:par>
                                <p:cTn id="38" presetID="2" presetClass="entr" presetSubtype="4"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150" fill="hold"/>
                                        <p:tgtEl>
                                          <p:spTgt spid="8"/>
                                        </p:tgtEl>
                                        <p:attrNameLst>
                                          <p:attrName>ppt_x</p:attrName>
                                        </p:attrNameLst>
                                      </p:cBhvr>
                                      <p:tavLst>
                                        <p:tav tm="0">
                                          <p:val>
                                            <p:strVal val="#ppt_x"/>
                                          </p:val>
                                        </p:tav>
                                        <p:tav tm="100000">
                                          <p:val>
                                            <p:strVal val="#ppt_x"/>
                                          </p:val>
                                        </p:tav>
                                      </p:tavLst>
                                    </p:anim>
                                    <p:anim calcmode="lin" valueType="num">
                                      <p:cBhvr additive="base">
                                        <p:cTn id="41" dur="150" fill="hold"/>
                                        <p:tgtEl>
                                          <p:spTgt spid="8"/>
                                        </p:tgtEl>
                                        <p:attrNameLst>
                                          <p:attrName>ppt_y</p:attrName>
                                        </p:attrNameLst>
                                      </p:cBhvr>
                                      <p:tavLst>
                                        <p:tav tm="0">
                                          <p:val>
                                            <p:strVal val="1+#ppt_h/2"/>
                                          </p:val>
                                        </p:tav>
                                        <p:tav tm="100000">
                                          <p:val>
                                            <p:strVal val="#ppt_y"/>
                                          </p:val>
                                        </p:tav>
                                      </p:tavLst>
                                    </p:anim>
                                  </p:childTnLst>
                                </p:cTn>
                              </p:par>
                            </p:childTnLst>
                          </p:cTn>
                        </p:par>
                        <p:par>
                          <p:cTn id="42" fill="hold">
                            <p:stCondLst>
                              <p:cond delay="2000"/>
                            </p:stCondLst>
                            <p:childTnLst>
                              <p:par>
                                <p:cTn id="43" presetID="2" presetClass="entr" presetSubtype="4"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150" fill="hold"/>
                                        <p:tgtEl>
                                          <p:spTgt spid="9"/>
                                        </p:tgtEl>
                                        <p:attrNameLst>
                                          <p:attrName>ppt_x</p:attrName>
                                        </p:attrNameLst>
                                      </p:cBhvr>
                                      <p:tavLst>
                                        <p:tav tm="0">
                                          <p:val>
                                            <p:strVal val="#ppt_x"/>
                                          </p:val>
                                        </p:tav>
                                        <p:tav tm="100000">
                                          <p:val>
                                            <p:strVal val="#ppt_x"/>
                                          </p:val>
                                        </p:tav>
                                      </p:tavLst>
                                    </p:anim>
                                    <p:anim calcmode="lin" valueType="num">
                                      <p:cBhvr additive="base">
                                        <p:cTn id="46" dur="150" fill="hold"/>
                                        <p:tgtEl>
                                          <p:spTgt spid="9"/>
                                        </p:tgtEl>
                                        <p:attrNameLst>
                                          <p:attrName>ppt_y</p:attrName>
                                        </p:attrNameLst>
                                      </p:cBhvr>
                                      <p:tavLst>
                                        <p:tav tm="0">
                                          <p:val>
                                            <p:strVal val="1+#ppt_h/2"/>
                                          </p:val>
                                        </p:tav>
                                        <p:tav tm="100000">
                                          <p:val>
                                            <p:strVal val="#ppt_y"/>
                                          </p:val>
                                        </p:tav>
                                      </p:tavLst>
                                    </p:anim>
                                  </p:childTnLst>
                                </p:cTn>
                              </p:par>
                            </p:childTnLst>
                          </p:cTn>
                        </p:par>
                        <p:par>
                          <p:cTn id="47" fill="hold">
                            <p:stCondLst>
                              <p:cond delay="2500"/>
                            </p:stCondLst>
                            <p:childTnLst>
                              <p:par>
                                <p:cTn id="48" presetID="2" presetClass="entr" presetSubtype="4"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150" fill="hold"/>
                                        <p:tgtEl>
                                          <p:spTgt spid="10"/>
                                        </p:tgtEl>
                                        <p:attrNameLst>
                                          <p:attrName>ppt_x</p:attrName>
                                        </p:attrNameLst>
                                      </p:cBhvr>
                                      <p:tavLst>
                                        <p:tav tm="0">
                                          <p:val>
                                            <p:strVal val="#ppt_x"/>
                                          </p:val>
                                        </p:tav>
                                        <p:tav tm="100000">
                                          <p:val>
                                            <p:strVal val="#ppt_x"/>
                                          </p:val>
                                        </p:tav>
                                      </p:tavLst>
                                    </p:anim>
                                    <p:anim calcmode="lin" valueType="num">
                                      <p:cBhvr additive="base">
                                        <p:cTn id="51" dur="150" fill="hold"/>
                                        <p:tgtEl>
                                          <p:spTgt spid="10"/>
                                        </p:tgtEl>
                                        <p:attrNameLst>
                                          <p:attrName>ppt_y</p:attrName>
                                        </p:attrNameLst>
                                      </p:cBhvr>
                                      <p:tavLst>
                                        <p:tav tm="0">
                                          <p:val>
                                            <p:strVal val="1+#ppt_h/2"/>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ppt_w</p:attrName>
                                        </p:attrNameLst>
                                      </p:cBhvr>
                                      <p:tavLst>
                                        <p:tav tm="0">
                                          <p:val>
                                            <p:fltVal val="0"/>
                                          </p:val>
                                        </p:tav>
                                        <p:tav tm="100000">
                                          <p:val>
                                            <p:strVal val="#ppt_w"/>
                                          </p:val>
                                        </p:tav>
                                      </p:tavLst>
                                    </p:anim>
                                    <p:anim calcmode="lin" valueType="num">
                                      <p:cBhvr>
                                        <p:cTn id="55" dur="500" fill="hold"/>
                                        <p:tgtEl>
                                          <p:spTgt spid="11"/>
                                        </p:tgtEl>
                                        <p:attrNameLst>
                                          <p:attrName>ppt_h</p:attrName>
                                        </p:attrNameLst>
                                      </p:cBhvr>
                                      <p:tavLst>
                                        <p:tav tm="0">
                                          <p:val>
                                            <p:fltVal val="0"/>
                                          </p:val>
                                        </p:tav>
                                        <p:tav tm="100000">
                                          <p:val>
                                            <p:strVal val="#ppt_h"/>
                                          </p:val>
                                        </p:tav>
                                      </p:tavLst>
                                    </p:anim>
                                    <p:animEffect transition="in" filter="fade">
                                      <p:cBhvr>
                                        <p:cTn id="56" dur="500"/>
                                        <p:tgtEl>
                                          <p:spTgt spid="11"/>
                                        </p:tgtEl>
                                      </p:cBhvr>
                                    </p:animEffect>
                                  </p:childTnLst>
                                </p:cTn>
                              </p:par>
                              <p:par>
                                <p:cTn id="57" presetID="53" presetClass="entr" presetSubtype="16"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500" fill="hold"/>
                                        <p:tgtEl>
                                          <p:spTgt spid="12"/>
                                        </p:tgtEl>
                                        <p:attrNameLst>
                                          <p:attrName>ppt_w</p:attrName>
                                        </p:attrNameLst>
                                      </p:cBhvr>
                                      <p:tavLst>
                                        <p:tav tm="0">
                                          <p:val>
                                            <p:fltVal val="0"/>
                                          </p:val>
                                        </p:tav>
                                        <p:tav tm="100000">
                                          <p:val>
                                            <p:strVal val="#ppt_w"/>
                                          </p:val>
                                        </p:tav>
                                      </p:tavLst>
                                    </p:anim>
                                    <p:anim calcmode="lin" valueType="num">
                                      <p:cBhvr>
                                        <p:cTn id="60" dur="500" fill="hold"/>
                                        <p:tgtEl>
                                          <p:spTgt spid="12"/>
                                        </p:tgtEl>
                                        <p:attrNameLst>
                                          <p:attrName>ppt_h</p:attrName>
                                        </p:attrNameLst>
                                      </p:cBhvr>
                                      <p:tavLst>
                                        <p:tav tm="0">
                                          <p:val>
                                            <p:fltVal val="0"/>
                                          </p:val>
                                        </p:tav>
                                        <p:tav tm="100000">
                                          <p:val>
                                            <p:strVal val="#ppt_h"/>
                                          </p:val>
                                        </p:tav>
                                      </p:tavLst>
                                    </p:anim>
                                    <p:animEffect transition="in" filter="fade">
                                      <p:cBhvr>
                                        <p:cTn id="6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P spid="6" grpId="0" animBg="1"/>
      <p:bldP spid="7" grpId="0"/>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
          <p:cNvPicPr>
            <a:picLocks noChangeAspect="1" noChangeArrowheads="1"/>
          </p:cNvPicPr>
          <p:nvPr/>
        </p:nvPicPr>
        <p:blipFill rotWithShape="1">
          <a:blip r:embed="rId2">
            <a:extLst>
              <a:ext uri="{28A0092B-C50C-407E-A947-70E740481C1C}">
                <a14:useLocalDpi xmlns:a14="http://schemas.microsoft.com/office/drawing/2010/main" val="0"/>
              </a:ext>
            </a:extLst>
          </a:blip>
          <a:srcRect b="2817"/>
          <a:stretch>
            <a:fillRect/>
          </a:stretch>
        </p:blipFill>
        <p:spPr bwMode="auto">
          <a:xfrm>
            <a:off x="357965" y="107061"/>
            <a:ext cx="3252584" cy="4995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3"/>
          <p:cNvSpPr txBox="1">
            <a:spLocks noChangeArrowheads="1"/>
          </p:cNvSpPr>
          <p:nvPr/>
        </p:nvSpPr>
        <p:spPr bwMode="auto">
          <a:xfrm>
            <a:off x="6934001" y="418523"/>
            <a:ext cx="1533412" cy="660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4000" b="1" dirty="0">
                <a:latin typeface="微软雅黑" panose="020B0503020204020204" pitchFamily="34" charset="-122"/>
                <a:ea typeface="微软雅黑" panose="020B0503020204020204" pitchFamily="34" charset="-122"/>
              </a:rPr>
              <a:t>目录</a:t>
            </a:r>
          </a:p>
        </p:txBody>
      </p:sp>
      <p:sp>
        <p:nvSpPr>
          <p:cNvPr id="13" name="Text Box 5"/>
          <p:cNvSpPr txBox="1">
            <a:spLocks noChangeArrowheads="1"/>
          </p:cNvSpPr>
          <p:nvPr/>
        </p:nvSpPr>
        <p:spPr bwMode="auto">
          <a:xfrm>
            <a:off x="7028597" y="1086471"/>
            <a:ext cx="1268711" cy="3154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600" dirty="0">
                <a:latin typeface="微软雅黑" panose="020B0503020204020204" pitchFamily="34" charset="-122"/>
                <a:ea typeface="微软雅黑" panose="020B0503020204020204" pitchFamily="34" charset="-122"/>
              </a:rPr>
              <a:t>C</a:t>
            </a:r>
            <a:r>
              <a:rPr lang="zh-CN" altLang="en-US" sz="1600" dirty="0">
                <a:latin typeface="微软雅黑" panose="020B0503020204020204" pitchFamily="34" charset="-122"/>
                <a:ea typeface="微软雅黑" panose="020B0503020204020204" pitchFamily="34" charset="-122"/>
              </a:rPr>
              <a:t>ontents</a:t>
            </a:r>
          </a:p>
        </p:txBody>
      </p:sp>
      <p:cxnSp>
        <p:nvCxnSpPr>
          <p:cNvPr id="3" name="直接连接符 2"/>
          <p:cNvCxnSpPr/>
          <p:nvPr/>
        </p:nvCxnSpPr>
        <p:spPr bwMode="auto">
          <a:xfrm flipH="1">
            <a:off x="4177255" y="1528549"/>
            <a:ext cx="397045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矩形 27"/>
          <p:cNvSpPr>
            <a:spLocks noChangeArrowheads="1"/>
          </p:cNvSpPr>
          <p:nvPr/>
        </p:nvSpPr>
        <p:spPr bwMode="auto">
          <a:xfrm>
            <a:off x="4166817" y="1849416"/>
            <a:ext cx="3980895" cy="432197"/>
          </a:xfrm>
          <a:prstGeom prst="rect">
            <a:avLst/>
          </a:prstGeom>
          <a:solidFill>
            <a:srgbClr val="C00000"/>
          </a:solidFill>
          <a:ln w="9525" algn="ctr">
            <a:solidFill>
              <a:srgbClr val="C00000"/>
            </a:solidFill>
            <a:round/>
          </a:ln>
        </p:spPr>
        <p:txBody>
          <a:bodyPr lIns="68562" tIns="34281" rIns="68562" bIns="34281"/>
          <a:lstStyle/>
          <a:p>
            <a:pPr eaLnBrk="1" hangingPunct="1"/>
            <a:endParaRPr lang="zh-CN" altLang="en-US"/>
          </a:p>
        </p:txBody>
      </p:sp>
      <p:sp>
        <p:nvSpPr>
          <p:cNvPr id="23" name="矩形 22"/>
          <p:cNvSpPr/>
          <p:nvPr/>
        </p:nvSpPr>
        <p:spPr bwMode="auto">
          <a:xfrm>
            <a:off x="4167357" y="1849890"/>
            <a:ext cx="712084" cy="432048"/>
          </a:xfrm>
          <a:prstGeom prst="rect">
            <a:avLst/>
          </a:prstGeom>
          <a:solidFill>
            <a:schemeClr val="bg1"/>
          </a:solidFill>
          <a:ln w="9525" cap="flat" cmpd="sng" algn="ctr">
            <a:solidFill>
              <a:srgbClr val="C00000"/>
            </a:solidFill>
            <a:prstDash val="solid"/>
            <a:round/>
            <a:headEnd type="none" w="med" len="med"/>
            <a:tailEnd type="none" w="med" len="med"/>
          </a:ln>
          <a:effectLst/>
        </p:spPr>
        <p:txBody>
          <a:bodyPr/>
          <a:lstStyle/>
          <a:p>
            <a:pPr eaLnBrk="1" hangingPunct="1">
              <a:buFont typeface="Arial" panose="020B0604020202020204" pitchFamily="34" charset="0"/>
              <a:buNone/>
              <a:defRPr/>
            </a:pPr>
            <a:endParaRPr lang="zh-CN" altLang="en-US">
              <a:latin typeface="+mn-lt"/>
              <a:ea typeface="宋体" panose="02010600030101010101" pitchFamily="2" charset="-122"/>
            </a:endParaRPr>
          </a:p>
        </p:txBody>
      </p:sp>
      <p:sp>
        <p:nvSpPr>
          <p:cNvPr id="24" name="Rectangle 14"/>
          <p:cNvSpPr>
            <a:spLocks noChangeArrowheads="1"/>
          </p:cNvSpPr>
          <p:nvPr/>
        </p:nvSpPr>
        <p:spPr bwMode="auto">
          <a:xfrm>
            <a:off x="4252257" y="1959593"/>
            <a:ext cx="5513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1" hangingPunct="1"/>
            <a:r>
              <a:rPr lang="zh-CN" altLang="en-US" dirty="0">
                <a:solidFill>
                  <a:srgbClr val="C00000"/>
                </a:solidFill>
                <a:latin typeface="+mn-lt"/>
                <a:ea typeface="微软雅黑" panose="020B0503020204020204" pitchFamily="34" charset="-122"/>
              </a:rPr>
              <a:t>Part 1</a:t>
            </a:r>
          </a:p>
        </p:txBody>
      </p:sp>
      <p:sp>
        <p:nvSpPr>
          <p:cNvPr id="25" name="TextBox 59"/>
          <p:cNvSpPr txBox="1">
            <a:spLocks noChangeArrowheads="1"/>
          </p:cNvSpPr>
          <p:nvPr/>
        </p:nvSpPr>
        <p:spPr bwMode="auto">
          <a:xfrm>
            <a:off x="4986838" y="1911329"/>
            <a:ext cx="2382953" cy="32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smtClean="0">
                <a:solidFill>
                  <a:schemeClr val="bg1"/>
                </a:solidFill>
                <a:latin typeface="微软雅黑" panose="020B0503020204020204" pitchFamily="34" charset="-122"/>
                <a:ea typeface="微软雅黑" panose="020B0503020204020204" pitchFamily="34" charset="-122"/>
              </a:rPr>
              <a:t>点击此处添加您的标题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6" name="矩形 27"/>
          <p:cNvSpPr>
            <a:spLocks noChangeArrowheads="1"/>
          </p:cNvSpPr>
          <p:nvPr/>
        </p:nvSpPr>
        <p:spPr bwMode="auto">
          <a:xfrm>
            <a:off x="4166817" y="2388502"/>
            <a:ext cx="3980895" cy="432197"/>
          </a:xfrm>
          <a:prstGeom prst="rect">
            <a:avLst/>
          </a:prstGeom>
          <a:solidFill>
            <a:srgbClr val="C00000"/>
          </a:solidFill>
          <a:ln w="9525" algn="ctr">
            <a:solidFill>
              <a:srgbClr val="C00000"/>
            </a:solidFill>
            <a:round/>
          </a:ln>
        </p:spPr>
        <p:txBody>
          <a:bodyPr lIns="68562" tIns="34281" rIns="68562" bIns="34281"/>
          <a:lstStyle/>
          <a:p>
            <a:pPr eaLnBrk="1" hangingPunct="1"/>
            <a:endParaRPr lang="zh-CN" altLang="en-US"/>
          </a:p>
        </p:txBody>
      </p:sp>
      <p:sp>
        <p:nvSpPr>
          <p:cNvPr id="27" name="矩形 26"/>
          <p:cNvSpPr/>
          <p:nvPr/>
        </p:nvSpPr>
        <p:spPr bwMode="auto">
          <a:xfrm>
            <a:off x="4167357" y="2388976"/>
            <a:ext cx="712084" cy="432048"/>
          </a:xfrm>
          <a:prstGeom prst="rect">
            <a:avLst/>
          </a:prstGeom>
          <a:solidFill>
            <a:schemeClr val="bg1"/>
          </a:solidFill>
          <a:ln w="9525" cap="flat" cmpd="sng" algn="ctr">
            <a:solidFill>
              <a:srgbClr val="C00000"/>
            </a:solidFill>
            <a:prstDash val="solid"/>
            <a:round/>
            <a:headEnd type="none" w="med" len="med"/>
            <a:tailEnd type="none" w="med" len="med"/>
          </a:ln>
          <a:effectLst/>
        </p:spPr>
        <p:txBody>
          <a:bodyPr/>
          <a:lstStyle/>
          <a:p>
            <a:pPr eaLnBrk="1" hangingPunct="1">
              <a:buFont typeface="Arial" panose="020B0604020202020204" pitchFamily="34" charset="0"/>
              <a:buNone/>
              <a:defRPr/>
            </a:pPr>
            <a:endParaRPr lang="zh-CN" altLang="en-US">
              <a:latin typeface="+mn-lt"/>
              <a:ea typeface="宋体" panose="02010600030101010101" pitchFamily="2" charset="-122"/>
            </a:endParaRPr>
          </a:p>
        </p:txBody>
      </p:sp>
      <p:sp>
        <p:nvSpPr>
          <p:cNvPr id="28" name="Rectangle 14"/>
          <p:cNvSpPr>
            <a:spLocks noChangeArrowheads="1"/>
          </p:cNvSpPr>
          <p:nvPr/>
        </p:nvSpPr>
        <p:spPr bwMode="auto">
          <a:xfrm>
            <a:off x="4252257" y="2498679"/>
            <a:ext cx="5513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1" hangingPunct="1"/>
            <a:r>
              <a:rPr lang="zh-CN" altLang="en-US" dirty="0">
                <a:solidFill>
                  <a:srgbClr val="C00000"/>
                </a:solidFill>
                <a:latin typeface="+mn-lt"/>
                <a:ea typeface="微软雅黑" panose="020B0503020204020204" pitchFamily="34" charset="-122"/>
              </a:rPr>
              <a:t>Part </a:t>
            </a:r>
            <a:r>
              <a:rPr lang="en-US" altLang="zh-CN" dirty="0">
                <a:solidFill>
                  <a:srgbClr val="C00000"/>
                </a:solidFill>
                <a:latin typeface="+mn-lt"/>
                <a:ea typeface="微软雅黑" panose="020B0503020204020204" pitchFamily="34" charset="-122"/>
              </a:rPr>
              <a:t>2</a:t>
            </a:r>
            <a:endParaRPr lang="zh-CN" altLang="en-US" dirty="0">
              <a:solidFill>
                <a:srgbClr val="C00000"/>
              </a:solidFill>
              <a:latin typeface="+mn-lt"/>
              <a:ea typeface="微软雅黑" panose="020B0503020204020204" pitchFamily="34" charset="-122"/>
            </a:endParaRPr>
          </a:p>
        </p:txBody>
      </p:sp>
      <p:sp>
        <p:nvSpPr>
          <p:cNvPr id="29" name="TextBox 59"/>
          <p:cNvSpPr txBox="1">
            <a:spLocks noChangeArrowheads="1"/>
          </p:cNvSpPr>
          <p:nvPr/>
        </p:nvSpPr>
        <p:spPr bwMode="auto">
          <a:xfrm>
            <a:off x="4986838" y="2450415"/>
            <a:ext cx="2382953" cy="32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smtClean="0">
                <a:solidFill>
                  <a:schemeClr val="bg1"/>
                </a:solidFill>
                <a:latin typeface="微软雅黑" panose="020B0503020204020204" pitchFamily="34" charset="-122"/>
                <a:ea typeface="微软雅黑" panose="020B0503020204020204" pitchFamily="34" charset="-122"/>
              </a:rPr>
              <a:t>点击此处添加您的标题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0" name="矩形 27"/>
          <p:cNvSpPr>
            <a:spLocks noChangeArrowheads="1"/>
          </p:cNvSpPr>
          <p:nvPr/>
        </p:nvSpPr>
        <p:spPr bwMode="auto">
          <a:xfrm>
            <a:off x="4166817" y="2934412"/>
            <a:ext cx="3980895" cy="432197"/>
          </a:xfrm>
          <a:prstGeom prst="rect">
            <a:avLst/>
          </a:prstGeom>
          <a:solidFill>
            <a:srgbClr val="C00000"/>
          </a:solidFill>
          <a:ln w="9525" algn="ctr">
            <a:solidFill>
              <a:srgbClr val="C00000"/>
            </a:solidFill>
            <a:round/>
          </a:ln>
        </p:spPr>
        <p:txBody>
          <a:bodyPr lIns="68562" tIns="34281" rIns="68562" bIns="34281"/>
          <a:lstStyle/>
          <a:p>
            <a:pPr eaLnBrk="1" hangingPunct="1"/>
            <a:endParaRPr lang="zh-CN" altLang="en-US"/>
          </a:p>
        </p:txBody>
      </p:sp>
      <p:sp>
        <p:nvSpPr>
          <p:cNvPr id="31" name="矩形 30"/>
          <p:cNvSpPr/>
          <p:nvPr/>
        </p:nvSpPr>
        <p:spPr bwMode="auto">
          <a:xfrm>
            <a:off x="4167357" y="2934886"/>
            <a:ext cx="712084" cy="432048"/>
          </a:xfrm>
          <a:prstGeom prst="rect">
            <a:avLst/>
          </a:prstGeom>
          <a:solidFill>
            <a:schemeClr val="bg1"/>
          </a:solidFill>
          <a:ln w="9525" cap="flat" cmpd="sng" algn="ctr">
            <a:solidFill>
              <a:srgbClr val="C00000"/>
            </a:solidFill>
            <a:prstDash val="solid"/>
            <a:round/>
            <a:headEnd type="none" w="med" len="med"/>
            <a:tailEnd type="none" w="med" len="med"/>
          </a:ln>
          <a:effectLst/>
        </p:spPr>
        <p:txBody>
          <a:bodyPr/>
          <a:lstStyle/>
          <a:p>
            <a:pPr eaLnBrk="1" hangingPunct="1">
              <a:buFont typeface="Arial" panose="020B0604020202020204" pitchFamily="34" charset="0"/>
              <a:buNone/>
              <a:defRPr/>
            </a:pPr>
            <a:endParaRPr lang="zh-CN" altLang="en-US">
              <a:latin typeface="+mn-lt"/>
              <a:ea typeface="宋体" panose="02010600030101010101" pitchFamily="2" charset="-122"/>
            </a:endParaRPr>
          </a:p>
        </p:txBody>
      </p:sp>
      <p:sp>
        <p:nvSpPr>
          <p:cNvPr id="32" name="Rectangle 14"/>
          <p:cNvSpPr>
            <a:spLocks noChangeArrowheads="1"/>
          </p:cNvSpPr>
          <p:nvPr/>
        </p:nvSpPr>
        <p:spPr bwMode="auto">
          <a:xfrm>
            <a:off x="4252257" y="3044589"/>
            <a:ext cx="5513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1" hangingPunct="1"/>
            <a:r>
              <a:rPr lang="zh-CN" altLang="en-US" dirty="0">
                <a:solidFill>
                  <a:srgbClr val="C00000"/>
                </a:solidFill>
                <a:latin typeface="+mn-lt"/>
                <a:ea typeface="微软雅黑" panose="020B0503020204020204" pitchFamily="34" charset="-122"/>
              </a:rPr>
              <a:t>Part </a:t>
            </a:r>
            <a:r>
              <a:rPr lang="en-US" altLang="zh-CN" dirty="0">
                <a:solidFill>
                  <a:srgbClr val="C00000"/>
                </a:solidFill>
                <a:latin typeface="+mn-lt"/>
                <a:ea typeface="微软雅黑" panose="020B0503020204020204" pitchFamily="34" charset="-122"/>
              </a:rPr>
              <a:t>3</a:t>
            </a:r>
            <a:endParaRPr lang="zh-CN" altLang="en-US" dirty="0">
              <a:solidFill>
                <a:srgbClr val="C00000"/>
              </a:solidFill>
              <a:latin typeface="+mn-lt"/>
              <a:ea typeface="微软雅黑" panose="020B0503020204020204" pitchFamily="34" charset="-122"/>
            </a:endParaRPr>
          </a:p>
        </p:txBody>
      </p:sp>
      <p:sp>
        <p:nvSpPr>
          <p:cNvPr id="33" name="TextBox 59"/>
          <p:cNvSpPr txBox="1">
            <a:spLocks noChangeArrowheads="1"/>
          </p:cNvSpPr>
          <p:nvPr/>
        </p:nvSpPr>
        <p:spPr bwMode="auto">
          <a:xfrm>
            <a:off x="4986838" y="2996325"/>
            <a:ext cx="2382953" cy="32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smtClean="0">
                <a:solidFill>
                  <a:schemeClr val="bg1"/>
                </a:solidFill>
                <a:latin typeface="微软雅黑" panose="020B0503020204020204" pitchFamily="34" charset="-122"/>
                <a:ea typeface="微软雅黑" panose="020B0503020204020204" pitchFamily="34" charset="-122"/>
              </a:rPr>
              <a:t>点击此处添加您的标题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0" name="矩形 27"/>
          <p:cNvSpPr>
            <a:spLocks noChangeArrowheads="1"/>
          </p:cNvSpPr>
          <p:nvPr/>
        </p:nvSpPr>
        <p:spPr bwMode="auto">
          <a:xfrm>
            <a:off x="4166817" y="3466676"/>
            <a:ext cx="3980895" cy="432197"/>
          </a:xfrm>
          <a:prstGeom prst="rect">
            <a:avLst/>
          </a:prstGeom>
          <a:solidFill>
            <a:srgbClr val="C00000"/>
          </a:solidFill>
          <a:ln w="9525" algn="ctr">
            <a:solidFill>
              <a:srgbClr val="C00000"/>
            </a:solidFill>
            <a:round/>
          </a:ln>
        </p:spPr>
        <p:txBody>
          <a:bodyPr lIns="68562" tIns="34281" rIns="68562" bIns="34281"/>
          <a:lstStyle/>
          <a:p>
            <a:pPr eaLnBrk="1" hangingPunct="1"/>
            <a:endParaRPr lang="zh-CN" altLang="en-US"/>
          </a:p>
        </p:txBody>
      </p:sp>
      <p:sp>
        <p:nvSpPr>
          <p:cNvPr id="41" name="矩形 40"/>
          <p:cNvSpPr/>
          <p:nvPr/>
        </p:nvSpPr>
        <p:spPr bwMode="auto">
          <a:xfrm>
            <a:off x="4167357" y="3467150"/>
            <a:ext cx="712084" cy="432048"/>
          </a:xfrm>
          <a:prstGeom prst="rect">
            <a:avLst/>
          </a:prstGeom>
          <a:solidFill>
            <a:schemeClr val="bg1"/>
          </a:solidFill>
          <a:ln w="9525" cap="flat" cmpd="sng" algn="ctr">
            <a:solidFill>
              <a:srgbClr val="C00000"/>
            </a:solidFill>
            <a:prstDash val="solid"/>
            <a:round/>
            <a:headEnd type="none" w="med" len="med"/>
            <a:tailEnd type="none" w="med" len="med"/>
          </a:ln>
          <a:effectLst/>
        </p:spPr>
        <p:txBody>
          <a:bodyPr/>
          <a:lstStyle/>
          <a:p>
            <a:pPr eaLnBrk="1" hangingPunct="1">
              <a:buFont typeface="Arial" panose="020B0604020202020204" pitchFamily="34" charset="0"/>
              <a:buNone/>
              <a:defRPr/>
            </a:pPr>
            <a:endParaRPr lang="zh-CN" altLang="en-US">
              <a:latin typeface="+mn-lt"/>
              <a:ea typeface="宋体" panose="02010600030101010101" pitchFamily="2" charset="-122"/>
            </a:endParaRPr>
          </a:p>
        </p:txBody>
      </p:sp>
      <p:sp>
        <p:nvSpPr>
          <p:cNvPr id="42" name="Rectangle 14"/>
          <p:cNvSpPr>
            <a:spLocks noChangeArrowheads="1"/>
          </p:cNvSpPr>
          <p:nvPr/>
        </p:nvSpPr>
        <p:spPr bwMode="auto">
          <a:xfrm>
            <a:off x="4252257" y="3576853"/>
            <a:ext cx="5513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1" hangingPunct="1"/>
            <a:r>
              <a:rPr lang="zh-CN" altLang="en-US" dirty="0">
                <a:solidFill>
                  <a:srgbClr val="C00000"/>
                </a:solidFill>
                <a:latin typeface="+mn-lt"/>
                <a:ea typeface="微软雅黑" panose="020B0503020204020204" pitchFamily="34" charset="-122"/>
              </a:rPr>
              <a:t>Part </a:t>
            </a:r>
            <a:r>
              <a:rPr lang="en-US" altLang="zh-CN" dirty="0">
                <a:solidFill>
                  <a:srgbClr val="C00000"/>
                </a:solidFill>
                <a:latin typeface="+mn-lt"/>
                <a:ea typeface="微软雅黑" panose="020B0503020204020204" pitchFamily="34" charset="-122"/>
              </a:rPr>
              <a:t>4</a:t>
            </a:r>
            <a:endParaRPr lang="zh-CN" altLang="en-US" dirty="0">
              <a:solidFill>
                <a:srgbClr val="C00000"/>
              </a:solidFill>
              <a:latin typeface="+mn-lt"/>
              <a:ea typeface="微软雅黑" panose="020B0503020204020204" pitchFamily="34" charset="-122"/>
            </a:endParaRPr>
          </a:p>
        </p:txBody>
      </p:sp>
      <p:sp>
        <p:nvSpPr>
          <p:cNvPr id="43" name="TextBox 59"/>
          <p:cNvSpPr txBox="1">
            <a:spLocks noChangeArrowheads="1"/>
          </p:cNvSpPr>
          <p:nvPr/>
        </p:nvSpPr>
        <p:spPr bwMode="auto">
          <a:xfrm>
            <a:off x="4986838" y="3528589"/>
            <a:ext cx="2382953" cy="32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smtClean="0">
                <a:solidFill>
                  <a:schemeClr val="bg1"/>
                </a:solidFill>
                <a:latin typeface="微软雅黑" panose="020B0503020204020204" pitchFamily="34" charset="-122"/>
                <a:ea typeface="微软雅黑" panose="020B0503020204020204" pitchFamily="34" charset="-122"/>
              </a:rPr>
              <a:t>点击此处添加您的标题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4" name="矩形 27"/>
          <p:cNvSpPr>
            <a:spLocks noChangeArrowheads="1"/>
          </p:cNvSpPr>
          <p:nvPr/>
        </p:nvSpPr>
        <p:spPr bwMode="auto">
          <a:xfrm>
            <a:off x="4166817" y="4012586"/>
            <a:ext cx="3980895" cy="432197"/>
          </a:xfrm>
          <a:prstGeom prst="rect">
            <a:avLst/>
          </a:prstGeom>
          <a:solidFill>
            <a:srgbClr val="C00000"/>
          </a:solidFill>
          <a:ln w="9525" algn="ctr">
            <a:solidFill>
              <a:srgbClr val="C00000"/>
            </a:solidFill>
            <a:round/>
          </a:ln>
        </p:spPr>
        <p:txBody>
          <a:bodyPr lIns="68562" tIns="34281" rIns="68562" bIns="34281"/>
          <a:lstStyle/>
          <a:p>
            <a:pPr eaLnBrk="1" hangingPunct="1"/>
            <a:endParaRPr lang="zh-CN" altLang="en-US"/>
          </a:p>
        </p:txBody>
      </p:sp>
      <p:sp>
        <p:nvSpPr>
          <p:cNvPr id="45" name="矩形 44"/>
          <p:cNvSpPr/>
          <p:nvPr/>
        </p:nvSpPr>
        <p:spPr bwMode="auto">
          <a:xfrm>
            <a:off x="4167357" y="4013060"/>
            <a:ext cx="712084" cy="432048"/>
          </a:xfrm>
          <a:prstGeom prst="rect">
            <a:avLst/>
          </a:prstGeom>
          <a:solidFill>
            <a:schemeClr val="bg1"/>
          </a:solidFill>
          <a:ln w="9525" cap="flat" cmpd="sng" algn="ctr">
            <a:solidFill>
              <a:srgbClr val="C00000"/>
            </a:solidFill>
            <a:prstDash val="solid"/>
            <a:round/>
            <a:headEnd type="none" w="med" len="med"/>
            <a:tailEnd type="none" w="med" len="med"/>
          </a:ln>
          <a:effectLst/>
        </p:spPr>
        <p:txBody>
          <a:bodyPr/>
          <a:lstStyle/>
          <a:p>
            <a:pPr eaLnBrk="1" hangingPunct="1">
              <a:buFont typeface="Arial" panose="020B0604020202020204" pitchFamily="34" charset="0"/>
              <a:buNone/>
              <a:defRPr/>
            </a:pPr>
            <a:endParaRPr lang="zh-CN" altLang="en-US">
              <a:latin typeface="+mn-lt"/>
              <a:ea typeface="宋体" panose="02010600030101010101" pitchFamily="2" charset="-122"/>
            </a:endParaRPr>
          </a:p>
        </p:txBody>
      </p:sp>
      <p:sp>
        <p:nvSpPr>
          <p:cNvPr id="46" name="Rectangle 14"/>
          <p:cNvSpPr>
            <a:spLocks noChangeArrowheads="1"/>
          </p:cNvSpPr>
          <p:nvPr/>
        </p:nvSpPr>
        <p:spPr bwMode="auto">
          <a:xfrm>
            <a:off x="4252257" y="4122763"/>
            <a:ext cx="5513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1" hangingPunct="1"/>
            <a:r>
              <a:rPr lang="zh-CN" altLang="en-US" dirty="0">
                <a:solidFill>
                  <a:srgbClr val="C00000"/>
                </a:solidFill>
                <a:latin typeface="+mn-lt"/>
                <a:ea typeface="微软雅黑" panose="020B0503020204020204" pitchFamily="34" charset="-122"/>
              </a:rPr>
              <a:t>Part </a:t>
            </a:r>
            <a:r>
              <a:rPr lang="en-US" altLang="zh-CN" dirty="0">
                <a:solidFill>
                  <a:srgbClr val="C00000"/>
                </a:solidFill>
                <a:latin typeface="+mn-lt"/>
                <a:ea typeface="微软雅黑" panose="020B0503020204020204" pitchFamily="34" charset="-122"/>
              </a:rPr>
              <a:t>5</a:t>
            </a:r>
            <a:endParaRPr lang="zh-CN" altLang="en-US" dirty="0">
              <a:solidFill>
                <a:srgbClr val="C00000"/>
              </a:solidFill>
              <a:latin typeface="+mn-lt"/>
              <a:ea typeface="微软雅黑" panose="020B0503020204020204" pitchFamily="34" charset="-122"/>
            </a:endParaRPr>
          </a:p>
        </p:txBody>
      </p:sp>
      <p:sp>
        <p:nvSpPr>
          <p:cNvPr id="47" name="TextBox 59"/>
          <p:cNvSpPr txBox="1">
            <a:spLocks noChangeArrowheads="1"/>
          </p:cNvSpPr>
          <p:nvPr/>
        </p:nvSpPr>
        <p:spPr bwMode="auto">
          <a:xfrm>
            <a:off x="4986838" y="4074499"/>
            <a:ext cx="2382953" cy="32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smtClean="0">
                <a:solidFill>
                  <a:schemeClr val="bg1"/>
                </a:solidFill>
                <a:latin typeface="微软雅黑" panose="020B0503020204020204" pitchFamily="34" charset="-122"/>
                <a:ea typeface="微软雅黑" panose="020B0503020204020204" pitchFamily="34" charset="-122"/>
              </a:rPr>
              <a:t>点击此处添加您的标题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31"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300" fill="hold"/>
                                        <p:tgtEl>
                                          <p:spTgt spid="12"/>
                                        </p:tgtEl>
                                        <p:attrNameLst>
                                          <p:attrName>ppt_w</p:attrName>
                                        </p:attrNameLst>
                                      </p:cBhvr>
                                      <p:tavLst>
                                        <p:tav tm="0">
                                          <p:val>
                                            <p:fltVal val="0"/>
                                          </p:val>
                                        </p:tav>
                                        <p:tav tm="100000">
                                          <p:val>
                                            <p:strVal val="#ppt_w"/>
                                          </p:val>
                                        </p:tav>
                                      </p:tavLst>
                                    </p:anim>
                                    <p:anim calcmode="lin" valueType="num">
                                      <p:cBhvr>
                                        <p:cTn id="19" dur="300" fill="hold"/>
                                        <p:tgtEl>
                                          <p:spTgt spid="12"/>
                                        </p:tgtEl>
                                        <p:attrNameLst>
                                          <p:attrName>ppt_h</p:attrName>
                                        </p:attrNameLst>
                                      </p:cBhvr>
                                      <p:tavLst>
                                        <p:tav tm="0">
                                          <p:val>
                                            <p:fltVal val="0"/>
                                          </p:val>
                                        </p:tav>
                                        <p:tav tm="100000">
                                          <p:val>
                                            <p:strVal val="#ppt_h"/>
                                          </p:val>
                                        </p:tav>
                                      </p:tavLst>
                                    </p:anim>
                                    <p:anim calcmode="lin" valueType="num">
                                      <p:cBhvr>
                                        <p:cTn id="20" dur="300" fill="hold"/>
                                        <p:tgtEl>
                                          <p:spTgt spid="12"/>
                                        </p:tgtEl>
                                        <p:attrNameLst>
                                          <p:attrName>style.rotation</p:attrName>
                                        </p:attrNameLst>
                                      </p:cBhvr>
                                      <p:tavLst>
                                        <p:tav tm="0">
                                          <p:val>
                                            <p:fltVal val="90"/>
                                          </p:val>
                                        </p:tav>
                                        <p:tav tm="100000">
                                          <p:val>
                                            <p:fltVal val="0"/>
                                          </p:val>
                                        </p:tav>
                                      </p:tavLst>
                                    </p:anim>
                                    <p:animEffect transition="in" filter="fade">
                                      <p:cBhvr>
                                        <p:cTn id="21" dur="300"/>
                                        <p:tgtEl>
                                          <p:spTgt spid="12"/>
                                        </p:tgtEl>
                                      </p:cBhvr>
                                    </p:animEffect>
                                  </p:childTnLst>
                                </p:cTn>
                              </p:par>
                            </p:childTnLst>
                          </p:cTn>
                        </p:par>
                        <p:par>
                          <p:cTn id="22" fill="hold">
                            <p:stCondLst>
                              <p:cond delay="2000"/>
                            </p:stCondLst>
                            <p:childTnLst>
                              <p:par>
                                <p:cTn id="23" presetID="31"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300" fill="hold"/>
                                        <p:tgtEl>
                                          <p:spTgt spid="13"/>
                                        </p:tgtEl>
                                        <p:attrNameLst>
                                          <p:attrName>ppt_w</p:attrName>
                                        </p:attrNameLst>
                                      </p:cBhvr>
                                      <p:tavLst>
                                        <p:tav tm="0">
                                          <p:val>
                                            <p:fltVal val="0"/>
                                          </p:val>
                                        </p:tav>
                                        <p:tav tm="100000">
                                          <p:val>
                                            <p:strVal val="#ppt_w"/>
                                          </p:val>
                                        </p:tav>
                                      </p:tavLst>
                                    </p:anim>
                                    <p:anim calcmode="lin" valueType="num">
                                      <p:cBhvr>
                                        <p:cTn id="26" dur="300" fill="hold"/>
                                        <p:tgtEl>
                                          <p:spTgt spid="13"/>
                                        </p:tgtEl>
                                        <p:attrNameLst>
                                          <p:attrName>ppt_h</p:attrName>
                                        </p:attrNameLst>
                                      </p:cBhvr>
                                      <p:tavLst>
                                        <p:tav tm="0">
                                          <p:val>
                                            <p:fltVal val="0"/>
                                          </p:val>
                                        </p:tav>
                                        <p:tav tm="100000">
                                          <p:val>
                                            <p:strVal val="#ppt_h"/>
                                          </p:val>
                                        </p:tav>
                                      </p:tavLst>
                                    </p:anim>
                                    <p:anim calcmode="lin" valueType="num">
                                      <p:cBhvr>
                                        <p:cTn id="27" dur="300" fill="hold"/>
                                        <p:tgtEl>
                                          <p:spTgt spid="13"/>
                                        </p:tgtEl>
                                        <p:attrNameLst>
                                          <p:attrName>style.rotation</p:attrName>
                                        </p:attrNameLst>
                                      </p:cBhvr>
                                      <p:tavLst>
                                        <p:tav tm="0">
                                          <p:val>
                                            <p:fltVal val="90"/>
                                          </p:val>
                                        </p:tav>
                                        <p:tav tm="100000">
                                          <p:val>
                                            <p:fltVal val="0"/>
                                          </p:val>
                                        </p:tav>
                                      </p:tavLst>
                                    </p:anim>
                                    <p:animEffect transition="in" filter="fade">
                                      <p:cBhvr>
                                        <p:cTn id="28" dur="300"/>
                                        <p:tgtEl>
                                          <p:spTgt spid="1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 presetClass="entr" presetSubtype="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additive="base">
                                        <p:cTn id="44" dur="500" fill="hold"/>
                                        <p:tgtEl>
                                          <p:spTgt spid="25"/>
                                        </p:tgtEl>
                                        <p:attrNameLst>
                                          <p:attrName>ppt_x</p:attrName>
                                        </p:attrNameLst>
                                      </p:cBhvr>
                                      <p:tavLst>
                                        <p:tav tm="0">
                                          <p:val>
                                            <p:strVal val="1+#ppt_w/2"/>
                                          </p:val>
                                        </p:tav>
                                        <p:tav tm="100000">
                                          <p:val>
                                            <p:strVal val="#ppt_x"/>
                                          </p:val>
                                        </p:tav>
                                      </p:tavLst>
                                    </p:anim>
                                    <p:anim calcmode="lin" valueType="num">
                                      <p:cBhvr additive="base">
                                        <p:cTn id="45" dur="500" fill="hold"/>
                                        <p:tgtEl>
                                          <p:spTgt spid="25"/>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2" presetClass="entr" presetSubtype="6"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1+#ppt_w/2"/>
                                          </p:val>
                                        </p:tav>
                                        <p:tav tm="100000">
                                          <p:val>
                                            <p:strVal val="#ppt_x"/>
                                          </p:val>
                                        </p:tav>
                                      </p:tavLst>
                                    </p:anim>
                                    <p:anim calcmode="lin" valueType="num">
                                      <p:cBhvr additive="base">
                                        <p:cTn id="62" dur="500" fill="hold"/>
                                        <p:tgtEl>
                                          <p:spTgt spid="29"/>
                                        </p:tgtEl>
                                        <p:attrNameLst>
                                          <p:attrName>ppt_y</p:attrName>
                                        </p:attrNameLst>
                                      </p:cBhvr>
                                      <p:tavLst>
                                        <p:tav tm="0">
                                          <p:val>
                                            <p:strVal val="1+#ppt_h/2"/>
                                          </p:val>
                                        </p:tav>
                                        <p:tav tm="100000">
                                          <p:val>
                                            <p:strVal val="#ppt_y"/>
                                          </p:val>
                                        </p:tav>
                                      </p:tavLst>
                                    </p:anim>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42" presetClass="entr" presetSubtype="0" fill="hold" grpId="0" nodeType="after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fade">
                                      <p:cBhvr>
                                        <p:cTn id="72" dur="1000"/>
                                        <p:tgtEl>
                                          <p:spTgt spid="32"/>
                                        </p:tgtEl>
                                      </p:cBhvr>
                                    </p:animEffect>
                                    <p:anim calcmode="lin" valueType="num">
                                      <p:cBhvr>
                                        <p:cTn id="73" dur="1000" fill="hold"/>
                                        <p:tgtEl>
                                          <p:spTgt spid="32"/>
                                        </p:tgtEl>
                                        <p:attrNameLst>
                                          <p:attrName>ppt_x</p:attrName>
                                        </p:attrNameLst>
                                      </p:cBhvr>
                                      <p:tavLst>
                                        <p:tav tm="0">
                                          <p:val>
                                            <p:strVal val="#ppt_x"/>
                                          </p:val>
                                        </p:tav>
                                        <p:tav tm="100000">
                                          <p:val>
                                            <p:strVal val="#ppt_x"/>
                                          </p:val>
                                        </p:tav>
                                      </p:tavLst>
                                    </p:anim>
                                    <p:anim calcmode="lin" valueType="num">
                                      <p:cBhvr>
                                        <p:cTn id="74" dur="1000" fill="hold"/>
                                        <p:tgtEl>
                                          <p:spTgt spid="32"/>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2" presetClass="entr" presetSubtype="6"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500" fill="hold"/>
                                        <p:tgtEl>
                                          <p:spTgt spid="33"/>
                                        </p:tgtEl>
                                        <p:attrNameLst>
                                          <p:attrName>ppt_x</p:attrName>
                                        </p:attrNameLst>
                                      </p:cBhvr>
                                      <p:tavLst>
                                        <p:tav tm="0">
                                          <p:val>
                                            <p:strVal val="1+#ppt_w/2"/>
                                          </p:val>
                                        </p:tav>
                                        <p:tav tm="100000">
                                          <p:val>
                                            <p:strVal val="#ppt_x"/>
                                          </p:val>
                                        </p:tav>
                                      </p:tavLst>
                                    </p:anim>
                                    <p:anim calcmode="lin" valueType="num">
                                      <p:cBhvr additive="base">
                                        <p:cTn id="79" dur="500" fill="hold"/>
                                        <p:tgtEl>
                                          <p:spTgt spid="33"/>
                                        </p:tgtEl>
                                        <p:attrNameLst>
                                          <p:attrName>ppt_y</p:attrName>
                                        </p:attrNameLst>
                                      </p:cBhvr>
                                      <p:tavLst>
                                        <p:tav tm="0">
                                          <p:val>
                                            <p:strVal val="1+#ppt_h/2"/>
                                          </p:val>
                                        </p:tav>
                                        <p:tav tm="100000">
                                          <p:val>
                                            <p:strVal val="#ppt_y"/>
                                          </p:val>
                                        </p:tav>
                                      </p:tavLst>
                                    </p:anim>
                                  </p:childTnLst>
                                </p:cTn>
                              </p:par>
                            </p:childTnLst>
                          </p:cTn>
                        </p:par>
                        <p:par>
                          <p:cTn id="80" fill="hold">
                            <p:stCondLst>
                              <p:cond delay="10000"/>
                            </p:stCondLst>
                            <p:childTnLst>
                              <p:par>
                                <p:cTn id="81" presetID="42" presetClass="entr" presetSubtype="0" fill="hold" grpId="0" nodeType="afterEffect">
                                  <p:stCondLst>
                                    <p:cond delay="0"/>
                                  </p:stCondLst>
                                  <p:childTnLst>
                                    <p:set>
                                      <p:cBhvr>
                                        <p:cTn id="82" dur="1" fill="hold">
                                          <p:stCondLst>
                                            <p:cond delay="0"/>
                                          </p:stCondLst>
                                        </p:cTn>
                                        <p:tgtEl>
                                          <p:spTgt spid="40"/>
                                        </p:tgtEl>
                                        <p:attrNameLst>
                                          <p:attrName>style.visibility</p:attrName>
                                        </p:attrNameLst>
                                      </p:cBhvr>
                                      <p:to>
                                        <p:strVal val="visible"/>
                                      </p:to>
                                    </p:set>
                                    <p:animEffect transition="in" filter="fade">
                                      <p:cBhvr>
                                        <p:cTn id="83" dur="1000"/>
                                        <p:tgtEl>
                                          <p:spTgt spid="40"/>
                                        </p:tgtEl>
                                      </p:cBhvr>
                                    </p:animEffect>
                                    <p:anim calcmode="lin" valueType="num">
                                      <p:cBhvr>
                                        <p:cTn id="84" dur="1000" fill="hold"/>
                                        <p:tgtEl>
                                          <p:spTgt spid="40"/>
                                        </p:tgtEl>
                                        <p:attrNameLst>
                                          <p:attrName>ppt_x</p:attrName>
                                        </p:attrNameLst>
                                      </p:cBhvr>
                                      <p:tavLst>
                                        <p:tav tm="0">
                                          <p:val>
                                            <p:strVal val="#ppt_x"/>
                                          </p:val>
                                        </p:tav>
                                        <p:tav tm="100000">
                                          <p:val>
                                            <p:strVal val="#ppt_x"/>
                                          </p:val>
                                        </p:tav>
                                      </p:tavLst>
                                    </p:anim>
                                    <p:anim calcmode="lin" valueType="num">
                                      <p:cBhvr>
                                        <p:cTn id="85" dur="1000" fill="hold"/>
                                        <p:tgtEl>
                                          <p:spTgt spid="40"/>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42"/>
                                        </p:tgtEl>
                                        <p:attrNameLst>
                                          <p:attrName>style.visibility</p:attrName>
                                        </p:attrNameLst>
                                      </p:cBhvr>
                                      <p:to>
                                        <p:strVal val="visible"/>
                                      </p:to>
                                    </p:set>
                                    <p:animEffect transition="in" filter="fade">
                                      <p:cBhvr>
                                        <p:cTn id="89" dur="1000"/>
                                        <p:tgtEl>
                                          <p:spTgt spid="42"/>
                                        </p:tgtEl>
                                      </p:cBhvr>
                                    </p:animEffect>
                                    <p:anim calcmode="lin" valueType="num">
                                      <p:cBhvr>
                                        <p:cTn id="90" dur="1000" fill="hold"/>
                                        <p:tgtEl>
                                          <p:spTgt spid="42"/>
                                        </p:tgtEl>
                                        <p:attrNameLst>
                                          <p:attrName>ppt_x</p:attrName>
                                        </p:attrNameLst>
                                      </p:cBhvr>
                                      <p:tavLst>
                                        <p:tav tm="0">
                                          <p:val>
                                            <p:strVal val="#ppt_x"/>
                                          </p:val>
                                        </p:tav>
                                        <p:tav tm="100000">
                                          <p:val>
                                            <p:strVal val="#ppt_x"/>
                                          </p:val>
                                        </p:tav>
                                      </p:tavLst>
                                    </p:anim>
                                    <p:anim calcmode="lin" valueType="num">
                                      <p:cBhvr>
                                        <p:cTn id="91" dur="1000" fill="hold"/>
                                        <p:tgtEl>
                                          <p:spTgt spid="42"/>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2" presetClass="entr" presetSubtype="6"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 calcmode="lin" valueType="num">
                                      <p:cBhvr additive="base">
                                        <p:cTn id="95" dur="500" fill="hold"/>
                                        <p:tgtEl>
                                          <p:spTgt spid="43"/>
                                        </p:tgtEl>
                                        <p:attrNameLst>
                                          <p:attrName>ppt_x</p:attrName>
                                        </p:attrNameLst>
                                      </p:cBhvr>
                                      <p:tavLst>
                                        <p:tav tm="0">
                                          <p:val>
                                            <p:strVal val="1+#ppt_w/2"/>
                                          </p:val>
                                        </p:tav>
                                        <p:tav tm="100000">
                                          <p:val>
                                            <p:strVal val="#ppt_x"/>
                                          </p:val>
                                        </p:tav>
                                      </p:tavLst>
                                    </p:anim>
                                    <p:anim calcmode="lin" valueType="num">
                                      <p:cBhvr additive="base">
                                        <p:cTn id="96" dur="500" fill="hold"/>
                                        <p:tgtEl>
                                          <p:spTgt spid="43"/>
                                        </p:tgtEl>
                                        <p:attrNameLst>
                                          <p:attrName>ppt_y</p:attrName>
                                        </p:attrNameLst>
                                      </p:cBhvr>
                                      <p:tavLst>
                                        <p:tav tm="0">
                                          <p:val>
                                            <p:strVal val="1+#ppt_h/2"/>
                                          </p:val>
                                        </p:tav>
                                        <p:tav tm="100000">
                                          <p:val>
                                            <p:strVal val="#ppt_y"/>
                                          </p:val>
                                        </p:tav>
                                      </p:tavLst>
                                    </p:anim>
                                  </p:childTnLst>
                                </p:cTn>
                              </p:par>
                            </p:childTnLst>
                          </p:cTn>
                        </p:par>
                        <p:par>
                          <p:cTn id="97" fill="hold">
                            <p:stCondLst>
                              <p:cond delay="12500"/>
                            </p:stCondLst>
                            <p:childTnLst>
                              <p:par>
                                <p:cTn id="98" presetID="42" presetClass="entr" presetSubtype="0"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fade">
                                      <p:cBhvr>
                                        <p:cTn id="100" dur="1000"/>
                                        <p:tgtEl>
                                          <p:spTgt spid="44"/>
                                        </p:tgtEl>
                                      </p:cBhvr>
                                    </p:animEffect>
                                    <p:anim calcmode="lin" valueType="num">
                                      <p:cBhvr>
                                        <p:cTn id="101" dur="1000" fill="hold"/>
                                        <p:tgtEl>
                                          <p:spTgt spid="44"/>
                                        </p:tgtEl>
                                        <p:attrNameLst>
                                          <p:attrName>ppt_x</p:attrName>
                                        </p:attrNameLst>
                                      </p:cBhvr>
                                      <p:tavLst>
                                        <p:tav tm="0">
                                          <p:val>
                                            <p:strVal val="#ppt_x"/>
                                          </p:val>
                                        </p:tav>
                                        <p:tav tm="100000">
                                          <p:val>
                                            <p:strVal val="#ppt_x"/>
                                          </p:val>
                                        </p:tav>
                                      </p:tavLst>
                                    </p:anim>
                                    <p:anim calcmode="lin" valueType="num">
                                      <p:cBhvr>
                                        <p:cTn id="102" dur="1000" fill="hold"/>
                                        <p:tgtEl>
                                          <p:spTgt spid="44"/>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46"/>
                                        </p:tgtEl>
                                        <p:attrNameLst>
                                          <p:attrName>style.visibility</p:attrName>
                                        </p:attrNameLst>
                                      </p:cBhvr>
                                      <p:to>
                                        <p:strVal val="visible"/>
                                      </p:to>
                                    </p:set>
                                    <p:animEffect transition="in" filter="fade">
                                      <p:cBhvr>
                                        <p:cTn id="106" dur="1000"/>
                                        <p:tgtEl>
                                          <p:spTgt spid="46"/>
                                        </p:tgtEl>
                                      </p:cBhvr>
                                    </p:animEffect>
                                    <p:anim calcmode="lin" valueType="num">
                                      <p:cBhvr>
                                        <p:cTn id="107" dur="1000" fill="hold"/>
                                        <p:tgtEl>
                                          <p:spTgt spid="46"/>
                                        </p:tgtEl>
                                        <p:attrNameLst>
                                          <p:attrName>ppt_x</p:attrName>
                                        </p:attrNameLst>
                                      </p:cBhvr>
                                      <p:tavLst>
                                        <p:tav tm="0">
                                          <p:val>
                                            <p:strVal val="#ppt_x"/>
                                          </p:val>
                                        </p:tav>
                                        <p:tav tm="100000">
                                          <p:val>
                                            <p:strVal val="#ppt_x"/>
                                          </p:val>
                                        </p:tav>
                                      </p:tavLst>
                                    </p:anim>
                                    <p:anim calcmode="lin" valueType="num">
                                      <p:cBhvr>
                                        <p:cTn id="108" dur="1000" fill="hold"/>
                                        <p:tgtEl>
                                          <p:spTgt spid="46"/>
                                        </p:tgtEl>
                                        <p:attrNameLst>
                                          <p:attrName>ppt_y</p:attrName>
                                        </p:attrNameLst>
                                      </p:cBhvr>
                                      <p:tavLst>
                                        <p:tav tm="0">
                                          <p:val>
                                            <p:strVal val="#ppt_y+.1"/>
                                          </p:val>
                                        </p:tav>
                                        <p:tav tm="100000">
                                          <p:val>
                                            <p:strVal val="#ppt_y"/>
                                          </p:val>
                                        </p:tav>
                                      </p:tavLst>
                                    </p:anim>
                                  </p:childTnLst>
                                </p:cTn>
                              </p:par>
                            </p:childTnLst>
                          </p:cTn>
                        </p:par>
                        <p:par>
                          <p:cTn id="109" fill="hold">
                            <p:stCondLst>
                              <p:cond delay="14500"/>
                            </p:stCondLst>
                            <p:childTnLst>
                              <p:par>
                                <p:cTn id="110" presetID="2" presetClass="entr" presetSubtype="6" fill="hold" grpId="0" nodeType="afterEffect">
                                  <p:stCondLst>
                                    <p:cond delay="0"/>
                                  </p:stCondLst>
                                  <p:childTnLst>
                                    <p:set>
                                      <p:cBhvr>
                                        <p:cTn id="111" dur="1" fill="hold">
                                          <p:stCondLst>
                                            <p:cond delay="0"/>
                                          </p:stCondLst>
                                        </p:cTn>
                                        <p:tgtEl>
                                          <p:spTgt spid="47"/>
                                        </p:tgtEl>
                                        <p:attrNameLst>
                                          <p:attrName>style.visibility</p:attrName>
                                        </p:attrNameLst>
                                      </p:cBhvr>
                                      <p:to>
                                        <p:strVal val="visible"/>
                                      </p:to>
                                    </p:set>
                                    <p:anim calcmode="lin" valueType="num">
                                      <p:cBhvr additive="base">
                                        <p:cTn id="112" dur="500" fill="hold"/>
                                        <p:tgtEl>
                                          <p:spTgt spid="47"/>
                                        </p:tgtEl>
                                        <p:attrNameLst>
                                          <p:attrName>ppt_x</p:attrName>
                                        </p:attrNameLst>
                                      </p:cBhvr>
                                      <p:tavLst>
                                        <p:tav tm="0">
                                          <p:val>
                                            <p:strVal val="1+#ppt_w/2"/>
                                          </p:val>
                                        </p:tav>
                                        <p:tav tm="100000">
                                          <p:val>
                                            <p:strVal val="#ppt_x"/>
                                          </p:val>
                                        </p:tav>
                                      </p:tavLst>
                                    </p:anim>
                                    <p:anim calcmode="lin" valueType="num">
                                      <p:cBhvr additive="base">
                                        <p:cTn id="113"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P spid="13" grpId="0" autoUpdateAnimBg="0"/>
      <p:bldP spid="22" grpId="0" animBg="1"/>
      <p:bldP spid="24" grpId="0"/>
      <p:bldP spid="25" grpId="0" autoUpdateAnimBg="0"/>
      <p:bldP spid="26" grpId="0" animBg="1"/>
      <p:bldP spid="28" grpId="0"/>
      <p:bldP spid="29" grpId="0" autoUpdateAnimBg="0"/>
      <p:bldP spid="30" grpId="0" animBg="1"/>
      <p:bldP spid="32" grpId="0"/>
      <p:bldP spid="33" grpId="0" autoUpdateAnimBg="0"/>
      <p:bldP spid="40" grpId="0" animBg="1"/>
      <p:bldP spid="42" grpId="0"/>
      <p:bldP spid="43" grpId="0" autoUpdateAnimBg="0"/>
      <p:bldP spid="44" grpId="0" animBg="1"/>
      <p:bldP spid="46" grpId="0"/>
      <p:bldP spid="47"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048714" y="156132"/>
            <a:ext cx="117307" cy="40578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 name="TextBox 59"/>
          <p:cNvSpPr txBox="1">
            <a:spLocks noChangeArrowheads="1"/>
          </p:cNvSpPr>
          <p:nvPr/>
        </p:nvSpPr>
        <p:spPr bwMode="auto">
          <a:xfrm>
            <a:off x="6322259" y="191731"/>
            <a:ext cx="2617271" cy="34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b="1" dirty="0" smtClean="0">
                <a:solidFill>
                  <a:srgbClr val="C00000"/>
                </a:solidFill>
                <a:latin typeface="微软雅黑" panose="020B0503020204020204" pitchFamily="34" charset="-122"/>
                <a:ea typeface="微软雅黑" panose="020B0503020204020204" pitchFamily="34" charset="-122"/>
              </a:rPr>
              <a:t>点击此处添加您的标题</a:t>
            </a:r>
            <a:endParaRPr lang="zh-CN" altLang="en-US" b="1" dirty="0">
              <a:solidFill>
                <a:srgbClr val="C00000"/>
              </a:solidFill>
              <a:latin typeface="微软雅黑" panose="020B0503020204020204" pitchFamily="34" charset="-122"/>
              <a:ea typeface="微软雅黑" panose="020B0503020204020204" pitchFamily="34" charset="-122"/>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6769" y="1075518"/>
            <a:ext cx="3110909" cy="303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83"/>
          <p:cNvSpPr txBox="1">
            <a:spLocks noChangeArrowheads="1"/>
          </p:cNvSpPr>
          <p:nvPr/>
        </p:nvSpPr>
        <p:spPr bwMode="auto">
          <a:xfrm>
            <a:off x="1528980" y="1064377"/>
            <a:ext cx="2181108" cy="53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000" b="1" dirty="0">
                <a:ea typeface="微软雅黑" panose="020B0503020204020204" pitchFamily="34" charset="-122"/>
              </a:rPr>
              <a:t>单击添加标题</a:t>
            </a:r>
            <a:endParaRPr lang="en-US" altLang="zh-CN" sz="2000" b="1" dirty="0">
              <a:ea typeface="微软雅黑" panose="020B0503020204020204" pitchFamily="34" charset="-122"/>
            </a:endParaRPr>
          </a:p>
        </p:txBody>
      </p:sp>
      <p:sp>
        <p:nvSpPr>
          <p:cNvPr id="6" name="文本框 180"/>
          <p:cNvSpPr txBox="1">
            <a:spLocks noChangeArrowheads="1"/>
          </p:cNvSpPr>
          <p:nvPr/>
        </p:nvSpPr>
        <p:spPr bwMode="auto">
          <a:xfrm>
            <a:off x="1536781" y="1540285"/>
            <a:ext cx="2173307" cy="553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050" dirty="0">
                <a:latin typeface="微软雅黑" panose="020B0503020204020204" pitchFamily="34" charset="-122"/>
                <a:ea typeface="微软雅黑" panose="020B0503020204020204" pitchFamily="34" charset="-122"/>
              </a:rPr>
              <a:t>请输入您想要的文字请输入您想要的文字请输入您想要的文字</a:t>
            </a:r>
          </a:p>
        </p:txBody>
      </p:sp>
      <p:sp>
        <p:nvSpPr>
          <p:cNvPr id="7" name="TextBox 83"/>
          <p:cNvSpPr txBox="1">
            <a:spLocks noChangeArrowheads="1"/>
          </p:cNvSpPr>
          <p:nvPr/>
        </p:nvSpPr>
        <p:spPr bwMode="auto">
          <a:xfrm>
            <a:off x="6526692" y="2797642"/>
            <a:ext cx="2181108" cy="53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000" b="1" dirty="0">
                <a:ea typeface="微软雅黑" panose="020B0503020204020204" pitchFamily="34" charset="-122"/>
              </a:rPr>
              <a:t>单击添加标题</a:t>
            </a:r>
            <a:endParaRPr lang="en-US" altLang="zh-CN" sz="2000" b="1" dirty="0">
              <a:ea typeface="微软雅黑" panose="020B0503020204020204" pitchFamily="34" charset="-122"/>
            </a:endParaRPr>
          </a:p>
        </p:txBody>
      </p:sp>
      <p:sp>
        <p:nvSpPr>
          <p:cNvPr id="8" name="文本框 180"/>
          <p:cNvSpPr txBox="1">
            <a:spLocks noChangeArrowheads="1"/>
          </p:cNvSpPr>
          <p:nvPr/>
        </p:nvSpPr>
        <p:spPr bwMode="auto">
          <a:xfrm>
            <a:off x="6534493" y="3273550"/>
            <a:ext cx="2173307" cy="553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050" dirty="0">
                <a:latin typeface="微软雅黑" panose="020B0503020204020204" pitchFamily="34" charset="-122"/>
                <a:ea typeface="微软雅黑" panose="020B0503020204020204" pitchFamily="34" charset="-122"/>
              </a:rPr>
              <a:t>请输入您想要的文字请输入您想要的文字请输入您想要的文字</a:t>
            </a:r>
          </a:p>
        </p:txBody>
      </p:sp>
      <p:sp>
        <p:nvSpPr>
          <p:cNvPr id="9" name="TextBox 83"/>
          <p:cNvSpPr txBox="1">
            <a:spLocks noChangeArrowheads="1"/>
          </p:cNvSpPr>
          <p:nvPr/>
        </p:nvSpPr>
        <p:spPr bwMode="auto">
          <a:xfrm>
            <a:off x="723763" y="3028305"/>
            <a:ext cx="2181108" cy="53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000" b="1" dirty="0">
                <a:ea typeface="微软雅黑" panose="020B0503020204020204" pitchFamily="34" charset="-122"/>
              </a:rPr>
              <a:t>单击添加标题</a:t>
            </a:r>
            <a:endParaRPr lang="en-US" altLang="zh-CN" sz="2000" b="1" dirty="0">
              <a:ea typeface="微软雅黑" panose="020B0503020204020204" pitchFamily="34" charset="-122"/>
            </a:endParaRPr>
          </a:p>
        </p:txBody>
      </p:sp>
      <p:sp>
        <p:nvSpPr>
          <p:cNvPr id="10" name="文本框 180"/>
          <p:cNvSpPr txBox="1">
            <a:spLocks noChangeArrowheads="1"/>
          </p:cNvSpPr>
          <p:nvPr/>
        </p:nvSpPr>
        <p:spPr bwMode="auto">
          <a:xfrm>
            <a:off x="731564" y="3504213"/>
            <a:ext cx="2173307" cy="553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050" dirty="0">
                <a:latin typeface="微软雅黑" panose="020B0503020204020204" pitchFamily="34" charset="-122"/>
                <a:ea typeface="微软雅黑" panose="020B0503020204020204" pitchFamily="34" charset="-122"/>
              </a:rPr>
              <a:t>请输入您想要的文字请输入您想要的文字请输入您想要的文字</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6146"/>
                                        </p:tgtEl>
                                        <p:attrNameLst>
                                          <p:attrName>style.visibility</p:attrName>
                                        </p:attrNameLst>
                                      </p:cBhvr>
                                      <p:to>
                                        <p:strVal val="visible"/>
                                      </p:to>
                                    </p:set>
                                    <p:animEffect transition="in" filter="wheel(1)">
                                      <p:cBhvr>
                                        <p:cTn id="19" dur="2000"/>
                                        <p:tgtEl>
                                          <p:spTgt spid="6146"/>
                                        </p:tgtEl>
                                      </p:cBhvr>
                                    </p:animEffect>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150" fill="hold"/>
                                        <p:tgtEl>
                                          <p:spTgt spid="5"/>
                                        </p:tgtEl>
                                        <p:attrNameLst>
                                          <p:attrName>ppt_x</p:attrName>
                                        </p:attrNameLst>
                                      </p:cBhvr>
                                      <p:tavLst>
                                        <p:tav tm="0">
                                          <p:val>
                                            <p:strVal val="#ppt_x"/>
                                          </p:val>
                                        </p:tav>
                                        <p:tav tm="100000">
                                          <p:val>
                                            <p:strVal val="#ppt_x"/>
                                          </p:val>
                                        </p:tav>
                                      </p:tavLst>
                                    </p:anim>
                                    <p:anim calcmode="lin" valueType="num">
                                      <p:cBhvr additive="base">
                                        <p:cTn id="24" dur="150" fill="hold"/>
                                        <p:tgtEl>
                                          <p:spTgt spid="5"/>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150" fill="hold"/>
                                        <p:tgtEl>
                                          <p:spTgt spid="6"/>
                                        </p:tgtEl>
                                        <p:attrNameLst>
                                          <p:attrName>ppt_x</p:attrName>
                                        </p:attrNameLst>
                                      </p:cBhvr>
                                      <p:tavLst>
                                        <p:tav tm="0">
                                          <p:val>
                                            <p:strVal val="#ppt_x"/>
                                          </p:val>
                                        </p:tav>
                                        <p:tav tm="100000">
                                          <p:val>
                                            <p:strVal val="#ppt_x"/>
                                          </p:val>
                                        </p:tav>
                                      </p:tavLst>
                                    </p:anim>
                                    <p:anim calcmode="lin" valueType="num">
                                      <p:cBhvr additive="base">
                                        <p:cTn id="29" dur="150" fill="hold"/>
                                        <p:tgtEl>
                                          <p:spTgt spid="6"/>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150" fill="hold"/>
                                        <p:tgtEl>
                                          <p:spTgt spid="7"/>
                                        </p:tgtEl>
                                        <p:attrNameLst>
                                          <p:attrName>ppt_x</p:attrName>
                                        </p:attrNameLst>
                                      </p:cBhvr>
                                      <p:tavLst>
                                        <p:tav tm="0">
                                          <p:val>
                                            <p:strVal val="#ppt_x"/>
                                          </p:val>
                                        </p:tav>
                                        <p:tav tm="100000">
                                          <p:val>
                                            <p:strVal val="#ppt_x"/>
                                          </p:val>
                                        </p:tav>
                                      </p:tavLst>
                                    </p:anim>
                                    <p:anim calcmode="lin" valueType="num">
                                      <p:cBhvr additive="base">
                                        <p:cTn id="34" dur="150" fill="hold"/>
                                        <p:tgtEl>
                                          <p:spTgt spid="7"/>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150" fill="hold"/>
                                        <p:tgtEl>
                                          <p:spTgt spid="8"/>
                                        </p:tgtEl>
                                        <p:attrNameLst>
                                          <p:attrName>ppt_x</p:attrName>
                                        </p:attrNameLst>
                                      </p:cBhvr>
                                      <p:tavLst>
                                        <p:tav tm="0">
                                          <p:val>
                                            <p:strVal val="#ppt_x"/>
                                          </p:val>
                                        </p:tav>
                                        <p:tav tm="100000">
                                          <p:val>
                                            <p:strVal val="#ppt_x"/>
                                          </p:val>
                                        </p:tav>
                                      </p:tavLst>
                                    </p:anim>
                                    <p:anim calcmode="lin" valueType="num">
                                      <p:cBhvr additive="base">
                                        <p:cTn id="39" dur="150" fill="hold"/>
                                        <p:tgtEl>
                                          <p:spTgt spid="8"/>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 presetClass="entr" presetSubtype="4"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150" fill="hold"/>
                                        <p:tgtEl>
                                          <p:spTgt spid="9"/>
                                        </p:tgtEl>
                                        <p:attrNameLst>
                                          <p:attrName>ppt_x</p:attrName>
                                        </p:attrNameLst>
                                      </p:cBhvr>
                                      <p:tavLst>
                                        <p:tav tm="0">
                                          <p:val>
                                            <p:strVal val="#ppt_x"/>
                                          </p:val>
                                        </p:tav>
                                        <p:tav tm="100000">
                                          <p:val>
                                            <p:strVal val="#ppt_x"/>
                                          </p:val>
                                        </p:tav>
                                      </p:tavLst>
                                    </p:anim>
                                    <p:anim calcmode="lin" valueType="num">
                                      <p:cBhvr additive="base">
                                        <p:cTn id="44" dur="15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500"/>
                            </p:stCondLst>
                            <p:childTnLst>
                              <p:par>
                                <p:cTn id="46" presetID="2" presetClass="entr" presetSubtype="4"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150" fill="hold"/>
                                        <p:tgtEl>
                                          <p:spTgt spid="10"/>
                                        </p:tgtEl>
                                        <p:attrNameLst>
                                          <p:attrName>ppt_x</p:attrName>
                                        </p:attrNameLst>
                                      </p:cBhvr>
                                      <p:tavLst>
                                        <p:tav tm="0">
                                          <p:val>
                                            <p:strVal val="#ppt_x"/>
                                          </p:val>
                                        </p:tav>
                                        <p:tav tm="100000">
                                          <p:val>
                                            <p:strVal val="#ppt_x"/>
                                          </p:val>
                                        </p:tav>
                                      </p:tavLst>
                                    </p:anim>
                                    <p:anim calcmode="lin" valueType="num">
                                      <p:cBhvr additive="base">
                                        <p:cTn id="49" dur="15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6" grpId="0"/>
      <p:bldP spid="7" grpId="0"/>
      <p:bldP spid="8"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1" name="Rectangle 14"/>
          <p:cNvSpPr>
            <a:spLocks noChangeArrowheads="1"/>
          </p:cNvSpPr>
          <p:nvPr/>
        </p:nvSpPr>
        <p:spPr bwMode="auto">
          <a:xfrm>
            <a:off x="5193727" y="358911"/>
            <a:ext cx="2346796"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1" hangingPunct="1"/>
            <a:r>
              <a:rPr lang="en-US" altLang="zh-CN" sz="16800" dirty="0">
                <a:solidFill>
                  <a:schemeClr val="bg1"/>
                </a:solidFill>
                <a:latin typeface="Paralines" pitchFamily="50" charset="0"/>
                <a:ea typeface="微软雅黑" panose="020B0503020204020204" pitchFamily="34" charset="-122"/>
              </a:rPr>
              <a:t>05</a:t>
            </a:r>
            <a:endParaRPr lang="zh-CN" altLang="en-US" sz="16800" dirty="0">
              <a:solidFill>
                <a:schemeClr val="bg1"/>
              </a:solidFill>
              <a:latin typeface="Paralines" pitchFamily="50" charset="0"/>
              <a:ea typeface="微软雅黑" panose="020B0503020204020204" pitchFamily="34" charset="-122"/>
            </a:endParaRPr>
          </a:p>
        </p:txBody>
      </p:sp>
      <p:sp>
        <p:nvSpPr>
          <p:cNvPr id="2" name="矩形 1"/>
          <p:cNvSpPr/>
          <p:nvPr/>
        </p:nvSpPr>
        <p:spPr bwMode="auto">
          <a:xfrm>
            <a:off x="5306357" y="2948596"/>
            <a:ext cx="3837643" cy="11427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TextBox 59"/>
          <p:cNvSpPr txBox="1">
            <a:spLocks noChangeArrowheads="1"/>
          </p:cNvSpPr>
          <p:nvPr/>
        </p:nvSpPr>
        <p:spPr bwMode="auto">
          <a:xfrm>
            <a:off x="5631894" y="2975897"/>
            <a:ext cx="2663936" cy="1054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dirty="0" smtClean="0">
                <a:solidFill>
                  <a:srgbClr val="C00000"/>
                </a:solidFill>
                <a:latin typeface="微软雅黑" panose="020B0503020204020204" pitchFamily="34" charset="-122"/>
                <a:ea typeface="微软雅黑" panose="020B0503020204020204" pitchFamily="34" charset="-122"/>
              </a:rPr>
              <a:t>点击此处添加您的标题</a:t>
            </a:r>
            <a:endParaRPr lang="zh-CN" altLang="en-US" sz="32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t="8842" b="6600"/>
          <a:stretch>
            <a:fillRect/>
          </a:stretch>
        </p:blipFill>
        <p:spPr>
          <a:xfrm>
            <a:off x="0" y="0"/>
            <a:ext cx="9144000" cy="5157148"/>
          </a:xfrm>
          <a:prstGeom prst="rect">
            <a:avLst/>
          </a:prstGeom>
        </p:spPr>
      </p:pic>
      <p:sp>
        <p:nvSpPr>
          <p:cNvPr id="2" name="矩形 1"/>
          <p:cNvSpPr/>
          <p:nvPr/>
        </p:nvSpPr>
        <p:spPr>
          <a:xfrm>
            <a:off x="9048714" y="156132"/>
            <a:ext cx="117307" cy="40578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 name="TextBox 59"/>
          <p:cNvSpPr txBox="1">
            <a:spLocks noChangeArrowheads="1"/>
          </p:cNvSpPr>
          <p:nvPr/>
        </p:nvSpPr>
        <p:spPr bwMode="auto">
          <a:xfrm>
            <a:off x="6322259" y="191731"/>
            <a:ext cx="2617271" cy="34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b="1" dirty="0" smtClean="0">
                <a:solidFill>
                  <a:srgbClr val="C00000"/>
                </a:solidFill>
                <a:latin typeface="微软雅黑" panose="020B0503020204020204" pitchFamily="34" charset="-122"/>
                <a:ea typeface="微软雅黑" panose="020B0503020204020204" pitchFamily="34" charset="-122"/>
              </a:rPr>
              <a:t>点击此处添加您的标题</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8" name="矩形 7"/>
          <p:cNvSpPr/>
          <p:nvPr/>
        </p:nvSpPr>
        <p:spPr>
          <a:xfrm>
            <a:off x="0" y="2253777"/>
            <a:ext cx="9144000" cy="2903371"/>
          </a:xfrm>
          <a:prstGeom prst="rect">
            <a:avLst/>
          </a:prstGeom>
          <a:solidFill>
            <a:srgbClr val="C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3"/>
          <p:cNvSpPr txBox="1">
            <a:spLocks noChangeArrowheads="1"/>
          </p:cNvSpPr>
          <p:nvPr/>
        </p:nvSpPr>
        <p:spPr bwMode="auto">
          <a:xfrm>
            <a:off x="1166533" y="3906101"/>
            <a:ext cx="2768893" cy="53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000" b="1" dirty="0">
                <a:solidFill>
                  <a:schemeClr val="bg1"/>
                </a:solidFill>
                <a:ea typeface="微软雅黑" panose="020B0503020204020204" pitchFamily="34" charset="-122"/>
              </a:rPr>
              <a:t>单击添加标题</a:t>
            </a:r>
            <a:endParaRPr lang="en-US" altLang="zh-CN" sz="2000" b="1" dirty="0">
              <a:solidFill>
                <a:schemeClr val="bg1"/>
              </a:solidFill>
              <a:ea typeface="微软雅黑" panose="020B0503020204020204" pitchFamily="34" charset="-122"/>
            </a:endParaRPr>
          </a:p>
        </p:txBody>
      </p:sp>
      <p:sp>
        <p:nvSpPr>
          <p:cNvPr id="10" name="文本框 180"/>
          <p:cNvSpPr txBox="1">
            <a:spLocks noChangeArrowheads="1"/>
          </p:cNvSpPr>
          <p:nvPr/>
        </p:nvSpPr>
        <p:spPr bwMode="auto">
          <a:xfrm>
            <a:off x="1172684" y="4327416"/>
            <a:ext cx="2969570" cy="62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请输入您想要的文字请输入您想要的文字请输入您想要的文字请输入您想要的文字</a:t>
            </a:r>
          </a:p>
        </p:txBody>
      </p:sp>
      <p:sp>
        <p:nvSpPr>
          <p:cNvPr id="12" name="空心弧 11"/>
          <p:cNvSpPr>
            <a:spLocks noChangeAspect="1"/>
          </p:cNvSpPr>
          <p:nvPr/>
        </p:nvSpPr>
        <p:spPr>
          <a:xfrm rot="2134792">
            <a:off x="1389975" y="2541164"/>
            <a:ext cx="1289539" cy="1289539"/>
          </a:xfrm>
          <a:prstGeom prst="blockArc">
            <a:avLst>
              <a:gd name="adj1" fmla="val 14033861"/>
              <a:gd name="adj2" fmla="val 1597257"/>
              <a:gd name="adj3" fmla="val 5428"/>
            </a:avLst>
          </a:prstGeom>
          <a:solidFill>
            <a:schemeClr val="bg1"/>
          </a:solidFill>
          <a:ln>
            <a:noFill/>
          </a:ln>
        </p:spPr>
        <p:txBody>
          <a:bodyPr vert="horz" wrap="square" lIns="43343" tIns="21772" rIns="43343" bIns="21772" numCol="1" anchor="t" anchorCtr="0" compatLnSpc="1"/>
          <a:lstStyle/>
          <a:p>
            <a:pPr defTabSz="682625" fontAlgn="base">
              <a:spcBef>
                <a:spcPct val="0"/>
              </a:spcBef>
              <a:spcAft>
                <a:spcPct val="0"/>
              </a:spcAft>
            </a:pPr>
            <a:endParaRPr lang="zh-CN" altLang="en-US" sz="900">
              <a:solidFill>
                <a:prstClr val="black"/>
              </a:solidFill>
              <a:cs typeface="+mn-ea"/>
              <a:sym typeface="+mn-lt"/>
            </a:endParaRPr>
          </a:p>
        </p:txBody>
      </p:sp>
      <p:sp>
        <p:nvSpPr>
          <p:cNvPr id="13" name="空心弧 12"/>
          <p:cNvSpPr>
            <a:spLocks noChangeAspect="1"/>
          </p:cNvSpPr>
          <p:nvPr/>
        </p:nvSpPr>
        <p:spPr>
          <a:xfrm rot="14609616">
            <a:off x="1357618" y="2470268"/>
            <a:ext cx="1442286" cy="1442286"/>
          </a:xfrm>
          <a:prstGeom prst="blockArc">
            <a:avLst>
              <a:gd name="adj1" fmla="val 10669547"/>
              <a:gd name="adj2" fmla="val 1623635"/>
              <a:gd name="adj3" fmla="val 14268"/>
            </a:avLst>
          </a:prstGeom>
          <a:solidFill>
            <a:schemeClr val="bg1"/>
          </a:solidFill>
          <a:ln>
            <a:noFill/>
          </a:ln>
        </p:spPr>
        <p:txBody>
          <a:bodyPr vert="horz" wrap="square" lIns="68269" tIns="34284" rIns="68269" bIns="34284" numCol="1" anchor="t" anchorCtr="0" compatLnSpc="1"/>
          <a:lstStyle/>
          <a:p>
            <a:pPr defTabSz="682625" fontAlgn="base">
              <a:spcBef>
                <a:spcPct val="0"/>
              </a:spcBef>
              <a:spcAft>
                <a:spcPct val="0"/>
              </a:spcAft>
            </a:pPr>
            <a:endParaRPr lang="zh-CN" altLang="en-US" sz="1400">
              <a:solidFill>
                <a:prstClr val="black"/>
              </a:solidFill>
              <a:cs typeface="+mn-ea"/>
              <a:sym typeface="+mn-lt"/>
            </a:endParaRPr>
          </a:p>
        </p:txBody>
      </p:sp>
      <p:sp>
        <p:nvSpPr>
          <p:cNvPr id="14" name="TextBox 52"/>
          <p:cNvSpPr txBox="1"/>
          <p:nvPr/>
        </p:nvSpPr>
        <p:spPr>
          <a:xfrm>
            <a:off x="1753343" y="2877884"/>
            <a:ext cx="650832" cy="623235"/>
          </a:xfrm>
          <a:prstGeom prst="rect">
            <a:avLst/>
          </a:prstGeom>
          <a:noFill/>
        </p:spPr>
        <p:txBody>
          <a:bodyPr wrap="none" lIns="68269" tIns="34284" rIns="68269" bIns="34284" rtlCol="0">
            <a:spAutoFit/>
          </a:bodyPr>
          <a:lstStyle/>
          <a:p>
            <a:pPr algn="ctr" defTabSz="682625" fontAlgn="base">
              <a:spcBef>
                <a:spcPct val="0"/>
              </a:spcBef>
              <a:spcAft>
                <a:spcPct val="0"/>
              </a:spcAft>
              <a:defRPr/>
            </a:pPr>
            <a:r>
              <a:rPr lang="en-US" altLang="zh-CN" sz="3600" kern="0" dirty="0">
                <a:solidFill>
                  <a:schemeClr val="bg1"/>
                </a:solidFill>
                <a:latin typeface="Steelfish" pitchFamily="2" charset="0"/>
                <a:cs typeface="+mn-ea"/>
                <a:sym typeface="+mn-lt"/>
              </a:rPr>
              <a:t>60%</a:t>
            </a:r>
            <a:endParaRPr lang="zh-CN" altLang="en-US" sz="3600" kern="0" dirty="0">
              <a:solidFill>
                <a:schemeClr val="bg1"/>
              </a:solidFill>
              <a:latin typeface="Steelfish" pitchFamily="2" charset="0"/>
              <a:cs typeface="+mn-ea"/>
              <a:sym typeface="+mn-lt"/>
            </a:endParaRPr>
          </a:p>
        </p:txBody>
      </p:sp>
      <p:sp>
        <p:nvSpPr>
          <p:cNvPr id="15" name="TextBox 83"/>
          <p:cNvSpPr txBox="1">
            <a:spLocks noChangeArrowheads="1"/>
          </p:cNvSpPr>
          <p:nvPr/>
        </p:nvSpPr>
        <p:spPr bwMode="auto">
          <a:xfrm>
            <a:off x="5201204" y="3919055"/>
            <a:ext cx="2768893" cy="53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000" b="1" dirty="0">
                <a:solidFill>
                  <a:schemeClr val="bg1"/>
                </a:solidFill>
                <a:ea typeface="微软雅黑" panose="020B0503020204020204" pitchFamily="34" charset="-122"/>
              </a:rPr>
              <a:t>单击添加标题</a:t>
            </a:r>
            <a:endParaRPr lang="en-US" altLang="zh-CN" sz="2000" b="1" dirty="0">
              <a:solidFill>
                <a:schemeClr val="bg1"/>
              </a:solidFill>
              <a:ea typeface="微软雅黑" panose="020B0503020204020204" pitchFamily="34" charset="-122"/>
            </a:endParaRPr>
          </a:p>
        </p:txBody>
      </p:sp>
      <p:sp>
        <p:nvSpPr>
          <p:cNvPr id="16" name="文本框 180"/>
          <p:cNvSpPr txBox="1">
            <a:spLocks noChangeArrowheads="1"/>
          </p:cNvSpPr>
          <p:nvPr/>
        </p:nvSpPr>
        <p:spPr bwMode="auto">
          <a:xfrm>
            <a:off x="5207355" y="4340370"/>
            <a:ext cx="2969570" cy="62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请输入您想要的文字请输入您想要的文字请输入您想要的文字请输入您想要的文字</a:t>
            </a:r>
          </a:p>
        </p:txBody>
      </p:sp>
      <p:sp>
        <p:nvSpPr>
          <p:cNvPr id="17" name="空心弧 16"/>
          <p:cNvSpPr>
            <a:spLocks noChangeAspect="1"/>
          </p:cNvSpPr>
          <p:nvPr/>
        </p:nvSpPr>
        <p:spPr>
          <a:xfrm rot="2134792">
            <a:off x="5424646" y="2554118"/>
            <a:ext cx="1289539" cy="1289539"/>
          </a:xfrm>
          <a:prstGeom prst="blockArc">
            <a:avLst>
              <a:gd name="adj1" fmla="val 14033861"/>
              <a:gd name="adj2" fmla="val 1597257"/>
              <a:gd name="adj3" fmla="val 5428"/>
            </a:avLst>
          </a:prstGeom>
          <a:solidFill>
            <a:schemeClr val="bg1"/>
          </a:solidFill>
          <a:ln>
            <a:noFill/>
          </a:ln>
        </p:spPr>
        <p:txBody>
          <a:bodyPr vert="horz" wrap="square" lIns="43343" tIns="21772" rIns="43343" bIns="21772" numCol="1" anchor="t" anchorCtr="0" compatLnSpc="1"/>
          <a:lstStyle/>
          <a:p>
            <a:pPr defTabSz="682625" fontAlgn="base">
              <a:spcBef>
                <a:spcPct val="0"/>
              </a:spcBef>
              <a:spcAft>
                <a:spcPct val="0"/>
              </a:spcAft>
            </a:pPr>
            <a:endParaRPr lang="zh-CN" altLang="en-US" sz="900">
              <a:solidFill>
                <a:prstClr val="black"/>
              </a:solidFill>
              <a:cs typeface="+mn-ea"/>
              <a:sym typeface="+mn-lt"/>
            </a:endParaRPr>
          </a:p>
        </p:txBody>
      </p:sp>
      <p:sp>
        <p:nvSpPr>
          <p:cNvPr id="18" name="空心弧 17"/>
          <p:cNvSpPr>
            <a:spLocks noChangeAspect="1"/>
          </p:cNvSpPr>
          <p:nvPr/>
        </p:nvSpPr>
        <p:spPr>
          <a:xfrm rot="14609616">
            <a:off x="5392289" y="2483222"/>
            <a:ext cx="1442286" cy="1442286"/>
          </a:xfrm>
          <a:prstGeom prst="blockArc">
            <a:avLst>
              <a:gd name="adj1" fmla="val 10669547"/>
              <a:gd name="adj2" fmla="val 1623635"/>
              <a:gd name="adj3" fmla="val 14268"/>
            </a:avLst>
          </a:prstGeom>
          <a:solidFill>
            <a:schemeClr val="bg1"/>
          </a:solidFill>
          <a:ln>
            <a:noFill/>
          </a:ln>
        </p:spPr>
        <p:txBody>
          <a:bodyPr vert="horz" wrap="square" lIns="68269" tIns="34284" rIns="68269" bIns="34284" numCol="1" anchor="t" anchorCtr="0" compatLnSpc="1"/>
          <a:lstStyle/>
          <a:p>
            <a:pPr defTabSz="682625" fontAlgn="base">
              <a:spcBef>
                <a:spcPct val="0"/>
              </a:spcBef>
              <a:spcAft>
                <a:spcPct val="0"/>
              </a:spcAft>
            </a:pPr>
            <a:endParaRPr lang="zh-CN" altLang="en-US" sz="1400">
              <a:solidFill>
                <a:prstClr val="black"/>
              </a:solidFill>
              <a:cs typeface="+mn-ea"/>
              <a:sym typeface="+mn-lt"/>
            </a:endParaRPr>
          </a:p>
        </p:txBody>
      </p:sp>
      <p:sp>
        <p:nvSpPr>
          <p:cNvPr id="19" name="TextBox 52"/>
          <p:cNvSpPr txBox="1"/>
          <p:nvPr/>
        </p:nvSpPr>
        <p:spPr>
          <a:xfrm>
            <a:off x="5788014" y="2890838"/>
            <a:ext cx="650832" cy="623235"/>
          </a:xfrm>
          <a:prstGeom prst="rect">
            <a:avLst/>
          </a:prstGeom>
          <a:noFill/>
        </p:spPr>
        <p:txBody>
          <a:bodyPr wrap="none" lIns="68269" tIns="34284" rIns="68269" bIns="34284" rtlCol="0">
            <a:spAutoFit/>
          </a:bodyPr>
          <a:lstStyle/>
          <a:p>
            <a:pPr algn="ctr" defTabSz="682625" fontAlgn="base">
              <a:spcBef>
                <a:spcPct val="0"/>
              </a:spcBef>
              <a:spcAft>
                <a:spcPct val="0"/>
              </a:spcAft>
              <a:defRPr/>
            </a:pPr>
            <a:r>
              <a:rPr lang="en-US" altLang="zh-CN" sz="3600" kern="0" dirty="0">
                <a:solidFill>
                  <a:schemeClr val="bg1"/>
                </a:solidFill>
                <a:latin typeface="Steelfish" pitchFamily="2" charset="0"/>
                <a:cs typeface="+mn-ea"/>
                <a:sym typeface="+mn-lt"/>
              </a:rPr>
              <a:t>39%</a:t>
            </a:r>
            <a:endParaRPr lang="zh-CN" altLang="en-US" sz="3600" kern="0" dirty="0">
              <a:solidFill>
                <a:schemeClr val="bg1"/>
              </a:solidFill>
              <a:latin typeface="Steelfish" pitchFamily="2" charset="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750"/>
                                        <p:tgtEl>
                                          <p:spTgt spid="8"/>
                                        </p:tgtEl>
                                      </p:cBhvr>
                                    </p:animEffect>
                                  </p:childTnLst>
                                </p:cTn>
                              </p:par>
                            </p:childTnLst>
                          </p:cTn>
                        </p:par>
                        <p:par>
                          <p:cTn id="27" fill="hold">
                            <p:stCondLst>
                              <p:cond delay="1000"/>
                            </p:stCondLst>
                            <p:childTnLst>
                              <p:par>
                                <p:cTn id="28" presetID="2" presetClass="entr" presetSubtype="4"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150" fill="hold"/>
                                        <p:tgtEl>
                                          <p:spTgt spid="9"/>
                                        </p:tgtEl>
                                        <p:attrNameLst>
                                          <p:attrName>ppt_x</p:attrName>
                                        </p:attrNameLst>
                                      </p:cBhvr>
                                      <p:tavLst>
                                        <p:tav tm="0">
                                          <p:val>
                                            <p:strVal val="#ppt_x"/>
                                          </p:val>
                                        </p:tav>
                                        <p:tav tm="100000">
                                          <p:val>
                                            <p:strVal val="#ppt_x"/>
                                          </p:val>
                                        </p:tav>
                                      </p:tavLst>
                                    </p:anim>
                                    <p:anim calcmode="lin" valueType="num">
                                      <p:cBhvr additive="base">
                                        <p:cTn id="31" dur="150" fill="hold"/>
                                        <p:tgtEl>
                                          <p:spTgt spid="9"/>
                                        </p:tgtEl>
                                        <p:attrNameLst>
                                          <p:attrName>ppt_y</p:attrName>
                                        </p:attrNameLst>
                                      </p:cBhvr>
                                      <p:tavLst>
                                        <p:tav tm="0">
                                          <p:val>
                                            <p:strVal val="1+#ppt_h/2"/>
                                          </p:val>
                                        </p:tav>
                                        <p:tav tm="100000">
                                          <p:val>
                                            <p:strVal val="#ppt_y"/>
                                          </p:val>
                                        </p:tav>
                                      </p:tavLst>
                                    </p:anim>
                                  </p:childTnLst>
                                </p:cTn>
                              </p:par>
                            </p:childTnLst>
                          </p:cTn>
                        </p:par>
                        <p:par>
                          <p:cTn id="32" fill="hold">
                            <p:stCondLst>
                              <p:cond delay="1500"/>
                            </p:stCondLst>
                            <p:childTnLst>
                              <p:par>
                                <p:cTn id="33" presetID="2" presetClass="entr" presetSubtype="4"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50" fill="hold"/>
                                        <p:tgtEl>
                                          <p:spTgt spid="10"/>
                                        </p:tgtEl>
                                        <p:attrNameLst>
                                          <p:attrName>ppt_x</p:attrName>
                                        </p:attrNameLst>
                                      </p:cBhvr>
                                      <p:tavLst>
                                        <p:tav tm="0">
                                          <p:val>
                                            <p:strVal val="#ppt_x"/>
                                          </p:val>
                                        </p:tav>
                                        <p:tav tm="100000">
                                          <p:val>
                                            <p:strVal val="#ppt_x"/>
                                          </p:val>
                                        </p:tav>
                                      </p:tavLst>
                                    </p:anim>
                                    <p:anim calcmode="lin" valueType="num">
                                      <p:cBhvr additive="base">
                                        <p:cTn id="36" dur="150" fill="hold"/>
                                        <p:tgtEl>
                                          <p:spTgt spid="10"/>
                                        </p:tgtEl>
                                        <p:attrNameLst>
                                          <p:attrName>ppt_y</p:attrName>
                                        </p:attrNameLst>
                                      </p:cBhvr>
                                      <p:tavLst>
                                        <p:tav tm="0">
                                          <p:val>
                                            <p:strVal val="1+#ppt_h/2"/>
                                          </p:val>
                                        </p:tav>
                                        <p:tav tm="100000">
                                          <p:val>
                                            <p:strVal val="#ppt_y"/>
                                          </p:val>
                                        </p:tav>
                                      </p:tavLst>
                                    </p:anim>
                                  </p:childTnLst>
                                </p:cTn>
                              </p:par>
                            </p:childTnLst>
                          </p:cTn>
                        </p:par>
                        <p:par>
                          <p:cTn id="37" fill="hold">
                            <p:stCondLst>
                              <p:cond delay="2000"/>
                            </p:stCondLst>
                            <p:childTnLst>
                              <p:par>
                                <p:cTn id="38" presetID="42" presetClass="entr" presetSubtype="0"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anim calcmode="lin" valueType="num">
                                      <p:cBhvr>
                                        <p:cTn id="41" dur="500" fill="hold"/>
                                        <p:tgtEl>
                                          <p:spTgt spid="12"/>
                                        </p:tgtEl>
                                        <p:attrNameLst>
                                          <p:attrName>ppt_x</p:attrName>
                                        </p:attrNameLst>
                                      </p:cBhvr>
                                      <p:tavLst>
                                        <p:tav tm="0">
                                          <p:val>
                                            <p:strVal val="#ppt_x"/>
                                          </p:val>
                                        </p:tav>
                                        <p:tav tm="100000">
                                          <p:val>
                                            <p:strVal val="#ppt_x"/>
                                          </p:val>
                                        </p:tav>
                                      </p:tavLst>
                                    </p:anim>
                                    <p:anim calcmode="lin" valueType="num">
                                      <p:cBhvr>
                                        <p:cTn id="42" dur="500" fill="hold"/>
                                        <p:tgtEl>
                                          <p:spTgt spid="12"/>
                                        </p:tgtEl>
                                        <p:attrNameLst>
                                          <p:attrName>ppt_y</p:attrName>
                                        </p:attrNameLst>
                                      </p:cBhvr>
                                      <p:tavLst>
                                        <p:tav tm="0">
                                          <p:val>
                                            <p:strVal val="#ppt_y+.1"/>
                                          </p:val>
                                        </p:tav>
                                        <p:tav tm="100000">
                                          <p:val>
                                            <p:strVal val="#ppt_y"/>
                                          </p:val>
                                        </p:tav>
                                      </p:tavLst>
                                    </p:anim>
                                  </p:childTnLst>
                                </p:cTn>
                              </p:par>
                            </p:childTnLst>
                          </p:cTn>
                        </p:par>
                        <p:par>
                          <p:cTn id="43" fill="hold">
                            <p:stCondLst>
                              <p:cond delay="2500"/>
                            </p:stCondLst>
                            <p:childTnLst>
                              <p:par>
                                <p:cTn id="44" presetID="42"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anim calcmode="lin" valueType="num">
                                      <p:cBhvr>
                                        <p:cTn id="47" dur="500" fill="hold"/>
                                        <p:tgtEl>
                                          <p:spTgt spid="13"/>
                                        </p:tgtEl>
                                        <p:attrNameLst>
                                          <p:attrName>ppt_x</p:attrName>
                                        </p:attrNameLst>
                                      </p:cBhvr>
                                      <p:tavLst>
                                        <p:tav tm="0">
                                          <p:val>
                                            <p:strVal val="#ppt_x"/>
                                          </p:val>
                                        </p:tav>
                                        <p:tav tm="100000">
                                          <p:val>
                                            <p:strVal val="#ppt_x"/>
                                          </p:val>
                                        </p:tav>
                                      </p:tavLst>
                                    </p:anim>
                                    <p:anim calcmode="lin" valueType="num">
                                      <p:cBhvr>
                                        <p:cTn id="48" dur="5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3000"/>
                            </p:stCondLst>
                            <p:childTnLst>
                              <p:par>
                                <p:cTn id="50" presetID="42" presetClass="entr" presetSubtype="0"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anim calcmode="lin" valueType="num">
                                      <p:cBhvr>
                                        <p:cTn id="53" dur="500" fill="hold"/>
                                        <p:tgtEl>
                                          <p:spTgt spid="14"/>
                                        </p:tgtEl>
                                        <p:attrNameLst>
                                          <p:attrName>ppt_x</p:attrName>
                                        </p:attrNameLst>
                                      </p:cBhvr>
                                      <p:tavLst>
                                        <p:tav tm="0">
                                          <p:val>
                                            <p:strVal val="#ppt_x"/>
                                          </p:val>
                                        </p:tav>
                                        <p:tav tm="100000">
                                          <p:val>
                                            <p:strVal val="#ppt_x"/>
                                          </p:val>
                                        </p:tav>
                                      </p:tavLst>
                                    </p:anim>
                                    <p:anim calcmode="lin" valueType="num">
                                      <p:cBhvr>
                                        <p:cTn id="54" dur="500" fill="hold"/>
                                        <p:tgtEl>
                                          <p:spTgt spid="14"/>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2" presetClass="entr" presetSubtype="4" fill="hold" grpId="0" nodeType="after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additive="base">
                                        <p:cTn id="58" dur="150" fill="hold"/>
                                        <p:tgtEl>
                                          <p:spTgt spid="15"/>
                                        </p:tgtEl>
                                        <p:attrNameLst>
                                          <p:attrName>ppt_x</p:attrName>
                                        </p:attrNameLst>
                                      </p:cBhvr>
                                      <p:tavLst>
                                        <p:tav tm="0">
                                          <p:val>
                                            <p:strVal val="#ppt_x"/>
                                          </p:val>
                                        </p:tav>
                                        <p:tav tm="100000">
                                          <p:val>
                                            <p:strVal val="#ppt_x"/>
                                          </p:val>
                                        </p:tav>
                                      </p:tavLst>
                                    </p:anim>
                                    <p:anim calcmode="lin" valueType="num">
                                      <p:cBhvr additive="base">
                                        <p:cTn id="59" dur="150" fill="hold"/>
                                        <p:tgtEl>
                                          <p:spTgt spid="15"/>
                                        </p:tgtEl>
                                        <p:attrNameLst>
                                          <p:attrName>ppt_y</p:attrName>
                                        </p:attrNameLst>
                                      </p:cBhvr>
                                      <p:tavLst>
                                        <p:tav tm="0">
                                          <p:val>
                                            <p:strVal val="1+#ppt_h/2"/>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150" fill="hold"/>
                                        <p:tgtEl>
                                          <p:spTgt spid="16"/>
                                        </p:tgtEl>
                                        <p:attrNameLst>
                                          <p:attrName>ppt_x</p:attrName>
                                        </p:attrNameLst>
                                      </p:cBhvr>
                                      <p:tavLst>
                                        <p:tav tm="0">
                                          <p:val>
                                            <p:strVal val="#ppt_x"/>
                                          </p:val>
                                        </p:tav>
                                        <p:tav tm="100000">
                                          <p:val>
                                            <p:strVal val="#ppt_x"/>
                                          </p:val>
                                        </p:tav>
                                      </p:tavLst>
                                    </p:anim>
                                    <p:anim calcmode="lin" valueType="num">
                                      <p:cBhvr additive="base">
                                        <p:cTn id="64" dur="150" fill="hold"/>
                                        <p:tgtEl>
                                          <p:spTgt spid="16"/>
                                        </p:tgtEl>
                                        <p:attrNameLst>
                                          <p:attrName>ppt_y</p:attrName>
                                        </p:attrNameLst>
                                      </p:cBhvr>
                                      <p:tavLst>
                                        <p:tav tm="0">
                                          <p:val>
                                            <p:strVal val="1+#ppt_h/2"/>
                                          </p:val>
                                        </p:tav>
                                        <p:tav tm="100000">
                                          <p:val>
                                            <p:strVal val="#ppt_y"/>
                                          </p:val>
                                        </p:tav>
                                      </p:tavLst>
                                    </p:anim>
                                  </p:childTnLst>
                                </p:cTn>
                              </p:par>
                            </p:childTnLst>
                          </p:cTn>
                        </p:par>
                        <p:par>
                          <p:cTn id="65" fill="hold">
                            <p:stCondLst>
                              <p:cond delay="4500"/>
                            </p:stCondLst>
                            <p:childTnLst>
                              <p:par>
                                <p:cTn id="66" presetID="42" presetClass="entr" presetSubtype="0" fill="hold" grpId="0" nodeType="after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500"/>
                                        <p:tgtEl>
                                          <p:spTgt spid="17"/>
                                        </p:tgtEl>
                                      </p:cBhvr>
                                    </p:animEffect>
                                    <p:anim calcmode="lin" valueType="num">
                                      <p:cBhvr>
                                        <p:cTn id="69" dur="500" fill="hold"/>
                                        <p:tgtEl>
                                          <p:spTgt spid="17"/>
                                        </p:tgtEl>
                                        <p:attrNameLst>
                                          <p:attrName>ppt_x</p:attrName>
                                        </p:attrNameLst>
                                      </p:cBhvr>
                                      <p:tavLst>
                                        <p:tav tm="0">
                                          <p:val>
                                            <p:strVal val="#ppt_x"/>
                                          </p:val>
                                        </p:tav>
                                        <p:tav tm="100000">
                                          <p:val>
                                            <p:strVal val="#ppt_x"/>
                                          </p:val>
                                        </p:tav>
                                      </p:tavLst>
                                    </p:anim>
                                    <p:anim calcmode="lin" valueType="num">
                                      <p:cBhvr>
                                        <p:cTn id="70" dur="5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5000"/>
                            </p:stCondLst>
                            <p:childTnLst>
                              <p:par>
                                <p:cTn id="72" presetID="42"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500"/>
                                        <p:tgtEl>
                                          <p:spTgt spid="18"/>
                                        </p:tgtEl>
                                      </p:cBhvr>
                                    </p:animEffect>
                                    <p:anim calcmode="lin" valueType="num">
                                      <p:cBhvr>
                                        <p:cTn id="75" dur="500" fill="hold"/>
                                        <p:tgtEl>
                                          <p:spTgt spid="18"/>
                                        </p:tgtEl>
                                        <p:attrNameLst>
                                          <p:attrName>ppt_x</p:attrName>
                                        </p:attrNameLst>
                                      </p:cBhvr>
                                      <p:tavLst>
                                        <p:tav tm="0">
                                          <p:val>
                                            <p:strVal val="#ppt_x"/>
                                          </p:val>
                                        </p:tav>
                                        <p:tav tm="100000">
                                          <p:val>
                                            <p:strVal val="#ppt_x"/>
                                          </p:val>
                                        </p:tav>
                                      </p:tavLst>
                                    </p:anim>
                                    <p:anim calcmode="lin" valueType="num">
                                      <p:cBhvr>
                                        <p:cTn id="76" dur="500" fill="hold"/>
                                        <p:tgtEl>
                                          <p:spTgt spid="18"/>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500"/>
                                        <p:tgtEl>
                                          <p:spTgt spid="19"/>
                                        </p:tgtEl>
                                      </p:cBhvr>
                                    </p:animEffect>
                                    <p:anim calcmode="lin" valueType="num">
                                      <p:cBhvr>
                                        <p:cTn id="81" dur="500" fill="hold"/>
                                        <p:tgtEl>
                                          <p:spTgt spid="19"/>
                                        </p:tgtEl>
                                        <p:attrNameLst>
                                          <p:attrName>ppt_x</p:attrName>
                                        </p:attrNameLst>
                                      </p:cBhvr>
                                      <p:tavLst>
                                        <p:tav tm="0">
                                          <p:val>
                                            <p:strVal val="#ppt_x"/>
                                          </p:val>
                                        </p:tav>
                                        <p:tav tm="100000">
                                          <p:val>
                                            <p:strVal val="#ppt_x"/>
                                          </p:val>
                                        </p:tav>
                                      </p:tavLst>
                                    </p:anim>
                                    <p:anim calcmode="lin" valueType="num">
                                      <p:cBhvr>
                                        <p:cTn id="82"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8" grpId="0" animBg="1"/>
      <p:bldP spid="9" grpId="0"/>
      <p:bldP spid="10" grpId="0"/>
      <p:bldP spid="12" grpId="0" animBg="1"/>
      <p:bldP spid="13" grpId="0" animBg="1"/>
      <p:bldP spid="14" grpId="0"/>
      <p:bldP spid="15" grpId="0"/>
      <p:bldP spid="16" grpId="0"/>
      <p:bldP spid="17" grpId="0" animBg="1"/>
      <p:bldP spid="18" grpId="0" animBg="1"/>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048714" y="156132"/>
            <a:ext cx="117307" cy="40578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 name="TextBox 59"/>
          <p:cNvSpPr txBox="1">
            <a:spLocks noChangeArrowheads="1"/>
          </p:cNvSpPr>
          <p:nvPr/>
        </p:nvSpPr>
        <p:spPr bwMode="auto">
          <a:xfrm>
            <a:off x="6322259" y="191731"/>
            <a:ext cx="2617271" cy="34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b="1" dirty="0" smtClean="0">
                <a:solidFill>
                  <a:srgbClr val="C00000"/>
                </a:solidFill>
                <a:latin typeface="微软雅黑" panose="020B0503020204020204" pitchFamily="34" charset="-122"/>
                <a:ea typeface="微软雅黑" panose="020B0503020204020204" pitchFamily="34" charset="-122"/>
              </a:rPr>
              <a:t>点击此处添加您的标题</a:t>
            </a:r>
            <a:endParaRPr lang="zh-CN" altLang="en-US" b="1" dirty="0">
              <a:solidFill>
                <a:srgbClr val="C00000"/>
              </a:solidFill>
              <a:latin typeface="微软雅黑" panose="020B0503020204020204" pitchFamily="34" charset="-122"/>
              <a:ea typeface="微软雅黑" panose="020B0503020204020204" pitchFamily="34" charset="-122"/>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409" y="963470"/>
            <a:ext cx="324802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16"/>
          <p:cNvSpPr>
            <a:spLocks noChangeArrowheads="1"/>
          </p:cNvSpPr>
          <p:nvPr/>
        </p:nvSpPr>
        <p:spPr bwMode="auto">
          <a:xfrm>
            <a:off x="4974899" y="2994396"/>
            <a:ext cx="533400" cy="536972"/>
          </a:xfrm>
          <a:prstGeom prst="ellipse">
            <a:avLst/>
          </a:prstGeom>
          <a:solidFill>
            <a:srgbClr val="C00000"/>
          </a:solidFill>
          <a:ln>
            <a:noFill/>
          </a:ln>
        </p:spPr>
        <p:txBody>
          <a:bodyPr lIns="68580" tIns="34290" rIns="68580" bIns="34290" anchor="ctr"/>
          <a:lstStyle/>
          <a:p>
            <a:pPr algn="ctr" eaLnBrk="1" hangingPunct="1"/>
            <a:endParaRPr lang="en-US" altLang="zh-CN" sz="8800">
              <a:solidFill>
                <a:schemeClr val="bg1"/>
              </a:solidFill>
            </a:endParaRPr>
          </a:p>
        </p:txBody>
      </p:sp>
      <p:sp>
        <p:nvSpPr>
          <p:cNvPr id="6" name="Oval 10"/>
          <p:cNvSpPr>
            <a:spLocks noChangeArrowheads="1"/>
          </p:cNvSpPr>
          <p:nvPr/>
        </p:nvSpPr>
        <p:spPr bwMode="auto">
          <a:xfrm>
            <a:off x="4974899" y="1661127"/>
            <a:ext cx="533400" cy="536972"/>
          </a:xfrm>
          <a:prstGeom prst="ellipse">
            <a:avLst/>
          </a:prstGeom>
          <a:solidFill>
            <a:srgbClr val="C00000"/>
          </a:solidFill>
          <a:ln>
            <a:noFill/>
          </a:ln>
        </p:spPr>
        <p:txBody>
          <a:bodyPr lIns="68580" tIns="34290" rIns="68580" bIns="34290" anchor="ctr"/>
          <a:lstStyle/>
          <a:p>
            <a:pPr algn="ctr" eaLnBrk="1" hangingPunct="1"/>
            <a:endParaRPr lang="en-US" altLang="zh-CN" sz="8800">
              <a:solidFill>
                <a:schemeClr val="bg1"/>
              </a:solidFill>
            </a:endParaRPr>
          </a:p>
        </p:txBody>
      </p:sp>
      <p:sp>
        <p:nvSpPr>
          <p:cNvPr id="7" name="TextBox 83"/>
          <p:cNvSpPr txBox="1">
            <a:spLocks noChangeArrowheads="1"/>
          </p:cNvSpPr>
          <p:nvPr/>
        </p:nvSpPr>
        <p:spPr bwMode="auto">
          <a:xfrm>
            <a:off x="5650271" y="1612692"/>
            <a:ext cx="2181108" cy="53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000" b="1" dirty="0">
                <a:ea typeface="微软雅黑" panose="020B0503020204020204" pitchFamily="34" charset="-122"/>
              </a:rPr>
              <a:t>单击添加标题</a:t>
            </a:r>
            <a:endParaRPr lang="en-US" altLang="zh-CN" sz="2000" b="1" dirty="0">
              <a:ea typeface="微软雅黑" panose="020B0503020204020204" pitchFamily="34" charset="-122"/>
            </a:endParaRPr>
          </a:p>
        </p:txBody>
      </p:sp>
      <p:sp>
        <p:nvSpPr>
          <p:cNvPr id="8" name="文本框 180"/>
          <p:cNvSpPr txBox="1">
            <a:spLocks noChangeArrowheads="1"/>
          </p:cNvSpPr>
          <p:nvPr/>
        </p:nvSpPr>
        <p:spPr bwMode="auto">
          <a:xfrm>
            <a:off x="5658072" y="2088600"/>
            <a:ext cx="2734969" cy="553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050" dirty="0">
                <a:latin typeface="微软雅黑" panose="020B0503020204020204" pitchFamily="34" charset="-122"/>
                <a:ea typeface="微软雅黑" panose="020B0503020204020204" pitchFamily="34" charset="-122"/>
              </a:rPr>
              <a:t>请输入您想要的文字请输入您想要的文字请输入您想要的文字</a:t>
            </a:r>
          </a:p>
        </p:txBody>
      </p:sp>
      <p:sp>
        <p:nvSpPr>
          <p:cNvPr id="9" name="TextBox 83"/>
          <p:cNvSpPr txBox="1">
            <a:spLocks noChangeArrowheads="1"/>
          </p:cNvSpPr>
          <p:nvPr/>
        </p:nvSpPr>
        <p:spPr bwMode="auto">
          <a:xfrm>
            <a:off x="5650271" y="2948765"/>
            <a:ext cx="2181108" cy="53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000" b="1" dirty="0">
                <a:ea typeface="微软雅黑" panose="020B0503020204020204" pitchFamily="34" charset="-122"/>
              </a:rPr>
              <a:t>单击添加标题</a:t>
            </a:r>
            <a:endParaRPr lang="en-US" altLang="zh-CN" sz="2000" b="1" dirty="0">
              <a:ea typeface="微软雅黑" panose="020B0503020204020204" pitchFamily="34" charset="-122"/>
            </a:endParaRPr>
          </a:p>
        </p:txBody>
      </p:sp>
      <p:sp>
        <p:nvSpPr>
          <p:cNvPr id="10" name="文本框 180"/>
          <p:cNvSpPr txBox="1">
            <a:spLocks noChangeArrowheads="1"/>
          </p:cNvSpPr>
          <p:nvPr/>
        </p:nvSpPr>
        <p:spPr bwMode="auto">
          <a:xfrm>
            <a:off x="5658072" y="3424673"/>
            <a:ext cx="2734969" cy="553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050" dirty="0">
                <a:latin typeface="微软雅黑" panose="020B0503020204020204" pitchFamily="34" charset="-122"/>
                <a:ea typeface="微软雅黑" panose="020B0503020204020204" pitchFamily="34" charset="-122"/>
              </a:rPr>
              <a:t>请输入您想要的文字请输入您想要的文字请输入您想要的文字</a:t>
            </a:r>
          </a:p>
        </p:txBody>
      </p:sp>
      <p:pic>
        <p:nvPicPr>
          <p:cNvPr id="11" name="Group 2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8800" y="1792735"/>
            <a:ext cx="292894" cy="24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oup 2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8800" y="3139652"/>
            <a:ext cx="292894" cy="24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par>
                          <p:cTn id="30" fill="hold">
                            <p:stCondLst>
                              <p:cond delay="500"/>
                            </p:stCondLst>
                            <p:childTnLst>
                              <p:par>
                                <p:cTn id="31" presetID="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150" fill="hold"/>
                                        <p:tgtEl>
                                          <p:spTgt spid="7"/>
                                        </p:tgtEl>
                                        <p:attrNameLst>
                                          <p:attrName>ppt_x</p:attrName>
                                        </p:attrNameLst>
                                      </p:cBhvr>
                                      <p:tavLst>
                                        <p:tav tm="0">
                                          <p:val>
                                            <p:strVal val="#ppt_x"/>
                                          </p:val>
                                        </p:tav>
                                        <p:tav tm="100000">
                                          <p:val>
                                            <p:strVal val="#ppt_x"/>
                                          </p:val>
                                        </p:tav>
                                      </p:tavLst>
                                    </p:anim>
                                    <p:anim calcmode="lin" valueType="num">
                                      <p:cBhvr additive="base">
                                        <p:cTn id="34" dur="150" fill="hold"/>
                                        <p:tgtEl>
                                          <p:spTgt spid="7"/>
                                        </p:tgtEl>
                                        <p:attrNameLst>
                                          <p:attrName>ppt_y</p:attrName>
                                        </p:attrNameLst>
                                      </p:cBhvr>
                                      <p:tavLst>
                                        <p:tav tm="0">
                                          <p:val>
                                            <p:strVal val="1+#ppt_h/2"/>
                                          </p:val>
                                        </p:tav>
                                        <p:tav tm="100000">
                                          <p:val>
                                            <p:strVal val="#ppt_y"/>
                                          </p:val>
                                        </p:tav>
                                      </p:tavLst>
                                    </p:anim>
                                  </p:childTnLst>
                                </p:cTn>
                              </p:par>
                            </p:childTnLst>
                          </p:cTn>
                        </p:par>
                        <p:par>
                          <p:cTn id="35" fill="hold">
                            <p:stCondLst>
                              <p:cond delay="1000"/>
                            </p:stCondLst>
                            <p:childTnLst>
                              <p:par>
                                <p:cTn id="36" presetID="2" presetClass="entr" presetSubtype="4"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150" fill="hold"/>
                                        <p:tgtEl>
                                          <p:spTgt spid="8"/>
                                        </p:tgtEl>
                                        <p:attrNameLst>
                                          <p:attrName>ppt_x</p:attrName>
                                        </p:attrNameLst>
                                      </p:cBhvr>
                                      <p:tavLst>
                                        <p:tav tm="0">
                                          <p:val>
                                            <p:strVal val="#ppt_x"/>
                                          </p:val>
                                        </p:tav>
                                        <p:tav tm="100000">
                                          <p:val>
                                            <p:strVal val="#ppt_x"/>
                                          </p:val>
                                        </p:tav>
                                      </p:tavLst>
                                    </p:anim>
                                    <p:anim calcmode="lin" valueType="num">
                                      <p:cBhvr additive="base">
                                        <p:cTn id="39" dur="150" fill="hold"/>
                                        <p:tgtEl>
                                          <p:spTgt spid="8"/>
                                        </p:tgtEl>
                                        <p:attrNameLst>
                                          <p:attrName>ppt_y</p:attrName>
                                        </p:attrNameLst>
                                      </p:cBhvr>
                                      <p:tavLst>
                                        <p:tav tm="0">
                                          <p:val>
                                            <p:strVal val="1+#ppt_h/2"/>
                                          </p:val>
                                        </p:tav>
                                        <p:tav tm="100000">
                                          <p:val>
                                            <p:strVal val="#ppt_y"/>
                                          </p:val>
                                        </p:tav>
                                      </p:tavLst>
                                    </p:anim>
                                  </p:childTnLst>
                                </p:cTn>
                              </p:par>
                            </p:childTnLst>
                          </p:cTn>
                        </p:par>
                        <p:par>
                          <p:cTn id="40" fill="hold">
                            <p:stCondLst>
                              <p:cond delay="1500"/>
                            </p:stCondLst>
                            <p:childTnLst>
                              <p:par>
                                <p:cTn id="41" presetID="2" presetClass="entr" presetSubtype="4"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150" fill="hold"/>
                                        <p:tgtEl>
                                          <p:spTgt spid="9"/>
                                        </p:tgtEl>
                                        <p:attrNameLst>
                                          <p:attrName>ppt_x</p:attrName>
                                        </p:attrNameLst>
                                      </p:cBhvr>
                                      <p:tavLst>
                                        <p:tav tm="0">
                                          <p:val>
                                            <p:strVal val="#ppt_x"/>
                                          </p:val>
                                        </p:tav>
                                        <p:tav tm="100000">
                                          <p:val>
                                            <p:strVal val="#ppt_x"/>
                                          </p:val>
                                        </p:tav>
                                      </p:tavLst>
                                    </p:anim>
                                    <p:anim calcmode="lin" valueType="num">
                                      <p:cBhvr additive="base">
                                        <p:cTn id="44" dur="15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2000"/>
                            </p:stCondLst>
                            <p:childTnLst>
                              <p:par>
                                <p:cTn id="46" presetID="2" presetClass="entr" presetSubtype="4"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150" fill="hold"/>
                                        <p:tgtEl>
                                          <p:spTgt spid="10"/>
                                        </p:tgtEl>
                                        <p:attrNameLst>
                                          <p:attrName>ppt_x</p:attrName>
                                        </p:attrNameLst>
                                      </p:cBhvr>
                                      <p:tavLst>
                                        <p:tav tm="0">
                                          <p:val>
                                            <p:strVal val="#ppt_x"/>
                                          </p:val>
                                        </p:tav>
                                        <p:tav tm="100000">
                                          <p:val>
                                            <p:strVal val="#ppt_x"/>
                                          </p:val>
                                        </p:tav>
                                      </p:tavLst>
                                    </p:anim>
                                    <p:anim calcmode="lin" valueType="num">
                                      <p:cBhvr additive="base">
                                        <p:cTn id="49" dur="150" fill="hold"/>
                                        <p:tgtEl>
                                          <p:spTgt spid="10"/>
                                        </p:tgtEl>
                                        <p:attrNameLst>
                                          <p:attrName>ppt_y</p:attrName>
                                        </p:attrNameLst>
                                      </p:cBhvr>
                                      <p:tavLst>
                                        <p:tav tm="0">
                                          <p:val>
                                            <p:strVal val="1+#ppt_h/2"/>
                                          </p:val>
                                        </p:tav>
                                        <p:tav tm="100000">
                                          <p:val>
                                            <p:strVal val="#ppt_y"/>
                                          </p:val>
                                        </p:tav>
                                      </p:tavLst>
                                    </p:anim>
                                  </p:childTnLst>
                                </p:cTn>
                              </p:par>
                              <p:par>
                                <p:cTn id="50" presetID="53" presetClass="entr" presetSubtype="16" fill="hold" nodeType="with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500" fill="hold"/>
                                        <p:tgtEl>
                                          <p:spTgt spid="11"/>
                                        </p:tgtEl>
                                        <p:attrNameLst>
                                          <p:attrName>ppt_w</p:attrName>
                                        </p:attrNameLst>
                                      </p:cBhvr>
                                      <p:tavLst>
                                        <p:tav tm="0">
                                          <p:val>
                                            <p:fltVal val="0"/>
                                          </p:val>
                                        </p:tav>
                                        <p:tav tm="100000">
                                          <p:val>
                                            <p:strVal val="#ppt_w"/>
                                          </p:val>
                                        </p:tav>
                                      </p:tavLst>
                                    </p:anim>
                                    <p:anim calcmode="lin" valueType="num">
                                      <p:cBhvr>
                                        <p:cTn id="53" dur="500" fill="hold"/>
                                        <p:tgtEl>
                                          <p:spTgt spid="11"/>
                                        </p:tgtEl>
                                        <p:attrNameLst>
                                          <p:attrName>ppt_h</p:attrName>
                                        </p:attrNameLst>
                                      </p:cBhvr>
                                      <p:tavLst>
                                        <p:tav tm="0">
                                          <p:val>
                                            <p:fltVal val="0"/>
                                          </p:val>
                                        </p:tav>
                                        <p:tav tm="100000">
                                          <p:val>
                                            <p:strVal val="#ppt_h"/>
                                          </p:val>
                                        </p:tav>
                                      </p:tavLst>
                                    </p:anim>
                                    <p:animEffect transition="in" filter="fade">
                                      <p:cBhvr>
                                        <p:cTn id="54" dur="500"/>
                                        <p:tgtEl>
                                          <p:spTgt spid="11"/>
                                        </p:tgtEl>
                                      </p:cBhvr>
                                    </p:animEffect>
                                  </p:childTnLst>
                                </p:cTn>
                              </p:par>
                              <p:par>
                                <p:cTn id="55" presetID="53" presetClass="entr" presetSubtype="16" fill="hold"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500" fill="hold"/>
                                        <p:tgtEl>
                                          <p:spTgt spid="12"/>
                                        </p:tgtEl>
                                        <p:attrNameLst>
                                          <p:attrName>ppt_w</p:attrName>
                                        </p:attrNameLst>
                                      </p:cBhvr>
                                      <p:tavLst>
                                        <p:tav tm="0">
                                          <p:val>
                                            <p:fltVal val="0"/>
                                          </p:val>
                                        </p:tav>
                                        <p:tav tm="100000">
                                          <p:val>
                                            <p:strVal val="#ppt_w"/>
                                          </p:val>
                                        </p:tav>
                                      </p:tavLst>
                                    </p:anim>
                                    <p:anim calcmode="lin" valueType="num">
                                      <p:cBhvr>
                                        <p:cTn id="58" dur="500" fill="hold"/>
                                        <p:tgtEl>
                                          <p:spTgt spid="12"/>
                                        </p:tgtEl>
                                        <p:attrNameLst>
                                          <p:attrName>ppt_h</p:attrName>
                                        </p:attrNameLst>
                                      </p:cBhvr>
                                      <p:tavLst>
                                        <p:tav tm="0">
                                          <p:val>
                                            <p:fltVal val="0"/>
                                          </p:val>
                                        </p:tav>
                                        <p:tav tm="100000">
                                          <p:val>
                                            <p:strVal val="#ppt_h"/>
                                          </p:val>
                                        </p:tav>
                                      </p:tavLst>
                                    </p:anim>
                                    <p:animEffect transition="in" filter="fade">
                                      <p:cBhvr>
                                        <p:cTn id="5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P spid="6" grpId="0" animBg="1"/>
      <p:bldP spid="7" grpId="0"/>
      <p:bldP spid="8" grpId="0"/>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048714" y="156132"/>
            <a:ext cx="117307" cy="40578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 name="TextBox 59"/>
          <p:cNvSpPr txBox="1">
            <a:spLocks noChangeArrowheads="1"/>
          </p:cNvSpPr>
          <p:nvPr/>
        </p:nvSpPr>
        <p:spPr bwMode="auto">
          <a:xfrm>
            <a:off x="6322259" y="191731"/>
            <a:ext cx="2617271" cy="34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b="1" dirty="0" smtClean="0">
                <a:solidFill>
                  <a:srgbClr val="C00000"/>
                </a:solidFill>
                <a:latin typeface="微软雅黑" panose="020B0503020204020204" pitchFamily="34" charset="-122"/>
                <a:ea typeface="微软雅黑" panose="020B0503020204020204" pitchFamily="34" charset="-122"/>
              </a:rPr>
              <a:t>点击此处添加您的标题</a:t>
            </a:r>
            <a:endParaRPr lang="zh-CN" altLang="en-US" b="1" dirty="0">
              <a:solidFill>
                <a:srgbClr val="C00000"/>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t="19370" b="4212"/>
          <a:stretch>
            <a:fillRect/>
          </a:stretch>
        </p:blipFill>
        <p:spPr>
          <a:xfrm>
            <a:off x="982076" y="1004301"/>
            <a:ext cx="2130178" cy="2440566"/>
          </a:xfrm>
          <a:prstGeom prst="rect">
            <a:avLst/>
          </a:prstGeom>
        </p:spPr>
      </p:pic>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t="19370" b="4212"/>
          <a:stretch>
            <a:fillRect/>
          </a:stretch>
        </p:blipFill>
        <p:spPr>
          <a:xfrm>
            <a:off x="3493263" y="1004301"/>
            <a:ext cx="2130178" cy="2440566"/>
          </a:xfrm>
          <a:prstGeom prst="rect">
            <a:avLst/>
          </a:prstGeom>
        </p:spPr>
      </p:pic>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t="19370" b="4212"/>
          <a:stretch>
            <a:fillRect/>
          </a:stretch>
        </p:blipFill>
        <p:spPr>
          <a:xfrm>
            <a:off x="6004450" y="1004301"/>
            <a:ext cx="2130178" cy="2440566"/>
          </a:xfrm>
          <a:prstGeom prst="rect">
            <a:avLst/>
          </a:prstGeom>
        </p:spPr>
      </p:pic>
      <p:sp>
        <p:nvSpPr>
          <p:cNvPr id="7" name="TextBox 83"/>
          <p:cNvSpPr txBox="1">
            <a:spLocks noChangeArrowheads="1"/>
          </p:cNvSpPr>
          <p:nvPr/>
        </p:nvSpPr>
        <p:spPr bwMode="auto">
          <a:xfrm>
            <a:off x="887530" y="3533034"/>
            <a:ext cx="2181108" cy="53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000" b="1" dirty="0">
                <a:ea typeface="微软雅黑" panose="020B0503020204020204" pitchFamily="34" charset="-122"/>
              </a:rPr>
              <a:t>单击添加标题</a:t>
            </a:r>
            <a:endParaRPr lang="en-US" altLang="zh-CN" sz="2000" b="1" dirty="0">
              <a:ea typeface="微软雅黑" panose="020B0503020204020204" pitchFamily="34" charset="-122"/>
            </a:endParaRPr>
          </a:p>
        </p:txBody>
      </p:sp>
      <p:sp>
        <p:nvSpPr>
          <p:cNvPr id="8" name="文本框 180"/>
          <p:cNvSpPr txBox="1">
            <a:spLocks noChangeArrowheads="1"/>
          </p:cNvSpPr>
          <p:nvPr/>
        </p:nvSpPr>
        <p:spPr bwMode="auto">
          <a:xfrm>
            <a:off x="895331" y="4008942"/>
            <a:ext cx="2173307" cy="553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050" dirty="0">
                <a:latin typeface="微软雅黑" panose="020B0503020204020204" pitchFamily="34" charset="-122"/>
                <a:ea typeface="微软雅黑" panose="020B0503020204020204" pitchFamily="34" charset="-122"/>
              </a:rPr>
              <a:t>请输入您想要的文字请输入您想要的文字请输入您想要的文字</a:t>
            </a:r>
          </a:p>
        </p:txBody>
      </p:sp>
      <p:sp>
        <p:nvSpPr>
          <p:cNvPr id="9" name="TextBox 83"/>
          <p:cNvSpPr txBox="1">
            <a:spLocks noChangeArrowheads="1"/>
          </p:cNvSpPr>
          <p:nvPr/>
        </p:nvSpPr>
        <p:spPr bwMode="auto">
          <a:xfrm>
            <a:off x="3493263" y="3533034"/>
            <a:ext cx="2181108" cy="53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000" b="1" dirty="0">
                <a:ea typeface="微软雅黑" panose="020B0503020204020204" pitchFamily="34" charset="-122"/>
              </a:rPr>
              <a:t>单击添加标题</a:t>
            </a:r>
            <a:endParaRPr lang="en-US" altLang="zh-CN" sz="2000" b="1" dirty="0">
              <a:ea typeface="微软雅黑" panose="020B0503020204020204" pitchFamily="34" charset="-122"/>
            </a:endParaRPr>
          </a:p>
        </p:txBody>
      </p:sp>
      <p:sp>
        <p:nvSpPr>
          <p:cNvPr id="10" name="文本框 180"/>
          <p:cNvSpPr txBox="1">
            <a:spLocks noChangeArrowheads="1"/>
          </p:cNvSpPr>
          <p:nvPr/>
        </p:nvSpPr>
        <p:spPr bwMode="auto">
          <a:xfrm>
            <a:off x="3501064" y="4008942"/>
            <a:ext cx="2173307" cy="553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050" dirty="0">
                <a:latin typeface="微软雅黑" panose="020B0503020204020204" pitchFamily="34" charset="-122"/>
                <a:ea typeface="微软雅黑" panose="020B0503020204020204" pitchFamily="34" charset="-122"/>
              </a:rPr>
              <a:t>请输入您想要的文字请输入您想要的文字请输入您想要的文字</a:t>
            </a:r>
          </a:p>
        </p:txBody>
      </p:sp>
      <p:sp>
        <p:nvSpPr>
          <p:cNvPr id="11" name="TextBox 83"/>
          <p:cNvSpPr txBox="1">
            <a:spLocks noChangeArrowheads="1"/>
          </p:cNvSpPr>
          <p:nvPr/>
        </p:nvSpPr>
        <p:spPr bwMode="auto">
          <a:xfrm>
            <a:off x="6004450" y="3533034"/>
            <a:ext cx="2181108" cy="53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000" b="1" dirty="0">
                <a:ea typeface="微软雅黑" panose="020B0503020204020204" pitchFamily="34" charset="-122"/>
              </a:rPr>
              <a:t>单击添加标题</a:t>
            </a:r>
            <a:endParaRPr lang="en-US" altLang="zh-CN" sz="2000" b="1" dirty="0">
              <a:ea typeface="微软雅黑" panose="020B0503020204020204" pitchFamily="34" charset="-122"/>
            </a:endParaRPr>
          </a:p>
        </p:txBody>
      </p:sp>
      <p:sp>
        <p:nvSpPr>
          <p:cNvPr id="12" name="文本框 180"/>
          <p:cNvSpPr txBox="1">
            <a:spLocks noChangeArrowheads="1"/>
          </p:cNvSpPr>
          <p:nvPr/>
        </p:nvSpPr>
        <p:spPr bwMode="auto">
          <a:xfrm>
            <a:off x="6012251" y="4008942"/>
            <a:ext cx="2173307" cy="553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050" dirty="0">
                <a:latin typeface="微软雅黑" panose="020B0503020204020204" pitchFamily="34" charset="-122"/>
                <a:ea typeface="微软雅黑" panose="020B0503020204020204" pitchFamily="34" charset="-122"/>
              </a:rPr>
              <a:t>请输入您想要的文字请输入您想要的文字请输入您想要的文字</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par>
                                <p:cTn id="20" presetID="14" presetClass="entr" presetSubtype="1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par>
                                <p:cTn id="23" presetID="14" presetClass="entr" presetSubtype="1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childTnLst>
                          </p:cTn>
                        </p:par>
                        <p:par>
                          <p:cTn id="26" fill="hold">
                            <p:stCondLst>
                              <p:cond delay="500"/>
                            </p:stCondLst>
                            <p:childTnLst>
                              <p:par>
                                <p:cTn id="27" presetID="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150" fill="hold"/>
                                        <p:tgtEl>
                                          <p:spTgt spid="7"/>
                                        </p:tgtEl>
                                        <p:attrNameLst>
                                          <p:attrName>ppt_x</p:attrName>
                                        </p:attrNameLst>
                                      </p:cBhvr>
                                      <p:tavLst>
                                        <p:tav tm="0">
                                          <p:val>
                                            <p:strVal val="#ppt_x"/>
                                          </p:val>
                                        </p:tav>
                                        <p:tav tm="100000">
                                          <p:val>
                                            <p:strVal val="#ppt_x"/>
                                          </p:val>
                                        </p:tav>
                                      </p:tavLst>
                                    </p:anim>
                                    <p:anim calcmode="lin" valueType="num">
                                      <p:cBhvr additive="base">
                                        <p:cTn id="30" dur="150" fill="hold"/>
                                        <p:tgtEl>
                                          <p:spTgt spid="7"/>
                                        </p:tgtEl>
                                        <p:attrNameLst>
                                          <p:attrName>ppt_y</p:attrName>
                                        </p:attrNameLst>
                                      </p:cBhvr>
                                      <p:tavLst>
                                        <p:tav tm="0">
                                          <p:val>
                                            <p:strVal val="1+#ppt_h/2"/>
                                          </p:val>
                                        </p:tav>
                                        <p:tav tm="100000">
                                          <p:val>
                                            <p:strVal val="#ppt_y"/>
                                          </p:val>
                                        </p:tav>
                                      </p:tavLst>
                                    </p:anim>
                                  </p:childTnLst>
                                </p:cTn>
                              </p:par>
                            </p:childTnLst>
                          </p:cTn>
                        </p:par>
                        <p:par>
                          <p:cTn id="31" fill="hold">
                            <p:stCondLst>
                              <p:cond delay="1000"/>
                            </p:stCondLst>
                            <p:childTnLst>
                              <p:par>
                                <p:cTn id="32" presetID="2" presetClass="entr" presetSubtype="4"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150" fill="hold"/>
                                        <p:tgtEl>
                                          <p:spTgt spid="8"/>
                                        </p:tgtEl>
                                        <p:attrNameLst>
                                          <p:attrName>ppt_x</p:attrName>
                                        </p:attrNameLst>
                                      </p:cBhvr>
                                      <p:tavLst>
                                        <p:tav tm="0">
                                          <p:val>
                                            <p:strVal val="#ppt_x"/>
                                          </p:val>
                                        </p:tav>
                                        <p:tav tm="100000">
                                          <p:val>
                                            <p:strVal val="#ppt_x"/>
                                          </p:val>
                                        </p:tav>
                                      </p:tavLst>
                                    </p:anim>
                                    <p:anim calcmode="lin" valueType="num">
                                      <p:cBhvr additive="base">
                                        <p:cTn id="35" dur="150" fill="hold"/>
                                        <p:tgtEl>
                                          <p:spTgt spid="8"/>
                                        </p:tgtEl>
                                        <p:attrNameLst>
                                          <p:attrName>ppt_y</p:attrName>
                                        </p:attrNameLst>
                                      </p:cBhvr>
                                      <p:tavLst>
                                        <p:tav tm="0">
                                          <p:val>
                                            <p:strVal val="1+#ppt_h/2"/>
                                          </p:val>
                                        </p:tav>
                                        <p:tav tm="100000">
                                          <p:val>
                                            <p:strVal val="#ppt_y"/>
                                          </p:val>
                                        </p:tav>
                                      </p:tavLst>
                                    </p:anim>
                                  </p:childTnLst>
                                </p:cTn>
                              </p:par>
                            </p:childTnLst>
                          </p:cTn>
                        </p:par>
                        <p:par>
                          <p:cTn id="36" fill="hold">
                            <p:stCondLst>
                              <p:cond delay="1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50" fill="hold"/>
                                        <p:tgtEl>
                                          <p:spTgt spid="9"/>
                                        </p:tgtEl>
                                        <p:attrNameLst>
                                          <p:attrName>ppt_x</p:attrName>
                                        </p:attrNameLst>
                                      </p:cBhvr>
                                      <p:tavLst>
                                        <p:tav tm="0">
                                          <p:val>
                                            <p:strVal val="#ppt_x"/>
                                          </p:val>
                                        </p:tav>
                                        <p:tav tm="100000">
                                          <p:val>
                                            <p:strVal val="#ppt_x"/>
                                          </p:val>
                                        </p:tav>
                                      </p:tavLst>
                                    </p:anim>
                                    <p:anim calcmode="lin" valueType="num">
                                      <p:cBhvr additive="base">
                                        <p:cTn id="40" dur="15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2000"/>
                            </p:stCondLst>
                            <p:childTnLst>
                              <p:par>
                                <p:cTn id="42" presetID="2" presetClass="entr" presetSubtype="4"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150" fill="hold"/>
                                        <p:tgtEl>
                                          <p:spTgt spid="10"/>
                                        </p:tgtEl>
                                        <p:attrNameLst>
                                          <p:attrName>ppt_x</p:attrName>
                                        </p:attrNameLst>
                                      </p:cBhvr>
                                      <p:tavLst>
                                        <p:tav tm="0">
                                          <p:val>
                                            <p:strVal val="#ppt_x"/>
                                          </p:val>
                                        </p:tav>
                                        <p:tav tm="100000">
                                          <p:val>
                                            <p:strVal val="#ppt_x"/>
                                          </p:val>
                                        </p:tav>
                                      </p:tavLst>
                                    </p:anim>
                                    <p:anim calcmode="lin" valueType="num">
                                      <p:cBhvr additive="base">
                                        <p:cTn id="45" dur="150" fill="hold"/>
                                        <p:tgtEl>
                                          <p:spTgt spid="10"/>
                                        </p:tgtEl>
                                        <p:attrNameLst>
                                          <p:attrName>ppt_y</p:attrName>
                                        </p:attrNameLst>
                                      </p:cBhvr>
                                      <p:tavLst>
                                        <p:tav tm="0">
                                          <p:val>
                                            <p:strVal val="1+#ppt_h/2"/>
                                          </p:val>
                                        </p:tav>
                                        <p:tav tm="100000">
                                          <p:val>
                                            <p:strVal val="#ppt_y"/>
                                          </p:val>
                                        </p:tav>
                                      </p:tavLst>
                                    </p:anim>
                                  </p:childTnLst>
                                </p:cTn>
                              </p:par>
                            </p:childTnLst>
                          </p:cTn>
                        </p:par>
                        <p:par>
                          <p:cTn id="46" fill="hold">
                            <p:stCondLst>
                              <p:cond delay="2500"/>
                            </p:stCondLst>
                            <p:childTnLst>
                              <p:par>
                                <p:cTn id="47" presetID="2" presetClass="entr" presetSubtype="4"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150" fill="hold"/>
                                        <p:tgtEl>
                                          <p:spTgt spid="11"/>
                                        </p:tgtEl>
                                        <p:attrNameLst>
                                          <p:attrName>ppt_x</p:attrName>
                                        </p:attrNameLst>
                                      </p:cBhvr>
                                      <p:tavLst>
                                        <p:tav tm="0">
                                          <p:val>
                                            <p:strVal val="#ppt_x"/>
                                          </p:val>
                                        </p:tav>
                                        <p:tav tm="100000">
                                          <p:val>
                                            <p:strVal val="#ppt_x"/>
                                          </p:val>
                                        </p:tav>
                                      </p:tavLst>
                                    </p:anim>
                                    <p:anim calcmode="lin" valueType="num">
                                      <p:cBhvr additive="base">
                                        <p:cTn id="50" dur="150" fill="hold"/>
                                        <p:tgtEl>
                                          <p:spTgt spid="11"/>
                                        </p:tgtEl>
                                        <p:attrNameLst>
                                          <p:attrName>ppt_y</p:attrName>
                                        </p:attrNameLst>
                                      </p:cBhvr>
                                      <p:tavLst>
                                        <p:tav tm="0">
                                          <p:val>
                                            <p:strVal val="1+#ppt_h/2"/>
                                          </p:val>
                                        </p:tav>
                                        <p:tav tm="100000">
                                          <p:val>
                                            <p:strVal val="#ppt_y"/>
                                          </p:val>
                                        </p:tav>
                                      </p:tavLst>
                                    </p:anim>
                                  </p:childTnLst>
                                </p:cTn>
                              </p:par>
                            </p:childTnLst>
                          </p:cTn>
                        </p:par>
                        <p:par>
                          <p:cTn id="51" fill="hold">
                            <p:stCondLst>
                              <p:cond delay="3000"/>
                            </p:stCondLst>
                            <p:childTnLst>
                              <p:par>
                                <p:cTn id="52" presetID="2" presetClass="entr" presetSubtype="4"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150" fill="hold"/>
                                        <p:tgtEl>
                                          <p:spTgt spid="12"/>
                                        </p:tgtEl>
                                        <p:attrNameLst>
                                          <p:attrName>ppt_x</p:attrName>
                                        </p:attrNameLst>
                                      </p:cBhvr>
                                      <p:tavLst>
                                        <p:tav tm="0">
                                          <p:val>
                                            <p:strVal val="#ppt_x"/>
                                          </p:val>
                                        </p:tav>
                                        <p:tav tm="100000">
                                          <p:val>
                                            <p:strVal val="#ppt_x"/>
                                          </p:val>
                                        </p:tav>
                                      </p:tavLst>
                                    </p:anim>
                                    <p:anim calcmode="lin" valueType="num">
                                      <p:cBhvr additive="base">
                                        <p:cTn id="55" dur="15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P spid="9" grpId="0"/>
      <p:bldP spid="10" grpId="0"/>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048714" y="156132"/>
            <a:ext cx="117307" cy="40578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 name="TextBox 59"/>
          <p:cNvSpPr txBox="1">
            <a:spLocks noChangeArrowheads="1"/>
          </p:cNvSpPr>
          <p:nvPr/>
        </p:nvSpPr>
        <p:spPr bwMode="auto">
          <a:xfrm>
            <a:off x="6322259" y="191731"/>
            <a:ext cx="2617271" cy="34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b="1" dirty="0" smtClean="0">
                <a:solidFill>
                  <a:srgbClr val="C00000"/>
                </a:solidFill>
                <a:latin typeface="微软雅黑" panose="020B0503020204020204" pitchFamily="34" charset="-122"/>
                <a:ea typeface="微软雅黑" panose="020B0503020204020204" pitchFamily="34" charset="-122"/>
              </a:rPr>
              <a:t>点击此处添加您的标题</a:t>
            </a:r>
            <a:endParaRPr lang="zh-CN" altLang="en-US" b="1" dirty="0">
              <a:solidFill>
                <a:srgbClr val="C00000"/>
              </a:solidFill>
              <a:latin typeface="微软雅黑" panose="020B0503020204020204" pitchFamily="34" charset="-122"/>
              <a:ea typeface="微软雅黑" panose="020B0503020204020204" pitchFamily="34" charset="-122"/>
            </a:endParaRPr>
          </a:p>
        </p:txBody>
      </p:sp>
      <p:pic>
        <p:nvPicPr>
          <p:cNvPr id="4" name="图片 2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609"/>
          <a:stretch>
            <a:fillRect/>
          </a:stretch>
        </p:blipFill>
        <p:spPr bwMode="auto">
          <a:xfrm>
            <a:off x="3424147" y="1382316"/>
            <a:ext cx="2304749"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p:cNvSpPr>
            <a:spLocks noChangeArrowheads="1"/>
          </p:cNvSpPr>
          <p:nvPr/>
        </p:nvSpPr>
        <p:spPr bwMode="auto">
          <a:xfrm>
            <a:off x="1013223" y="1382316"/>
            <a:ext cx="2359819" cy="1495425"/>
          </a:xfrm>
          <a:prstGeom prst="rect">
            <a:avLst/>
          </a:prstGeom>
          <a:solidFill>
            <a:srgbClr val="C00000"/>
          </a:solidFill>
          <a:ln>
            <a:noFill/>
          </a:ln>
        </p:spPr>
        <p:txBody>
          <a:bodyPr lIns="68580" tIns="34290" rIns="68580" bIns="34290" anchor="ctr"/>
          <a:lstStyle/>
          <a:p>
            <a:pPr algn="ctr" eaLnBrk="1" hangingPunct="1"/>
            <a:endParaRPr lang="id-ID" altLang="en-US" sz="4100">
              <a:solidFill>
                <a:srgbClr val="FFFFFF"/>
              </a:solidFill>
            </a:endParaRPr>
          </a:p>
        </p:txBody>
      </p:sp>
      <p:sp>
        <p:nvSpPr>
          <p:cNvPr id="6" name="Rectangle 6"/>
          <p:cNvSpPr>
            <a:spLocks noChangeArrowheads="1"/>
          </p:cNvSpPr>
          <p:nvPr/>
        </p:nvSpPr>
        <p:spPr bwMode="auto">
          <a:xfrm>
            <a:off x="5786438" y="1382316"/>
            <a:ext cx="2359819" cy="1495425"/>
          </a:xfrm>
          <a:prstGeom prst="rect">
            <a:avLst/>
          </a:prstGeom>
          <a:solidFill>
            <a:srgbClr val="C00000"/>
          </a:solidFill>
          <a:ln>
            <a:noFill/>
          </a:ln>
        </p:spPr>
        <p:txBody>
          <a:bodyPr lIns="68580" tIns="34290" rIns="68580" bIns="34290" anchor="ctr"/>
          <a:lstStyle/>
          <a:p>
            <a:pPr algn="ctr" eaLnBrk="1" hangingPunct="1"/>
            <a:endParaRPr lang="id-ID" altLang="en-US">
              <a:solidFill>
                <a:srgbClr val="FFFFFF"/>
              </a:solidFill>
            </a:endParaRPr>
          </a:p>
        </p:txBody>
      </p:sp>
      <p:sp>
        <p:nvSpPr>
          <p:cNvPr id="7" name="Oval 22"/>
          <p:cNvSpPr>
            <a:spLocks noChangeArrowheads="1"/>
          </p:cNvSpPr>
          <p:nvPr/>
        </p:nvSpPr>
        <p:spPr bwMode="auto">
          <a:xfrm>
            <a:off x="1013223" y="3126581"/>
            <a:ext cx="439340" cy="439341"/>
          </a:xfrm>
          <a:prstGeom prst="ellipse">
            <a:avLst/>
          </a:prstGeom>
          <a:solidFill>
            <a:srgbClr val="C00000"/>
          </a:solidFill>
          <a:ln>
            <a:noFill/>
          </a:ln>
        </p:spPr>
        <p:txBody>
          <a:bodyPr lIns="68580" tIns="34290" rIns="68580" bIns="34290" anchor="ctr"/>
          <a:lstStyle/>
          <a:p>
            <a:pPr algn="ctr" eaLnBrk="1" hangingPunct="1"/>
            <a:endParaRPr lang="en-AU" altLang="en-US" sz="1200">
              <a:solidFill>
                <a:srgbClr val="FFFFFF"/>
              </a:solidFill>
              <a:latin typeface="FontAwesome"/>
            </a:endParaRPr>
          </a:p>
        </p:txBody>
      </p:sp>
      <p:sp>
        <p:nvSpPr>
          <p:cNvPr id="8" name="Oval 33"/>
          <p:cNvSpPr>
            <a:spLocks noChangeArrowheads="1"/>
          </p:cNvSpPr>
          <p:nvPr/>
        </p:nvSpPr>
        <p:spPr bwMode="auto">
          <a:xfrm>
            <a:off x="3400425" y="3126581"/>
            <a:ext cx="439341" cy="439341"/>
          </a:xfrm>
          <a:prstGeom prst="ellipse">
            <a:avLst/>
          </a:prstGeom>
          <a:solidFill>
            <a:srgbClr val="C00000"/>
          </a:solidFill>
          <a:ln>
            <a:noFill/>
          </a:ln>
        </p:spPr>
        <p:txBody>
          <a:bodyPr lIns="68580" tIns="34290" rIns="68580" bIns="34290" anchor="ctr"/>
          <a:lstStyle/>
          <a:p>
            <a:pPr algn="ctr" eaLnBrk="1" hangingPunct="1"/>
            <a:endParaRPr lang="en-US" altLang="zh-CN" sz="1200">
              <a:solidFill>
                <a:srgbClr val="FFFFFF"/>
              </a:solidFill>
            </a:endParaRPr>
          </a:p>
        </p:txBody>
      </p:sp>
      <p:sp>
        <p:nvSpPr>
          <p:cNvPr id="9" name="Oval 36"/>
          <p:cNvSpPr>
            <a:spLocks noChangeArrowheads="1"/>
          </p:cNvSpPr>
          <p:nvPr/>
        </p:nvSpPr>
        <p:spPr bwMode="auto">
          <a:xfrm>
            <a:off x="5788819" y="3126581"/>
            <a:ext cx="439341" cy="439341"/>
          </a:xfrm>
          <a:prstGeom prst="ellipse">
            <a:avLst/>
          </a:prstGeom>
          <a:solidFill>
            <a:srgbClr val="C00000"/>
          </a:solidFill>
          <a:ln>
            <a:noFill/>
          </a:ln>
        </p:spPr>
        <p:txBody>
          <a:bodyPr lIns="68580" tIns="34290" rIns="68580" bIns="34290" anchor="ctr"/>
          <a:lstStyle/>
          <a:p>
            <a:pPr algn="ctr" eaLnBrk="1" hangingPunct="1"/>
            <a:endParaRPr lang="en-US" altLang="zh-CN" sz="1200">
              <a:solidFill>
                <a:srgbClr val="FFFFFF"/>
              </a:solidFill>
              <a:latin typeface="FontAwesome"/>
            </a:endParaRPr>
          </a:p>
        </p:txBody>
      </p:sp>
      <p:sp>
        <p:nvSpPr>
          <p:cNvPr id="10" name="TextBox 15"/>
          <p:cNvSpPr txBox="1">
            <a:spLocks noChangeArrowheads="1"/>
          </p:cNvSpPr>
          <p:nvPr/>
        </p:nvSpPr>
        <p:spPr bwMode="auto">
          <a:xfrm>
            <a:off x="1017985" y="3207544"/>
            <a:ext cx="42981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b="1">
                <a:solidFill>
                  <a:srgbClr val="FFFFFF"/>
                </a:solidFill>
                <a:latin typeface="微软雅黑" panose="020B0503020204020204" pitchFamily="34" charset="-122"/>
                <a:ea typeface="微软雅黑" panose="020B0503020204020204" pitchFamily="34" charset="-122"/>
                <a:sym typeface="Gill Sans"/>
              </a:rPr>
              <a:t>01</a:t>
            </a:r>
            <a:endParaRPr lang="zh-CN" altLang="en-US" b="1">
              <a:solidFill>
                <a:srgbClr val="FFFFFF"/>
              </a:solidFill>
              <a:latin typeface="微软雅黑" panose="020B0503020204020204" pitchFamily="34" charset="-122"/>
              <a:ea typeface="微软雅黑" panose="020B0503020204020204" pitchFamily="34" charset="-122"/>
              <a:sym typeface="Gill Sans"/>
            </a:endParaRPr>
          </a:p>
        </p:txBody>
      </p:sp>
      <p:sp>
        <p:nvSpPr>
          <p:cNvPr id="11" name="TextBox 15"/>
          <p:cNvSpPr txBox="1">
            <a:spLocks noChangeArrowheads="1"/>
          </p:cNvSpPr>
          <p:nvPr/>
        </p:nvSpPr>
        <p:spPr bwMode="auto">
          <a:xfrm>
            <a:off x="3406379" y="3207544"/>
            <a:ext cx="42862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b="1">
                <a:solidFill>
                  <a:srgbClr val="FFFFFF"/>
                </a:solidFill>
                <a:latin typeface="微软雅黑" panose="020B0503020204020204" pitchFamily="34" charset="-122"/>
                <a:ea typeface="微软雅黑" panose="020B0503020204020204" pitchFamily="34" charset="-122"/>
                <a:sym typeface="Gill Sans"/>
              </a:rPr>
              <a:t>02</a:t>
            </a:r>
            <a:endParaRPr lang="zh-CN" altLang="en-US" b="1">
              <a:solidFill>
                <a:srgbClr val="FFFFFF"/>
              </a:solidFill>
              <a:latin typeface="微软雅黑" panose="020B0503020204020204" pitchFamily="34" charset="-122"/>
              <a:ea typeface="微软雅黑" panose="020B0503020204020204" pitchFamily="34" charset="-122"/>
              <a:sym typeface="Gill Sans"/>
            </a:endParaRPr>
          </a:p>
        </p:txBody>
      </p:sp>
      <p:sp>
        <p:nvSpPr>
          <p:cNvPr id="12" name="TextBox 15"/>
          <p:cNvSpPr txBox="1">
            <a:spLocks noChangeArrowheads="1"/>
          </p:cNvSpPr>
          <p:nvPr/>
        </p:nvSpPr>
        <p:spPr bwMode="auto">
          <a:xfrm>
            <a:off x="5794772" y="3207544"/>
            <a:ext cx="42862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b="1">
                <a:solidFill>
                  <a:srgbClr val="FFFFFF"/>
                </a:solidFill>
                <a:latin typeface="微软雅黑" panose="020B0503020204020204" pitchFamily="34" charset="-122"/>
                <a:ea typeface="微软雅黑" panose="020B0503020204020204" pitchFamily="34" charset="-122"/>
                <a:sym typeface="Gill Sans"/>
              </a:rPr>
              <a:t>03</a:t>
            </a:r>
            <a:endParaRPr lang="zh-CN" altLang="en-US" b="1">
              <a:solidFill>
                <a:srgbClr val="FFFFFF"/>
              </a:solidFill>
              <a:latin typeface="微软雅黑" panose="020B0503020204020204" pitchFamily="34" charset="-122"/>
              <a:ea typeface="微软雅黑" panose="020B0503020204020204" pitchFamily="34" charset="-122"/>
              <a:sym typeface="Gill Sans"/>
            </a:endParaRPr>
          </a:p>
        </p:txBody>
      </p:sp>
      <p:sp>
        <p:nvSpPr>
          <p:cNvPr id="23" name="文本框 180"/>
          <p:cNvSpPr txBox="1">
            <a:spLocks noChangeArrowheads="1"/>
          </p:cNvSpPr>
          <p:nvPr/>
        </p:nvSpPr>
        <p:spPr bwMode="auto">
          <a:xfrm>
            <a:off x="6033510" y="1731851"/>
            <a:ext cx="1865674" cy="796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050" dirty="0">
                <a:solidFill>
                  <a:schemeClr val="bg1"/>
                </a:solidFill>
                <a:latin typeface="微软雅黑" panose="020B0503020204020204" pitchFamily="34" charset="-122"/>
                <a:ea typeface="微软雅黑" panose="020B0503020204020204" pitchFamily="34" charset="-122"/>
              </a:rPr>
              <a:t>请输入您想要的文字请输入您想要的文字请输入您想要的文字</a:t>
            </a:r>
          </a:p>
        </p:txBody>
      </p:sp>
      <p:sp>
        <p:nvSpPr>
          <p:cNvPr id="24" name="文本框 180"/>
          <p:cNvSpPr txBox="1">
            <a:spLocks noChangeArrowheads="1"/>
          </p:cNvSpPr>
          <p:nvPr/>
        </p:nvSpPr>
        <p:spPr bwMode="auto">
          <a:xfrm>
            <a:off x="1260295" y="1731851"/>
            <a:ext cx="1865674" cy="796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050" dirty="0">
                <a:solidFill>
                  <a:schemeClr val="bg1"/>
                </a:solidFill>
                <a:latin typeface="微软雅黑" panose="020B0503020204020204" pitchFamily="34" charset="-122"/>
                <a:ea typeface="微软雅黑" panose="020B0503020204020204" pitchFamily="34" charset="-122"/>
              </a:rPr>
              <a:t>请输入您想要的文字请输入您想要的文字请输入您想要的文字</a:t>
            </a:r>
          </a:p>
        </p:txBody>
      </p:sp>
      <p:sp>
        <p:nvSpPr>
          <p:cNvPr id="25" name="TextBox 83"/>
          <p:cNvSpPr txBox="1">
            <a:spLocks noChangeArrowheads="1"/>
          </p:cNvSpPr>
          <p:nvPr/>
        </p:nvSpPr>
        <p:spPr bwMode="auto">
          <a:xfrm>
            <a:off x="1444762" y="3091867"/>
            <a:ext cx="2181108" cy="53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000" b="1" dirty="0">
                <a:ea typeface="微软雅黑" panose="020B0503020204020204" pitchFamily="34" charset="-122"/>
              </a:rPr>
              <a:t>单击添加标题</a:t>
            </a:r>
            <a:endParaRPr lang="en-US" altLang="zh-CN" sz="2000" b="1" dirty="0">
              <a:ea typeface="微软雅黑" panose="020B0503020204020204" pitchFamily="34" charset="-122"/>
            </a:endParaRPr>
          </a:p>
        </p:txBody>
      </p:sp>
      <p:sp>
        <p:nvSpPr>
          <p:cNvPr id="26" name="文本框 180"/>
          <p:cNvSpPr txBox="1">
            <a:spLocks noChangeArrowheads="1"/>
          </p:cNvSpPr>
          <p:nvPr/>
        </p:nvSpPr>
        <p:spPr bwMode="auto">
          <a:xfrm>
            <a:off x="1479860" y="3567774"/>
            <a:ext cx="1577240" cy="796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050" dirty="0">
                <a:latin typeface="微软雅黑" panose="020B0503020204020204" pitchFamily="34" charset="-122"/>
                <a:ea typeface="微软雅黑" panose="020B0503020204020204" pitchFamily="34" charset="-122"/>
              </a:rPr>
              <a:t>请输入您想要的文字请输入您想要的文字请输入您想要的文字</a:t>
            </a:r>
          </a:p>
        </p:txBody>
      </p:sp>
      <p:sp>
        <p:nvSpPr>
          <p:cNvPr id="27" name="TextBox 83"/>
          <p:cNvSpPr txBox="1">
            <a:spLocks noChangeArrowheads="1"/>
          </p:cNvSpPr>
          <p:nvPr/>
        </p:nvSpPr>
        <p:spPr bwMode="auto">
          <a:xfrm>
            <a:off x="3827381" y="3091867"/>
            <a:ext cx="2181108" cy="53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000" b="1" dirty="0">
                <a:ea typeface="微软雅黑" panose="020B0503020204020204" pitchFamily="34" charset="-122"/>
              </a:rPr>
              <a:t>单击添加标题</a:t>
            </a:r>
            <a:endParaRPr lang="en-US" altLang="zh-CN" sz="2000" b="1" dirty="0">
              <a:ea typeface="微软雅黑" panose="020B0503020204020204" pitchFamily="34" charset="-122"/>
            </a:endParaRPr>
          </a:p>
        </p:txBody>
      </p:sp>
      <p:sp>
        <p:nvSpPr>
          <p:cNvPr id="28" name="文本框 180"/>
          <p:cNvSpPr txBox="1">
            <a:spLocks noChangeArrowheads="1"/>
          </p:cNvSpPr>
          <p:nvPr/>
        </p:nvSpPr>
        <p:spPr bwMode="auto">
          <a:xfrm>
            <a:off x="3862479" y="3567774"/>
            <a:ext cx="1577240" cy="796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050" dirty="0">
                <a:latin typeface="微软雅黑" panose="020B0503020204020204" pitchFamily="34" charset="-122"/>
                <a:ea typeface="微软雅黑" panose="020B0503020204020204" pitchFamily="34" charset="-122"/>
              </a:rPr>
              <a:t>请输入您想要的文字请输入您想要的文字请输入您想要的文字</a:t>
            </a:r>
          </a:p>
        </p:txBody>
      </p:sp>
      <p:sp>
        <p:nvSpPr>
          <p:cNvPr id="29" name="TextBox 83"/>
          <p:cNvSpPr txBox="1">
            <a:spLocks noChangeArrowheads="1"/>
          </p:cNvSpPr>
          <p:nvPr/>
        </p:nvSpPr>
        <p:spPr bwMode="auto">
          <a:xfrm>
            <a:off x="6228160" y="3091867"/>
            <a:ext cx="2181108" cy="53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000" b="1" dirty="0">
                <a:ea typeface="微软雅黑" panose="020B0503020204020204" pitchFamily="34" charset="-122"/>
              </a:rPr>
              <a:t>单击添加标题</a:t>
            </a:r>
            <a:endParaRPr lang="en-US" altLang="zh-CN" sz="2000" b="1" dirty="0">
              <a:ea typeface="微软雅黑" panose="020B0503020204020204" pitchFamily="34" charset="-122"/>
            </a:endParaRPr>
          </a:p>
        </p:txBody>
      </p:sp>
      <p:sp>
        <p:nvSpPr>
          <p:cNvPr id="30" name="文本框 180"/>
          <p:cNvSpPr txBox="1">
            <a:spLocks noChangeArrowheads="1"/>
          </p:cNvSpPr>
          <p:nvPr/>
        </p:nvSpPr>
        <p:spPr bwMode="auto">
          <a:xfrm>
            <a:off x="6263258" y="3567774"/>
            <a:ext cx="1577240" cy="796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050" dirty="0">
                <a:latin typeface="微软雅黑" panose="020B0503020204020204" pitchFamily="34" charset="-122"/>
                <a:ea typeface="微软雅黑" panose="020B0503020204020204" pitchFamily="34" charset="-122"/>
              </a:rPr>
              <a:t>请输入您想要的文字请输入您想要的文字请输入您想要的文字</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Effect transition="in" filter="fade">
                                      <p:cBhvr>
                                        <p:cTn id="40" dur="500"/>
                                        <p:tgtEl>
                                          <p:spTgt spid="8"/>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500" fill="hold"/>
                                        <p:tgtEl>
                                          <p:spTgt spid="10"/>
                                        </p:tgtEl>
                                        <p:attrNameLst>
                                          <p:attrName>ppt_w</p:attrName>
                                        </p:attrNameLst>
                                      </p:cBhvr>
                                      <p:tavLst>
                                        <p:tav tm="0">
                                          <p:val>
                                            <p:fltVal val="0"/>
                                          </p:val>
                                        </p:tav>
                                        <p:tav tm="100000">
                                          <p:val>
                                            <p:strVal val="#ppt_w"/>
                                          </p:val>
                                        </p:tav>
                                      </p:tavLst>
                                    </p:anim>
                                    <p:anim calcmode="lin" valueType="num">
                                      <p:cBhvr>
                                        <p:cTn id="49" dur="500" fill="hold"/>
                                        <p:tgtEl>
                                          <p:spTgt spid="10"/>
                                        </p:tgtEl>
                                        <p:attrNameLst>
                                          <p:attrName>ppt_h</p:attrName>
                                        </p:attrNameLst>
                                      </p:cBhvr>
                                      <p:tavLst>
                                        <p:tav tm="0">
                                          <p:val>
                                            <p:fltVal val="0"/>
                                          </p:val>
                                        </p:tav>
                                        <p:tav tm="100000">
                                          <p:val>
                                            <p:strVal val="#ppt_h"/>
                                          </p:val>
                                        </p:tav>
                                      </p:tavLst>
                                    </p:anim>
                                    <p:animEffect transition="in" filter="fade">
                                      <p:cBhvr>
                                        <p:cTn id="50" dur="500"/>
                                        <p:tgtEl>
                                          <p:spTgt spid="10"/>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p:cTn id="58" dur="500" fill="hold"/>
                                        <p:tgtEl>
                                          <p:spTgt spid="12"/>
                                        </p:tgtEl>
                                        <p:attrNameLst>
                                          <p:attrName>ppt_w</p:attrName>
                                        </p:attrNameLst>
                                      </p:cBhvr>
                                      <p:tavLst>
                                        <p:tav tm="0">
                                          <p:val>
                                            <p:fltVal val="0"/>
                                          </p:val>
                                        </p:tav>
                                        <p:tav tm="100000">
                                          <p:val>
                                            <p:strVal val="#ppt_w"/>
                                          </p:val>
                                        </p:tav>
                                      </p:tavLst>
                                    </p:anim>
                                    <p:anim calcmode="lin" valueType="num">
                                      <p:cBhvr>
                                        <p:cTn id="59" dur="500" fill="hold"/>
                                        <p:tgtEl>
                                          <p:spTgt spid="12"/>
                                        </p:tgtEl>
                                        <p:attrNameLst>
                                          <p:attrName>ppt_h</p:attrName>
                                        </p:attrNameLst>
                                      </p:cBhvr>
                                      <p:tavLst>
                                        <p:tav tm="0">
                                          <p:val>
                                            <p:fltVal val="0"/>
                                          </p:val>
                                        </p:tav>
                                        <p:tav tm="100000">
                                          <p:val>
                                            <p:strVal val="#ppt_h"/>
                                          </p:val>
                                        </p:tav>
                                      </p:tavLst>
                                    </p:anim>
                                    <p:animEffect transition="in" filter="fade">
                                      <p:cBhvr>
                                        <p:cTn id="60" dur="500"/>
                                        <p:tgtEl>
                                          <p:spTgt spid="12"/>
                                        </p:tgtEl>
                                      </p:cBhvr>
                                    </p:animEffect>
                                  </p:childTnLst>
                                </p:cTn>
                              </p:par>
                            </p:childTnLst>
                          </p:cTn>
                        </p:par>
                        <p:par>
                          <p:cTn id="61" fill="hold">
                            <p:stCondLst>
                              <p:cond delay="500"/>
                            </p:stCondLst>
                            <p:childTnLst>
                              <p:par>
                                <p:cTn id="62" presetID="2" presetClass="entr" presetSubtype="4"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150" fill="hold"/>
                                        <p:tgtEl>
                                          <p:spTgt spid="23"/>
                                        </p:tgtEl>
                                        <p:attrNameLst>
                                          <p:attrName>ppt_x</p:attrName>
                                        </p:attrNameLst>
                                      </p:cBhvr>
                                      <p:tavLst>
                                        <p:tav tm="0">
                                          <p:val>
                                            <p:strVal val="#ppt_x"/>
                                          </p:val>
                                        </p:tav>
                                        <p:tav tm="100000">
                                          <p:val>
                                            <p:strVal val="#ppt_x"/>
                                          </p:val>
                                        </p:tav>
                                      </p:tavLst>
                                    </p:anim>
                                    <p:anim calcmode="lin" valueType="num">
                                      <p:cBhvr additive="base">
                                        <p:cTn id="65" dur="150" fill="hold"/>
                                        <p:tgtEl>
                                          <p:spTgt spid="23"/>
                                        </p:tgtEl>
                                        <p:attrNameLst>
                                          <p:attrName>ppt_y</p:attrName>
                                        </p:attrNameLst>
                                      </p:cBhvr>
                                      <p:tavLst>
                                        <p:tav tm="0">
                                          <p:val>
                                            <p:strVal val="1+#ppt_h/2"/>
                                          </p:val>
                                        </p:tav>
                                        <p:tav tm="100000">
                                          <p:val>
                                            <p:strVal val="#ppt_y"/>
                                          </p:val>
                                        </p:tav>
                                      </p:tavLst>
                                    </p:anim>
                                  </p:childTnLst>
                                </p:cTn>
                              </p:par>
                            </p:childTnLst>
                          </p:cTn>
                        </p:par>
                        <p:par>
                          <p:cTn id="66" fill="hold">
                            <p:stCondLst>
                              <p:cond delay="1000"/>
                            </p:stCondLst>
                            <p:childTnLst>
                              <p:par>
                                <p:cTn id="67" presetID="2" presetClass="entr" presetSubtype="4"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additive="base">
                                        <p:cTn id="69" dur="150" fill="hold"/>
                                        <p:tgtEl>
                                          <p:spTgt spid="24"/>
                                        </p:tgtEl>
                                        <p:attrNameLst>
                                          <p:attrName>ppt_x</p:attrName>
                                        </p:attrNameLst>
                                      </p:cBhvr>
                                      <p:tavLst>
                                        <p:tav tm="0">
                                          <p:val>
                                            <p:strVal val="#ppt_x"/>
                                          </p:val>
                                        </p:tav>
                                        <p:tav tm="100000">
                                          <p:val>
                                            <p:strVal val="#ppt_x"/>
                                          </p:val>
                                        </p:tav>
                                      </p:tavLst>
                                    </p:anim>
                                    <p:anim calcmode="lin" valueType="num">
                                      <p:cBhvr additive="base">
                                        <p:cTn id="70" dur="150" fill="hold"/>
                                        <p:tgtEl>
                                          <p:spTgt spid="24"/>
                                        </p:tgtEl>
                                        <p:attrNameLst>
                                          <p:attrName>ppt_y</p:attrName>
                                        </p:attrNameLst>
                                      </p:cBhvr>
                                      <p:tavLst>
                                        <p:tav tm="0">
                                          <p:val>
                                            <p:strVal val="1+#ppt_h/2"/>
                                          </p:val>
                                        </p:tav>
                                        <p:tav tm="100000">
                                          <p:val>
                                            <p:strVal val="#ppt_y"/>
                                          </p:val>
                                        </p:tav>
                                      </p:tavLst>
                                    </p:anim>
                                  </p:childTnLst>
                                </p:cTn>
                              </p:par>
                            </p:childTnLst>
                          </p:cTn>
                        </p:par>
                        <p:par>
                          <p:cTn id="71" fill="hold">
                            <p:stCondLst>
                              <p:cond delay="1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150" fill="hold"/>
                                        <p:tgtEl>
                                          <p:spTgt spid="25"/>
                                        </p:tgtEl>
                                        <p:attrNameLst>
                                          <p:attrName>ppt_x</p:attrName>
                                        </p:attrNameLst>
                                      </p:cBhvr>
                                      <p:tavLst>
                                        <p:tav tm="0">
                                          <p:val>
                                            <p:strVal val="#ppt_x"/>
                                          </p:val>
                                        </p:tav>
                                        <p:tav tm="100000">
                                          <p:val>
                                            <p:strVal val="#ppt_x"/>
                                          </p:val>
                                        </p:tav>
                                      </p:tavLst>
                                    </p:anim>
                                    <p:anim calcmode="lin" valueType="num">
                                      <p:cBhvr additive="base">
                                        <p:cTn id="75" dur="15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2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150" fill="hold"/>
                                        <p:tgtEl>
                                          <p:spTgt spid="26"/>
                                        </p:tgtEl>
                                        <p:attrNameLst>
                                          <p:attrName>ppt_x</p:attrName>
                                        </p:attrNameLst>
                                      </p:cBhvr>
                                      <p:tavLst>
                                        <p:tav tm="0">
                                          <p:val>
                                            <p:strVal val="#ppt_x"/>
                                          </p:val>
                                        </p:tav>
                                        <p:tav tm="100000">
                                          <p:val>
                                            <p:strVal val="#ppt_x"/>
                                          </p:val>
                                        </p:tav>
                                      </p:tavLst>
                                    </p:anim>
                                    <p:anim calcmode="lin" valueType="num">
                                      <p:cBhvr additive="base">
                                        <p:cTn id="80" dur="15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2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150" fill="hold"/>
                                        <p:tgtEl>
                                          <p:spTgt spid="27"/>
                                        </p:tgtEl>
                                        <p:attrNameLst>
                                          <p:attrName>ppt_x</p:attrName>
                                        </p:attrNameLst>
                                      </p:cBhvr>
                                      <p:tavLst>
                                        <p:tav tm="0">
                                          <p:val>
                                            <p:strVal val="#ppt_x"/>
                                          </p:val>
                                        </p:tav>
                                        <p:tav tm="100000">
                                          <p:val>
                                            <p:strVal val="#ppt_x"/>
                                          </p:val>
                                        </p:tav>
                                      </p:tavLst>
                                    </p:anim>
                                    <p:anim calcmode="lin" valueType="num">
                                      <p:cBhvr additive="base">
                                        <p:cTn id="85" dur="15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3000"/>
                            </p:stCondLst>
                            <p:childTnLst>
                              <p:par>
                                <p:cTn id="87" presetID="2" presetClass="entr" presetSubtype="4"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additive="base">
                                        <p:cTn id="89" dur="150" fill="hold"/>
                                        <p:tgtEl>
                                          <p:spTgt spid="28"/>
                                        </p:tgtEl>
                                        <p:attrNameLst>
                                          <p:attrName>ppt_x</p:attrName>
                                        </p:attrNameLst>
                                      </p:cBhvr>
                                      <p:tavLst>
                                        <p:tav tm="0">
                                          <p:val>
                                            <p:strVal val="#ppt_x"/>
                                          </p:val>
                                        </p:tav>
                                        <p:tav tm="100000">
                                          <p:val>
                                            <p:strVal val="#ppt_x"/>
                                          </p:val>
                                        </p:tav>
                                      </p:tavLst>
                                    </p:anim>
                                    <p:anim calcmode="lin" valueType="num">
                                      <p:cBhvr additive="base">
                                        <p:cTn id="90" dur="150" fill="hold"/>
                                        <p:tgtEl>
                                          <p:spTgt spid="28"/>
                                        </p:tgtEl>
                                        <p:attrNameLst>
                                          <p:attrName>ppt_y</p:attrName>
                                        </p:attrNameLst>
                                      </p:cBhvr>
                                      <p:tavLst>
                                        <p:tav tm="0">
                                          <p:val>
                                            <p:strVal val="1+#ppt_h/2"/>
                                          </p:val>
                                        </p:tav>
                                        <p:tav tm="100000">
                                          <p:val>
                                            <p:strVal val="#ppt_y"/>
                                          </p:val>
                                        </p:tav>
                                      </p:tavLst>
                                    </p:anim>
                                  </p:childTnLst>
                                </p:cTn>
                              </p:par>
                            </p:childTnLst>
                          </p:cTn>
                        </p:par>
                        <p:par>
                          <p:cTn id="91" fill="hold">
                            <p:stCondLst>
                              <p:cond delay="3500"/>
                            </p:stCondLst>
                            <p:childTnLst>
                              <p:par>
                                <p:cTn id="92" presetID="2" presetClass="entr" presetSubtype="4" fill="hold" grpId="0" nodeType="afterEffect">
                                  <p:stCondLst>
                                    <p:cond delay="0"/>
                                  </p:stCondLst>
                                  <p:childTnLst>
                                    <p:set>
                                      <p:cBhvr>
                                        <p:cTn id="93" dur="1" fill="hold">
                                          <p:stCondLst>
                                            <p:cond delay="0"/>
                                          </p:stCondLst>
                                        </p:cTn>
                                        <p:tgtEl>
                                          <p:spTgt spid="29"/>
                                        </p:tgtEl>
                                        <p:attrNameLst>
                                          <p:attrName>style.visibility</p:attrName>
                                        </p:attrNameLst>
                                      </p:cBhvr>
                                      <p:to>
                                        <p:strVal val="visible"/>
                                      </p:to>
                                    </p:set>
                                    <p:anim calcmode="lin" valueType="num">
                                      <p:cBhvr additive="base">
                                        <p:cTn id="94" dur="150" fill="hold"/>
                                        <p:tgtEl>
                                          <p:spTgt spid="29"/>
                                        </p:tgtEl>
                                        <p:attrNameLst>
                                          <p:attrName>ppt_x</p:attrName>
                                        </p:attrNameLst>
                                      </p:cBhvr>
                                      <p:tavLst>
                                        <p:tav tm="0">
                                          <p:val>
                                            <p:strVal val="#ppt_x"/>
                                          </p:val>
                                        </p:tav>
                                        <p:tav tm="100000">
                                          <p:val>
                                            <p:strVal val="#ppt_x"/>
                                          </p:val>
                                        </p:tav>
                                      </p:tavLst>
                                    </p:anim>
                                    <p:anim calcmode="lin" valueType="num">
                                      <p:cBhvr additive="base">
                                        <p:cTn id="95" dur="150" fill="hold"/>
                                        <p:tgtEl>
                                          <p:spTgt spid="29"/>
                                        </p:tgtEl>
                                        <p:attrNameLst>
                                          <p:attrName>ppt_y</p:attrName>
                                        </p:attrNameLst>
                                      </p:cBhvr>
                                      <p:tavLst>
                                        <p:tav tm="0">
                                          <p:val>
                                            <p:strVal val="1+#ppt_h/2"/>
                                          </p:val>
                                        </p:tav>
                                        <p:tav tm="100000">
                                          <p:val>
                                            <p:strVal val="#ppt_y"/>
                                          </p:val>
                                        </p:tav>
                                      </p:tavLst>
                                    </p:anim>
                                  </p:childTnLst>
                                </p:cTn>
                              </p:par>
                            </p:childTnLst>
                          </p:cTn>
                        </p:par>
                        <p:par>
                          <p:cTn id="96" fill="hold">
                            <p:stCondLst>
                              <p:cond delay="4000"/>
                            </p:stCondLst>
                            <p:childTnLst>
                              <p:par>
                                <p:cTn id="97" presetID="2" presetClass="entr" presetSubtype="4" fill="hold" grpId="0" nodeType="afterEffect">
                                  <p:stCondLst>
                                    <p:cond delay="0"/>
                                  </p:stCondLst>
                                  <p:childTnLst>
                                    <p:set>
                                      <p:cBhvr>
                                        <p:cTn id="98" dur="1" fill="hold">
                                          <p:stCondLst>
                                            <p:cond delay="0"/>
                                          </p:stCondLst>
                                        </p:cTn>
                                        <p:tgtEl>
                                          <p:spTgt spid="30"/>
                                        </p:tgtEl>
                                        <p:attrNameLst>
                                          <p:attrName>style.visibility</p:attrName>
                                        </p:attrNameLst>
                                      </p:cBhvr>
                                      <p:to>
                                        <p:strVal val="visible"/>
                                      </p:to>
                                    </p:set>
                                    <p:anim calcmode="lin" valueType="num">
                                      <p:cBhvr additive="base">
                                        <p:cTn id="99" dur="150" fill="hold"/>
                                        <p:tgtEl>
                                          <p:spTgt spid="30"/>
                                        </p:tgtEl>
                                        <p:attrNameLst>
                                          <p:attrName>ppt_x</p:attrName>
                                        </p:attrNameLst>
                                      </p:cBhvr>
                                      <p:tavLst>
                                        <p:tav tm="0">
                                          <p:val>
                                            <p:strVal val="#ppt_x"/>
                                          </p:val>
                                        </p:tav>
                                        <p:tav tm="100000">
                                          <p:val>
                                            <p:strVal val="#ppt_x"/>
                                          </p:val>
                                        </p:tav>
                                      </p:tavLst>
                                    </p:anim>
                                    <p:anim calcmode="lin" valueType="num">
                                      <p:cBhvr additive="base">
                                        <p:cTn id="100" dur="15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P spid="6" grpId="0" animBg="1"/>
      <p:bldP spid="7" grpId="0" animBg="1"/>
      <p:bldP spid="8" grpId="0" animBg="1"/>
      <p:bldP spid="9" grpId="0" animBg="1"/>
      <p:bldP spid="10" grpId="0"/>
      <p:bldP spid="11" grpId="0"/>
      <p:bldP spid="12" grpId="0"/>
      <p:bldP spid="23" grpId="0"/>
      <p:bldP spid="24" grpId="0"/>
      <p:bldP spid="25" grpId="0"/>
      <p:bldP spid="26" grpId="0"/>
      <p:bldP spid="27" grpId="0"/>
      <p:bldP spid="28" grpId="0"/>
      <p:bldP spid="29" grpId="0"/>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文本框 4"/>
          <p:cNvSpPr txBox="1">
            <a:spLocks noChangeArrowheads="1"/>
          </p:cNvSpPr>
          <p:nvPr/>
        </p:nvSpPr>
        <p:spPr bwMode="auto">
          <a:xfrm>
            <a:off x="5732060" y="1622918"/>
            <a:ext cx="3104757"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sz="1400" dirty="0">
                <a:solidFill>
                  <a:schemeClr val="bg1"/>
                </a:solidFill>
                <a:latin typeface="微软雅黑" panose="020B0503020204020204" pitchFamily="34" charset="-122"/>
                <a:ea typeface="微软雅黑" panose="020B0503020204020204" pitchFamily="34" charset="-122"/>
              </a:rPr>
              <a:t>中国青少</a:t>
            </a:r>
            <a:r>
              <a:rPr lang="zh-CN" altLang="en-US" sz="1400" dirty="0" smtClean="0">
                <a:solidFill>
                  <a:schemeClr val="bg1"/>
                </a:solidFill>
                <a:latin typeface="微软雅黑" panose="020B0503020204020204" pitchFamily="34" charset="-122"/>
                <a:ea typeface="微软雅黑" panose="020B0503020204020204" pitchFamily="34" charset="-122"/>
              </a:rPr>
              <a:t>年点击此处添加您的标题</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8" name="文本框 4"/>
          <p:cNvSpPr txBox="1">
            <a:spLocks noChangeArrowheads="1"/>
          </p:cNvSpPr>
          <p:nvPr/>
        </p:nvSpPr>
        <p:spPr bwMode="auto">
          <a:xfrm>
            <a:off x="3098042" y="1952315"/>
            <a:ext cx="5738776" cy="746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sz="4400" b="1" dirty="0">
                <a:solidFill>
                  <a:schemeClr val="bg1"/>
                </a:solidFill>
                <a:latin typeface="微软雅黑" panose="020B0503020204020204" pitchFamily="34" charset="-122"/>
                <a:ea typeface="微软雅黑" panose="020B0503020204020204" pitchFamily="34" charset="-122"/>
              </a:rPr>
              <a:t>谢谢聆听 批评指导</a:t>
            </a:r>
          </a:p>
        </p:txBody>
      </p:sp>
      <p:sp>
        <p:nvSpPr>
          <p:cNvPr id="9" name="文本框 4"/>
          <p:cNvSpPr txBox="1">
            <a:spLocks noChangeArrowheads="1"/>
          </p:cNvSpPr>
          <p:nvPr/>
        </p:nvSpPr>
        <p:spPr bwMode="auto">
          <a:xfrm>
            <a:off x="6345435" y="3386977"/>
            <a:ext cx="2460620" cy="31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1600" dirty="0">
                <a:solidFill>
                  <a:schemeClr val="bg1"/>
                </a:solidFill>
                <a:latin typeface="微软雅黑" panose="020B0503020204020204" pitchFamily="34" charset="-122"/>
                <a:ea typeface="微软雅黑" panose="020B0503020204020204" pitchFamily="34" charset="-122"/>
              </a:rPr>
              <a:t>XXXXXXX</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4000"/>
                            </p:stCondLst>
                            <p:childTnLst>
                              <p:par>
                                <p:cTn id="22" presetID="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1" name="Rectangle 14"/>
          <p:cNvSpPr>
            <a:spLocks noChangeArrowheads="1"/>
          </p:cNvSpPr>
          <p:nvPr/>
        </p:nvSpPr>
        <p:spPr bwMode="auto">
          <a:xfrm>
            <a:off x="5306357" y="358911"/>
            <a:ext cx="1657505"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1" hangingPunct="1"/>
            <a:r>
              <a:rPr lang="en-US" altLang="zh-CN" sz="16800" dirty="0">
                <a:solidFill>
                  <a:schemeClr val="bg1"/>
                </a:solidFill>
                <a:latin typeface="Paralines" pitchFamily="50" charset="0"/>
                <a:ea typeface="微软雅黑" panose="020B0503020204020204" pitchFamily="34" charset="-122"/>
              </a:rPr>
              <a:t>0</a:t>
            </a:r>
            <a:r>
              <a:rPr lang="zh-CN" altLang="en-US" sz="16800" dirty="0">
                <a:solidFill>
                  <a:schemeClr val="bg1"/>
                </a:solidFill>
                <a:latin typeface="Paralines" pitchFamily="50" charset="0"/>
                <a:ea typeface="微软雅黑" panose="020B0503020204020204" pitchFamily="34" charset="-122"/>
              </a:rPr>
              <a:t>1</a:t>
            </a:r>
          </a:p>
        </p:txBody>
      </p:sp>
      <p:sp>
        <p:nvSpPr>
          <p:cNvPr id="2" name="矩形 1"/>
          <p:cNvSpPr/>
          <p:nvPr/>
        </p:nvSpPr>
        <p:spPr bwMode="auto">
          <a:xfrm>
            <a:off x="5306357" y="2948596"/>
            <a:ext cx="3837643" cy="11427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TextBox 59"/>
          <p:cNvSpPr txBox="1">
            <a:spLocks noChangeArrowheads="1"/>
          </p:cNvSpPr>
          <p:nvPr/>
        </p:nvSpPr>
        <p:spPr bwMode="auto">
          <a:xfrm>
            <a:off x="5631894" y="2975897"/>
            <a:ext cx="2663936" cy="1054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dirty="0" smtClean="0">
                <a:solidFill>
                  <a:srgbClr val="C00000"/>
                </a:solidFill>
                <a:latin typeface="微软雅黑" panose="020B0503020204020204" pitchFamily="34" charset="-122"/>
                <a:ea typeface="微软雅黑" panose="020B0503020204020204" pitchFamily="34" charset="-122"/>
              </a:rPr>
              <a:t>点击此处添加您的标题</a:t>
            </a:r>
            <a:endParaRPr lang="zh-CN" altLang="en-US" sz="32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25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30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9048714" y="156132"/>
            <a:ext cx="117307" cy="40578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8" name="TextBox 59"/>
          <p:cNvSpPr txBox="1">
            <a:spLocks noChangeArrowheads="1"/>
          </p:cNvSpPr>
          <p:nvPr/>
        </p:nvSpPr>
        <p:spPr bwMode="auto">
          <a:xfrm>
            <a:off x="6322259" y="191731"/>
            <a:ext cx="2617271" cy="34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b="1" dirty="0" smtClean="0">
                <a:solidFill>
                  <a:srgbClr val="C00000"/>
                </a:solidFill>
                <a:latin typeface="微软雅黑" panose="020B0503020204020204" pitchFamily="34" charset="-122"/>
                <a:ea typeface="微软雅黑" panose="020B0503020204020204" pitchFamily="34" charset="-122"/>
              </a:rPr>
              <a:t>点击此处添加您的标题</a:t>
            </a:r>
            <a:endParaRPr lang="zh-CN" altLang="en-US" b="1" dirty="0">
              <a:solidFill>
                <a:srgbClr val="C00000"/>
              </a:solidFill>
              <a:latin typeface="微软雅黑" panose="020B0503020204020204" pitchFamily="34" charset="-122"/>
              <a:ea typeface="微软雅黑" panose="020B0503020204020204" pitchFamily="34" charset="-122"/>
            </a:endParaRPr>
          </a:p>
        </p:txBody>
      </p:sp>
      <p:pic>
        <p:nvPicPr>
          <p:cNvPr id="24" name="图片 1"/>
          <p:cNvPicPr>
            <a:picLocks noChangeAspect="1" noChangeArrowheads="1"/>
          </p:cNvPicPr>
          <p:nvPr/>
        </p:nvPicPr>
        <p:blipFill rotWithShape="1">
          <a:blip r:embed="rId2">
            <a:extLst>
              <a:ext uri="{28A0092B-C50C-407E-A947-70E740481C1C}">
                <a14:useLocalDpi xmlns:a14="http://schemas.microsoft.com/office/drawing/2010/main" val="0"/>
              </a:ext>
            </a:extLst>
          </a:blip>
          <a:srcRect r="16791" b="4392"/>
          <a:stretch>
            <a:fillRect/>
          </a:stretch>
        </p:blipFill>
        <p:spPr bwMode="auto">
          <a:xfrm>
            <a:off x="-1" y="0"/>
            <a:ext cx="447646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0745" y="1068208"/>
            <a:ext cx="2365710" cy="2013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83"/>
          <p:cNvSpPr txBox="1">
            <a:spLocks noChangeArrowheads="1"/>
          </p:cNvSpPr>
          <p:nvPr/>
        </p:nvSpPr>
        <p:spPr bwMode="auto">
          <a:xfrm>
            <a:off x="5337516" y="3485479"/>
            <a:ext cx="3315774" cy="476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000" b="1" dirty="0">
                <a:ea typeface="微软雅黑" panose="020B0503020204020204" pitchFamily="34" charset="-122"/>
              </a:rPr>
              <a:t>单击添加标题</a:t>
            </a:r>
            <a:endParaRPr lang="en-US" altLang="zh-CN" sz="2000" b="1" dirty="0">
              <a:ea typeface="微软雅黑" panose="020B0503020204020204" pitchFamily="34" charset="-122"/>
            </a:endParaRPr>
          </a:p>
        </p:txBody>
      </p:sp>
      <p:sp>
        <p:nvSpPr>
          <p:cNvPr id="49" name="文本框 180"/>
          <p:cNvSpPr txBox="1">
            <a:spLocks noChangeArrowheads="1"/>
          </p:cNvSpPr>
          <p:nvPr/>
        </p:nvSpPr>
        <p:spPr bwMode="auto">
          <a:xfrm>
            <a:off x="5345317" y="3961387"/>
            <a:ext cx="3267029" cy="62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200" dirty="0">
                <a:latin typeface="微软雅黑" panose="020B0503020204020204" pitchFamily="34" charset="-122"/>
                <a:ea typeface="微软雅黑" panose="020B0503020204020204" pitchFamily="34" charset="-122"/>
              </a:rPr>
              <a:t>请输入您想要的文字请输入您想要的文字请输入您想要的文字请输入您想要的文字</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1" presetClass="entr" presetSubtype="1" fill="hold" nodeType="after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wheel(1)">
                                      <p:cBhvr>
                                        <p:cTn id="22" dur="1000"/>
                                        <p:tgtEl>
                                          <p:spTgt spid="1026"/>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50" fill="hold"/>
                                        <p:tgtEl>
                                          <p:spTgt spid="26"/>
                                        </p:tgtEl>
                                        <p:attrNameLst>
                                          <p:attrName>ppt_x</p:attrName>
                                        </p:attrNameLst>
                                      </p:cBhvr>
                                      <p:tavLst>
                                        <p:tav tm="0">
                                          <p:val>
                                            <p:strVal val="#ppt_x"/>
                                          </p:val>
                                        </p:tav>
                                        <p:tav tm="100000">
                                          <p:val>
                                            <p:strVal val="#ppt_x"/>
                                          </p:val>
                                        </p:tav>
                                      </p:tavLst>
                                    </p:anim>
                                    <p:anim calcmode="lin" valueType="num">
                                      <p:cBhvr additive="base">
                                        <p:cTn id="27" dur="15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150" fill="hold"/>
                                        <p:tgtEl>
                                          <p:spTgt spid="49"/>
                                        </p:tgtEl>
                                        <p:attrNameLst>
                                          <p:attrName>ppt_x</p:attrName>
                                        </p:attrNameLst>
                                      </p:cBhvr>
                                      <p:tavLst>
                                        <p:tav tm="0">
                                          <p:val>
                                            <p:strVal val="#ppt_x"/>
                                          </p:val>
                                        </p:tav>
                                        <p:tav tm="100000">
                                          <p:val>
                                            <p:strVal val="#ppt_x"/>
                                          </p:val>
                                        </p:tav>
                                      </p:tavLst>
                                    </p:anim>
                                    <p:anim calcmode="lin" valueType="num">
                                      <p:cBhvr additive="base">
                                        <p:cTn id="32" dur="15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26" grpId="0"/>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048714" y="156132"/>
            <a:ext cx="117307" cy="40578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 name="TextBox 59"/>
          <p:cNvSpPr txBox="1">
            <a:spLocks noChangeArrowheads="1"/>
          </p:cNvSpPr>
          <p:nvPr/>
        </p:nvSpPr>
        <p:spPr bwMode="auto">
          <a:xfrm>
            <a:off x="6322259" y="191731"/>
            <a:ext cx="2617271" cy="34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b="1" dirty="0" smtClean="0">
                <a:solidFill>
                  <a:srgbClr val="C00000"/>
                </a:solidFill>
                <a:latin typeface="微软雅黑" panose="020B0503020204020204" pitchFamily="34" charset="-122"/>
                <a:ea typeface="微软雅黑" panose="020B0503020204020204" pitchFamily="34" charset="-122"/>
              </a:rPr>
              <a:t>点击此处添加您的标题</a:t>
            </a:r>
            <a:endParaRPr lang="zh-CN" altLang="en-US" b="1" dirty="0">
              <a:solidFill>
                <a:srgbClr val="C00000"/>
              </a:solidFill>
              <a:latin typeface="微软雅黑" panose="020B0503020204020204" pitchFamily="34" charset="-122"/>
              <a:ea typeface="微软雅黑" panose="020B0503020204020204" pitchFamily="34" charset="-122"/>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138" y="1255593"/>
            <a:ext cx="3638550" cy="3172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16"/>
          <p:cNvSpPr>
            <a:spLocks noChangeArrowheads="1"/>
          </p:cNvSpPr>
          <p:nvPr/>
        </p:nvSpPr>
        <p:spPr bwMode="auto">
          <a:xfrm>
            <a:off x="4893345" y="3049384"/>
            <a:ext cx="533400" cy="536972"/>
          </a:xfrm>
          <a:prstGeom prst="ellipse">
            <a:avLst/>
          </a:prstGeom>
          <a:solidFill>
            <a:srgbClr val="C00000"/>
          </a:solidFill>
          <a:ln>
            <a:noFill/>
          </a:ln>
        </p:spPr>
        <p:txBody>
          <a:bodyPr lIns="68580" tIns="34290" rIns="68580" bIns="34290" anchor="ctr"/>
          <a:lstStyle/>
          <a:p>
            <a:pPr algn="ctr" eaLnBrk="1" hangingPunct="1"/>
            <a:endParaRPr lang="en-US" altLang="zh-CN" sz="8800">
              <a:solidFill>
                <a:schemeClr val="bg1"/>
              </a:solidFill>
            </a:endParaRPr>
          </a:p>
        </p:txBody>
      </p:sp>
      <p:pic>
        <p:nvPicPr>
          <p:cNvPr id="6" name="Group 3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6696" y="3172019"/>
            <a:ext cx="278606" cy="278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10"/>
          <p:cNvSpPr>
            <a:spLocks noChangeArrowheads="1"/>
          </p:cNvSpPr>
          <p:nvPr/>
        </p:nvSpPr>
        <p:spPr bwMode="auto">
          <a:xfrm>
            <a:off x="4893345" y="1716115"/>
            <a:ext cx="533400" cy="536972"/>
          </a:xfrm>
          <a:prstGeom prst="ellipse">
            <a:avLst/>
          </a:prstGeom>
          <a:solidFill>
            <a:srgbClr val="C00000"/>
          </a:solidFill>
          <a:ln>
            <a:noFill/>
          </a:ln>
        </p:spPr>
        <p:txBody>
          <a:bodyPr lIns="68580" tIns="34290" rIns="68580" bIns="34290" anchor="ctr"/>
          <a:lstStyle/>
          <a:p>
            <a:pPr algn="ctr" eaLnBrk="1" hangingPunct="1"/>
            <a:endParaRPr lang="en-US" altLang="zh-CN" sz="8800">
              <a:solidFill>
                <a:schemeClr val="bg1"/>
              </a:solidFill>
            </a:endParaRPr>
          </a:p>
        </p:txBody>
      </p:sp>
      <p:pic>
        <p:nvPicPr>
          <p:cNvPr id="8" name="Group 8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9792" y="1839940"/>
            <a:ext cx="260747" cy="283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3"/>
          <p:cNvSpPr txBox="1">
            <a:spLocks noChangeArrowheads="1"/>
          </p:cNvSpPr>
          <p:nvPr/>
        </p:nvSpPr>
        <p:spPr bwMode="auto">
          <a:xfrm>
            <a:off x="5568717" y="1667680"/>
            <a:ext cx="2181108" cy="53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000" b="1" dirty="0">
                <a:ea typeface="微软雅黑" panose="020B0503020204020204" pitchFamily="34" charset="-122"/>
              </a:rPr>
              <a:t>单击添加标题</a:t>
            </a:r>
            <a:endParaRPr lang="en-US" altLang="zh-CN" sz="2000" b="1" dirty="0">
              <a:ea typeface="微软雅黑" panose="020B0503020204020204" pitchFamily="34" charset="-122"/>
            </a:endParaRPr>
          </a:p>
        </p:txBody>
      </p:sp>
      <p:sp>
        <p:nvSpPr>
          <p:cNvPr id="10" name="文本框 180"/>
          <p:cNvSpPr txBox="1">
            <a:spLocks noChangeArrowheads="1"/>
          </p:cNvSpPr>
          <p:nvPr/>
        </p:nvSpPr>
        <p:spPr bwMode="auto">
          <a:xfrm>
            <a:off x="5576518" y="2143588"/>
            <a:ext cx="2734969" cy="553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050" dirty="0">
                <a:latin typeface="微软雅黑" panose="020B0503020204020204" pitchFamily="34" charset="-122"/>
                <a:ea typeface="微软雅黑" panose="020B0503020204020204" pitchFamily="34" charset="-122"/>
              </a:rPr>
              <a:t>请输入您想要的文字请输入您想要的文字请输入您想要的文字</a:t>
            </a:r>
          </a:p>
        </p:txBody>
      </p:sp>
      <p:sp>
        <p:nvSpPr>
          <p:cNvPr id="11" name="TextBox 83"/>
          <p:cNvSpPr txBox="1">
            <a:spLocks noChangeArrowheads="1"/>
          </p:cNvSpPr>
          <p:nvPr/>
        </p:nvSpPr>
        <p:spPr bwMode="auto">
          <a:xfrm>
            <a:off x="5568717" y="3003753"/>
            <a:ext cx="2181108" cy="53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000" b="1" dirty="0">
                <a:ea typeface="微软雅黑" panose="020B0503020204020204" pitchFamily="34" charset="-122"/>
              </a:rPr>
              <a:t>单击添加标题</a:t>
            </a:r>
            <a:endParaRPr lang="en-US" altLang="zh-CN" sz="2000" b="1" dirty="0">
              <a:ea typeface="微软雅黑" panose="020B0503020204020204" pitchFamily="34" charset="-122"/>
            </a:endParaRPr>
          </a:p>
        </p:txBody>
      </p:sp>
      <p:sp>
        <p:nvSpPr>
          <p:cNvPr id="12" name="文本框 180"/>
          <p:cNvSpPr txBox="1">
            <a:spLocks noChangeArrowheads="1"/>
          </p:cNvSpPr>
          <p:nvPr/>
        </p:nvSpPr>
        <p:spPr bwMode="auto">
          <a:xfrm>
            <a:off x="5576518" y="3479661"/>
            <a:ext cx="2734969" cy="553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050" dirty="0">
                <a:latin typeface="微软雅黑" panose="020B0503020204020204" pitchFamily="34" charset="-122"/>
                <a:ea typeface="微软雅黑" panose="020B0503020204020204" pitchFamily="34" charset="-122"/>
              </a:rPr>
              <a:t>请输入您想要的文字请输入您想要的文字请输入您想要的文字</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childTnLst>
                          </p:cTn>
                        </p:par>
                        <p:par>
                          <p:cTn id="37" fill="hold">
                            <p:stCondLst>
                              <p:cond delay="3000"/>
                            </p:stCondLst>
                            <p:childTnLst>
                              <p:par>
                                <p:cTn id="38" presetID="53" presetClass="entr" presetSubtype="16"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3500"/>
                            </p:stCondLst>
                            <p:childTnLst>
                              <p:par>
                                <p:cTn id="44" presetID="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150" fill="hold"/>
                                        <p:tgtEl>
                                          <p:spTgt spid="9"/>
                                        </p:tgtEl>
                                        <p:attrNameLst>
                                          <p:attrName>ppt_x</p:attrName>
                                        </p:attrNameLst>
                                      </p:cBhvr>
                                      <p:tavLst>
                                        <p:tav tm="0">
                                          <p:val>
                                            <p:strVal val="#ppt_x"/>
                                          </p:val>
                                        </p:tav>
                                        <p:tav tm="100000">
                                          <p:val>
                                            <p:strVal val="#ppt_x"/>
                                          </p:val>
                                        </p:tav>
                                      </p:tavLst>
                                    </p:anim>
                                    <p:anim calcmode="lin" valueType="num">
                                      <p:cBhvr additive="base">
                                        <p:cTn id="47" dur="150" fill="hold"/>
                                        <p:tgtEl>
                                          <p:spTgt spid="9"/>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150" fill="hold"/>
                                        <p:tgtEl>
                                          <p:spTgt spid="10"/>
                                        </p:tgtEl>
                                        <p:attrNameLst>
                                          <p:attrName>ppt_x</p:attrName>
                                        </p:attrNameLst>
                                      </p:cBhvr>
                                      <p:tavLst>
                                        <p:tav tm="0">
                                          <p:val>
                                            <p:strVal val="#ppt_x"/>
                                          </p:val>
                                        </p:tav>
                                        <p:tav tm="100000">
                                          <p:val>
                                            <p:strVal val="#ppt_x"/>
                                          </p:val>
                                        </p:tav>
                                      </p:tavLst>
                                    </p:anim>
                                    <p:anim calcmode="lin" valueType="num">
                                      <p:cBhvr additive="base">
                                        <p:cTn id="52" dur="150" fill="hold"/>
                                        <p:tgtEl>
                                          <p:spTgt spid="10"/>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additive="base">
                                        <p:cTn id="56" dur="150" fill="hold"/>
                                        <p:tgtEl>
                                          <p:spTgt spid="11"/>
                                        </p:tgtEl>
                                        <p:attrNameLst>
                                          <p:attrName>ppt_x</p:attrName>
                                        </p:attrNameLst>
                                      </p:cBhvr>
                                      <p:tavLst>
                                        <p:tav tm="0">
                                          <p:val>
                                            <p:strVal val="#ppt_x"/>
                                          </p:val>
                                        </p:tav>
                                        <p:tav tm="100000">
                                          <p:val>
                                            <p:strVal val="#ppt_x"/>
                                          </p:val>
                                        </p:tav>
                                      </p:tavLst>
                                    </p:anim>
                                    <p:anim calcmode="lin" valueType="num">
                                      <p:cBhvr additive="base">
                                        <p:cTn id="57" dur="150" fill="hold"/>
                                        <p:tgtEl>
                                          <p:spTgt spid="11"/>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150" fill="hold"/>
                                        <p:tgtEl>
                                          <p:spTgt spid="12"/>
                                        </p:tgtEl>
                                        <p:attrNameLst>
                                          <p:attrName>ppt_x</p:attrName>
                                        </p:attrNameLst>
                                      </p:cBhvr>
                                      <p:tavLst>
                                        <p:tav tm="0">
                                          <p:val>
                                            <p:strVal val="#ppt_x"/>
                                          </p:val>
                                        </p:tav>
                                        <p:tav tm="100000">
                                          <p:val>
                                            <p:strVal val="#ppt_x"/>
                                          </p:val>
                                        </p:tav>
                                      </p:tavLst>
                                    </p:anim>
                                    <p:anim calcmode="lin" valueType="num">
                                      <p:cBhvr additive="base">
                                        <p:cTn id="62" dur="15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P spid="7" grpId="0" animBg="1"/>
      <p:bldP spid="9"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77673" y="1575696"/>
            <a:ext cx="8312727" cy="22132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 name="矩形 1"/>
          <p:cNvSpPr/>
          <p:nvPr/>
        </p:nvSpPr>
        <p:spPr>
          <a:xfrm>
            <a:off x="9048714" y="156132"/>
            <a:ext cx="117307" cy="40578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 name="TextBox 59"/>
          <p:cNvSpPr txBox="1">
            <a:spLocks noChangeArrowheads="1"/>
          </p:cNvSpPr>
          <p:nvPr/>
        </p:nvSpPr>
        <p:spPr bwMode="auto">
          <a:xfrm>
            <a:off x="6322259" y="191731"/>
            <a:ext cx="2617271" cy="34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b="1" dirty="0" smtClean="0">
                <a:solidFill>
                  <a:srgbClr val="C00000"/>
                </a:solidFill>
                <a:latin typeface="微软雅黑" panose="020B0503020204020204" pitchFamily="34" charset="-122"/>
                <a:ea typeface="微软雅黑" panose="020B0503020204020204" pitchFamily="34" charset="-122"/>
              </a:rPr>
              <a:t>点击此处添加您的标题</a:t>
            </a:r>
            <a:endParaRPr lang="zh-CN" altLang="en-US" b="1" dirty="0">
              <a:solidFill>
                <a:srgbClr val="C00000"/>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b="4478"/>
          <a:stretch>
            <a:fillRect/>
          </a:stretch>
        </p:blipFill>
        <p:spPr>
          <a:xfrm>
            <a:off x="1069694" y="338515"/>
            <a:ext cx="3319713" cy="4466540"/>
          </a:xfrm>
          <a:prstGeom prst="rect">
            <a:avLst/>
          </a:prstGeom>
        </p:spPr>
      </p:pic>
      <p:sp>
        <p:nvSpPr>
          <p:cNvPr id="6" name="TextBox 83"/>
          <p:cNvSpPr txBox="1">
            <a:spLocks noChangeArrowheads="1"/>
          </p:cNvSpPr>
          <p:nvPr/>
        </p:nvSpPr>
        <p:spPr bwMode="auto">
          <a:xfrm>
            <a:off x="5516067" y="1967256"/>
            <a:ext cx="2327267" cy="476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000" b="1" dirty="0">
                <a:solidFill>
                  <a:schemeClr val="bg1"/>
                </a:solidFill>
                <a:ea typeface="微软雅黑" panose="020B0503020204020204" pitchFamily="34" charset="-122"/>
              </a:rPr>
              <a:t>单击添加标题</a:t>
            </a:r>
            <a:endParaRPr lang="en-US" altLang="zh-CN" sz="2000" b="1" dirty="0">
              <a:solidFill>
                <a:schemeClr val="bg1"/>
              </a:solidFill>
              <a:ea typeface="微软雅黑" panose="020B0503020204020204" pitchFamily="34" charset="-122"/>
            </a:endParaRPr>
          </a:p>
        </p:txBody>
      </p:sp>
      <p:sp>
        <p:nvSpPr>
          <p:cNvPr id="7" name="文本框 180"/>
          <p:cNvSpPr txBox="1">
            <a:spLocks noChangeArrowheads="1"/>
          </p:cNvSpPr>
          <p:nvPr/>
        </p:nvSpPr>
        <p:spPr bwMode="auto">
          <a:xfrm>
            <a:off x="5518134" y="2484504"/>
            <a:ext cx="2555879" cy="900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请输入您想要的文字请输入您想要的文字请输入您想要的文字请输入您想要的文字</a:t>
            </a:r>
          </a:p>
        </p:txBody>
      </p:sp>
      <p:sp>
        <p:nvSpPr>
          <p:cNvPr id="8" name="TextBox 60"/>
          <p:cNvSpPr txBox="1"/>
          <p:nvPr/>
        </p:nvSpPr>
        <p:spPr>
          <a:xfrm>
            <a:off x="5606150" y="3884709"/>
            <a:ext cx="2699879" cy="553998"/>
          </a:xfrm>
          <a:prstGeom prst="rect">
            <a:avLst/>
          </a:prstGeom>
          <a:noFill/>
        </p:spPr>
        <p:txBody>
          <a:bodyPr wrap="square" lIns="0" tIns="0" rIns="0" bIns="0" rtlCol="0">
            <a:spAutoFit/>
          </a:bodyPr>
          <a:lstStyle/>
          <a:p>
            <a:r>
              <a:rPr lang="en-US" altLang="zh-CN" sz="3600" dirty="0">
                <a:latin typeface="Athene" pitchFamily="50" charset="0"/>
                <a:ea typeface="微软雅黑" panose="020B0503020204020204" pitchFamily="34" charset="-122"/>
              </a:rPr>
              <a:t>147,258,369</a:t>
            </a:r>
            <a:endParaRPr lang="zh-CN" altLang="en-US" sz="3600" dirty="0">
              <a:latin typeface="Athene" pitchFamily="50"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par>
                                <p:cTn id="34" presetID="9" presetClass="entr" presetSubtype="0" fill="hold" grpId="0" nodeType="withEffect">
                                  <p:stCondLst>
                                    <p:cond delay="600"/>
                                  </p:stCondLst>
                                  <p:childTnLst>
                                    <p:set>
                                      <p:cBhvr>
                                        <p:cTn id="35" dur="1" fill="hold">
                                          <p:stCondLst>
                                            <p:cond delay="0"/>
                                          </p:stCondLst>
                                        </p:cTn>
                                        <p:tgtEl>
                                          <p:spTgt spid="8"/>
                                        </p:tgtEl>
                                        <p:attrNameLst>
                                          <p:attrName>style.visibility</p:attrName>
                                        </p:attrNameLst>
                                      </p:cBhvr>
                                      <p:to>
                                        <p:strVal val="visible"/>
                                      </p:to>
                                    </p:set>
                                    <p:animEffect transition="in" filter="dissolve">
                                      <p:cBhvr>
                                        <p:cTn id="36" dur="500"/>
                                        <p:tgtEl>
                                          <p:spTgt spid="8"/>
                                        </p:tgtEl>
                                      </p:cBhvr>
                                    </p:animEffect>
                                  </p:childTnLst>
                                </p:cTn>
                              </p:par>
                              <p:par>
                                <p:cTn id="37" presetID="32" presetClass="emph" presetSubtype="0" fill="hold" grpId="1" nodeType="withEffect">
                                  <p:stCondLst>
                                    <p:cond delay="750"/>
                                  </p:stCondLst>
                                  <p:childTnLst>
                                    <p:animRot by="120000">
                                      <p:cBhvr>
                                        <p:cTn id="38" dur="75" fill="hold">
                                          <p:stCondLst>
                                            <p:cond delay="0"/>
                                          </p:stCondLst>
                                        </p:cTn>
                                        <p:tgtEl>
                                          <p:spTgt spid="8"/>
                                        </p:tgtEl>
                                        <p:attrNameLst>
                                          <p:attrName>r</p:attrName>
                                        </p:attrNameLst>
                                      </p:cBhvr>
                                    </p:animRot>
                                    <p:animRot by="-240000">
                                      <p:cBhvr>
                                        <p:cTn id="39" dur="150" fill="hold">
                                          <p:stCondLst>
                                            <p:cond delay="150"/>
                                          </p:stCondLst>
                                        </p:cTn>
                                        <p:tgtEl>
                                          <p:spTgt spid="8"/>
                                        </p:tgtEl>
                                        <p:attrNameLst>
                                          <p:attrName>r</p:attrName>
                                        </p:attrNameLst>
                                      </p:cBhvr>
                                    </p:animRot>
                                    <p:animRot by="240000">
                                      <p:cBhvr>
                                        <p:cTn id="40" dur="150" fill="hold">
                                          <p:stCondLst>
                                            <p:cond delay="300"/>
                                          </p:stCondLst>
                                        </p:cTn>
                                        <p:tgtEl>
                                          <p:spTgt spid="8"/>
                                        </p:tgtEl>
                                        <p:attrNameLst>
                                          <p:attrName>r</p:attrName>
                                        </p:attrNameLst>
                                      </p:cBhvr>
                                    </p:animRot>
                                    <p:animRot by="-240000">
                                      <p:cBhvr>
                                        <p:cTn id="41" dur="150" fill="hold">
                                          <p:stCondLst>
                                            <p:cond delay="450"/>
                                          </p:stCondLst>
                                        </p:cTn>
                                        <p:tgtEl>
                                          <p:spTgt spid="8"/>
                                        </p:tgtEl>
                                        <p:attrNameLst>
                                          <p:attrName>r</p:attrName>
                                        </p:attrNameLst>
                                      </p:cBhvr>
                                    </p:animRot>
                                    <p:animRot by="120000">
                                      <p:cBhvr>
                                        <p:cTn id="42" dur="150" fill="hold">
                                          <p:stCondLst>
                                            <p:cond delay="6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 grpId="0"/>
      <p:bldP spid="6" grpId="0"/>
      <p:bldP spid="7" grpId="0"/>
      <p:bldP spid="8" grpId="0"/>
      <p:bldP spid="8"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048714" y="156132"/>
            <a:ext cx="117307" cy="40578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 name="TextBox 59"/>
          <p:cNvSpPr txBox="1">
            <a:spLocks noChangeArrowheads="1"/>
          </p:cNvSpPr>
          <p:nvPr/>
        </p:nvSpPr>
        <p:spPr bwMode="auto">
          <a:xfrm>
            <a:off x="6322259" y="191731"/>
            <a:ext cx="2617271" cy="34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b="1" dirty="0" smtClean="0">
                <a:solidFill>
                  <a:srgbClr val="C00000"/>
                </a:solidFill>
                <a:latin typeface="微软雅黑" panose="020B0503020204020204" pitchFamily="34" charset="-122"/>
                <a:ea typeface="微软雅黑" panose="020B0503020204020204" pitchFamily="34" charset="-122"/>
              </a:rPr>
              <a:t>点击此处添加您的标题</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4" name="Rectangle 6"/>
          <p:cNvSpPr>
            <a:spLocks noChangeArrowheads="1"/>
          </p:cNvSpPr>
          <p:nvPr/>
        </p:nvSpPr>
        <p:spPr bwMode="auto">
          <a:xfrm>
            <a:off x="1982498" y="2661580"/>
            <a:ext cx="1301750" cy="763587"/>
          </a:xfrm>
          <a:prstGeom prst="rect">
            <a:avLst/>
          </a:prstGeom>
          <a:solidFill>
            <a:srgbClr val="C00000"/>
          </a:solid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zh-CN" altLang="en-US" sz="1600" dirty="0">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5" name="Rectangle 6"/>
          <p:cNvSpPr>
            <a:spLocks noChangeArrowheads="1"/>
          </p:cNvSpPr>
          <p:nvPr/>
        </p:nvSpPr>
        <p:spPr bwMode="auto">
          <a:xfrm>
            <a:off x="3308061" y="2278992"/>
            <a:ext cx="1301750" cy="1144588"/>
          </a:xfrm>
          <a:prstGeom prst="rect">
            <a:avLst/>
          </a:prstGeom>
          <a:solidFill>
            <a:srgbClr val="C00000"/>
          </a:solid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zh-CN" altLang="en-US" sz="1600" dirty="0">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6" name="Rectangle 6"/>
          <p:cNvSpPr>
            <a:spLocks noChangeArrowheads="1"/>
          </p:cNvSpPr>
          <p:nvPr/>
        </p:nvSpPr>
        <p:spPr bwMode="auto">
          <a:xfrm>
            <a:off x="4647911" y="1882117"/>
            <a:ext cx="1301750" cy="1544638"/>
          </a:xfrm>
          <a:prstGeom prst="rect">
            <a:avLst/>
          </a:prstGeom>
          <a:solidFill>
            <a:srgbClr val="C00000"/>
          </a:solid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zh-CN" altLang="en-US" sz="1600" dirty="0">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7" name="Rectangle 6"/>
          <p:cNvSpPr>
            <a:spLocks noChangeArrowheads="1"/>
          </p:cNvSpPr>
          <p:nvPr/>
        </p:nvSpPr>
        <p:spPr bwMode="auto">
          <a:xfrm>
            <a:off x="5973473" y="1513817"/>
            <a:ext cx="1303338" cy="1911350"/>
          </a:xfrm>
          <a:prstGeom prst="rect">
            <a:avLst/>
          </a:prstGeom>
          <a:solidFill>
            <a:srgbClr val="C00000"/>
          </a:solid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zh-CN" altLang="en-US" sz="1600" dirty="0">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8" name="Freeform 5743"/>
          <p:cNvSpPr>
            <a:spLocks noEditPoints="1" noChangeArrowheads="1"/>
          </p:cNvSpPr>
          <p:nvPr/>
        </p:nvSpPr>
        <p:spPr bwMode="auto">
          <a:xfrm>
            <a:off x="1982498" y="1147105"/>
            <a:ext cx="1106487" cy="1528762"/>
          </a:xfrm>
          <a:custGeom>
            <a:avLst/>
            <a:gdLst>
              <a:gd name="T0" fmla="*/ 2147483646 w 58"/>
              <a:gd name="T1" fmla="*/ 2147483646 h 80"/>
              <a:gd name="T2" fmla="*/ 2147483646 w 58"/>
              <a:gd name="T3" fmla="*/ 2147483646 h 80"/>
              <a:gd name="T4" fmla="*/ 2147483646 w 58"/>
              <a:gd name="T5" fmla="*/ 2147483646 h 80"/>
              <a:gd name="T6" fmla="*/ 2147483646 w 58"/>
              <a:gd name="T7" fmla="*/ 2147483646 h 80"/>
              <a:gd name="T8" fmla="*/ 2147483646 w 58"/>
              <a:gd name="T9" fmla="*/ 2147483646 h 80"/>
              <a:gd name="T10" fmla="*/ 2147483646 w 58"/>
              <a:gd name="T11" fmla="*/ 2147483646 h 80"/>
              <a:gd name="T12" fmla="*/ 2147483646 w 58"/>
              <a:gd name="T13" fmla="*/ 2147483646 h 80"/>
              <a:gd name="T14" fmla="*/ 2147483646 w 58"/>
              <a:gd name="T15" fmla="*/ 2147483646 h 80"/>
              <a:gd name="T16" fmla="*/ 2147483646 w 58"/>
              <a:gd name="T17" fmla="*/ 2147483646 h 80"/>
              <a:gd name="T18" fmla="*/ 2147483646 w 58"/>
              <a:gd name="T19" fmla="*/ 2147483646 h 80"/>
              <a:gd name="T20" fmla="*/ 2147483646 w 58"/>
              <a:gd name="T21" fmla="*/ 2147483646 h 80"/>
              <a:gd name="T22" fmla="*/ 2147483646 w 58"/>
              <a:gd name="T23" fmla="*/ 2147483646 h 80"/>
              <a:gd name="T24" fmla="*/ 2147483646 w 58"/>
              <a:gd name="T25" fmla="*/ 2147483646 h 80"/>
              <a:gd name="T26" fmla="*/ 2147483646 w 58"/>
              <a:gd name="T27" fmla="*/ 2147483646 h 80"/>
              <a:gd name="T28" fmla="*/ 363938836 w 58"/>
              <a:gd name="T29" fmla="*/ 2147483646 h 80"/>
              <a:gd name="T30" fmla="*/ 0 w 58"/>
              <a:gd name="T31" fmla="*/ 2147483646 h 80"/>
              <a:gd name="T32" fmla="*/ 2147483646 w 58"/>
              <a:gd name="T33" fmla="*/ 2147483646 h 80"/>
              <a:gd name="T34" fmla="*/ 2147483646 w 58"/>
              <a:gd name="T35" fmla="*/ 2147483646 h 80"/>
              <a:gd name="T36" fmla="*/ 2147483646 w 58"/>
              <a:gd name="T37" fmla="*/ 2147483646 h 80"/>
              <a:gd name="T38" fmla="*/ 2147483646 w 58"/>
              <a:gd name="T39" fmla="*/ 2147483646 h 80"/>
              <a:gd name="T40" fmla="*/ 2147483646 w 58"/>
              <a:gd name="T41" fmla="*/ 2147483646 h 80"/>
              <a:gd name="T42" fmla="*/ 2147483646 w 58"/>
              <a:gd name="T43" fmla="*/ 2147483646 h 80"/>
              <a:gd name="T44" fmla="*/ 1819732336 w 58"/>
              <a:gd name="T45" fmla="*/ 2147483646 h 80"/>
              <a:gd name="T46" fmla="*/ 2147483646 w 58"/>
              <a:gd name="T47" fmla="*/ 2147483646 h 80"/>
              <a:gd name="T48" fmla="*/ 2147483646 w 58"/>
              <a:gd name="T49" fmla="*/ 0 h 80"/>
              <a:gd name="T50" fmla="*/ 2147483646 w 58"/>
              <a:gd name="T51" fmla="*/ 2147483646 h 80"/>
              <a:gd name="T52" fmla="*/ 2147483646 w 58"/>
              <a:gd name="T53" fmla="*/ 2147483646 h 80"/>
              <a:gd name="T54" fmla="*/ 2147483646 w 58"/>
              <a:gd name="T55" fmla="*/ 2147483646 h 80"/>
              <a:gd name="T56" fmla="*/ 2147483646 w 58"/>
              <a:gd name="T57" fmla="*/ 0 h 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8" h="80">
                <a:moveTo>
                  <a:pt x="20" y="20"/>
                </a:moveTo>
                <a:cubicBezTo>
                  <a:pt x="42" y="20"/>
                  <a:pt x="42" y="20"/>
                  <a:pt x="42" y="20"/>
                </a:cubicBezTo>
                <a:cubicBezTo>
                  <a:pt x="46" y="36"/>
                  <a:pt x="46" y="36"/>
                  <a:pt x="46" y="36"/>
                </a:cubicBezTo>
                <a:cubicBezTo>
                  <a:pt x="58" y="36"/>
                  <a:pt x="58" y="36"/>
                  <a:pt x="58" y="36"/>
                </a:cubicBezTo>
                <a:cubicBezTo>
                  <a:pt x="58" y="39"/>
                  <a:pt x="58" y="39"/>
                  <a:pt x="58" y="39"/>
                </a:cubicBezTo>
                <a:cubicBezTo>
                  <a:pt x="42" y="41"/>
                  <a:pt x="42" y="41"/>
                  <a:pt x="42" y="41"/>
                </a:cubicBezTo>
                <a:cubicBezTo>
                  <a:pt x="37" y="35"/>
                  <a:pt x="37" y="35"/>
                  <a:pt x="37" y="35"/>
                </a:cubicBezTo>
                <a:cubicBezTo>
                  <a:pt x="34" y="46"/>
                  <a:pt x="34" y="46"/>
                  <a:pt x="34" y="46"/>
                </a:cubicBezTo>
                <a:cubicBezTo>
                  <a:pt x="46" y="60"/>
                  <a:pt x="46" y="60"/>
                  <a:pt x="46" y="60"/>
                </a:cubicBezTo>
                <a:cubicBezTo>
                  <a:pt x="46" y="79"/>
                  <a:pt x="46" y="79"/>
                  <a:pt x="46" y="79"/>
                </a:cubicBezTo>
                <a:cubicBezTo>
                  <a:pt x="41" y="80"/>
                  <a:pt x="41" y="80"/>
                  <a:pt x="41" y="80"/>
                </a:cubicBezTo>
                <a:cubicBezTo>
                  <a:pt x="37" y="63"/>
                  <a:pt x="37" y="63"/>
                  <a:pt x="37" y="63"/>
                </a:cubicBezTo>
                <a:cubicBezTo>
                  <a:pt x="27" y="56"/>
                  <a:pt x="27" y="56"/>
                  <a:pt x="27" y="56"/>
                </a:cubicBezTo>
                <a:cubicBezTo>
                  <a:pt x="24" y="60"/>
                  <a:pt x="19" y="68"/>
                  <a:pt x="19" y="68"/>
                </a:cubicBezTo>
                <a:cubicBezTo>
                  <a:pt x="1" y="71"/>
                  <a:pt x="1" y="71"/>
                  <a:pt x="1" y="71"/>
                </a:cubicBezTo>
                <a:cubicBezTo>
                  <a:pt x="0" y="68"/>
                  <a:pt x="0" y="68"/>
                  <a:pt x="0" y="68"/>
                </a:cubicBezTo>
                <a:cubicBezTo>
                  <a:pt x="14" y="62"/>
                  <a:pt x="14" y="62"/>
                  <a:pt x="14" y="62"/>
                </a:cubicBezTo>
                <a:cubicBezTo>
                  <a:pt x="17" y="45"/>
                  <a:pt x="17" y="45"/>
                  <a:pt x="17" y="45"/>
                </a:cubicBezTo>
                <a:cubicBezTo>
                  <a:pt x="20" y="31"/>
                  <a:pt x="20" y="31"/>
                  <a:pt x="20" y="31"/>
                </a:cubicBezTo>
                <a:cubicBezTo>
                  <a:pt x="13" y="33"/>
                  <a:pt x="13" y="33"/>
                  <a:pt x="13" y="33"/>
                </a:cubicBezTo>
                <a:cubicBezTo>
                  <a:pt x="15" y="44"/>
                  <a:pt x="15" y="44"/>
                  <a:pt x="15" y="44"/>
                </a:cubicBezTo>
                <a:cubicBezTo>
                  <a:pt x="11" y="45"/>
                  <a:pt x="11" y="45"/>
                  <a:pt x="11" y="45"/>
                </a:cubicBezTo>
                <a:cubicBezTo>
                  <a:pt x="5" y="31"/>
                  <a:pt x="5" y="31"/>
                  <a:pt x="5" y="31"/>
                </a:cubicBezTo>
                <a:cubicBezTo>
                  <a:pt x="20" y="20"/>
                  <a:pt x="20" y="20"/>
                  <a:pt x="20" y="20"/>
                </a:cubicBezTo>
                <a:close/>
                <a:moveTo>
                  <a:pt x="32" y="0"/>
                </a:moveTo>
                <a:cubicBezTo>
                  <a:pt x="37" y="0"/>
                  <a:pt x="41" y="4"/>
                  <a:pt x="41" y="9"/>
                </a:cubicBezTo>
                <a:cubicBezTo>
                  <a:pt x="41" y="14"/>
                  <a:pt x="37" y="18"/>
                  <a:pt x="32" y="18"/>
                </a:cubicBezTo>
                <a:cubicBezTo>
                  <a:pt x="27" y="18"/>
                  <a:pt x="23" y="14"/>
                  <a:pt x="23" y="9"/>
                </a:cubicBezTo>
                <a:cubicBezTo>
                  <a:pt x="23" y="4"/>
                  <a:pt x="27" y="0"/>
                  <a:pt x="32" y="0"/>
                </a:cubicBezTo>
                <a:close/>
              </a:path>
            </a:pathLst>
          </a:custGeom>
          <a:solidFill>
            <a:srgbClr val="C00000"/>
          </a:solidFill>
          <a:ln>
            <a:noFill/>
          </a:ln>
        </p:spPr>
        <p:txBody>
          <a:bodyPr/>
          <a:lstStyle/>
          <a:p>
            <a:endParaRPr lang="zh-CN" altLang="en-US"/>
          </a:p>
        </p:txBody>
      </p:sp>
      <p:sp>
        <p:nvSpPr>
          <p:cNvPr id="9" name="TextBox 83"/>
          <p:cNvSpPr txBox="1">
            <a:spLocks noChangeArrowheads="1"/>
          </p:cNvSpPr>
          <p:nvPr/>
        </p:nvSpPr>
        <p:spPr bwMode="auto">
          <a:xfrm>
            <a:off x="1879161" y="3559708"/>
            <a:ext cx="3315774" cy="476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000" b="1" dirty="0">
                <a:ea typeface="微软雅黑" panose="020B0503020204020204" pitchFamily="34" charset="-122"/>
              </a:rPr>
              <a:t>单击添加标题</a:t>
            </a:r>
            <a:endParaRPr lang="en-US" altLang="zh-CN" sz="2000" b="1" dirty="0">
              <a:ea typeface="微软雅黑" panose="020B0503020204020204" pitchFamily="34" charset="-122"/>
            </a:endParaRPr>
          </a:p>
        </p:txBody>
      </p:sp>
      <p:sp>
        <p:nvSpPr>
          <p:cNvPr id="10" name="文本框 180"/>
          <p:cNvSpPr txBox="1">
            <a:spLocks noChangeArrowheads="1"/>
          </p:cNvSpPr>
          <p:nvPr/>
        </p:nvSpPr>
        <p:spPr bwMode="auto">
          <a:xfrm>
            <a:off x="1927906" y="4035616"/>
            <a:ext cx="5067497" cy="590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200" dirty="0">
                <a:latin typeface="微软雅黑" panose="020B0503020204020204" pitchFamily="34" charset="-122"/>
                <a:ea typeface="微软雅黑" panose="020B0503020204020204" pitchFamily="34" charset="-122"/>
              </a:rPr>
              <a:t>请输入您想要的文字请输入您想要的文字请输入您想要的文字请输入您想要的文字</a:t>
            </a:r>
          </a:p>
        </p:txBody>
      </p:sp>
      <p:sp>
        <p:nvSpPr>
          <p:cNvPr id="11" name="文本框 180"/>
          <p:cNvSpPr txBox="1">
            <a:spLocks noChangeArrowheads="1"/>
          </p:cNvSpPr>
          <p:nvPr/>
        </p:nvSpPr>
        <p:spPr bwMode="auto">
          <a:xfrm>
            <a:off x="2117006" y="2816653"/>
            <a:ext cx="1012923" cy="4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200" dirty="0">
                <a:solidFill>
                  <a:schemeClr val="bg1"/>
                </a:solidFill>
                <a:latin typeface="微软雅黑" panose="020B0503020204020204" pitchFamily="34" charset="-122"/>
                <a:ea typeface="微软雅黑" panose="020B0503020204020204" pitchFamily="34" charset="-122"/>
              </a:rPr>
              <a:t>请输入您想要的文字</a:t>
            </a:r>
          </a:p>
        </p:txBody>
      </p:sp>
      <p:sp>
        <p:nvSpPr>
          <p:cNvPr id="12" name="文本框 180"/>
          <p:cNvSpPr txBox="1">
            <a:spLocks noChangeArrowheads="1"/>
          </p:cNvSpPr>
          <p:nvPr/>
        </p:nvSpPr>
        <p:spPr bwMode="auto">
          <a:xfrm>
            <a:off x="3452474" y="2684184"/>
            <a:ext cx="1012923" cy="4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200" dirty="0">
                <a:solidFill>
                  <a:schemeClr val="bg1"/>
                </a:solidFill>
                <a:latin typeface="微软雅黑" panose="020B0503020204020204" pitchFamily="34" charset="-122"/>
                <a:ea typeface="微软雅黑" panose="020B0503020204020204" pitchFamily="34" charset="-122"/>
              </a:rPr>
              <a:t>请输入您想要的文字</a:t>
            </a:r>
          </a:p>
        </p:txBody>
      </p:sp>
      <p:sp>
        <p:nvSpPr>
          <p:cNvPr id="13" name="文本框 180"/>
          <p:cNvSpPr txBox="1">
            <a:spLocks noChangeArrowheads="1"/>
          </p:cNvSpPr>
          <p:nvPr/>
        </p:nvSpPr>
        <p:spPr bwMode="auto">
          <a:xfrm>
            <a:off x="4816914" y="2435154"/>
            <a:ext cx="1012923" cy="4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200" dirty="0">
                <a:solidFill>
                  <a:schemeClr val="bg1"/>
                </a:solidFill>
                <a:latin typeface="微软雅黑" panose="020B0503020204020204" pitchFamily="34" charset="-122"/>
                <a:ea typeface="微软雅黑" panose="020B0503020204020204" pitchFamily="34" charset="-122"/>
              </a:rPr>
              <a:t>请输入您想要的文字</a:t>
            </a:r>
          </a:p>
        </p:txBody>
      </p:sp>
      <p:sp>
        <p:nvSpPr>
          <p:cNvPr id="14" name="文本框 180"/>
          <p:cNvSpPr txBox="1">
            <a:spLocks noChangeArrowheads="1"/>
          </p:cNvSpPr>
          <p:nvPr/>
        </p:nvSpPr>
        <p:spPr bwMode="auto">
          <a:xfrm>
            <a:off x="6118680" y="2203842"/>
            <a:ext cx="1012923" cy="4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200" dirty="0">
                <a:solidFill>
                  <a:schemeClr val="bg1"/>
                </a:solidFill>
                <a:latin typeface="微软雅黑" panose="020B0503020204020204" pitchFamily="34" charset="-122"/>
                <a:ea typeface="微软雅黑" panose="020B0503020204020204" pitchFamily="34" charset="-122"/>
              </a:rPr>
              <a:t>请输入您想要的文字</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50" fill="hold"/>
                                        <p:tgtEl>
                                          <p:spTgt spid="4"/>
                                        </p:tgtEl>
                                        <p:attrNameLst>
                                          <p:attrName>ppt_x</p:attrName>
                                        </p:attrNameLst>
                                      </p:cBhvr>
                                      <p:tavLst>
                                        <p:tav tm="0">
                                          <p:val>
                                            <p:strVal val="#ppt_x"/>
                                          </p:val>
                                        </p:tav>
                                        <p:tav tm="100000">
                                          <p:val>
                                            <p:strVal val="#ppt_x"/>
                                          </p:val>
                                        </p:tav>
                                      </p:tavLst>
                                    </p:anim>
                                    <p:anim calcmode="lin" valueType="num">
                                      <p:cBhvr additive="base">
                                        <p:cTn id="19" dur="150" fill="hold"/>
                                        <p:tgtEl>
                                          <p:spTgt spid="4"/>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150" fill="hold"/>
                                        <p:tgtEl>
                                          <p:spTgt spid="5"/>
                                        </p:tgtEl>
                                        <p:attrNameLst>
                                          <p:attrName>ppt_x</p:attrName>
                                        </p:attrNameLst>
                                      </p:cBhvr>
                                      <p:tavLst>
                                        <p:tav tm="0">
                                          <p:val>
                                            <p:strVal val="#ppt_x"/>
                                          </p:val>
                                        </p:tav>
                                        <p:tav tm="100000">
                                          <p:val>
                                            <p:strVal val="#ppt_x"/>
                                          </p:val>
                                        </p:tav>
                                      </p:tavLst>
                                    </p:anim>
                                    <p:anim calcmode="lin" valueType="num">
                                      <p:cBhvr additive="base">
                                        <p:cTn id="24" dur="150" fill="hold"/>
                                        <p:tgtEl>
                                          <p:spTgt spid="5"/>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4"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150" fill="hold"/>
                                        <p:tgtEl>
                                          <p:spTgt spid="6"/>
                                        </p:tgtEl>
                                        <p:attrNameLst>
                                          <p:attrName>ppt_x</p:attrName>
                                        </p:attrNameLst>
                                      </p:cBhvr>
                                      <p:tavLst>
                                        <p:tav tm="0">
                                          <p:val>
                                            <p:strVal val="#ppt_x"/>
                                          </p:val>
                                        </p:tav>
                                        <p:tav tm="100000">
                                          <p:val>
                                            <p:strVal val="#ppt_x"/>
                                          </p:val>
                                        </p:tav>
                                      </p:tavLst>
                                    </p:anim>
                                    <p:anim calcmode="lin" valueType="num">
                                      <p:cBhvr additive="base">
                                        <p:cTn id="29" dur="150" fill="hold"/>
                                        <p:tgtEl>
                                          <p:spTgt spid="6"/>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150" fill="hold"/>
                                        <p:tgtEl>
                                          <p:spTgt spid="7"/>
                                        </p:tgtEl>
                                        <p:attrNameLst>
                                          <p:attrName>ppt_x</p:attrName>
                                        </p:attrNameLst>
                                      </p:cBhvr>
                                      <p:tavLst>
                                        <p:tav tm="0">
                                          <p:val>
                                            <p:strVal val="#ppt_x"/>
                                          </p:val>
                                        </p:tav>
                                        <p:tav tm="100000">
                                          <p:val>
                                            <p:strVal val="#ppt_x"/>
                                          </p:val>
                                        </p:tav>
                                      </p:tavLst>
                                    </p:anim>
                                    <p:anim calcmode="lin" valueType="num">
                                      <p:cBhvr additive="base">
                                        <p:cTn id="34" dur="150" fill="hold"/>
                                        <p:tgtEl>
                                          <p:spTgt spid="7"/>
                                        </p:tgtEl>
                                        <p:attrNameLst>
                                          <p:attrName>ppt_y</p:attrName>
                                        </p:attrNameLst>
                                      </p:cBhvr>
                                      <p:tavLst>
                                        <p:tav tm="0">
                                          <p:val>
                                            <p:strVal val="1+#ppt_h/2"/>
                                          </p:val>
                                        </p:tav>
                                        <p:tav tm="100000">
                                          <p:val>
                                            <p:strVal val="#ppt_y"/>
                                          </p:val>
                                        </p:tav>
                                      </p:tavLst>
                                    </p:anim>
                                  </p:childTnLst>
                                </p:cTn>
                              </p:par>
                            </p:childTnLst>
                          </p:cTn>
                        </p:par>
                        <p:par>
                          <p:cTn id="35" fill="hold">
                            <p:stCondLst>
                              <p:cond delay="2500"/>
                            </p:stCondLst>
                            <p:childTnLst>
                              <p:par>
                                <p:cTn id="36" presetID="2" presetClass="entr" presetSubtype="4"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150" fill="hold"/>
                                        <p:tgtEl>
                                          <p:spTgt spid="8"/>
                                        </p:tgtEl>
                                        <p:attrNameLst>
                                          <p:attrName>ppt_x</p:attrName>
                                        </p:attrNameLst>
                                      </p:cBhvr>
                                      <p:tavLst>
                                        <p:tav tm="0">
                                          <p:val>
                                            <p:strVal val="#ppt_x"/>
                                          </p:val>
                                        </p:tav>
                                        <p:tav tm="100000">
                                          <p:val>
                                            <p:strVal val="#ppt_x"/>
                                          </p:val>
                                        </p:tav>
                                      </p:tavLst>
                                    </p:anim>
                                    <p:anim calcmode="lin" valueType="num">
                                      <p:cBhvr additive="base">
                                        <p:cTn id="39" dur="150" fill="hold"/>
                                        <p:tgtEl>
                                          <p:spTgt spid="8"/>
                                        </p:tgtEl>
                                        <p:attrNameLst>
                                          <p:attrName>ppt_y</p:attrName>
                                        </p:attrNameLst>
                                      </p:cBhvr>
                                      <p:tavLst>
                                        <p:tav tm="0">
                                          <p:val>
                                            <p:strVal val="1+#ppt_h/2"/>
                                          </p:val>
                                        </p:tav>
                                        <p:tav tm="100000">
                                          <p:val>
                                            <p:strVal val="#ppt_y"/>
                                          </p:val>
                                        </p:tav>
                                      </p:tavLst>
                                    </p:anim>
                                  </p:childTnLst>
                                </p:cTn>
                              </p:par>
                            </p:childTnLst>
                          </p:cTn>
                        </p:par>
                        <p:par>
                          <p:cTn id="40" fill="hold">
                            <p:stCondLst>
                              <p:cond delay="3000"/>
                            </p:stCondLst>
                            <p:childTnLst>
                              <p:par>
                                <p:cTn id="41" presetID="2" presetClass="entr" presetSubtype="4"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150" fill="hold"/>
                                        <p:tgtEl>
                                          <p:spTgt spid="9"/>
                                        </p:tgtEl>
                                        <p:attrNameLst>
                                          <p:attrName>ppt_x</p:attrName>
                                        </p:attrNameLst>
                                      </p:cBhvr>
                                      <p:tavLst>
                                        <p:tav tm="0">
                                          <p:val>
                                            <p:strVal val="#ppt_x"/>
                                          </p:val>
                                        </p:tav>
                                        <p:tav tm="100000">
                                          <p:val>
                                            <p:strVal val="#ppt_x"/>
                                          </p:val>
                                        </p:tav>
                                      </p:tavLst>
                                    </p:anim>
                                    <p:anim calcmode="lin" valueType="num">
                                      <p:cBhvr additive="base">
                                        <p:cTn id="44" dur="15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3500"/>
                            </p:stCondLst>
                            <p:childTnLst>
                              <p:par>
                                <p:cTn id="46" presetID="2" presetClass="entr" presetSubtype="4"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150" fill="hold"/>
                                        <p:tgtEl>
                                          <p:spTgt spid="10"/>
                                        </p:tgtEl>
                                        <p:attrNameLst>
                                          <p:attrName>ppt_x</p:attrName>
                                        </p:attrNameLst>
                                      </p:cBhvr>
                                      <p:tavLst>
                                        <p:tav tm="0">
                                          <p:val>
                                            <p:strVal val="#ppt_x"/>
                                          </p:val>
                                        </p:tav>
                                        <p:tav tm="100000">
                                          <p:val>
                                            <p:strVal val="#ppt_x"/>
                                          </p:val>
                                        </p:tav>
                                      </p:tavLst>
                                    </p:anim>
                                    <p:anim calcmode="lin" valueType="num">
                                      <p:cBhvr additive="base">
                                        <p:cTn id="49" dur="150" fill="hold"/>
                                        <p:tgtEl>
                                          <p:spTgt spid="10"/>
                                        </p:tgtEl>
                                        <p:attrNameLst>
                                          <p:attrName>ppt_y</p:attrName>
                                        </p:attrNameLst>
                                      </p:cBhvr>
                                      <p:tavLst>
                                        <p:tav tm="0">
                                          <p:val>
                                            <p:strVal val="1+#ppt_h/2"/>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150" fill="hold"/>
                                        <p:tgtEl>
                                          <p:spTgt spid="11"/>
                                        </p:tgtEl>
                                        <p:attrNameLst>
                                          <p:attrName>ppt_x</p:attrName>
                                        </p:attrNameLst>
                                      </p:cBhvr>
                                      <p:tavLst>
                                        <p:tav tm="0">
                                          <p:val>
                                            <p:strVal val="#ppt_x"/>
                                          </p:val>
                                        </p:tav>
                                        <p:tav tm="100000">
                                          <p:val>
                                            <p:strVal val="#ppt_x"/>
                                          </p:val>
                                        </p:tav>
                                      </p:tavLst>
                                    </p:anim>
                                    <p:anim calcmode="lin" valueType="num">
                                      <p:cBhvr additive="base">
                                        <p:cTn id="54" dur="150" fill="hold"/>
                                        <p:tgtEl>
                                          <p:spTgt spid="11"/>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 presetClass="entr" presetSubtype="4"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additive="base">
                                        <p:cTn id="58" dur="150" fill="hold"/>
                                        <p:tgtEl>
                                          <p:spTgt spid="12"/>
                                        </p:tgtEl>
                                        <p:attrNameLst>
                                          <p:attrName>ppt_x</p:attrName>
                                        </p:attrNameLst>
                                      </p:cBhvr>
                                      <p:tavLst>
                                        <p:tav tm="0">
                                          <p:val>
                                            <p:strVal val="#ppt_x"/>
                                          </p:val>
                                        </p:tav>
                                        <p:tav tm="100000">
                                          <p:val>
                                            <p:strVal val="#ppt_x"/>
                                          </p:val>
                                        </p:tav>
                                      </p:tavLst>
                                    </p:anim>
                                    <p:anim calcmode="lin" valueType="num">
                                      <p:cBhvr additive="base">
                                        <p:cTn id="59" dur="150" fill="hold"/>
                                        <p:tgtEl>
                                          <p:spTgt spid="12"/>
                                        </p:tgtEl>
                                        <p:attrNameLst>
                                          <p:attrName>ppt_y</p:attrName>
                                        </p:attrNameLst>
                                      </p:cBhvr>
                                      <p:tavLst>
                                        <p:tav tm="0">
                                          <p:val>
                                            <p:strVal val="1+#ppt_h/2"/>
                                          </p:val>
                                        </p:tav>
                                        <p:tav tm="100000">
                                          <p:val>
                                            <p:strVal val="#ppt_y"/>
                                          </p:val>
                                        </p:tav>
                                      </p:tavLst>
                                    </p:anim>
                                  </p:childTnLst>
                                </p:cTn>
                              </p:par>
                            </p:childTnLst>
                          </p:cTn>
                        </p:par>
                        <p:par>
                          <p:cTn id="60" fill="hold">
                            <p:stCondLst>
                              <p:cond delay="5000"/>
                            </p:stCondLst>
                            <p:childTnLst>
                              <p:par>
                                <p:cTn id="61" presetID="2" presetClass="entr" presetSubtype="4"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150" fill="hold"/>
                                        <p:tgtEl>
                                          <p:spTgt spid="13"/>
                                        </p:tgtEl>
                                        <p:attrNameLst>
                                          <p:attrName>ppt_x</p:attrName>
                                        </p:attrNameLst>
                                      </p:cBhvr>
                                      <p:tavLst>
                                        <p:tav tm="0">
                                          <p:val>
                                            <p:strVal val="#ppt_x"/>
                                          </p:val>
                                        </p:tav>
                                        <p:tav tm="100000">
                                          <p:val>
                                            <p:strVal val="#ppt_x"/>
                                          </p:val>
                                        </p:tav>
                                      </p:tavLst>
                                    </p:anim>
                                    <p:anim calcmode="lin" valueType="num">
                                      <p:cBhvr additive="base">
                                        <p:cTn id="64" dur="150" fill="hold"/>
                                        <p:tgtEl>
                                          <p:spTgt spid="1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150" fill="hold"/>
                                        <p:tgtEl>
                                          <p:spTgt spid="14"/>
                                        </p:tgtEl>
                                        <p:attrNameLst>
                                          <p:attrName>ppt_x</p:attrName>
                                        </p:attrNameLst>
                                      </p:cBhvr>
                                      <p:tavLst>
                                        <p:tav tm="0">
                                          <p:val>
                                            <p:strVal val="#ppt_x"/>
                                          </p:val>
                                        </p:tav>
                                        <p:tav tm="100000">
                                          <p:val>
                                            <p:strVal val="#ppt_x"/>
                                          </p:val>
                                        </p:tav>
                                      </p:tavLst>
                                    </p:anim>
                                    <p:anim calcmode="lin" valueType="num">
                                      <p:cBhvr additive="base">
                                        <p:cTn id="69" dur="15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6" grpId="0" animBg="1"/>
      <p:bldP spid="7" grpId="0" animBg="1"/>
      <p:bldP spid="8" grpId="0" animBg="1"/>
      <p:bldP spid="9" grpId="0"/>
      <p:bldP spid="10" grpId="0"/>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1" name="Rectangle 14"/>
          <p:cNvSpPr>
            <a:spLocks noChangeArrowheads="1"/>
          </p:cNvSpPr>
          <p:nvPr/>
        </p:nvSpPr>
        <p:spPr bwMode="auto">
          <a:xfrm>
            <a:off x="5216970" y="358911"/>
            <a:ext cx="230031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1" hangingPunct="1"/>
            <a:r>
              <a:rPr lang="en-US" altLang="zh-CN" sz="16800" dirty="0">
                <a:solidFill>
                  <a:schemeClr val="bg1"/>
                </a:solidFill>
                <a:latin typeface="Paralines" pitchFamily="50" charset="0"/>
                <a:ea typeface="微软雅黑" panose="020B0503020204020204" pitchFamily="34" charset="-122"/>
              </a:rPr>
              <a:t>02</a:t>
            </a:r>
            <a:endParaRPr lang="zh-CN" altLang="en-US" sz="16800" dirty="0">
              <a:solidFill>
                <a:schemeClr val="bg1"/>
              </a:solidFill>
              <a:latin typeface="Paralines" pitchFamily="50" charset="0"/>
              <a:ea typeface="微软雅黑" panose="020B0503020204020204" pitchFamily="34" charset="-122"/>
            </a:endParaRPr>
          </a:p>
        </p:txBody>
      </p:sp>
      <p:sp>
        <p:nvSpPr>
          <p:cNvPr id="2" name="矩形 1"/>
          <p:cNvSpPr/>
          <p:nvPr/>
        </p:nvSpPr>
        <p:spPr bwMode="auto">
          <a:xfrm>
            <a:off x="5306357" y="2948596"/>
            <a:ext cx="3837643" cy="11427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TextBox 59"/>
          <p:cNvSpPr txBox="1">
            <a:spLocks noChangeArrowheads="1"/>
          </p:cNvSpPr>
          <p:nvPr/>
        </p:nvSpPr>
        <p:spPr bwMode="auto">
          <a:xfrm>
            <a:off x="5631894" y="2975897"/>
            <a:ext cx="2663936" cy="1054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dirty="0" smtClean="0">
                <a:solidFill>
                  <a:srgbClr val="C00000"/>
                </a:solidFill>
                <a:latin typeface="微软雅黑" panose="020B0503020204020204" pitchFamily="34" charset="-122"/>
                <a:ea typeface="微软雅黑" panose="020B0503020204020204" pitchFamily="34" charset="-122"/>
              </a:rPr>
              <a:t>点击此处添加您的标题</a:t>
            </a:r>
            <a:endParaRPr lang="zh-CN" altLang="en-US" sz="32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25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30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048714" y="156132"/>
            <a:ext cx="117307" cy="40578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 name="TextBox 59"/>
          <p:cNvSpPr txBox="1">
            <a:spLocks noChangeArrowheads="1"/>
          </p:cNvSpPr>
          <p:nvPr/>
        </p:nvSpPr>
        <p:spPr bwMode="auto">
          <a:xfrm>
            <a:off x="6322259" y="191731"/>
            <a:ext cx="2617271" cy="34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b="1" dirty="0" smtClean="0">
                <a:solidFill>
                  <a:srgbClr val="C00000"/>
                </a:solidFill>
                <a:latin typeface="微软雅黑" panose="020B0503020204020204" pitchFamily="34" charset="-122"/>
                <a:ea typeface="微软雅黑" panose="020B0503020204020204" pitchFamily="34" charset="-122"/>
              </a:rPr>
              <a:t>点击此处添加您的标题</a:t>
            </a:r>
            <a:endParaRPr lang="zh-CN" altLang="en-US" b="1" dirty="0">
              <a:solidFill>
                <a:srgbClr val="C00000"/>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t="7054" b="5804"/>
          <a:stretch>
            <a:fillRect/>
          </a:stretch>
        </p:blipFill>
        <p:spPr>
          <a:xfrm flipH="1">
            <a:off x="-1" y="-9601"/>
            <a:ext cx="3944203" cy="5153101"/>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030" y="888710"/>
            <a:ext cx="2507654" cy="272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83"/>
          <p:cNvSpPr txBox="1">
            <a:spLocks noChangeArrowheads="1"/>
          </p:cNvSpPr>
          <p:nvPr/>
        </p:nvSpPr>
        <p:spPr bwMode="auto">
          <a:xfrm>
            <a:off x="5337516" y="3703847"/>
            <a:ext cx="3315774" cy="476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000" b="1" dirty="0">
                <a:ea typeface="微软雅黑" panose="020B0503020204020204" pitchFamily="34" charset="-122"/>
              </a:rPr>
              <a:t>单击添加标题</a:t>
            </a:r>
            <a:endParaRPr lang="en-US" altLang="zh-CN" sz="2000" b="1" dirty="0">
              <a:ea typeface="微软雅黑" panose="020B0503020204020204" pitchFamily="34" charset="-122"/>
            </a:endParaRPr>
          </a:p>
        </p:txBody>
      </p:sp>
      <p:sp>
        <p:nvSpPr>
          <p:cNvPr id="7" name="文本框 180"/>
          <p:cNvSpPr txBox="1">
            <a:spLocks noChangeArrowheads="1"/>
          </p:cNvSpPr>
          <p:nvPr/>
        </p:nvSpPr>
        <p:spPr bwMode="auto">
          <a:xfrm>
            <a:off x="5345317" y="4179755"/>
            <a:ext cx="3267029" cy="62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200" dirty="0">
                <a:latin typeface="微软雅黑" panose="020B0503020204020204" pitchFamily="34" charset="-122"/>
                <a:ea typeface="微软雅黑" panose="020B0503020204020204" pitchFamily="34" charset="-122"/>
              </a:rPr>
              <a:t>请输入您想要的文字请输入您想要的文字请输入您想要的文字请输入您想要的文字</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fade">
                                      <p:cBhvr>
                                        <p:cTn id="23" dur="1000"/>
                                        <p:tgtEl>
                                          <p:spTgt spid="2050"/>
                                        </p:tgtEl>
                                      </p:cBhvr>
                                    </p:animEffect>
                                    <p:anim calcmode="lin" valueType="num">
                                      <p:cBhvr>
                                        <p:cTn id="24" dur="1000" fill="hold"/>
                                        <p:tgtEl>
                                          <p:spTgt spid="2050"/>
                                        </p:tgtEl>
                                        <p:attrNameLst>
                                          <p:attrName>ppt_x</p:attrName>
                                        </p:attrNameLst>
                                      </p:cBhvr>
                                      <p:tavLst>
                                        <p:tav tm="0">
                                          <p:val>
                                            <p:strVal val="#ppt_x"/>
                                          </p:val>
                                        </p:tav>
                                        <p:tav tm="100000">
                                          <p:val>
                                            <p:strVal val="#ppt_x"/>
                                          </p:val>
                                        </p:tav>
                                      </p:tavLst>
                                    </p:anim>
                                    <p:anim calcmode="lin" valueType="num">
                                      <p:cBhvr>
                                        <p:cTn id="25" dur="1000" fill="hold"/>
                                        <p:tgtEl>
                                          <p:spTgt spid="2050"/>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150" fill="hold"/>
                                        <p:tgtEl>
                                          <p:spTgt spid="6"/>
                                        </p:tgtEl>
                                        <p:attrNameLst>
                                          <p:attrName>ppt_x</p:attrName>
                                        </p:attrNameLst>
                                      </p:cBhvr>
                                      <p:tavLst>
                                        <p:tav tm="0">
                                          <p:val>
                                            <p:strVal val="#ppt_x"/>
                                          </p:val>
                                        </p:tav>
                                        <p:tav tm="100000">
                                          <p:val>
                                            <p:strVal val="#ppt_x"/>
                                          </p:val>
                                        </p:tav>
                                      </p:tavLst>
                                    </p:anim>
                                    <p:anim calcmode="lin" valueType="num">
                                      <p:cBhvr additive="base">
                                        <p:cTn id="30" dur="150" fill="hold"/>
                                        <p:tgtEl>
                                          <p:spTgt spid="6"/>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2" presetClass="entr" presetSubtype="4"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150" fill="hold"/>
                                        <p:tgtEl>
                                          <p:spTgt spid="7"/>
                                        </p:tgtEl>
                                        <p:attrNameLst>
                                          <p:attrName>ppt_x</p:attrName>
                                        </p:attrNameLst>
                                      </p:cBhvr>
                                      <p:tavLst>
                                        <p:tav tm="0">
                                          <p:val>
                                            <p:strVal val="#ppt_x"/>
                                          </p:val>
                                        </p:tav>
                                        <p:tav tm="100000">
                                          <p:val>
                                            <p:strVal val="#ppt_x"/>
                                          </p:val>
                                        </p:tav>
                                      </p:tavLst>
                                    </p:anim>
                                    <p:anim calcmode="lin" valueType="num">
                                      <p:cBhvr additive="base">
                                        <p:cTn id="35" dur="1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www.2ppt.com">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   PP T">
  <a:themeElements>
    <a:clrScheme name="9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9_Office 主题​​">
      <a:majorFont>
        <a:latin typeface="Calibri"/>
        <a:ea typeface="迷你简菱心"/>
        <a:cs typeface=""/>
      </a:majorFont>
      <a:minorFont>
        <a:latin typeface="Calibri"/>
        <a:ea typeface="方正兰亭超细黑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9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PPT ">
  <a:themeElements>
    <a:clrScheme name="10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0_Office 主题​​">
      <a:majorFont>
        <a:latin typeface="Calibri"/>
        <a:ea typeface="迷你简菱心"/>
        <a:cs typeface=""/>
      </a:majorFont>
      <a:minorFont>
        <a:latin typeface="Calibri"/>
        <a:ea typeface="方正兰亭超细黑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0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P PT   ">
  <a:themeElements>
    <a:clrScheme name="1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1_Office 主题​​">
      <a:majorFont>
        <a:latin typeface="Calibri"/>
        <a:ea typeface="迷你简菱心"/>
        <a:cs typeface=""/>
      </a:majorFont>
      <a:minorFont>
        <a:latin typeface="Calibri"/>
        <a:ea typeface="方正兰亭超细黑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PT  ">
  <a:themeElements>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Calibri"/>
        <a:ea typeface="迷你简菱心"/>
        <a:cs typeface=""/>
      </a:majorFont>
      <a:minorFont>
        <a:latin typeface="Calibri"/>
        <a:ea typeface="方正兰亭超细黑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PT是">
  <a:themeElements>
    <a:clrScheme name="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主题​​">
      <a:majorFont>
        <a:latin typeface="Calibri"/>
        <a:ea typeface="迷你简菱心"/>
        <a:cs typeface=""/>
      </a:majorFont>
      <a:minorFont>
        <a:latin typeface="Calibri"/>
        <a:ea typeface="方正兰亭超细黑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PT    ">
  <a:themeElements>
    <a:clrScheme name="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主题​​">
      <a:majorFont>
        <a:latin typeface="Calibri"/>
        <a:ea typeface="迷你简菱心"/>
        <a:cs typeface=""/>
      </a:majorFont>
      <a:minorFont>
        <a:latin typeface="Calibri"/>
        <a:ea typeface="方正兰亭超细黑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PPT      ">
  <a:themeElements>
    <a:clrScheme name="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Office 主题​​">
      <a:majorFont>
        <a:latin typeface="Calibri"/>
        <a:ea typeface="迷你简菱心"/>
        <a:cs typeface=""/>
      </a:majorFont>
      <a:minorFont>
        <a:latin typeface="Calibri"/>
        <a:ea typeface="方正兰亭超细黑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PPT        ">
  <a:themeElements>
    <a:clrScheme name="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5_Office 主题​​">
      <a:majorFont>
        <a:latin typeface="Calibri"/>
        <a:ea typeface="迷你简菱心"/>
        <a:cs typeface=""/>
      </a:majorFont>
      <a:minorFont>
        <a:latin typeface="Calibri"/>
        <a:ea typeface="方正兰亭超细黑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PPT         ">
  <a:themeElements>
    <a:clrScheme name="6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_Office 主题​​">
      <a:majorFont>
        <a:latin typeface="Calibri"/>
        <a:ea typeface="迷你简菱心"/>
        <a:cs typeface=""/>
      </a:majorFont>
      <a:minorFont>
        <a:latin typeface="Calibri"/>
        <a:ea typeface="方正兰亭超细黑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6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PPT             ">
  <a:themeElements>
    <a:clrScheme name="7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7_Office 主题​​">
      <a:majorFont>
        <a:latin typeface="Calibri"/>
        <a:ea typeface="迷你简菱心"/>
        <a:cs typeface=""/>
      </a:majorFont>
      <a:minorFont>
        <a:latin typeface="Calibri"/>
        <a:ea typeface="方正兰亭超细黑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7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   PPT">
  <a:themeElements>
    <a:clrScheme name="8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8_Office 主题​​">
      <a:majorFont>
        <a:latin typeface="Calibri"/>
        <a:ea typeface="迷你简菱心"/>
        <a:cs typeface=""/>
      </a:majorFont>
      <a:minorFont>
        <a:latin typeface="Calibri"/>
        <a:ea typeface="方正兰亭超细黑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8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1154</Words>
  <Application>Microsoft Office PowerPoint</Application>
  <PresentationFormat>全屏显示(16:9)</PresentationFormat>
  <Paragraphs>135</Paragraphs>
  <Slides>26</Slides>
  <Notes>1</Notes>
  <HiddenSlides>0</HiddenSlides>
  <MMClips>0</MMClips>
  <ScaleCrop>false</ScaleCrop>
  <HeadingPairs>
    <vt:vector size="6" baseType="variant">
      <vt:variant>
        <vt:lpstr>已用的字体</vt:lpstr>
      </vt:variant>
      <vt:variant>
        <vt:i4>16</vt:i4>
      </vt:variant>
      <vt:variant>
        <vt:lpstr>主题</vt:lpstr>
      </vt:variant>
      <vt:variant>
        <vt:i4>12</vt:i4>
      </vt:variant>
      <vt:variant>
        <vt:lpstr>幻灯片标题</vt:lpstr>
      </vt:variant>
      <vt:variant>
        <vt:i4>26</vt:i4>
      </vt:variant>
    </vt:vector>
  </HeadingPairs>
  <TitlesOfParts>
    <vt:vector size="54" baseType="lpstr">
      <vt:lpstr>Athene</vt:lpstr>
      <vt:lpstr>FontAwesome</vt:lpstr>
      <vt:lpstr>Gill Sans</vt:lpstr>
      <vt:lpstr>Paralines</vt:lpstr>
      <vt:lpstr>Steelfish</vt:lpstr>
      <vt:lpstr>冬青黑体简体中文 W3</vt:lpstr>
      <vt:lpstr>方正兰亭超细黑简体</vt:lpstr>
      <vt:lpstr>华文细黑</vt:lpstr>
      <vt:lpstr>迷你简菱心</vt:lpstr>
      <vt:lpstr>时尚中黑简体</vt:lpstr>
      <vt:lpstr>宋体</vt:lpstr>
      <vt:lpstr>微软雅黑</vt:lpstr>
      <vt:lpstr>Arial</vt:lpstr>
      <vt:lpstr>Calibri</vt:lpstr>
      <vt:lpstr>Calibri Light</vt:lpstr>
      <vt:lpstr>Modern No. 20</vt:lpstr>
      <vt:lpstr>www.2ppt.com</vt:lpstr>
      <vt:lpstr>PPT  </vt:lpstr>
      <vt:lpstr>PPT是</vt:lpstr>
      <vt:lpstr>PPT    </vt:lpstr>
      <vt:lpstr>PPT      </vt:lpstr>
      <vt:lpstr>PPT        </vt:lpstr>
      <vt:lpstr>PPT         </vt:lpstr>
      <vt:lpstr>PPT             </vt:lpstr>
      <vt:lpstr>   PPT</vt:lpstr>
      <vt:lpstr>   PP T</vt:lpstr>
      <vt:lpstr>PPT </vt:lpstr>
      <vt:lpstr>P PT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2015-07-30T01:13:00Z</dcterms:created>
  <dcterms:modified xsi:type="dcterms:W3CDTF">2023-01-10T07:14:46Z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55C561CCDF3D449F8C2F3D67F45A56BF</vt:lpwstr>
  </property>
  <property fmtid="{A09F084E-AD41-489F-8076-AA5BE3082BCA}" pid="100">
    <vt:ui4>5</vt:ui4>
  </property>
  <property fmtid="{64440492-4C8B-11D1-8B70-080036B11A03}" pid="11">
    <vt:lpwstr>www.2ppt.com-爱PPT提供资源下载</vt:lpwstr>
  </property>
</Properties>
</file>