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5" r:id="rId2"/>
    <p:sldId id="326" r:id="rId3"/>
    <p:sldId id="284" r:id="rId4"/>
    <p:sldId id="302" r:id="rId5"/>
    <p:sldId id="327" r:id="rId6"/>
    <p:sldId id="317" r:id="rId7"/>
    <p:sldId id="320" r:id="rId8"/>
    <p:sldId id="316" r:id="rId9"/>
    <p:sldId id="321" r:id="rId10"/>
    <p:sldId id="257" r:id="rId11"/>
    <p:sldId id="319" r:id="rId12"/>
    <p:sldId id="285" r:id="rId13"/>
    <p:sldId id="262" r:id="rId14"/>
    <p:sldId id="306" r:id="rId15"/>
    <p:sldId id="303" r:id="rId16"/>
    <p:sldId id="261" r:id="rId17"/>
    <p:sldId id="270" r:id="rId18"/>
    <p:sldId id="281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3A0E"/>
    <a:srgbClr val="0000CC"/>
    <a:srgbClr val="FFFF00"/>
    <a:srgbClr val="FFFFCC"/>
    <a:srgbClr val="F49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0" y="-138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63BE1-118B-46D7-B2FE-6BAC68F9873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D034D-71DD-4137-A47D-A36A6A317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84E8E-BD9E-4970-892D-BED4DFF740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.xml"/><Relationship Id="rId7" Type="http://schemas.openxmlformats.org/officeDocument/2006/relationships/image" Target="../media/image2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1" y="0"/>
            <a:ext cx="9144000" cy="6858000"/>
          </a:xfrm>
          <a:prstGeom prst="rect">
            <a:avLst/>
          </a:prstGeom>
        </p:spPr>
      </p:pic>
      <p:grpSp>
        <p:nvGrpSpPr>
          <p:cNvPr id="8" name="组合 5"/>
          <p:cNvGrpSpPr/>
          <p:nvPr/>
        </p:nvGrpSpPr>
        <p:grpSpPr>
          <a:xfrm rot="10800000">
            <a:off x="469554" y="-886904"/>
            <a:ext cx="8204892" cy="6998947"/>
            <a:chOff x="821483" y="1014084"/>
            <a:chExt cx="10939856" cy="6146566"/>
          </a:xfrm>
        </p:grpSpPr>
        <p:sp>
          <p:nvSpPr>
            <p:cNvPr id="9" name="任意多边形: 形状 3"/>
            <p:cNvSpPr/>
            <p:nvPr/>
          </p:nvSpPr>
          <p:spPr>
            <a:xfrm>
              <a:off x="1019620" y="1239115"/>
              <a:ext cx="10741719" cy="5921535"/>
            </a:xfrm>
            <a:custGeom>
              <a:avLst/>
              <a:gdLst>
                <a:gd name="connsiteX0" fmla="*/ 628706 w 10741719"/>
                <a:gd name="connsiteY0" fmla="*/ 5679043 h 5921535"/>
                <a:gd name="connsiteX1" fmla="*/ 797148 w 10741719"/>
                <a:gd name="connsiteY1" fmla="*/ 4728548 h 5921535"/>
                <a:gd name="connsiteX2" fmla="*/ 207601 w 10741719"/>
                <a:gd name="connsiteY2" fmla="*/ 3657738 h 5921535"/>
                <a:gd name="connsiteX3" fmla="*/ 99317 w 10741719"/>
                <a:gd name="connsiteY3" fmla="*/ 1973317 h 5921535"/>
                <a:gd name="connsiteX4" fmla="*/ 1254348 w 10741719"/>
                <a:gd name="connsiteY4" fmla="*/ 661874 h 5921535"/>
                <a:gd name="connsiteX5" fmla="*/ 3552380 w 10741719"/>
                <a:gd name="connsiteY5" fmla="*/ 138 h 5921535"/>
                <a:gd name="connsiteX6" fmla="*/ 5477433 w 10741719"/>
                <a:gd name="connsiteY6" fmla="*/ 710001 h 5921535"/>
                <a:gd name="connsiteX7" fmla="*/ 6536212 w 10741719"/>
                <a:gd name="connsiteY7" fmla="*/ 1419864 h 5921535"/>
                <a:gd name="connsiteX8" fmla="*/ 8557517 w 10741719"/>
                <a:gd name="connsiteY8" fmla="*/ 1612369 h 5921535"/>
                <a:gd name="connsiteX9" fmla="*/ 9929117 w 10741719"/>
                <a:gd name="connsiteY9" fmla="*/ 2250043 h 5921535"/>
                <a:gd name="connsiteX10" fmla="*/ 10398348 w 10741719"/>
                <a:gd name="connsiteY10" fmla="*/ 3669769 h 5921535"/>
                <a:gd name="connsiteX11" fmla="*/ 9905054 w 10741719"/>
                <a:gd name="connsiteY11" fmla="*/ 4608232 h 5921535"/>
                <a:gd name="connsiteX12" fmla="*/ 10061464 w 10741719"/>
                <a:gd name="connsiteY12" fmla="*/ 5751232 h 5921535"/>
                <a:gd name="connsiteX13" fmla="*/ 10025369 w 10741719"/>
                <a:gd name="connsiteY13" fmla="*/ 5907643 h 5921535"/>
                <a:gd name="connsiteX14" fmla="*/ 628706 w 10741719"/>
                <a:gd name="connsiteY14" fmla="*/ 5679043 h 592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1719" h="5921535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任意多边形: 形状 4"/>
            <p:cNvSpPr/>
            <p:nvPr/>
          </p:nvSpPr>
          <p:spPr>
            <a:xfrm>
              <a:off x="821483" y="1014084"/>
              <a:ext cx="10755492" cy="5898635"/>
            </a:xfrm>
            <a:custGeom>
              <a:avLst/>
              <a:gdLst>
                <a:gd name="connsiteX0" fmla="*/ 3362687 w 10755492"/>
                <a:gd name="connsiteY0" fmla="*/ 423 h 5898635"/>
                <a:gd name="connsiteX1" fmla="*/ 4989770 w 10755492"/>
                <a:gd name="connsiteY1" fmla="*/ 333453 h 5898635"/>
                <a:gd name="connsiteX2" fmla="*/ 6698254 w 10755492"/>
                <a:gd name="connsiteY2" fmla="*/ 1404263 h 5898635"/>
                <a:gd name="connsiteX3" fmla="*/ 9369264 w 10755492"/>
                <a:gd name="connsiteY3" fmla="*/ 1765211 h 5898635"/>
                <a:gd name="connsiteX4" fmla="*/ 10632580 w 10755492"/>
                <a:gd name="connsiteY4" fmla="*/ 2872116 h 5898635"/>
                <a:gd name="connsiteX5" fmla="*/ 10656643 w 10755492"/>
                <a:gd name="connsiteY5" fmla="*/ 4171527 h 5898635"/>
                <a:gd name="connsiteX6" fmla="*/ 10187412 w 10755492"/>
                <a:gd name="connsiteY6" fmla="*/ 4893421 h 5898635"/>
                <a:gd name="connsiteX7" fmla="*/ 10403980 w 10755492"/>
                <a:gd name="connsiteY7" fmla="*/ 5759695 h 5898635"/>
                <a:gd name="connsiteX8" fmla="*/ 10464138 w 10755492"/>
                <a:gd name="connsiteY8" fmla="*/ 5892042 h 5898635"/>
                <a:gd name="connsiteX9" fmla="*/ 10160411 w 10755492"/>
                <a:gd name="connsiteY9" fmla="*/ 5889105 h 5898635"/>
                <a:gd name="connsiteX10" fmla="*/ 10140999 w 10755492"/>
                <a:gd name="connsiteY10" fmla="*/ 5887685 h 5898635"/>
                <a:gd name="connsiteX11" fmla="*/ 10142772 w 10755492"/>
                <a:gd name="connsiteY11" fmla="*/ 5887232 h 5898635"/>
                <a:gd name="connsiteX12" fmla="*/ 10066340 w 10755492"/>
                <a:gd name="connsiteY12" fmla="*/ 5770105 h 5898635"/>
                <a:gd name="connsiteX13" fmla="*/ 9865997 w 10755492"/>
                <a:gd name="connsiteY13" fmla="*/ 4968733 h 5898635"/>
                <a:gd name="connsiteX14" fmla="*/ 10300073 w 10755492"/>
                <a:gd name="connsiteY14" fmla="*/ 4300923 h 5898635"/>
                <a:gd name="connsiteX15" fmla="*/ 10277813 w 10755492"/>
                <a:gd name="connsiteY15" fmla="*/ 3098865 h 5898635"/>
                <a:gd name="connsiteX16" fmla="*/ 9109145 w 10755492"/>
                <a:gd name="connsiteY16" fmla="*/ 2074890 h 5898635"/>
                <a:gd name="connsiteX17" fmla="*/ 6638249 w 10755492"/>
                <a:gd name="connsiteY17" fmla="*/ 1740985 h 5898635"/>
                <a:gd name="connsiteX18" fmla="*/ 5057766 w 10755492"/>
                <a:gd name="connsiteY18" fmla="*/ 750401 h 5898635"/>
                <a:gd name="connsiteX19" fmla="*/ 3020946 w 10755492"/>
                <a:gd name="connsiteY19" fmla="*/ 516667 h 5898635"/>
                <a:gd name="connsiteX20" fmla="*/ 817173 w 10755492"/>
                <a:gd name="connsiteY20" fmla="*/ 1919068 h 5898635"/>
                <a:gd name="connsiteX21" fmla="*/ 472138 w 10755492"/>
                <a:gd name="connsiteY21" fmla="*/ 3644243 h 5898635"/>
                <a:gd name="connsiteX22" fmla="*/ 1151078 w 10755492"/>
                <a:gd name="connsiteY22" fmla="*/ 4979863 h 5898635"/>
                <a:gd name="connsiteX23" fmla="*/ 1083122 w 10755492"/>
                <a:gd name="connsiteY23" fmla="*/ 5650673 h 5898635"/>
                <a:gd name="connsiteX24" fmla="*/ 996657 w 10755492"/>
                <a:gd name="connsiteY24" fmla="*/ 5833914 h 5898635"/>
                <a:gd name="connsiteX25" fmla="*/ 598243 w 10755492"/>
                <a:gd name="connsiteY25" fmla="*/ 5831884 h 5898635"/>
                <a:gd name="connsiteX26" fmla="*/ 766685 w 10755492"/>
                <a:gd name="connsiteY26" fmla="*/ 4905453 h 5898635"/>
                <a:gd name="connsiteX27" fmla="*/ 32759 w 10755492"/>
                <a:gd name="connsiteY27" fmla="*/ 3461663 h 5898635"/>
                <a:gd name="connsiteX28" fmla="*/ 405738 w 10755492"/>
                <a:gd name="connsiteY28" fmla="*/ 1596769 h 5898635"/>
                <a:gd name="connsiteX29" fmla="*/ 2787991 w 10755492"/>
                <a:gd name="connsiteY29" fmla="*/ 80790 h 5898635"/>
                <a:gd name="connsiteX30" fmla="*/ 3362687 w 10755492"/>
                <a:gd name="connsiteY30" fmla="*/ 423 h 589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55492" h="5898635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" y="469234"/>
            <a:ext cx="9523945" cy="7158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14208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2  Good Health to You!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5454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9  Eat More Vegetables and Fruit!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70746" y="585250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>
            <a:off x="764715" y="1239117"/>
            <a:ext cx="8056289" cy="5921535"/>
          </a:xfrm>
          <a:custGeom>
            <a:avLst/>
            <a:gdLst>
              <a:gd name="connsiteX0" fmla="*/ 628706 w 10741719"/>
              <a:gd name="connsiteY0" fmla="*/ 5679043 h 5921535"/>
              <a:gd name="connsiteX1" fmla="*/ 797148 w 10741719"/>
              <a:gd name="connsiteY1" fmla="*/ 4728548 h 5921535"/>
              <a:gd name="connsiteX2" fmla="*/ 207601 w 10741719"/>
              <a:gd name="connsiteY2" fmla="*/ 3657738 h 5921535"/>
              <a:gd name="connsiteX3" fmla="*/ 99317 w 10741719"/>
              <a:gd name="connsiteY3" fmla="*/ 1973317 h 5921535"/>
              <a:gd name="connsiteX4" fmla="*/ 1254348 w 10741719"/>
              <a:gd name="connsiteY4" fmla="*/ 661874 h 5921535"/>
              <a:gd name="connsiteX5" fmla="*/ 3552380 w 10741719"/>
              <a:gd name="connsiteY5" fmla="*/ 138 h 5921535"/>
              <a:gd name="connsiteX6" fmla="*/ 5477433 w 10741719"/>
              <a:gd name="connsiteY6" fmla="*/ 710001 h 5921535"/>
              <a:gd name="connsiteX7" fmla="*/ 6536212 w 10741719"/>
              <a:gd name="connsiteY7" fmla="*/ 1419864 h 5921535"/>
              <a:gd name="connsiteX8" fmla="*/ 8557517 w 10741719"/>
              <a:gd name="connsiteY8" fmla="*/ 1612369 h 5921535"/>
              <a:gd name="connsiteX9" fmla="*/ 9929117 w 10741719"/>
              <a:gd name="connsiteY9" fmla="*/ 2250043 h 5921535"/>
              <a:gd name="connsiteX10" fmla="*/ 10398348 w 10741719"/>
              <a:gd name="connsiteY10" fmla="*/ 3669769 h 5921535"/>
              <a:gd name="connsiteX11" fmla="*/ 9905054 w 10741719"/>
              <a:gd name="connsiteY11" fmla="*/ 4608232 h 5921535"/>
              <a:gd name="connsiteX12" fmla="*/ 10061464 w 10741719"/>
              <a:gd name="connsiteY12" fmla="*/ 5751232 h 5921535"/>
              <a:gd name="connsiteX13" fmla="*/ 10025369 w 10741719"/>
              <a:gd name="connsiteY13" fmla="*/ 5907643 h 5921535"/>
              <a:gd name="connsiteX14" fmla="*/ 628706 w 10741719"/>
              <a:gd name="connsiteY14" fmla="*/ 5679043 h 59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1719" h="5921535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任意多边形: 形状 11"/>
          <p:cNvSpPr/>
          <p:nvPr/>
        </p:nvSpPr>
        <p:spPr>
          <a:xfrm>
            <a:off x="616113" y="1014084"/>
            <a:ext cx="8066619" cy="5898635"/>
          </a:xfrm>
          <a:custGeom>
            <a:avLst/>
            <a:gdLst>
              <a:gd name="connsiteX0" fmla="*/ 3362687 w 10755492"/>
              <a:gd name="connsiteY0" fmla="*/ 423 h 5898635"/>
              <a:gd name="connsiteX1" fmla="*/ 4989770 w 10755492"/>
              <a:gd name="connsiteY1" fmla="*/ 333453 h 5898635"/>
              <a:gd name="connsiteX2" fmla="*/ 6698254 w 10755492"/>
              <a:gd name="connsiteY2" fmla="*/ 1404263 h 5898635"/>
              <a:gd name="connsiteX3" fmla="*/ 9369264 w 10755492"/>
              <a:gd name="connsiteY3" fmla="*/ 1765211 h 5898635"/>
              <a:gd name="connsiteX4" fmla="*/ 10632580 w 10755492"/>
              <a:gd name="connsiteY4" fmla="*/ 2872116 h 5898635"/>
              <a:gd name="connsiteX5" fmla="*/ 10656643 w 10755492"/>
              <a:gd name="connsiteY5" fmla="*/ 4171527 h 5898635"/>
              <a:gd name="connsiteX6" fmla="*/ 10187412 w 10755492"/>
              <a:gd name="connsiteY6" fmla="*/ 4893421 h 5898635"/>
              <a:gd name="connsiteX7" fmla="*/ 10403980 w 10755492"/>
              <a:gd name="connsiteY7" fmla="*/ 5759695 h 5898635"/>
              <a:gd name="connsiteX8" fmla="*/ 10464138 w 10755492"/>
              <a:gd name="connsiteY8" fmla="*/ 5892042 h 5898635"/>
              <a:gd name="connsiteX9" fmla="*/ 10160411 w 10755492"/>
              <a:gd name="connsiteY9" fmla="*/ 5889105 h 5898635"/>
              <a:gd name="connsiteX10" fmla="*/ 10140999 w 10755492"/>
              <a:gd name="connsiteY10" fmla="*/ 5887685 h 5898635"/>
              <a:gd name="connsiteX11" fmla="*/ 10142772 w 10755492"/>
              <a:gd name="connsiteY11" fmla="*/ 5887232 h 5898635"/>
              <a:gd name="connsiteX12" fmla="*/ 10066340 w 10755492"/>
              <a:gd name="connsiteY12" fmla="*/ 5770105 h 5898635"/>
              <a:gd name="connsiteX13" fmla="*/ 9865997 w 10755492"/>
              <a:gd name="connsiteY13" fmla="*/ 4968733 h 5898635"/>
              <a:gd name="connsiteX14" fmla="*/ 10300073 w 10755492"/>
              <a:gd name="connsiteY14" fmla="*/ 4300923 h 5898635"/>
              <a:gd name="connsiteX15" fmla="*/ 10277813 w 10755492"/>
              <a:gd name="connsiteY15" fmla="*/ 3098865 h 5898635"/>
              <a:gd name="connsiteX16" fmla="*/ 9109145 w 10755492"/>
              <a:gd name="connsiteY16" fmla="*/ 2074890 h 5898635"/>
              <a:gd name="connsiteX17" fmla="*/ 6638249 w 10755492"/>
              <a:gd name="connsiteY17" fmla="*/ 1740985 h 5898635"/>
              <a:gd name="connsiteX18" fmla="*/ 5057766 w 10755492"/>
              <a:gd name="connsiteY18" fmla="*/ 750401 h 5898635"/>
              <a:gd name="connsiteX19" fmla="*/ 3020946 w 10755492"/>
              <a:gd name="connsiteY19" fmla="*/ 516667 h 5898635"/>
              <a:gd name="connsiteX20" fmla="*/ 817173 w 10755492"/>
              <a:gd name="connsiteY20" fmla="*/ 1919068 h 5898635"/>
              <a:gd name="connsiteX21" fmla="*/ 472138 w 10755492"/>
              <a:gd name="connsiteY21" fmla="*/ 3644243 h 5898635"/>
              <a:gd name="connsiteX22" fmla="*/ 1151078 w 10755492"/>
              <a:gd name="connsiteY22" fmla="*/ 4979863 h 5898635"/>
              <a:gd name="connsiteX23" fmla="*/ 1083122 w 10755492"/>
              <a:gd name="connsiteY23" fmla="*/ 5650673 h 5898635"/>
              <a:gd name="connsiteX24" fmla="*/ 996657 w 10755492"/>
              <a:gd name="connsiteY24" fmla="*/ 5833914 h 5898635"/>
              <a:gd name="connsiteX25" fmla="*/ 598243 w 10755492"/>
              <a:gd name="connsiteY25" fmla="*/ 5831884 h 5898635"/>
              <a:gd name="connsiteX26" fmla="*/ 766685 w 10755492"/>
              <a:gd name="connsiteY26" fmla="*/ 4905453 h 5898635"/>
              <a:gd name="connsiteX27" fmla="*/ 32759 w 10755492"/>
              <a:gd name="connsiteY27" fmla="*/ 3461663 h 5898635"/>
              <a:gd name="connsiteX28" fmla="*/ 405738 w 10755492"/>
              <a:gd name="connsiteY28" fmla="*/ 1596769 h 5898635"/>
              <a:gd name="connsiteX29" fmla="*/ 2787991 w 10755492"/>
              <a:gd name="connsiteY29" fmla="*/ 80790 h 5898635"/>
              <a:gd name="connsiteX30" fmla="*/ 3362687 w 10755492"/>
              <a:gd name="connsiteY30" fmla="*/ 423 h 589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755492" h="5898635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544429" y="2056822"/>
            <a:ext cx="180883" cy="24117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4" name="任意多边形: 形状 13"/>
          <p:cNvSpPr/>
          <p:nvPr/>
        </p:nvSpPr>
        <p:spPr>
          <a:xfrm>
            <a:off x="1373904" y="4195919"/>
            <a:ext cx="6746863" cy="2023286"/>
          </a:xfrm>
          <a:custGeom>
            <a:avLst/>
            <a:gdLst>
              <a:gd name="connsiteX0" fmla="*/ 0 w 12271513"/>
              <a:gd name="connsiteY0" fmla="*/ 1603513 h 2241426"/>
              <a:gd name="connsiteX1" fmla="*/ 1590261 w 12271513"/>
              <a:gd name="connsiteY1" fmla="*/ 543339 h 2241426"/>
              <a:gd name="connsiteX2" fmla="*/ 4611756 w 12271513"/>
              <a:gd name="connsiteY2" fmla="*/ 1921565 h 2241426"/>
              <a:gd name="connsiteX3" fmla="*/ 7726017 w 12271513"/>
              <a:gd name="connsiteY3" fmla="*/ 1020417 h 2241426"/>
              <a:gd name="connsiteX4" fmla="*/ 10071652 w 12271513"/>
              <a:gd name="connsiteY4" fmla="*/ 2226365 h 2241426"/>
              <a:gd name="connsiteX5" fmla="*/ 12271513 w 12271513"/>
              <a:gd name="connsiteY5" fmla="*/ 0 h 2241426"/>
              <a:gd name="connsiteX0-1" fmla="*/ 0 w 12271513"/>
              <a:gd name="connsiteY0-2" fmla="*/ 1603513 h 2227106"/>
              <a:gd name="connsiteX1-3" fmla="*/ 1590261 w 12271513"/>
              <a:gd name="connsiteY1-4" fmla="*/ 543339 h 2227106"/>
              <a:gd name="connsiteX2-5" fmla="*/ 4611756 w 12271513"/>
              <a:gd name="connsiteY2-6" fmla="*/ 1921565 h 2227106"/>
              <a:gd name="connsiteX3-7" fmla="*/ 7726017 w 12271513"/>
              <a:gd name="connsiteY3-8" fmla="*/ 265674 h 2227106"/>
              <a:gd name="connsiteX4-9" fmla="*/ 10071652 w 12271513"/>
              <a:gd name="connsiteY4-10" fmla="*/ 2226365 h 2227106"/>
              <a:gd name="connsiteX5-11" fmla="*/ 12271513 w 12271513"/>
              <a:gd name="connsiteY5-12" fmla="*/ 0 h 2227106"/>
              <a:gd name="connsiteX0-13" fmla="*/ 0 w 10071652"/>
              <a:gd name="connsiteY0-14" fmla="*/ 1338982 h 1962575"/>
              <a:gd name="connsiteX1-15" fmla="*/ 1590261 w 10071652"/>
              <a:gd name="connsiteY1-16" fmla="*/ 278808 h 1962575"/>
              <a:gd name="connsiteX2-17" fmla="*/ 4611756 w 10071652"/>
              <a:gd name="connsiteY2-18" fmla="*/ 1657034 h 1962575"/>
              <a:gd name="connsiteX3-19" fmla="*/ 7726017 w 10071652"/>
              <a:gd name="connsiteY3-20" fmla="*/ 1143 h 1962575"/>
              <a:gd name="connsiteX4-21" fmla="*/ 10071652 w 10071652"/>
              <a:gd name="connsiteY4-22" fmla="*/ 1961834 h 1962575"/>
              <a:gd name="connsiteX0-23" fmla="*/ 0 w 12219767"/>
              <a:gd name="connsiteY0-24" fmla="*/ 1338314 h 1657511"/>
              <a:gd name="connsiteX1-25" fmla="*/ 1590261 w 12219767"/>
              <a:gd name="connsiteY1-26" fmla="*/ 278140 h 1657511"/>
              <a:gd name="connsiteX2-27" fmla="*/ 4611756 w 12219767"/>
              <a:gd name="connsiteY2-28" fmla="*/ 1656366 h 1657511"/>
              <a:gd name="connsiteX3-29" fmla="*/ 7726017 w 12219767"/>
              <a:gd name="connsiteY3-30" fmla="*/ 475 h 1657511"/>
              <a:gd name="connsiteX4-31" fmla="*/ 12219767 w 12219767"/>
              <a:gd name="connsiteY4-32" fmla="*/ 1467680 h 1657511"/>
              <a:gd name="connsiteX0-33" fmla="*/ 0 w 12219767"/>
              <a:gd name="connsiteY0-34" fmla="*/ 1381843 h 1701414"/>
              <a:gd name="connsiteX1-35" fmla="*/ 1590261 w 12219767"/>
              <a:gd name="connsiteY1-36" fmla="*/ 321669 h 1701414"/>
              <a:gd name="connsiteX2-37" fmla="*/ 4611756 w 12219767"/>
              <a:gd name="connsiteY2-38" fmla="*/ 1699895 h 1701414"/>
              <a:gd name="connsiteX3-39" fmla="*/ 8829103 w 12219767"/>
              <a:gd name="connsiteY3-40" fmla="*/ 461 h 1701414"/>
              <a:gd name="connsiteX4-41" fmla="*/ 12219767 w 12219767"/>
              <a:gd name="connsiteY4-42" fmla="*/ 1511209 h 1701414"/>
              <a:gd name="connsiteX0-43" fmla="*/ 0 w 12219767"/>
              <a:gd name="connsiteY0-44" fmla="*/ 1383739 h 1949860"/>
              <a:gd name="connsiteX1-45" fmla="*/ 1590261 w 12219767"/>
              <a:gd name="connsiteY1-46" fmla="*/ 323565 h 1949860"/>
              <a:gd name="connsiteX2-47" fmla="*/ 5816442 w 12219767"/>
              <a:gd name="connsiteY2-48" fmla="*/ 1948534 h 1949860"/>
              <a:gd name="connsiteX3-49" fmla="*/ 8829103 w 12219767"/>
              <a:gd name="connsiteY3-50" fmla="*/ 2357 h 1949860"/>
              <a:gd name="connsiteX4-51" fmla="*/ 12219767 w 12219767"/>
              <a:gd name="connsiteY4-52" fmla="*/ 1513105 h 1949860"/>
              <a:gd name="connsiteX0-53" fmla="*/ 0 w 12219767"/>
              <a:gd name="connsiteY0-54" fmla="*/ 1601182 h 2169575"/>
              <a:gd name="connsiteX1-55" fmla="*/ 1590261 w 12219767"/>
              <a:gd name="connsiteY1-56" fmla="*/ 541008 h 2169575"/>
              <a:gd name="connsiteX2-57" fmla="*/ 5816442 w 12219767"/>
              <a:gd name="connsiteY2-58" fmla="*/ 2165977 h 2169575"/>
              <a:gd name="connsiteX3-59" fmla="*/ 9046817 w 12219767"/>
              <a:gd name="connsiteY3-60" fmla="*/ 2086 h 2169575"/>
              <a:gd name="connsiteX4-61" fmla="*/ 12219767 w 12219767"/>
              <a:gd name="connsiteY4-62" fmla="*/ 1730548 h 2169575"/>
              <a:gd name="connsiteX0-63" fmla="*/ 0 w 12219767"/>
              <a:gd name="connsiteY0-64" fmla="*/ 1789679 h 2360833"/>
              <a:gd name="connsiteX1-65" fmla="*/ 1590261 w 12219767"/>
              <a:gd name="connsiteY1-66" fmla="*/ 729505 h 2360833"/>
              <a:gd name="connsiteX2-67" fmla="*/ 5816442 w 12219767"/>
              <a:gd name="connsiteY2-68" fmla="*/ 2354474 h 2360833"/>
              <a:gd name="connsiteX3-69" fmla="*/ 8974245 w 12219767"/>
              <a:gd name="connsiteY3-70" fmla="*/ 1897 h 2360833"/>
              <a:gd name="connsiteX4-71" fmla="*/ 12219767 w 12219767"/>
              <a:gd name="connsiteY4-72" fmla="*/ 1919045 h 2360833"/>
              <a:gd name="connsiteX0-73" fmla="*/ 0 w 12219767"/>
              <a:gd name="connsiteY0-74" fmla="*/ 1792663 h 2638844"/>
              <a:gd name="connsiteX1-75" fmla="*/ 1590261 w 12219767"/>
              <a:gd name="connsiteY1-76" fmla="*/ 732489 h 2638844"/>
              <a:gd name="connsiteX2-77" fmla="*/ 5526157 w 12219767"/>
              <a:gd name="connsiteY2-78" fmla="*/ 2633230 h 2638844"/>
              <a:gd name="connsiteX3-79" fmla="*/ 8974245 w 12219767"/>
              <a:gd name="connsiteY3-80" fmla="*/ 4881 h 2638844"/>
              <a:gd name="connsiteX4-81" fmla="*/ 12219767 w 12219767"/>
              <a:gd name="connsiteY4-82" fmla="*/ 1922029 h 2638844"/>
              <a:gd name="connsiteX0-83" fmla="*/ 0 w 12219767"/>
              <a:gd name="connsiteY0-84" fmla="*/ 1821627 h 2668240"/>
              <a:gd name="connsiteX1-85" fmla="*/ 1590261 w 12219767"/>
              <a:gd name="connsiteY1-86" fmla="*/ 761453 h 2668240"/>
              <a:gd name="connsiteX2-87" fmla="*/ 5526157 w 12219767"/>
              <a:gd name="connsiteY2-88" fmla="*/ 2662194 h 2668240"/>
              <a:gd name="connsiteX3-89" fmla="*/ 10164416 w 12219767"/>
              <a:gd name="connsiteY3-90" fmla="*/ 4816 h 2668240"/>
              <a:gd name="connsiteX4-91" fmla="*/ 12219767 w 12219767"/>
              <a:gd name="connsiteY4-92" fmla="*/ 1950993 h 2668240"/>
              <a:gd name="connsiteX0-93" fmla="*/ 0 w 12219767"/>
              <a:gd name="connsiteY0-94" fmla="*/ 1807146 h 2653541"/>
              <a:gd name="connsiteX1-95" fmla="*/ 1590261 w 12219767"/>
              <a:gd name="connsiteY1-96" fmla="*/ 746972 h 2653541"/>
              <a:gd name="connsiteX2-97" fmla="*/ 5526157 w 12219767"/>
              <a:gd name="connsiteY2-98" fmla="*/ 2647713 h 2653541"/>
              <a:gd name="connsiteX3-99" fmla="*/ 9322587 w 12219767"/>
              <a:gd name="connsiteY3-100" fmla="*/ 4849 h 2653541"/>
              <a:gd name="connsiteX4-101" fmla="*/ 12219767 w 12219767"/>
              <a:gd name="connsiteY4-102" fmla="*/ 1936512 h 2653541"/>
              <a:gd name="connsiteX0-103" fmla="*/ 0 w 12219767"/>
              <a:gd name="connsiteY0-104" fmla="*/ 1802848 h 2171758"/>
              <a:gd name="connsiteX1-105" fmla="*/ 1590261 w 12219767"/>
              <a:gd name="connsiteY1-106" fmla="*/ 742674 h 2171758"/>
              <a:gd name="connsiteX2-107" fmla="*/ 5584214 w 12219767"/>
              <a:gd name="connsiteY2-108" fmla="*/ 2164444 h 2171758"/>
              <a:gd name="connsiteX3-109" fmla="*/ 9322587 w 12219767"/>
              <a:gd name="connsiteY3-110" fmla="*/ 551 h 2171758"/>
              <a:gd name="connsiteX4-111" fmla="*/ 12219767 w 12219767"/>
              <a:gd name="connsiteY4-112" fmla="*/ 1932214 h 2171758"/>
              <a:gd name="connsiteX0-113" fmla="*/ 0 w 12219767"/>
              <a:gd name="connsiteY0-114" fmla="*/ 1802848 h 2171758"/>
              <a:gd name="connsiteX1-115" fmla="*/ 1590261 w 12219767"/>
              <a:gd name="connsiteY1-116" fmla="*/ 742674 h 2171758"/>
              <a:gd name="connsiteX2-117" fmla="*/ 5584214 w 12219767"/>
              <a:gd name="connsiteY2-118" fmla="*/ 2164444 h 2171758"/>
              <a:gd name="connsiteX3-119" fmla="*/ 9322587 w 12219767"/>
              <a:gd name="connsiteY3-120" fmla="*/ 551 h 2171758"/>
              <a:gd name="connsiteX4-121" fmla="*/ 12219767 w 12219767"/>
              <a:gd name="connsiteY4-122" fmla="*/ 1932214 h 2171758"/>
              <a:gd name="connsiteX0-123" fmla="*/ 0 w 12219767"/>
              <a:gd name="connsiteY0-124" fmla="*/ 1802848 h 2166672"/>
              <a:gd name="connsiteX1-125" fmla="*/ 2403061 w 12219767"/>
              <a:gd name="connsiteY1-126" fmla="*/ 437874 h 2166672"/>
              <a:gd name="connsiteX2-127" fmla="*/ 5584214 w 12219767"/>
              <a:gd name="connsiteY2-128" fmla="*/ 2164444 h 2166672"/>
              <a:gd name="connsiteX3-129" fmla="*/ 9322587 w 12219767"/>
              <a:gd name="connsiteY3-130" fmla="*/ 551 h 2166672"/>
              <a:gd name="connsiteX4-131" fmla="*/ 12219767 w 12219767"/>
              <a:gd name="connsiteY4-132" fmla="*/ 1932214 h 2166672"/>
              <a:gd name="connsiteX0-133" fmla="*/ 0 w 12219767"/>
              <a:gd name="connsiteY0-134" fmla="*/ 1802848 h 2166585"/>
              <a:gd name="connsiteX1-135" fmla="*/ 2403061 w 12219767"/>
              <a:gd name="connsiteY1-136" fmla="*/ 437874 h 2166585"/>
              <a:gd name="connsiteX2-137" fmla="*/ 5584214 w 12219767"/>
              <a:gd name="connsiteY2-138" fmla="*/ 2164444 h 2166585"/>
              <a:gd name="connsiteX3-139" fmla="*/ 9322587 w 12219767"/>
              <a:gd name="connsiteY3-140" fmla="*/ 551 h 2166585"/>
              <a:gd name="connsiteX4-141" fmla="*/ 12219767 w 12219767"/>
              <a:gd name="connsiteY4-142" fmla="*/ 1932214 h 2166585"/>
              <a:gd name="connsiteX0-143" fmla="*/ 0 w 12176224"/>
              <a:gd name="connsiteY0-144" fmla="*/ 1817362 h 2166669"/>
              <a:gd name="connsiteX1-145" fmla="*/ 2359518 w 12176224"/>
              <a:gd name="connsiteY1-146" fmla="*/ 437874 h 2166669"/>
              <a:gd name="connsiteX2-147" fmla="*/ 5540671 w 12176224"/>
              <a:gd name="connsiteY2-148" fmla="*/ 2164444 h 2166669"/>
              <a:gd name="connsiteX3-149" fmla="*/ 9279044 w 12176224"/>
              <a:gd name="connsiteY3-150" fmla="*/ 551 h 2166669"/>
              <a:gd name="connsiteX4-151" fmla="*/ 12176224 w 12176224"/>
              <a:gd name="connsiteY4-152" fmla="*/ 1932214 h 2166669"/>
              <a:gd name="connsiteX0-153" fmla="*/ 0 w 12176224"/>
              <a:gd name="connsiteY0-154" fmla="*/ 1817362 h 2166669"/>
              <a:gd name="connsiteX1-155" fmla="*/ 2359518 w 12176224"/>
              <a:gd name="connsiteY1-156" fmla="*/ 437874 h 2166669"/>
              <a:gd name="connsiteX2-157" fmla="*/ 5540671 w 12176224"/>
              <a:gd name="connsiteY2-158" fmla="*/ 2164444 h 2166669"/>
              <a:gd name="connsiteX3-159" fmla="*/ 9279044 w 12176224"/>
              <a:gd name="connsiteY3-160" fmla="*/ 551 h 2166669"/>
              <a:gd name="connsiteX4-161" fmla="*/ 12176224 w 12176224"/>
              <a:gd name="connsiteY4-162" fmla="*/ 1932214 h 2166669"/>
              <a:gd name="connsiteX0-163" fmla="*/ 0 w 12176224"/>
              <a:gd name="connsiteY0-164" fmla="*/ 1817362 h 2173940"/>
              <a:gd name="connsiteX1-165" fmla="*/ 2359518 w 12176224"/>
              <a:gd name="connsiteY1-166" fmla="*/ 829759 h 2173940"/>
              <a:gd name="connsiteX2-167" fmla="*/ 5540671 w 12176224"/>
              <a:gd name="connsiteY2-168" fmla="*/ 2164444 h 2173940"/>
              <a:gd name="connsiteX3-169" fmla="*/ 9279044 w 12176224"/>
              <a:gd name="connsiteY3-170" fmla="*/ 551 h 2173940"/>
              <a:gd name="connsiteX4-171" fmla="*/ 12176224 w 12176224"/>
              <a:gd name="connsiteY4-172" fmla="*/ 1932214 h 2173940"/>
              <a:gd name="connsiteX0-173" fmla="*/ 0 w 12176224"/>
              <a:gd name="connsiteY0-174" fmla="*/ 1817362 h 2168182"/>
              <a:gd name="connsiteX1-175" fmla="*/ 2403061 w 12176224"/>
              <a:gd name="connsiteY1-176" fmla="*/ 553988 h 2168182"/>
              <a:gd name="connsiteX2-177" fmla="*/ 5540671 w 12176224"/>
              <a:gd name="connsiteY2-178" fmla="*/ 2164444 h 2168182"/>
              <a:gd name="connsiteX3-179" fmla="*/ 9279044 w 12176224"/>
              <a:gd name="connsiteY3-180" fmla="*/ 551 h 2168182"/>
              <a:gd name="connsiteX4-181" fmla="*/ 12176224 w 12176224"/>
              <a:gd name="connsiteY4-182" fmla="*/ 1932214 h 2168182"/>
              <a:gd name="connsiteX0-183" fmla="*/ 0 w 12176224"/>
              <a:gd name="connsiteY0-184" fmla="*/ 1831871 h 2182880"/>
              <a:gd name="connsiteX1-185" fmla="*/ 2403061 w 12176224"/>
              <a:gd name="connsiteY1-186" fmla="*/ 568497 h 2182880"/>
              <a:gd name="connsiteX2-187" fmla="*/ 5540671 w 12176224"/>
              <a:gd name="connsiteY2-188" fmla="*/ 2178953 h 2182880"/>
              <a:gd name="connsiteX3-189" fmla="*/ 9003273 w 12176224"/>
              <a:gd name="connsiteY3-190" fmla="*/ 546 h 2182880"/>
              <a:gd name="connsiteX4-191" fmla="*/ 12176224 w 12176224"/>
              <a:gd name="connsiteY4-192" fmla="*/ 1946723 h 2182880"/>
              <a:gd name="connsiteX0-193" fmla="*/ 0 w 12176224"/>
              <a:gd name="connsiteY0-194" fmla="*/ 1831386 h 1946970"/>
              <a:gd name="connsiteX1-195" fmla="*/ 2403061 w 12176224"/>
              <a:gd name="connsiteY1-196" fmla="*/ 568012 h 1946970"/>
              <a:gd name="connsiteX2-197" fmla="*/ 5569699 w 12176224"/>
              <a:gd name="connsiteY2-198" fmla="*/ 1873668 h 1946970"/>
              <a:gd name="connsiteX3-199" fmla="*/ 9003273 w 12176224"/>
              <a:gd name="connsiteY3-200" fmla="*/ 61 h 1946970"/>
              <a:gd name="connsiteX4-201" fmla="*/ 12176224 w 12176224"/>
              <a:gd name="connsiteY4-202" fmla="*/ 1946238 h 1946970"/>
              <a:gd name="connsiteX0-203" fmla="*/ 0 w 12176224"/>
              <a:gd name="connsiteY0-204" fmla="*/ 1831360 h 2008563"/>
              <a:gd name="connsiteX1-205" fmla="*/ 2403061 w 12176224"/>
              <a:gd name="connsiteY1-206" fmla="*/ 567986 h 2008563"/>
              <a:gd name="connsiteX2-207" fmla="*/ 6106727 w 12176224"/>
              <a:gd name="connsiteY2-208" fmla="*/ 2004271 h 2008563"/>
              <a:gd name="connsiteX3-209" fmla="*/ 9003273 w 12176224"/>
              <a:gd name="connsiteY3-210" fmla="*/ 35 h 2008563"/>
              <a:gd name="connsiteX4-211" fmla="*/ 12176224 w 12176224"/>
              <a:gd name="connsiteY4-212" fmla="*/ 1946212 h 2008563"/>
              <a:gd name="connsiteX0-213" fmla="*/ 0 w 12176224"/>
              <a:gd name="connsiteY0-214" fmla="*/ 1845873 h 2023286"/>
              <a:gd name="connsiteX1-215" fmla="*/ 2403061 w 12176224"/>
              <a:gd name="connsiteY1-216" fmla="*/ 582499 h 2023286"/>
              <a:gd name="connsiteX2-217" fmla="*/ 6106727 w 12176224"/>
              <a:gd name="connsiteY2-218" fmla="*/ 2018784 h 2023286"/>
              <a:gd name="connsiteX3-219" fmla="*/ 9511273 w 12176224"/>
              <a:gd name="connsiteY3-220" fmla="*/ 34 h 2023286"/>
              <a:gd name="connsiteX4-221" fmla="*/ 12176224 w 12176224"/>
              <a:gd name="connsiteY4-222" fmla="*/ 1960725 h 2023286"/>
              <a:gd name="connsiteX0-223" fmla="*/ 0 w 12176224"/>
              <a:gd name="connsiteY0-224" fmla="*/ 1845873 h 2023205"/>
              <a:gd name="connsiteX1-225" fmla="*/ 2403061 w 12176224"/>
              <a:gd name="connsiteY1-226" fmla="*/ 582499 h 2023205"/>
              <a:gd name="connsiteX2-227" fmla="*/ 6106727 w 12176224"/>
              <a:gd name="connsiteY2-228" fmla="*/ 2018784 h 2023205"/>
              <a:gd name="connsiteX3-229" fmla="*/ 9511273 w 12176224"/>
              <a:gd name="connsiteY3-230" fmla="*/ 34 h 2023205"/>
              <a:gd name="connsiteX4-231" fmla="*/ 12176224 w 12176224"/>
              <a:gd name="connsiteY4-232" fmla="*/ 1960725 h 2023205"/>
              <a:gd name="connsiteX0-233" fmla="*/ 0 w 12176224"/>
              <a:gd name="connsiteY0-234" fmla="*/ 1845873 h 2023127"/>
              <a:gd name="connsiteX1-235" fmla="*/ 2403061 w 12176224"/>
              <a:gd name="connsiteY1-236" fmla="*/ 582499 h 2023127"/>
              <a:gd name="connsiteX2-237" fmla="*/ 6106727 w 12176224"/>
              <a:gd name="connsiteY2-238" fmla="*/ 2018784 h 2023127"/>
              <a:gd name="connsiteX3-239" fmla="*/ 9511273 w 12176224"/>
              <a:gd name="connsiteY3-240" fmla="*/ 34 h 2023127"/>
              <a:gd name="connsiteX4-241" fmla="*/ 12176224 w 12176224"/>
              <a:gd name="connsiteY4-242" fmla="*/ 1960725 h 2023127"/>
              <a:gd name="connsiteX0-243" fmla="*/ 0 w 12176224"/>
              <a:gd name="connsiteY0-244" fmla="*/ 1845873 h 2023286"/>
              <a:gd name="connsiteX1-245" fmla="*/ 2403061 w 12176224"/>
              <a:gd name="connsiteY1-246" fmla="*/ 582499 h 2023286"/>
              <a:gd name="connsiteX2-247" fmla="*/ 6106727 w 12176224"/>
              <a:gd name="connsiteY2-248" fmla="*/ 2018784 h 2023286"/>
              <a:gd name="connsiteX3-249" fmla="*/ 9511273 w 12176224"/>
              <a:gd name="connsiteY3-250" fmla="*/ 34 h 2023286"/>
              <a:gd name="connsiteX4-251" fmla="*/ 12176224 w 12176224"/>
              <a:gd name="connsiteY4-252" fmla="*/ 1960725 h 2023286"/>
              <a:gd name="connsiteX0-253" fmla="*/ 0 w 12176224"/>
              <a:gd name="connsiteY0-254" fmla="*/ 1845873 h 2023286"/>
              <a:gd name="connsiteX1-255" fmla="*/ 2403061 w 12176224"/>
              <a:gd name="connsiteY1-256" fmla="*/ 582499 h 2023286"/>
              <a:gd name="connsiteX2-257" fmla="*/ 6106727 w 12176224"/>
              <a:gd name="connsiteY2-258" fmla="*/ 2018784 h 2023286"/>
              <a:gd name="connsiteX3-259" fmla="*/ 9511273 w 12176224"/>
              <a:gd name="connsiteY3-260" fmla="*/ 34 h 2023286"/>
              <a:gd name="connsiteX4-261" fmla="*/ 12176224 w 12176224"/>
              <a:gd name="connsiteY4-262" fmla="*/ 1960725 h 20232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76224" h="2023286">
                <a:moveTo>
                  <a:pt x="0" y="1845873"/>
                </a:moveTo>
                <a:cubicBezTo>
                  <a:pt x="1107503" y="1797281"/>
                  <a:pt x="1515901" y="553680"/>
                  <a:pt x="2403061" y="582499"/>
                </a:cubicBezTo>
                <a:cubicBezTo>
                  <a:pt x="3290221" y="611318"/>
                  <a:pt x="4922025" y="2115861"/>
                  <a:pt x="6106727" y="2018784"/>
                </a:cubicBezTo>
                <a:cubicBezTo>
                  <a:pt x="7291429" y="1921707"/>
                  <a:pt x="8499690" y="9710"/>
                  <a:pt x="9511273" y="34"/>
                </a:cubicBezTo>
                <a:cubicBezTo>
                  <a:pt x="10522856" y="-9642"/>
                  <a:pt x="11418641" y="2005004"/>
                  <a:pt x="12176224" y="1960725"/>
                </a:cubicBezTo>
              </a:path>
            </a:pathLst>
          </a:custGeom>
          <a:noFill/>
          <a:ln w="9525"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15" name="PA-图片 1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2190682" y="3322009"/>
            <a:ext cx="879370" cy="1747820"/>
          </a:xfrm>
          <a:prstGeom prst="rect">
            <a:avLst/>
          </a:prstGeom>
        </p:spPr>
      </p:pic>
      <p:pic>
        <p:nvPicPr>
          <p:cNvPr id="16" name="PA-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4167377" y="4710516"/>
            <a:ext cx="879370" cy="174782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7" name="PA-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 cstate="email"/>
          <a:srcRect t="-6155"/>
          <a:stretch>
            <a:fillRect/>
          </a:stretch>
        </p:blipFill>
        <p:spPr>
          <a:xfrm>
            <a:off x="6203472" y="2750249"/>
            <a:ext cx="879370" cy="174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026" name="Picture 2" descr="C:\Users\Administrator\Desktop\QQ截图2018110614075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6278" y="1076446"/>
            <a:ext cx="5609490" cy="55701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65859" y="312319"/>
            <a:ext cx="3584317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to work!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 rot="10800000">
            <a:off x="469554" y="-886905"/>
            <a:ext cx="8204892" cy="6998947"/>
            <a:chOff x="821483" y="1014084"/>
            <a:chExt cx="10939856" cy="6146566"/>
          </a:xfrm>
        </p:grpSpPr>
        <p:sp>
          <p:nvSpPr>
            <p:cNvPr id="4" name="任意多边形: 形状 3"/>
            <p:cNvSpPr/>
            <p:nvPr/>
          </p:nvSpPr>
          <p:spPr>
            <a:xfrm>
              <a:off x="1019620" y="1239115"/>
              <a:ext cx="10741719" cy="5921535"/>
            </a:xfrm>
            <a:custGeom>
              <a:avLst/>
              <a:gdLst>
                <a:gd name="connsiteX0" fmla="*/ 628706 w 10741719"/>
                <a:gd name="connsiteY0" fmla="*/ 5679043 h 5921535"/>
                <a:gd name="connsiteX1" fmla="*/ 797148 w 10741719"/>
                <a:gd name="connsiteY1" fmla="*/ 4728548 h 5921535"/>
                <a:gd name="connsiteX2" fmla="*/ 207601 w 10741719"/>
                <a:gd name="connsiteY2" fmla="*/ 3657738 h 5921535"/>
                <a:gd name="connsiteX3" fmla="*/ 99317 w 10741719"/>
                <a:gd name="connsiteY3" fmla="*/ 1973317 h 5921535"/>
                <a:gd name="connsiteX4" fmla="*/ 1254348 w 10741719"/>
                <a:gd name="connsiteY4" fmla="*/ 661874 h 5921535"/>
                <a:gd name="connsiteX5" fmla="*/ 3552380 w 10741719"/>
                <a:gd name="connsiteY5" fmla="*/ 138 h 5921535"/>
                <a:gd name="connsiteX6" fmla="*/ 5477433 w 10741719"/>
                <a:gd name="connsiteY6" fmla="*/ 710001 h 5921535"/>
                <a:gd name="connsiteX7" fmla="*/ 6536212 w 10741719"/>
                <a:gd name="connsiteY7" fmla="*/ 1419864 h 5921535"/>
                <a:gd name="connsiteX8" fmla="*/ 8557517 w 10741719"/>
                <a:gd name="connsiteY8" fmla="*/ 1612369 h 5921535"/>
                <a:gd name="connsiteX9" fmla="*/ 9929117 w 10741719"/>
                <a:gd name="connsiteY9" fmla="*/ 2250043 h 5921535"/>
                <a:gd name="connsiteX10" fmla="*/ 10398348 w 10741719"/>
                <a:gd name="connsiteY10" fmla="*/ 3669769 h 5921535"/>
                <a:gd name="connsiteX11" fmla="*/ 9905054 w 10741719"/>
                <a:gd name="connsiteY11" fmla="*/ 4608232 h 5921535"/>
                <a:gd name="connsiteX12" fmla="*/ 10061464 w 10741719"/>
                <a:gd name="connsiteY12" fmla="*/ 5751232 h 5921535"/>
                <a:gd name="connsiteX13" fmla="*/ 10025369 w 10741719"/>
                <a:gd name="connsiteY13" fmla="*/ 5907643 h 5921535"/>
                <a:gd name="connsiteX14" fmla="*/ 628706 w 10741719"/>
                <a:gd name="connsiteY14" fmla="*/ 5679043 h 592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1719" h="5921535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821483" y="1014084"/>
              <a:ext cx="10755492" cy="5898635"/>
            </a:xfrm>
            <a:custGeom>
              <a:avLst/>
              <a:gdLst>
                <a:gd name="connsiteX0" fmla="*/ 3362687 w 10755492"/>
                <a:gd name="connsiteY0" fmla="*/ 423 h 5898635"/>
                <a:gd name="connsiteX1" fmla="*/ 4989770 w 10755492"/>
                <a:gd name="connsiteY1" fmla="*/ 333453 h 5898635"/>
                <a:gd name="connsiteX2" fmla="*/ 6698254 w 10755492"/>
                <a:gd name="connsiteY2" fmla="*/ 1404263 h 5898635"/>
                <a:gd name="connsiteX3" fmla="*/ 9369264 w 10755492"/>
                <a:gd name="connsiteY3" fmla="*/ 1765211 h 5898635"/>
                <a:gd name="connsiteX4" fmla="*/ 10632580 w 10755492"/>
                <a:gd name="connsiteY4" fmla="*/ 2872116 h 5898635"/>
                <a:gd name="connsiteX5" fmla="*/ 10656643 w 10755492"/>
                <a:gd name="connsiteY5" fmla="*/ 4171527 h 5898635"/>
                <a:gd name="connsiteX6" fmla="*/ 10187412 w 10755492"/>
                <a:gd name="connsiteY6" fmla="*/ 4893421 h 5898635"/>
                <a:gd name="connsiteX7" fmla="*/ 10403980 w 10755492"/>
                <a:gd name="connsiteY7" fmla="*/ 5759695 h 5898635"/>
                <a:gd name="connsiteX8" fmla="*/ 10464138 w 10755492"/>
                <a:gd name="connsiteY8" fmla="*/ 5892042 h 5898635"/>
                <a:gd name="connsiteX9" fmla="*/ 10160411 w 10755492"/>
                <a:gd name="connsiteY9" fmla="*/ 5889105 h 5898635"/>
                <a:gd name="connsiteX10" fmla="*/ 10140999 w 10755492"/>
                <a:gd name="connsiteY10" fmla="*/ 5887685 h 5898635"/>
                <a:gd name="connsiteX11" fmla="*/ 10142772 w 10755492"/>
                <a:gd name="connsiteY11" fmla="*/ 5887232 h 5898635"/>
                <a:gd name="connsiteX12" fmla="*/ 10066340 w 10755492"/>
                <a:gd name="connsiteY12" fmla="*/ 5770105 h 5898635"/>
                <a:gd name="connsiteX13" fmla="*/ 9865997 w 10755492"/>
                <a:gd name="connsiteY13" fmla="*/ 4968733 h 5898635"/>
                <a:gd name="connsiteX14" fmla="*/ 10300073 w 10755492"/>
                <a:gd name="connsiteY14" fmla="*/ 4300923 h 5898635"/>
                <a:gd name="connsiteX15" fmla="*/ 10277813 w 10755492"/>
                <a:gd name="connsiteY15" fmla="*/ 3098865 h 5898635"/>
                <a:gd name="connsiteX16" fmla="*/ 9109145 w 10755492"/>
                <a:gd name="connsiteY16" fmla="*/ 2074890 h 5898635"/>
                <a:gd name="connsiteX17" fmla="*/ 6638249 w 10755492"/>
                <a:gd name="connsiteY17" fmla="*/ 1740985 h 5898635"/>
                <a:gd name="connsiteX18" fmla="*/ 5057766 w 10755492"/>
                <a:gd name="connsiteY18" fmla="*/ 750401 h 5898635"/>
                <a:gd name="connsiteX19" fmla="*/ 3020946 w 10755492"/>
                <a:gd name="connsiteY19" fmla="*/ 516667 h 5898635"/>
                <a:gd name="connsiteX20" fmla="*/ 817173 w 10755492"/>
                <a:gd name="connsiteY20" fmla="*/ 1919068 h 5898635"/>
                <a:gd name="connsiteX21" fmla="*/ 472138 w 10755492"/>
                <a:gd name="connsiteY21" fmla="*/ 3644243 h 5898635"/>
                <a:gd name="connsiteX22" fmla="*/ 1151078 w 10755492"/>
                <a:gd name="connsiteY22" fmla="*/ 4979863 h 5898635"/>
                <a:gd name="connsiteX23" fmla="*/ 1083122 w 10755492"/>
                <a:gd name="connsiteY23" fmla="*/ 5650673 h 5898635"/>
                <a:gd name="connsiteX24" fmla="*/ 996657 w 10755492"/>
                <a:gd name="connsiteY24" fmla="*/ 5833914 h 5898635"/>
                <a:gd name="connsiteX25" fmla="*/ 598243 w 10755492"/>
                <a:gd name="connsiteY25" fmla="*/ 5831884 h 5898635"/>
                <a:gd name="connsiteX26" fmla="*/ 766685 w 10755492"/>
                <a:gd name="connsiteY26" fmla="*/ 4905453 h 5898635"/>
                <a:gd name="connsiteX27" fmla="*/ 32759 w 10755492"/>
                <a:gd name="connsiteY27" fmla="*/ 3461663 h 5898635"/>
                <a:gd name="connsiteX28" fmla="*/ 405738 w 10755492"/>
                <a:gd name="connsiteY28" fmla="*/ 1596769 h 5898635"/>
                <a:gd name="connsiteX29" fmla="*/ 2787991 w 10755492"/>
                <a:gd name="connsiteY29" fmla="*/ 80790 h 5898635"/>
                <a:gd name="connsiteX30" fmla="*/ 3362687 w 10755492"/>
                <a:gd name="connsiteY30" fmla="*/ 423 h 589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55492" h="5898635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" y="411361"/>
            <a:ext cx="9523945" cy="715879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68122" y="486672"/>
            <a:ext cx="14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37901" y="501301"/>
            <a:ext cx="14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093" y="729145"/>
            <a:ext cx="7330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How often does Danny eat potatoes?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213" y="1247616"/>
            <a:ext cx="6444473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 eat potatoes about twice a week.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847" y="0"/>
            <a:ext cx="3736033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633" y="2313320"/>
            <a:ext cx="6628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When does Danny eat donuts?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41" y="2823498"/>
            <a:ext cx="7112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Twice a day! After lunch and after dinner.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678" y="3989923"/>
            <a:ext cx="644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does Danny need to eat for a healthy body?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0915" y="4987448"/>
            <a:ext cx="6444473" cy="107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 need more vegetables and fruit. They are good for him.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 rot="10800000">
            <a:off x="469554" y="-886905"/>
            <a:ext cx="8204892" cy="6998947"/>
            <a:chOff x="821483" y="1014084"/>
            <a:chExt cx="10939856" cy="6146566"/>
          </a:xfrm>
        </p:grpSpPr>
        <p:sp>
          <p:nvSpPr>
            <p:cNvPr id="4" name="任意多边形: 形状 3"/>
            <p:cNvSpPr/>
            <p:nvPr/>
          </p:nvSpPr>
          <p:spPr>
            <a:xfrm>
              <a:off x="1019620" y="1239115"/>
              <a:ext cx="10741719" cy="5921535"/>
            </a:xfrm>
            <a:custGeom>
              <a:avLst/>
              <a:gdLst>
                <a:gd name="connsiteX0" fmla="*/ 628706 w 10741719"/>
                <a:gd name="connsiteY0" fmla="*/ 5679043 h 5921535"/>
                <a:gd name="connsiteX1" fmla="*/ 797148 w 10741719"/>
                <a:gd name="connsiteY1" fmla="*/ 4728548 h 5921535"/>
                <a:gd name="connsiteX2" fmla="*/ 207601 w 10741719"/>
                <a:gd name="connsiteY2" fmla="*/ 3657738 h 5921535"/>
                <a:gd name="connsiteX3" fmla="*/ 99317 w 10741719"/>
                <a:gd name="connsiteY3" fmla="*/ 1973317 h 5921535"/>
                <a:gd name="connsiteX4" fmla="*/ 1254348 w 10741719"/>
                <a:gd name="connsiteY4" fmla="*/ 661874 h 5921535"/>
                <a:gd name="connsiteX5" fmla="*/ 3552380 w 10741719"/>
                <a:gd name="connsiteY5" fmla="*/ 138 h 5921535"/>
                <a:gd name="connsiteX6" fmla="*/ 5477433 w 10741719"/>
                <a:gd name="connsiteY6" fmla="*/ 710001 h 5921535"/>
                <a:gd name="connsiteX7" fmla="*/ 6536212 w 10741719"/>
                <a:gd name="connsiteY7" fmla="*/ 1419864 h 5921535"/>
                <a:gd name="connsiteX8" fmla="*/ 8557517 w 10741719"/>
                <a:gd name="connsiteY8" fmla="*/ 1612369 h 5921535"/>
                <a:gd name="connsiteX9" fmla="*/ 9929117 w 10741719"/>
                <a:gd name="connsiteY9" fmla="*/ 2250043 h 5921535"/>
                <a:gd name="connsiteX10" fmla="*/ 10398348 w 10741719"/>
                <a:gd name="connsiteY10" fmla="*/ 3669769 h 5921535"/>
                <a:gd name="connsiteX11" fmla="*/ 9905054 w 10741719"/>
                <a:gd name="connsiteY11" fmla="*/ 4608232 h 5921535"/>
                <a:gd name="connsiteX12" fmla="*/ 10061464 w 10741719"/>
                <a:gd name="connsiteY12" fmla="*/ 5751232 h 5921535"/>
                <a:gd name="connsiteX13" fmla="*/ 10025369 w 10741719"/>
                <a:gd name="connsiteY13" fmla="*/ 5907643 h 5921535"/>
                <a:gd name="connsiteX14" fmla="*/ 628706 w 10741719"/>
                <a:gd name="connsiteY14" fmla="*/ 5679043 h 592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1719" h="5921535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821483" y="1014084"/>
              <a:ext cx="10755492" cy="5898635"/>
            </a:xfrm>
            <a:custGeom>
              <a:avLst/>
              <a:gdLst>
                <a:gd name="connsiteX0" fmla="*/ 3362687 w 10755492"/>
                <a:gd name="connsiteY0" fmla="*/ 423 h 5898635"/>
                <a:gd name="connsiteX1" fmla="*/ 4989770 w 10755492"/>
                <a:gd name="connsiteY1" fmla="*/ 333453 h 5898635"/>
                <a:gd name="connsiteX2" fmla="*/ 6698254 w 10755492"/>
                <a:gd name="connsiteY2" fmla="*/ 1404263 h 5898635"/>
                <a:gd name="connsiteX3" fmla="*/ 9369264 w 10755492"/>
                <a:gd name="connsiteY3" fmla="*/ 1765211 h 5898635"/>
                <a:gd name="connsiteX4" fmla="*/ 10632580 w 10755492"/>
                <a:gd name="connsiteY4" fmla="*/ 2872116 h 5898635"/>
                <a:gd name="connsiteX5" fmla="*/ 10656643 w 10755492"/>
                <a:gd name="connsiteY5" fmla="*/ 4171527 h 5898635"/>
                <a:gd name="connsiteX6" fmla="*/ 10187412 w 10755492"/>
                <a:gd name="connsiteY6" fmla="*/ 4893421 h 5898635"/>
                <a:gd name="connsiteX7" fmla="*/ 10403980 w 10755492"/>
                <a:gd name="connsiteY7" fmla="*/ 5759695 h 5898635"/>
                <a:gd name="connsiteX8" fmla="*/ 10464138 w 10755492"/>
                <a:gd name="connsiteY8" fmla="*/ 5892042 h 5898635"/>
                <a:gd name="connsiteX9" fmla="*/ 10160411 w 10755492"/>
                <a:gd name="connsiteY9" fmla="*/ 5889105 h 5898635"/>
                <a:gd name="connsiteX10" fmla="*/ 10140999 w 10755492"/>
                <a:gd name="connsiteY10" fmla="*/ 5887685 h 5898635"/>
                <a:gd name="connsiteX11" fmla="*/ 10142772 w 10755492"/>
                <a:gd name="connsiteY11" fmla="*/ 5887232 h 5898635"/>
                <a:gd name="connsiteX12" fmla="*/ 10066340 w 10755492"/>
                <a:gd name="connsiteY12" fmla="*/ 5770105 h 5898635"/>
                <a:gd name="connsiteX13" fmla="*/ 9865997 w 10755492"/>
                <a:gd name="connsiteY13" fmla="*/ 4968733 h 5898635"/>
                <a:gd name="connsiteX14" fmla="*/ 10300073 w 10755492"/>
                <a:gd name="connsiteY14" fmla="*/ 4300923 h 5898635"/>
                <a:gd name="connsiteX15" fmla="*/ 10277813 w 10755492"/>
                <a:gd name="connsiteY15" fmla="*/ 3098865 h 5898635"/>
                <a:gd name="connsiteX16" fmla="*/ 9109145 w 10755492"/>
                <a:gd name="connsiteY16" fmla="*/ 2074890 h 5898635"/>
                <a:gd name="connsiteX17" fmla="*/ 6638249 w 10755492"/>
                <a:gd name="connsiteY17" fmla="*/ 1740985 h 5898635"/>
                <a:gd name="connsiteX18" fmla="*/ 5057766 w 10755492"/>
                <a:gd name="connsiteY18" fmla="*/ 750401 h 5898635"/>
                <a:gd name="connsiteX19" fmla="*/ 3020946 w 10755492"/>
                <a:gd name="connsiteY19" fmla="*/ 516667 h 5898635"/>
                <a:gd name="connsiteX20" fmla="*/ 817173 w 10755492"/>
                <a:gd name="connsiteY20" fmla="*/ 1919068 h 5898635"/>
                <a:gd name="connsiteX21" fmla="*/ 472138 w 10755492"/>
                <a:gd name="connsiteY21" fmla="*/ 3644243 h 5898635"/>
                <a:gd name="connsiteX22" fmla="*/ 1151078 w 10755492"/>
                <a:gd name="connsiteY22" fmla="*/ 4979863 h 5898635"/>
                <a:gd name="connsiteX23" fmla="*/ 1083122 w 10755492"/>
                <a:gd name="connsiteY23" fmla="*/ 5650673 h 5898635"/>
                <a:gd name="connsiteX24" fmla="*/ 996657 w 10755492"/>
                <a:gd name="connsiteY24" fmla="*/ 5833914 h 5898635"/>
                <a:gd name="connsiteX25" fmla="*/ 598243 w 10755492"/>
                <a:gd name="connsiteY25" fmla="*/ 5831884 h 5898635"/>
                <a:gd name="connsiteX26" fmla="*/ 766685 w 10755492"/>
                <a:gd name="connsiteY26" fmla="*/ 4905453 h 5898635"/>
                <a:gd name="connsiteX27" fmla="*/ 32759 w 10755492"/>
                <a:gd name="connsiteY27" fmla="*/ 3461663 h 5898635"/>
                <a:gd name="connsiteX28" fmla="*/ 405738 w 10755492"/>
                <a:gd name="connsiteY28" fmla="*/ 1596769 h 5898635"/>
                <a:gd name="connsiteX29" fmla="*/ 2787991 w 10755492"/>
                <a:gd name="connsiteY29" fmla="*/ 80790 h 5898635"/>
                <a:gd name="connsiteX30" fmla="*/ 3362687 w 10755492"/>
                <a:gd name="connsiteY30" fmla="*/ 423 h 589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55492" h="5898635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" y="469234"/>
            <a:ext cx="9523945" cy="71587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3313803" y="212689"/>
            <a:ext cx="3542150" cy="44581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250328" y="3234094"/>
            <a:ext cx="1740781" cy="1180219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5957562" y="327264"/>
            <a:ext cx="1991004" cy="1349866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3480180" y="1997710"/>
            <a:ext cx="3316406" cy="70969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000" b="1" spc="300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Practice</a:t>
            </a:r>
            <a:endParaRPr lang="zh-CN" altLang="en-US" sz="4000" b="1" spc="300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" y="0"/>
            <a:ext cx="9144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 rot="10800000">
            <a:off x="469554" y="-886905"/>
            <a:ext cx="8204892" cy="6998947"/>
            <a:chOff x="821483" y="1014084"/>
            <a:chExt cx="10939856" cy="6146566"/>
          </a:xfrm>
        </p:grpSpPr>
        <p:sp>
          <p:nvSpPr>
            <p:cNvPr id="4" name="任意多边形: 形状 3"/>
            <p:cNvSpPr/>
            <p:nvPr/>
          </p:nvSpPr>
          <p:spPr>
            <a:xfrm>
              <a:off x="1019620" y="1239115"/>
              <a:ext cx="10741719" cy="5921535"/>
            </a:xfrm>
            <a:custGeom>
              <a:avLst/>
              <a:gdLst>
                <a:gd name="connsiteX0" fmla="*/ 628706 w 10741719"/>
                <a:gd name="connsiteY0" fmla="*/ 5679043 h 5921535"/>
                <a:gd name="connsiteX1" fmla="*/ 797148 w 10741719"/>
                <a:gd name="connsiteY1" fmla="*/ 4728548 h 5921535"/>
                <a:gd name="connsiteX2" fmla="*/ 207601 w 10741719"/>
                <a:gd name="connsiteY2" fmla="*/ 3657738 h 5921535"/>
                <a:gd name="connsiteX3" fmla="*/ 99317 w 10741719"/>
                <a:gd name="connsiteY3" fmla="*/ 1973317 h 5921535"/>
                <a:gd name="connsiteX4" fmla="*/ 1254348 w 10741719"/>
                <a:gd name="connsiteY4" fmla="*/ 661874 h 5921535"/>
                <a:gd name="connsiteX5" fmla="*/ 3552380 w 10741719"/>
                <a:gd name="connsiteY5" fmla="*/ 138 h 5921535"/>
                <a:gd name="connsiteX6" fmla="*/ 5477433 w 10741719"/>
                <a:gd name="connsiteY6" fmla="*/ 710001 h 5921535"/>
                <a:gd name="connsiteX7" fmla="*/ 6536212 w 10741719"/>
                <a:gd name="connsiteY7" fmla="*/ 1419864 h 5921535"/>
                <a:gd name="connsiteX8" fmla="*/ 8557517 w 10741719"/>
                <a:gd name="connsiteY8" fmla="*/ 1612369 h 5921535"/>
                <a:gd name="connsiteX9" fmla="*/ 9929117 w 10741719"/>
                <a:gd name="connsiteY9" fmla="*/ 2250043 h 5921535"/>
                <a:gd name="connsiteX10" fmla="*/ 10398348 w 10741719"/>
                <a:gd name="connsiteY10" fmla="*/ 3669769 h 5921535"/>
                <a:gd name="connsiteX11" fmla="*/ 9905054 w 10741719"/>
                <a:gd name="connsiteY11" fmla="*/ 4608232 h 5921535"/>
                <a:gd name="connsiteX12" fmla="*/ 10061464 w 10741719"/>
                <a:gd name="connsiteY12" fmla="*/ 5751232 h 5921535"/>
                <a:gd name="connsiteX13" fmla="*/ 10025369 w 10741719"/>
                <a:gd name="connsiteY13" fmla="*/ 5907643 h 5921535"/>
                <a:gd name="connsiteX14" fmla="*/ 628706 w 10741719"/>
                <a:gd name="connsiteY14" fmla="*/ 5679043 h 592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1719" h="5921535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821483" y="1014084"/>
              <a:ext cx="10755492" cy="5898635"/>
            </a:xfrm>
            <a:custGeom>
              <a:avLst/>
              <a:gdLst>
                <a:gd name="connsiteX0" fmla="*/ 3362687 w 10755492"/>
                <a:gd name="connsiteY0" fmla="*/ 423 h 5898635"/>
                <a:gd name="connsiteX1" fmla="*/ 4989770 w 10755492"/>
                <a:gd name="connsiteY1" fmla="*/ 333453 h 5898635"/>
                <a:gd name="connsiteX2" fmla="*/ 6698254 w 10755492"/>
                <a:gd name="connsiteY2" fmla="*/ 1404263 h 5898635"/>
                <a:gd name="connsiteX3" fmla="*/ 9369264 w 10755492"/>
                <a:gd name="connsiteY3" fmla="*/ 1765211 h 5898635"/>
                <a:gd name="connsiteX4" fmla="*/ 10632580 w 10755492"/>
                <a:gd name="connsiteY4" fmla="*/ 2872116 h 5898635"/>
                <a:gd name="connsiteX5" fmla="*/ 10656643 w 10755492"/>
                <a:gd name="connsiteY5" fmla="*/ 4171527 h 5898635"/>
                <a:gd name="connsiteX6" fmla="*/ 10187412 w 10755492"/>
                <a:gd name="connsiteY6" fmla="*/ 4893421 h 5898635"/>
                <a:gd name="connsiteX7" fmla="*/ 10403980 w 10755492"/>
                <a:gd name="connsiteY7" fmla="*/ 5759695 h 5898635"/>
                <a:gd name="connsiteX8" fmla="*/ 10464138 w 10755492"/>
                <a:gd name="connsiteY8" fmla="*/ 5892042 h 5898635"/>
                <a:gd name="connsiteX9" fmla="*/ 10160411 w 10755492"/>
                <a:gd name="connsiteY9" fmla="*/ 5889105 h 5898635"/>
                <a:gd name="connsiteX10" fmla="*/ 10140999 w 10755492"/>
                <a:gd name="connsiteY10" fmla="*/ 5887685 h 5898635"/>
                <a:gd name="connsiteX11" fmla="*/ 10142772 w 10755492"/>
                <a:gd name="connsiteY11" fmla="*/ 5887232 h 5898635"/>
                <a:gd name="connsiteX12" fmla="*/ 10066340 w 10755492"/>
                <a:gd name="connsiteY12" fmla="*/ 5770105 h 5898635"/>
                <a:gd name="connsiteX13" fmla="*/ 9865997 w 10755492"/>
                <a:gd name="connsiteY13" fmla="*/ 4968733 h 5898635"/>
                <a:gd name="connsiteX14" fmla="*/ 10300073 w 10755492"/>
                <a:gd name="connsiteY14" fmla="*/ 4300923 h 5898635"/>
                <a:gd name="connsiteX15" fmla="*/ 10277813 w 10755492"/>
                <a:gd name="connsiteY15" fmla="*/ 3098865 h 5898635"/>
                <a:gd name="connsiteX16" fmla="*/ 9109145 w 10755492"/>
                <a:gd name="connsiteY16" fmla="*/ 2074890 h 5898635"/>
                <a:gd name="connsiteX17" fmla="*/ 6638249 w 10755492"/>
                <a:gd name="connsiteY17" fmla="*/ 1740985 h 5898635"/>
                <a:gd name="connsiteX18" fmla="*/ 5057766 w 10755492"/>
                <a:gd name="connsiteY18" fmla="*/ 750401 h 5898635"/>
                <a:gd name="connsiteX19" fmla="*/ 3020946 w 10755492"/>
                <a:gd name="connsiteY19" fmla="*/ 516667 h 5898635"/>
                <a:gd name="connsiteX20" fmla="*/ 817173 w 10755492"/>
                <a:gd name="connsiteY20" fmla="*/ 1919068 h 5898635"/>
                <a:gd name="connsiteX21" fmla="*/ 472138 w 10755492"/>
                <a:gd name="connsiteY21" fmla="*/ 3644243 h 5898635"/>
                <a:gd name="connsiteX22" fmla="*/ 1151078 w 10755492"/>
                <a:gd name="connsiteY22" fmla="*/ 4979863 h 5898635"/>
                <a:gd name="connsiteX23" fmla="*/ 1083122 w 10755492"/>
                <a:gd name="connsiteY23" fmla="*/ 5650673 h 5898635"/>
                <a:gd name="connsiteX24" fmla="*/ 996657 w 10755492"/>
                <a:gd name="connsiteY24" fmla="*/ 5833914 h 5898635"/>
                <a:gd name="connsiteX25" fmla="*/ 598243 w 10755492"/>
                <a:gd name="connsiteY25" fmla="*/ 5831884 h 5898635"/>
                <a:gd name="connsiteX26" fmla="*/ 766685 w 10755492"/>
                <a:gd name="connsiteY26" fmla="*/ 4905453 h 5898635"/>
                <a:gd name="connsiteX27" fmla="*/ 32759 w 10755492"/>
                <a:gd name="connsiteY27" fmla="*/ 3461663 h 5898635"/>
                <a:gd name="connsiteX28" fmla="*/ 405738 w 10755492"/>
                <a:gd name="connsiteY28" fmla="*/ 1596769 h 5898635"/>
                <a:gd name="connsiteX29" fmla="*/ 2787991 w 10755492"/>
                <a:gd name="connsiteY29" fmla="*/ 80790 h 5898635"/>
                <a:gd name="connsiteX30" fmla="*/ 3362687 w 10755492"/>
                <a:gd name="connsiteY30" fmla="*/ 423 h 589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55492" h="5898635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" y="422935"/>
            <a:ext cx="9523945" cy="71587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132399" y="244982"/>
            <a:ext cx="1628776" cy="1104282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201083" y="2632814"/>
            <a:ext cx="1575285" cy="1068016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93891" y="2783031"/>
            <a:ext cx="3429007" cy="4572009"/>
          </a:xfrm>
          <a:prstGeom prst="rect">
            <a:avLst/>
          </a:prstGeom>
        </p:spPr>
      </p:pic>
      <p:pic>
        <p:nvPicPr>
          <p:cNvPr id="14" name="图片 13" descr="IMG20181008105941_mh153896820197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741276" y="1107382"/>
            <a:ext cx="5171334" cy="546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545617" y="244392"/>
            <a:ext cx="4788571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6D3A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and write.</a:t>
            </a:r>
            <a:endParaRPr lang="zh-CN" altLang="en-US" sz="3600" b="1" dirty="0">
              <a:solidFill>
                <a:srgbClr val="6D3A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-227576" y="0"/>
            <a:ext cx="9144000" cy="68580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 rot="10800000">
            <a:off x="469554" y="-886905"/>
            <a:ext cx="8204892" cy="6998947"/>
            <a:chOff x="821483" y="1014084"/>
            <a:chExt cx="10939856" cy="6146566"/>
          </a:xfrm>
        </p:grpSpPr>
        <p:sp>
          <p:nvSpPr>
            <p:cNvPr id="4" name="任意多边形: 形状 3"/>
            <p:cNvSpPr/>
            <p:nvPr/>
          </p:nvSpPr>
          <p:spPr>
            <a:xfrm>
              <a:off x="1019620" y="1239115"/>
              <a:ext cx="10741719" cy="5921535"/>
            </a:xfrm>
            <a:custGeom>
              <a:avLst/>
              <a:gdLst>
                <a:gd name="connsiteX0" fmla="*/ 628706 w 10741719"/>
                <a:gd name="connsiteY0" fmla="*/ 5679043 h 5921535"/>
                <a:gd name="connsiteX1" fmla="*/ 797148 w 10741719"/>
                <a:gd name="connsiteY1" fmla="*/ 4728548 h 5921535"/>
                <a:gd name="connsiteX2" fmla="*/ 207601 w 10741719"/>
                <a:gd name="connsiteY2" fmla="*/ 3657738 h 5921535"/>
                <a:gd name="connsiteX3" fmla="*/ 99317 w 10741719"/>
                <a:gd name="connsiteY3" fmla="*/ 1973317 h 5921535"/>
                <a:gd name="connsiteX4" fmla="*/ 1254348 w 10741719"/>
                <a:gd name="connsiteY4" fmla="*/ 661874 h 5921535"/>
                <a:gd name="connsiteX5" fmla="*/ 3552380 w 10741719"/>
                <a:gd name="connsiteY5" fmla="*/ 138 h 5921535"/>
                <a:gd name="connsiteX6" fmla="*/ 5477433 w 10741719"/>
                <a:gd name="connsiteY6" fmla="*/ 710001 h 5921535"/>
                <a:gd name="connsiteX7" fmla="*/ 6536212 w 10741719"/>
                <a:gd name="connsiteY7" fmla="*/ 1419864 h 5921535"/>
                <a:gd name="connsiteX8" fmla="*/ 8557517 w 10741719"/>
                <a:gd name="connsiteY8" fmla="*/ 1612369 h 5921535"/>
                <a:gd name="connsiteX9" fmla="*/ 9929117 w 10741719"/>
                <a:gd name="connsiteY9" fmla="*/ 2250043 h 5921535"/>
                <a:gd name="connsiteX10" fmla="*/ 10398348 w 10741719"/>
                <a:gd name="connsiteY10" fmla="*/ 3669769 h 5921535"/>
                <a:gd name="connsiteX11" fmla="*/ 9905054 w 10741719"/>
                <a:gd name="connsiteY11" fmla="*/ 4608232 h 5921535"/>
                <a:gd name="connsiteX12" fmla="*/ 10061464 w 10741719"/>
                <a:gd name="connsiteY12" fmla="*/ 5751232 h 5921535"/>
                <a:gd name="connsiteX13" fmla="*/ 10025369 w 10741719"/>
                <a:gd name="connsiteY13" fmla="*/ 5907643 h 5921535"/>
                <a:gd name="connsiteX14" fmla="*/ 628706 w 10741719"/>
                <a:gd name="connsiteY14" fmla="*/ 5679043 h 592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1719" h="5921535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821483" y="1014084"/>
              <a:ext cx="10755492" cy="5898635"/>
            </a:xfrm>
            <a:custGeom>
              <a:avLst/>
              <a:gdLst>
                <a:gd name="connsiteX0" fmla="*/ 3362687 w 10755492"/>
                <a:gd name="connsiteY0" fmla="*/ 423 h 5898635"/>
                <a:gd name="connsiteX1" fmla="*/ 4989770 w 10755492"/>
                <a:gd name="connsiteY1" fmla="*/ 333453 h 5898635"/>
                <a:gd name="connsiteX2" fmla="*/ 6698254 w 10755492"/>
                <a:gd name="connsiteY2" fmla="*/ 1404263 h 5898635"/>
                <a:gd name="connsiteX3" fmla="*/ 9369264 w 10755492"/>
                <a:gd name="connsiteY3" fmla="*/ 1765211 h 5898635"/>
                <a:gd name="connsiteX4" fmla="*/ 10632580 w 10755492"/>
                <a:gd name="connsiteY4" fmla="*/ 2872116 h 5898635"/>
                <a:gd name="connsiteX5" fmla="*/ 10656643 w 10755492"/>
                <a:gd name="connsiteY5" fmla="*/ 4171527 h 5898635"/>
                <a:gd name="connsiteX6" fmla="*/ 10187412 w 10755492"/>
                <a:gd name="connsiteY6" fmla="*/ 4893421 h 5898635"/>
                <a:gd name="connsiteX7" fmla="*/ 10403980 w 10755492"/>
                <a:gd name="connsiteY7" fmla="*/ 5759695 h 5898635"/>
                <a:gd name="connsiteX8" fmla="*/ 10464138 w 10755492"/>
                <a:gd name="connsiteY8" fmla="*/ 5892042 h 5898635"/>
                <a:gd name="connsiteX9" fmla="*/ 10160411 w 10755492"/>
                <a:gd name="connsiteY9" fmla="*/ 5889105 h 5898635"/>
                <a:gd name="connsiteX10" fmla="*/ 10140999 w 10755492"/>
                <a:gd name="connsiteY10" fmla="*/ 5887685 h 5898635"/>
                <a:gd name="connsiteX11" fmla="*/ 10142772 w 10755492"/>
                <a:gd name="connsiteY11" fmla="*/ 5887232 h 5898635"/>
                <a:gd name="connsiteX12" fmla="*/ 10066340 w 10755492"/>
                <a:gd name="connsiteY12" fmla="*/ 5770105 h 5898635"/>
                <a:gd name="connsiteX13" fmla="*/ 9865997 w 10755492"/>
                <a:gd name="connsiteY13" fmla="*/ 4968733 h 5898635"/>
                <a:gd name="connsiteX14" fmla="*/ 10300073 w 10755492"/>
                <a:gd name="connsiteY14" fmla="*/ 4300923 h 5898635"/>
                <a:gd name="connsiteX15" fmla="*/ 10277813 w 10755492"/>
                <a:gd name="connsiteY15" fmla="*/ 3098865 h 5898635"/>
                <a:gd name="connsiteX16" fmla="*/ 9109145 w 10755492"/>
                <a:gd name="connsiteY16" fmla="*/ 2074890 h 5898635"/>
                <a:gd name="connsiteX17" fmla="*/ 6638249 w 10755492"/>
                <a:gd name="connsiteY17" fmla="*/ 1740985 h 5898635"/>
                <a:gd name="connsiteX18" fmla="*/ 5057766 w 10755492"/>
                <a:gd name="connsiteY18" fmla="*/ 750401 h 5898635"/>
                <a:gd name="connsiteX19" fmla="*/ 3020946 w 10755492"/>
                <a:gd name="connsiteY19" fmla="*/ 516667 h 5898635"/>
                <a:gd name="connsiteX20" fmla="*/ 817173 w 10755492"/>
                <a:gd name="connsiteY20" fmla="*/ 1919068 h 5898635"/>
                <a:gd name="connsiteX21" fmla="*/ 472138 w 10755492"/>
                <a:gd name="connsiteY21" fmla="*/ 3644243 h 5898635"/>
                <a:gd name="connsiteX22" fmla="*/ 1151078 w 10755492"/>
                <a:gd name="connsiteY22" fmla="*/ 4979863 h 5898635"/>
                <a:gd name="connsiteX23" fmla="*/ 1083122 w 10755492"/>
                <a:gd name="connsiteY23" fmla="*/ 5650673 h 5898635"/>
                <a:gd name="connsiteX24" fmla="*/ 996657 w 10755492"/>
                <a:gd name="connsiteY24" fmla="*/ 5833914 h 5898635"/>
                <a:gd name="connsiteX25" fmla="*/ 598243 w 10755492"/>
                <a:gd name="connsiteY25" fmla="*/ 5831884 h 5898635"/>
                <a:gd name="connsiteX26" fmla="*/ 766685 w 10755492"/>
                <a:gd name="connsiteY26" fmla="*/ 4905453 h 5898635"/>
                <a:gd name="connsiteX27" fmla="*/ 32759 w 10755492"/>
                <a:gd name="connsiteY27" fmla="*/ 3461663 h 5898635"/>
                <a:gd name="connsiteX28" fmla="*/ 405738 w 10755492"/>
                <a:gd name="connsiteY28" fmla="*/ 1596769 h 5898635"/>
                <a:gd name="connsiteX29" fmla="*/ 2787991 w 10755492"/>
                <a:gd name="connsiteY29" fmla="*/ 80790 h 5898635"/>
                <a:gd name="connsiteX30" fmla="*/ 3362687 w 10755492"/>
                <a:gd name="connsiteY30" fmla="*/ 423 h 589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55492" h="5898635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" y="469234"/>
            <a:ext cx="9523945" cy="71587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6727" y="4589544"/>
            <a:ext cx="634853" cy="19237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433439" y="1016351"/>
            <a:ext cx="663841" cy="201163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68122" y="486672"/>
            <a:ext cx="14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37901" y="501301"/>
            <a:ext cx="14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17" name="图片 16" descr="IMG20181008105953_mh153896824778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80113" y="445256"/>
            <a:ext cx="6830291" cy="450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 rot="10800000">
            <a:off x="469554" y="-886905"/>
            <a:ext cx="8204892" cy="6998947"/>
            <a:chOff x="821483" y="1014084"/>
            <a:chExt cx="10939856" cy="6146566"/>
          </a:xfrm>
        </p:grpSpPr>
        <p:sp>
          <p:nvSpPr>
            <p:cNvPr id="4" name="任意多边形: 形状 3"/>
            <p:cNvSpPr/>
            <p:nvPr/>
          </p:nvSpPr>
          <p:spPr>
            <a:xfrm>
              <a:off x="1019620" y="1239115"/>
              <a:ext cx="10741719" cy="5921535"/>
            </a:xfrm>
            <a:custGeom>
              <a:avLst/>
              <a:gdLst>
                <a:gd name="connsiteX0" fmla="*/ 628706 w 10741719"/>
                <a:gd name="connsiteY0" fmla="*/ 5679043 h 5921535"/>
                <a:gd name="connsiteX1" fmla="*/ 797148 w 10741719"/>
                <a:gd name="connsiteY1" fmla="*/ 4728548 h 5921535"/>
                <a:gd name="connsiteX2" fmla="*/ 207601 w 10741719"/>
                <a:gd name="connsiteY2" fmla="*/ 3657738 h 5921535"/>
                <a:gd name="connsiteX3" fmla="*/ 99317 w 10741719"/>
                <a:gd name="connsiteY3" fmla="*/ 1973317 h 5921535"/>
                <a:gd name="connsiteX4" fmla="*/ 1254348 w 10741719"/>
                <a:gd name="connsiteY4" fmla="*/ 661874 h 5921535"/>
                <a:gd name="connsiteX5" fmla="*/ 3552380 w 10741719"/>
                <a:gd name="connsiteY5" fmla="*/ 138 h 5921535"/>
                <a:gd name="connsiteX6" fmla="*/ 5477433 w 10741719"/>
                <a:gd name="connsiteY6" fmla="*/ 710001 h 5921535"/>
                <a:gd name="connsiteX7" fmla="*/ 6536212 w 10741719"/>
                <a:gd name="connsiteY7" fmla="*/ 1419864 h 5921535"/>
                <a:gd name="connsiteX8" fmla="*/ 8557517 w 10741719"/>
                <a:gd name="connsiteY8" fmla="*/ 1612369 h 5921535"/>
                <a:gd name="connsiteX9" fmla="*/ 9929117 w 10741719"/>
                <a:gd name="connsiteY9" fmla="*/ 2250043 h 5921535"/>
                <a:gd name="connsiteX10" fmla="*/ 10398348 w 10741719"/>
                <a:gd name="connsiteY10" fmla="*/ 3669769 h 5921535"/>
                <a:gd name="connsiteX11" fmla="*/ 9905054 w 10741719"/>
                <a:gd name="connsiteY11" fmla="*/ 4608232 h 5921535"/>
                <a:gd name="connsiteX12" fmla="*/ 10061464 w 10741719"/>
                <a:gd name="connsiteY12" fmla="*/ 5751232 h 5921535"/>
                <a:gd name="connsiteX13" fmla="*/ 10025369 w 10741719"/>
                <a:gd name="connsiteY13" fmla="*/ 5907643 h 5921535"/>
                <a:gd name="connsiteX14" fmla="*/ 628706 w 10741719"/>
                <a:gd name="connsiteY14" fmla="*/ 5679043 h 592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1719" h="5921535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821483" y="1014084"/>
              <a:ext cx="10755492" cy="5898635"/>
            </a:xfrm>
            <a:custGeom>
              <a:avLst/>
              <a:gdLst>
                <a:gd name="connsiteX0" fmla="*/ 3362687 w 10755492"/>
                <a:gd name="connsiteY0" fmla="*/ 423 h 5898635"/>
                <a:gd name="connsiteX1" fmla="*/ 4989770 w 10755492"/>
                <a:gd name="connsiteY1" fmla="*/ 333453 h 5898635"/>
                <a:gd name="connsiteX2" fmla="*/ 6698254 w 10755492"/>
                <a:gd name="connsiteY2" fmla="*/ 1404263 h 5898635"/>
                <a:gd name="connsiteX3" fmla="*/ 9369264 w 10755492"/>
                <a:gd name="connsiteY3" fmla="*/ 1765211 h 5898635"/>
                <a:gd name="connsiteX4" fmla="*/ 10632580 w 10755492"/>
                <a:gd name="connsiteY4" fmla="*/ 2872116 h 5898635"/>
                <a:gd name="connsiteX5" fmla="*/ 10656643 w 10755492"/>
                <a:gd name="connsiteY5" fmla="*/ 4171527 h 5898635"/>
                <a:gd name="connsiteX6" fmla="*/ 10187412 w 10755492"/>
                <a:gd name="connsiteY6" fmla="*/ 4893421 h 5898635"/>
                <a:gd name="connsiteX7" fmla="*/ 10403980 w 10755492"/>
                <a:gd name="connsiteY7" fmla="*/ 5759695 h 5898635"/>
                <a:gd name="connsiteX8" fmla="*/ 10464138 w 10755492"/>
                <a:gd name="connsiteY8" fmla="*/ 5892042 h 5898635"/>
                <a:gd name="connsiteX9" fmla="*/ 10160411 w 10755492"/>
                <a:gd name="connsiteY9" fmla="*/ 5889105 h 5898635"/>
                <a:gd name="connsiteX10" fmla="*/ 10140999 w 10755492"/>
                <a:gd name="connsiteY10" fmla="*/ 5887685 h 5898635"/>
                <a:gd name="connsiteX11" fmla="*/ 10142772 w 10755492"/>
                <a:gd name="connsiteY11" fmla="*/ 5887232 h 5898635"/>
                <a:gd name="connsiteX12" fmla="*/ 10066340 w 10755492"/>
                <a:gd name="connsiteY12" fmla="*/ 5770105 h 5898635"/>
                <a:gd name="connsiteX13" fmla="*/ 9865997 w 10755492"/>
                <a:gd name="connsiteY13" fmla="*/ 4968733 h 5898635"/>
                <a:gd name="connsiteX14" fmla="*/ 10300073 w 10755492"/>
                <a:gd name="connsiteY14" fmla="*/ 4300923 h 5898635"/>
                <a:gd name="connsiteX15" fmla="*/ 10277813 w 10755492"/>
                <a:gd name="connsiteY15" fmla="*/ 3098865 h 5898635"/>
                <a:gd name="connsiteX16" fmla="*/ 9109145 w 10755492"/>
                <a:gd name="connsiteY16" fmla="*/ 2074890 h 5898635"/>
                <a:gd name="connsiteX17" fmla="*/ 6638249 w 10755492"/>
                <a:gd name="connsiteY17" fmla="*/ 1740985 h 5898635"/>
                <a:gd name="connsiteX18" fmla="*/ 5057766 w 10755492"/>
                <a:gd name="connsiteY18" fmla="*/ 750401 h 5898635"/>
                <a:gd name="connsiteX19" fmla="*/ 3020946 w 10755492"/>
                <a:gd name="connsiteY19" fmla="*/ 516667 h 5898635"/>
                <a:gd name="connsiteX20" fmla="*/ 817173 w 10755492"/>
                <a:gd name="connsiteY20" fmla="*/ 1919068 h 5898635"/>
                <a:gd name="connsiteX21" fmla="*/ 472138 w 10755492"/>
                <a:gd name="connsiteY21" fmla="*/ 3644243 h 5898635"/>
                <a:gd name="connsiteX22" fmla="*/ 1151078 w 10755492"/>
                <a:gd name="connsiteY22" fmla="*/ 4979863 h 5898635"/>
                <a:gd name="connsiteX23" fmla="*/ 1083122 w 10755492"/>
                <a:gd name="connsiteY23" fmla="*/ 5650673 h 5898635"/>
                <a:gd name="connsiteX24" fmla="*/ 996657 w 10755492"/>
                <a:gd name="connsiteY24" fmla="*/ 5833914 h 5898635"/>
                <a:gd name="connsiteX25" fmla="*/ 598243 w 10755492"/>
                <a:gd name="connsiteY25" fmla="*/ 5831884 h 5898635"/>
                <a:gd name="connsiteX26" fmla="*/ 766685 w 10755492"/>
                <a:gd name="connsiteY26" fmla="*/ 4905453 h 5898635"/>
                <a:gd name="connsiteX27" fmla="*/ 32759 w 10755492"/>
                <a:gd name="connsiteY27" fmla="*/ 3461663 h 5898635"/>
                <a:gd name="connsiteX28" fmla="*/ 405738 w 10755492"/>
                <a:gd name="connsiteY28" fmla="*/ 1596769 h 5898635"/>
                <a:gd name="connsiteX29" fmla="*/ 2787991 w 10755492"/>
                <a:gd name="connsiteY29" fmla="*/ 80790 h 5898635"/>
                <a:gd name="connsiteX30" fmla="*/ 3362687 w 10755492"/>
                <a:gd name="connsiteY30" fmla="*/ 423 h 589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55492" h="5898635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" y="469234"/>
            <a:ext cx="9523945" cy="71587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3030228" y="-859389"/>
            <a:ext cx="4326340" cy="69731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933017" y="3725413"/>
            <a:ext cx="1740781" cy="1180219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6418175" y="1"/>
            <a:ext cx="1991004" cy="1349866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2010252" y="2145516"/>
            <a:ext cx="6447975" cy="132343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000" b="1" spc="300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Consolidation and Extension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764715" y="1239117"/>
            <a:ext cx="8056289" cy="5921535"/>
          </a:xfrm>
          <a:custGeom>
            <a:avLst/>
            <a:gdLst>
              <a:gd name="connsiteX0" fmla="*/ 628706 w 10741719"/>
              <a:gd name="connsiteY0" fmla="*/ 5679043 h 5921535"/>
              <a:gd name="connsiteX1" fmla="*/ 797148 w 10741719"/>
              <a:gd name="connsiteY1" fmla="*/ 4728548 h 5921535"/>
              <a:gd name="connsiteX2" fmla="*/ 207601 w 10741719"/>
              <a:gd name="connsiteY2" fmla="*/ 3657738 h 5921535"/>
              <a:gd name="connsiteX3" fmla="*/ 99317 w 10741719"/>
              <a:gd name="connsiteY3" fmla="*/ 1973317 h 5921535"/>
              <a:gd name="connsiteX4" fmla="*/ 1254348 w 10741719"/>
              <a:gd name="connsiteY4" fmla="*/ 661874 h 5921535"/>
              <a:gd name="connsiteX5" fmla="*/ 3552380 w 10741719"/>
              <a:gd name="connsiteY5" fmla="*/ 138 h 5921535"/>
              <a:gd name="connsiteX6" fmla="*/ 5477433 w 10741719"/>
              <a:gd name="connsiteY6" fmla="*/ 710001 h 5921535"/>
              <a:gd name="connsiteX7" fmla="*/ 6536212 w 10741719"/>
              <a:gd name="connsiteY7" fmla="*/ 1419864 h 5921535"/>
              <a:gd name="connsiteX8" fmla="*/ 8557517 w 10741719"/>
              <a:gd name="connsiteY8" fmla="*/ 1612369 h 5921535"/>
              <a:gd name="connsiteX9" fmla="*/ 9929117 w 10741719"/>
              <a:gd name="connsiteY9" fmla="*/ 2250043 h 5921535"/>
              <a:gd name="connsiteX10" fmla="*/ 10398348 w 10741719"/>
              <a:gd name="connsiteY10" fmla="*/ 3669769 h 5921535"/>
              <a:gd name="connsiteX11" fmla="*/ 9905054 w 10741719"/>
              <a:gd name="connsiteY11" fmla="*/ 4608232 h 5921535"/>
              <a:gd name="connsiteX12" fmla="*/ 10061464 w 10741719"/>
              <a:gd name="connsiteY12" fmla="*/ 5751232 h 5921535"/>
              <a:gd name="connsiteX13" fmla="*/ 10025369 w 10741719"/>
              <a:gd name="connsiteY13" fmla="*/ 5907643 h 5921535"/>
              <a:gd name="connsiteX14" fmla="*/ 628706 w 10741719"/>
              <a:gd name="connsiteY14" fmla="*/ 5679043 h 59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1719" h="5921535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任意多边形: 形状 2"/>
          <p:cNvSpPr/>
          <p:nvPr/>
        </p:nvSpPr>
        <p:spPr>
          <a:xfrm>
            <a:off x="616113" y="1014084"/>
            <a:ext cx="8066619" cy="5898635"/>
          </a:xfrm>
          <a:custGeom>
            <a:avLst/>
            <a:gdLst>
              <a:gd name="connsiteX0" fmla="*/ 3362687 w 10755492"/>
              <a:gd name="connsiteY0" fmla="*/ 423 h 5898635"/>
              <a:gd name="connsiteX1" fmla="*/ 4989770 w 10755492"/>
              <a:gd name="connsiteY1" fmla="*/ 333453 h 5898635"/>
              <a:gd name="connsiteX2" fmla="*/ 6698254 w 10755492"/>
              <a:gd name="connsiteY2" fmla="*/ 1404263 h 5898635"/>
              <a:gd name="connsiteX3" fmla="*/ 9369264 w 10755492"/>
              <a:gd name="connsiteY3" fmla="*/ 1765211 h 5898635"/>
              <a:gd name="connsiteX4" fmla="*/ 10632580 w 10755492"/>
              <a:gd name="connsiteY4" fmla="*/ 2872116 h 5898635"/>
              <a:gd name="connsiteX5" fmla="*/ 10656643 w 10755492"/>
              <a:gd name="connsiteY5" fmla="*/ 4171527 h 5898635"/>
              <a:gd name="connsiteX6" fmla="*/ 10187412 w 10755492"/>
              <a:gd name="connsiteY6" fmla="*/ 4893421 h 5898635"/>
              <a:gd name="connsiteX7" fmla="*/ 10403980 w 10755492"/>
              <a:gd name="connsiteY7" fmla="*/ 5759695 h 5898635"/>
              <a:gd name="connsiteX8" fmla="*/ 10464138 w 10755492"/>
              <a:gd name="connsiteY8" fmla="*/ 5892042 h 5898635"/>
              <a:gd name="connsiteX9" fmla="*/ 10160411 w 10755492"/>
              <a:gd name="connsiteY9" fmla="*/ 5889105 h 5898635"/>
              <a:gd name="connsiteX10" fmla="*/ 10140999 w 10755492"/>
              <a:gd name="connsiteY10" fmla="*/ 5887685 h 5898635"/>
              <a:gd name="connsiteX11" fmla="*/ 10142772 w 10755492"/>
              <a:gd name="connsiteY11" fmla="*/ 5887232 h 5898635"/>
              <a:gd name="connsiteX12" fmla="*/ 10066340 w 10755492"/>
              <a:gd name="connsiteY12" fmla="*/ 5770105 h 5898635"/>
              <a:gd name="connsiteX13" fmla="*/ 9865997 w 10755492"/>
              <a:gd name="connsiteY13" fmla="*/ 4968733 h 5898635"/>
              <a:gd name="connsiteX14" fmla="*/ 10300073 w 10755492"/>
              <a:gd name="connsiteY14" fmla="*/ 4300923 h 5898635"/>
              <a:gd name="connsiteX15" fmla="*/ 10277813 w 10755492"/>
              <a:gd name="connsiteY15" fmla="*/ 3098865 h 5898635"/>
              <a:gd name="connsiteX16" fmla="*/ 9109145 w 10755492"/>
              <a:gd name="connsiteY16" fmla="*/ 2074890 h 5898635"/>
              <a:gd name="connsiteX17" fmla="*/ 6638249 w 10755492"/>
              <a:gd name="connsiteY17" fmla="*/ 1740985 h 5898635"/>
              <a:gd name="connsiteX18" fmla="*/ 5057766 w 10755492"/>
              <a:gd name="connsiteY18" fmla="*/ 750401 h 5898635"/>
              <a:gd name="connsiteX19" fmla="*/ 3020946 w 10755492"/>
              <a:gd name="connsiteY19" fmla="*/ 516667 h 5898635"/>
              <a:gd name="connsiteX20" fmla="*/ 817173 w 10755492"/>
              <a:gd name="connsiteY20" fmla="*/ 1919068 h 5898635"/>
              <a:gd name="connsiteX21" fmla="*/ 472138 w 10755492"/>
              <a:gd name="connsiteY21" fmla="*/ 3644243 h 5898635"/>
              <a:gd name="connsiteX22" fmla="*/ 1151078 w 10755492"/>
              <a:gd name="connsiteY22" fmla="*/ 4979863 h 5898635"/>
              <a:gd name="connsiteX23" fmla="*/ 1083122 w 10755492"/>
              <a:gd name="connsiteY23" fmla="*/ 5650673 h 5898635"/>
              <a:gd name="connsiteX24" fmla="*/ 996657 w 10755492"/>
              <a:gd name="connsiteY24" fmla="*/ 5833914 h 5898635"/>
              <a:gd name="connsiteX25" fmla="*/ 598243 w 10755492"/>
              <a:gd name="connsiteY25" fmla="*/ 5831884 h 5898635"/>
              <a:gd name="connsiteX26" fmla="*/ 766685 w 10755492"/>
              <a:gd name="connsiteY26" fmla="*/ 4905453 h 5898635"/>
              <a:gd name="connsiteX27" fmla="*/ 32759 w 10755492"/>
              <a:gd name="connsiteY27" fmla="*/ 3461663 h 5898635"/>
              <a:gd name="connsiteX28" fmla="*/ 405738 w 10755492"/>
              <a:gd name="connsiteY28" fmla="*/ 1596769 h 5898635"/>
              <a:gd name="connsiteX29" fmla="*/ 2787991 w 10755492"/>
              <a:gd name="connsiteY29" fmla="*/ 80790 h 5898635"/>
              <a:gd name="connsiteX30" fmla="*/ 3362687 w 10755492"/>
              <a:gd name="connsiteY30" fmla="*/ 423 h 589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755492" h="5898635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8173" y="-88993"/>
            <a:ext cx="9242173" cy="6946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478269">
            <a:off x="1702226" y="2661185"/>
            <a:ext cx="1525902" cy="1860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457866">
            <a:off x="1843470" y="4376142"/>
            <a:ext cx="1144426" cy="2480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2183" y="2176041"/>
            <a:ext cx="6201436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6D3A0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记忆一些关于蔬菜的中英文</a:t>
            </a:r>
            <a:r>
              <a:rPr lang="en-US" altLang="zh-CN" sz="3600" b="1" dirty="0" smtClean="0">
                <a:solidFill>
                  <a:srgbClr val="6D3A0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zh-CN" altLang="en-US" sz="3600" b="1" dirty="0">
              <a:solidFill>
                <a:srgbClr val="6D3A0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9597" y="3125166"/>
            <a:ext cx="65875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spinach   </a:t>
            </a:r>
            <a:r>
              <a:rPr lang="zh-CN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菠菜      </a:t>
            </a: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leek   </a:t>
            </a:r>
            <a:r>
              <a:rPr lang="zh-CN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韭菜     </a:t>
            </a:r>
            <a:endParaRPr lang="en-US" altLang="zh-CN" sz="3200" b="1" dirty="0" smtClean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caraway   </a:t>
            </a:r>
            <a:r>
              <a:rPr lang="zh-CN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香菜</a:t>
            </a: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pumpkin   </a:t>
            </a:r>
            <a:r>
              <a:rPr lang="zh-CN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南瓜      </a:t>
            </a:r>
            <a:endParaRPr lang="en-US" altLang="zh-CN" sz="3200" b="1" dirty="0" smtClean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cucumber   </a:t>
            </a:r>
            <a:r>
              <a:rPr lang="zh-CN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黄瓜      </a:t>
            </a: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eggplant   </a:t>
            </a:r>
            <a:r>
              <a:rPr lang="zh-CN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茄子</a:t>
            </a:r>
            <a:endParaRPr lang="en-US" altLang="zh-CN" sz="3200" b="1" dirty="0" smtClean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ginger   </a:t>
            </a:r>
            <a:r>
              <a:rPr lang="zh-CN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生姜      </a:t>
            </a: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garlic   </a:t>
            </a:r>
            <a:r>
              <a:rPr lang="zh-CN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大蒜</a:t>
            </a: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" y="0"/>
            <a:ext cx="9144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 rot="10800000">
            <a:off x="469554" y="-886905"/>
            <a:ext cx="8204892" cy="6998947"/>
            <a:chOff x="821483" y="1014084"/>
            <a:chExt cx="10939856" cy="6146566"/>
          </a:xfrm>
        </p:grpSpPr>
        <p:sp>
          <p:nvSpPr>
            <p:cNvPr id="4" name="任意多边形: 形状 3"/>
            <p:cNvSpPr/>
            <p:nvPr/>
          </p:nvSpPr>
          <p:spPr>
            <a:xfrm>
              <a:off x="1019620" y="1239115"/>
              <a:ext cx="10741719" cy="5921535"/>
            </a:xfrm>
            <a:custGeom>
              <a:avLst/>
              <a:gdLst>
                <a:gd name="connsiteX0" fmla="*/ 628706 w 10741719"/>
                <a:gd name="connsiteY0" fmla="*/ 5679043 h 5921535"/>
                <a:gd name="connsiteX1" fmla="*/ 797148 w 10741719"/>
                <a:gd name="connsiteY1" fmla="*/ 4728548 h 5921535"/>
                <a:gd name="connsiteX2" fmla="*/ 207601 w 10741719"/>
                <a:gd name="connsiteY2" fmla="*/ 3657738 h 5921535"/>
                <a:gd name="connsiteX3" fmla="*/ 99317 w 10741719"/>
                <a:gd name="connsiteY3" fmla="*/ 1973317 h 5921535"/>
                <a:gd name="connsiteX4" fmla="*/ 1254348 w 10741719"/>
                <a:gd name="connsiteY4" fmla="*/ 661874 h 5921535"/>
                <a:gd name="connsiteX5" fmla="*/ 3552380 w 10741719"/>
                <a:gd name="connsiteY5" fmla="*/ 138 h 5921535"/>
                <a:gd name="connsiteX6" fmla="*/ 5477433 w 10741719"/>
                <a:gd name="connsiteY6" fmla="*/ 710001 h 5921535"/>
                <a:gd name="connsiteX7" fmla="*/ 6536212 w 10741719"/>
                <a:gd name="connsiteY7" fmla="*/ 1419864 h 5921535"/>
                <a:gd name="connsiteX8" fmla="*/ 8557517 w 10741719"/>
                <a:gd name="connsiteY8" fmla="*/ 1612369 h 5921535"/>
                <a:gd name="connsiteX9" fmla="*/ 9929117 w 10741719"/>
                <a:gd name="connsiteY9" fmla="*/ 2250043 h 5921535"/>
                <a:gd name="connsiteX10" fmla="*/ 10398348 w 10741719"/>
                <a:gd name="connsiteY10" fmla="*/ 3669769 h 5921535"/>
                <a:gd name="connsiteX11" fmla="*/ 9905054 w 10741719"/>
                <a:gd name="connsiteY11" fmla="*/ 4608232 h 5921535"/>
                <a:gd name="connsiteX12" fmla="*/ 10061464 w 10741719"/>
                <a:gd name="connsiteY12" fmla="*/ 5751232 h 5921535"/>
                <a:gd name="connsiteX13" fmla="*/ 10025369 w 10741719"/>
                <a:gd name="connsiteY13" fmla="*/ 5907643 h 5921535"/>
                <a:gd name="connsiteX14" fmla="*/ 628706 w 10741719"/>
                <a:gd name="connsiteY14" fmla="*/ 5679043 h 592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1719" h="5921535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821483" y="1014084"/>
              <a:ext cx="10755492" cy="5898635"/>
            </a:xfrm>
            <a:custGeom>
              <a:avLst/>
              <a:gdLst>
                <a:gd name="connsiteX0" fmla="*/ 3362687 w 10755492"/>
                <a:gd name="connsiteY0" fmla="*/ 423 h 5898635"/>
                <a:gd name="connsiteX1" fmla="*/ 4989770 w 10755492"/>
                <a:gd name="connsiteY1" fmla="*/ 333453 h 5898635"/>
                <a:gd name="connsiteX2" fmla="*/ 6698254 w 10755492"/>
                <a:gd name="connsiteY2" fmla="*/ 1404263 h 5898635"/>
                <a:gd name="connsiteX3" fmla="*/ 9369264 w 10755492"/>
                <a:gd name="connsiteY3" fmla="*/ 1765211 h 5898635"/>
                <a:gd name="connsiteX4" fmla="*/ 10632580 w 10755492"/>
                <a:gd name="connsiteY4" fmla="*/ 2872116 h 5898635"/>
                <a:gd name="connsiteX5" fmla="*/ 10656643 w 10755492"/>
                <a:gd name="connsiteY5" fmla="*/ 4171527 h 5898635"/>
                <a:gd name="connsiteX6" fmla="*/ 10187412 w 10755492"/>
                <a:gd name="connsiteY6" fmla="*/ 4893421 h 5898635"/>
                <a:gd name="connsiteX7" fmla="*/ 10403980 w 10755492"/>
                <a:gd name="connsiteY7" fmla="*/ 5759695 h 5898635"/>
                <a:gd name="connsiteX8" fmla="*/ 10464138 w 10755492"/>
                <a:gd name="connsiteY8" fmla="*/ 5892042 h 5898635"/>
                <a:gd name="connsiteX9" fmla="*/ 10160411 w 10755492"/>
                <a:gd name="connsiteY9" fmla="*/ 5889105 h 5898635"/>
                <a:gd name="connsiteX10" fmla="*/ 10140999 w 10755492"/>
                <a:gd name="connsiteY10" fmla="*/ 5887685 h 5898635"/>
                <a:gd name="connsiteX11" fmla="*/ 10142772 w 10755492"/>
                <a:gd name="connsiteY11" fmla="*/ 5887232 h 5898635"/>
                <a:gd name="connsiteX12" fmla="*/ 10066340 w 10755492"/>
                <a:gd name="connsiteY12" fmla="*/ 5770105 h 5898635"/>
                <a:gd name="connsiteX13" fmla="*/ 9865997 w 10755492"/>
                <a:gd name="connsiteY13" fmla="*/ 4968733 h 5898635"/>
                <a:gd name="connsiteX14" fmla="*/ 10300073 w 10755492"/>
                <a:gd name="connsiteY14" fmla="*/ 4300923 h 5898635"/>
                <a:gd name="connsiteX15" fmla="*/ 10277813 w 10755492"/>
                <a:gd name="connsiteY15" fmla="*/ 3098865 h 5898635"/>
                <a:gd name="connsiteX16" fmla="*/ 9109145 w 10755492"/>
                <a:gd name="connsiteY16" fmla="*/ 2074890 h 5898635"/>
                <a:gd name="connsiteX17" fmla="*/ 6638249 w 10755492"/>
                <a:gd name="connsiteY17" fmla="*/ 1740985 h 5898635"/>
                <a:gd name="connsiteX18" fmla="*/ 5057766 w 10755492"/>
                <a:gd name="connsiteY18" fmla="*/ 750401 h 5898635"/>
                <a:gd name="connsiteX19" fmla="*/ 3020946 w 10755492"/>
                <a:gd name="connsiteY19" fmla="*/ 516667 h 5898635"/>
                <a:gd name="connsiteX20" fmla="*/ 817173 w 10755492"/>
                <a:gd name="connsiteY20" fmla="*/ 1919068 h 5898635"/>
                <a:gd name="connsiteX21" fmla="*/ 472138 w 10755492"/>
                <a:gd name="connsiteY21" fmla="*/ 3644243 h 5898635"/>
                <a:gd name="connsiteX22" fmla="*/ 1151078 w 10755492"/>
                <a:gd name="connsiteY22" fmla="*/ 4979863 h 5898635"/>
                <a:gd name="connsiteX23" fmla="*/ 1083122 w 10755492"/>
                <a:gd name="connsiteY23" fmla="*/ 5650673 h 5898635"/>
                <a:gd name="connsiteX24" fmla="*/ 996657 w 10755492"/>
                <a:gd name="connsiteY24" fmla="*/ 5833914 h 5898635"/>
                <a:gd name="connsiteX25" fmla="*/ 598243 w 10755492"/>
                <a:gd name="connsiteY25" fmla="*/ 5831884 h 5898635"/>
                <a:gd name="connsiteX26" fmla="*/ 766685 w 10755492"/>
                <a:gd name="connsiteY26" fmla="*/ 4905453 h 5898635"/>
                <a:gd name="connsiteX27" fmla="*/ 32759 w 10755492"/>
                <a:gd name="connsiteY27" fmla="*/ 3461663 h 5898635"/>
                <a:gd name="connsiteX28" fmla="*/ 405738 w 10755492"/>
                <a:gd name="connsiteY28" fmla="*/ 1596769 h 5898635"/>
                <a:gd name="connsiteX29" fmla="*/ 2787991 w 10755492"/>
                <a:gd name="connsiteY29" fmla="*/ 80790 h 5898635"/>
                <a:gd name="connsiteX30" fmla="*/ 3362687 w 10755492"/>
                <a:gd name="connsiteY30" fmla="*/ 423 h 589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55492" h="5898635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" y="469234"/>
            <a:ext cx="9523945" cy="715879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713116" y="421341"/>
            <a:ext cx="2220173" cy="2396554"/>
            <a:chOff x="3830035" y="2125652"/>
            <a:chExt cx="3614705" cy="2926407"/>
          </a:xfrm>
        </p:grpSpPr>
        <p:sp>
          <p:nvSpPr>
            <p:cNvPr id="15" name="矩形 14"/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935067" y="2399400"/>
              <a:ext cx="3404640" cy="191982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3" name="组合 22"/>
          <p:cNvGrpSpPr/>
          <p:nvPr/>
        </p:nvGrpSpPr>
        <p:grpSpPr>
          <a:xfrm>
            <a:off x="6134489" y="1992573"/>
            <a:ext cx="2381714" cy="2547216"/>
            <a:chOff x="3845569" y="2345164"/>
            <a:chExt cx="3614705" cy="2926407"/>
          </a:xfrm>
        </p:grpSpPr>
        <p:sp>
          <p:nvSpPr>
            <p:cNvPr id="24" name="矩形 23"/>
            <p:cNvSpPr/>
            <p:nvPr/>
          </p:nvSpPr>
          <p:spPr>
            <a:xfrm>
              <a:off x="3845569" y="2345164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997206" y="2477797"/>
              <a:ext cx="3404640" cy="191982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7" name="矩形 26"/>
          <p:cNvSpPr/>
          <p:nvPr/>
        </p:nvSpPr>
        <p:spPr>
          <a:xfrm>
            <a:off x="6098177" y="3875683"/>
            <a:ext cx="2454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Homework</a:t>
            </a:r>
            <a:endParaRPr lang="zh-CN" altLang="en-US" sz="4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8182" y="612107"/>
            <a:ext cx="34791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6D3A0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 dirty="0" smtClean="0">
                <a:solidFill>
                  <a:srgbClr val="6D3A0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做完课后的配套练习题。</a:t>
            </a:r>
            <a:endParaRPr lang="en-US" altLang="zh-CN" sz="3200" b="1" dirty="0" smtClean="0">
              <a:solidFill>
                <a:srgbClr val="6D3A0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6D3A0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 smtClean="0">
                <a:solidFill>
                  <a:srgbClr val="6D3A0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跟随录音朗诵练习本课的单词与句型。</a:t>
            </a:r>
            <a:endParaRPr lang="en-US" altLang="zh-CN" sz="3200" b="1" dirty="0" smtClean="0">
              <a:solidFill>
                <a:srgbClr val="6D3A0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1243348" y="238650"/>
            <a:ext cx="6373774" cy="5608686"/>
            <a:chOff x="1698739" y="347833"/>
            <a:chExt cx="8498365" cy="5608686"/>
          </a:xfrm>
        </p:grpSpPr>
        <p:sp>
          <p:nvSpPr>
            <p:cNvPr id="10" name="任意多边形: 形状 9"/>
            <p:cNvSpPr/>
            <p:nvPr/>
          </p:nvSpPr>
          <p:spPr>
            <a:xfrm>
              <a:off x="1698739" y="347833"/>
              <a:ext cx="8498365" cy="5608686"/>
            </a:xfrm>
            <a:custGeom>
              <a:avLst/>
              <a:gdLst>
                <a:gd name="connsiteX0" fmla="*/ 767735 w 8498365"/>
                <a:gd name="connsiteY0" fmla="*/ 2840535 h 5608686"/>
                <a:gd name="connsiteX1" fmla="*/ 1489630 w 8498365"/>
                <a:gd name="connsiteY1" fmla="*/ 1492998 h 5608686"/>
                <a:gd name="connsiteX2" fmla="*/ 3210146 w 8498365"/>
                <a:gd name="connsiteY2" fmla="*/ 674851 h 5608686"/>
                <a:gd name="connsiteX3" fmla="*/ 4341114 w 8498365"/>
                <a:gd name="connsiteY3" fmla="*/ 1082 h 5608686"/>
                <a:gd name="connsiteX4" fmla="*/ 6819619 w 8498365"/>
                <a:gd name="connsiteY4" fmla="*/ 831261 h 5608686"/>
                <a:gd name="connsiteX5" fmla="*/ 7228693 w 8498365"/>
                <a:gd name="connsiteY5" fmla="*/ 2323177 h 5608686"/>
                <a:gd name="connsiteX6" fmla="*/ 8492009 w 8498365"/>
                <a:gd name="connsiteY6" fmla="*/ 3117261 h 5608686"/>
                <a:gd name="connsiteX7" fmla="*/ 7637767 w 8498365"/>
                <a:gd name="connsiteY7" fmla="*/ 5006219 h 5608686"/>
                <a:gd name="connsiteX8" fmla="*/ 5917251 w 8498365"/>
                <a:gd name="connsiteY8" fmla="*/ 4885903 h 5608686"/>
                <a:gd name="connsiteX9" fmla="*/ 3907977 w 8498365"/>
                <a:gd name="connsiteY9" fmla="*/ 5607798 h 5608686"/>
                <a:gd name="connsiteX10" fmla="*/ 1188840 w 8498365"/>
                <a:gd name="connsiteY10" fmla="*/ 5006219 h 5608686"/>
                <a:gd name="connsiteX11" fmla="*/ 21777 w 8498365"/>
                <a:gd name="connsiteY11" fmla="*/ 3815093 h 5608686"/>
                <a:gd name="connsiteX12" fmla="*/ 454914 w 8498365"/>
                <a:gd name="connsiteY12" fmla="*/ 2732251 h 5608686"/>
                <a:gd name="connsiteX13" fmla="*/ 767735 w 8498365"/>
                <a:gd name="connsiteY13" fmla="*/ 2840535 h 560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8365" h="5608686">
                  <a:moveTo>
                    <a:pt x="767735" y="2840535"/>
                  </a:moveTo>
                  <a:cubicBezTo>
                    <a:pt x="940188" y="2633993"/>
                    <a:pt x="1082562" y="1853945"/>
                    <a:pt x="1489630" y="1492998"/>
                  </a:cubicBezTo>
                  <a:cubicBezTo>
                    <a:pt x="1896698" y="1132051"/>
                    <a:pt x="2734899" y="923504"/>
                    <a:pt x="3210146" y="674851"/>
                  </a:cubicBezTo>
                  <a:cubicBezTo>
                    <a:pt x="3685393" y="426198"/>
                    <a:pt x="3739535" y="-24986"/>
                    <a:pt x="4341114" y="1082"/>
                  </a:cubicBezTo>
                  <a:cubicBezTo>
                    <a:pt x="4942693" y="27150"/>
                    <a:pt x="6338356" y="444245"/>
                    <a:pt x="6819619" y="831261"/>
                  </a:cubicBezTo>
                  <a:cubicBezTo>
                    <a:pt x="7300882" y="1218277"/>
                    <a:pt x="6949961" y="1942177"/>
                    <a:pt x="7228693" y="2323177"/>
                  </a:cubicBezTo>
                  <a:cubicBezTo>
                    <a:pt x="7507425" y="2704177"/>
                    <a:pt x="8423830" y="2670088"/>
                    <a:pt x="8492009" y="3117261"/>
                  </a:cubicBezTo>
                  <a:cubicBezTo>
                    <a:pt x="8560188" y="3564434"/>
                    <a:pt x="8066893" y="4711445"/>
                    <a:pt x="7637767" y="5006219"/>
                  </a:cubicBezTo>
                  <a:cubicBezTo>
                    <a:pt x="7208641" y="5300993"/>
                    <a:pt x="6538883" y="4785640"/>
                    <a:pt x="5917251" y="4885903"/>
                  </a:cubicBezTo>
                  <a:cubicBezTo>
                    <a:pt x="5295619" y="4986166"/>
                    <a:pt x="4696045" y="5587745"/>
                    <a:pt x="3907977" y="5607798"/>
                  </a:cubicBezTo>
                  <a:cubicBezTo>
                    <a:pt x="3119909" y="5627851"/>
                    <a:pt x="1836540" y="5305003"/>
                    <a:pt x="1188840" y="5006219"/>
                  </a:cubicBezTo>
                  <a:cubicBezTo>
                    <a:pt x="541140" y="4707435"/>
                    <a:pt x="144098" y="4194088"/>
                    <a:pt x="21777" y="3815093"/>
                  </a:cubicBezTo>
                  <a:cubicBezTo>
                    <a:pt x="-100544" y="3436098"/>
                    <a:pt x="326577" y="2900693"/>
                    <a:pt x="454914" y="2732251"/>
                  </a:cubicBezTo>
                  <a:cubicBezTo>
                    <a:pt x="583251" y="2563809"/>
                    <a:pt x="595282" y="3047077"/>
                    <a:pt x="767735" y="2840535"/>
                  </a:cubicBezTo>
                  <a:close/>
                </a:path>
              </a:pathLst>
            </a:custGeom>
            <a:solidFill>
              <a:srgbClr val="F49DB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2379696" y="797246"/>
              <a:ext cx="7136450" cy="4709860"/>
            </a:xfrm>
            <a:custGeom>
              <a:avLst/>
              <a:gdLst>
                <a:gd name="connsiteX0" fmla="*/ 767735 w 8498365"/>
                <a:gd name="connsiteY0" fmla="*/ 2840535 h 5608686"/>
                <a:gd name="connsiteX1" fmla="*/ 1489630 w 8498365"/>
                <a:gd name="connsiteY1" fmla="*/ 1492998 h 5608686"/>
                <a:gd name="connsiteX2" fmla="*/ 3210146 w 8498365"/>
                <a:gd name="connsiteY2" fmla="*/ 674851 h 5608686"/>
                <a:gd name="connsiteX3" fmla="*/ 4341114 w 8498365"/>
                <a:gd name="connsiteY3" fmla="*/ 1082 h 5608686"/>
                <a:gd name="connsiteX4" fmla="*/ 6819619 w 8498365"/>
                <a:gd name="connsiteY4" fmla="*/ 831261 h 5608686"/>
                <a:gd name="connsiteX5" fmla="*/ 7228693 w 8498365"/>
                <a:gd name="connsiteY5" fmla="*/ 2323177 h 5608686"/>
                <a:gd name="connsiteX6" fmla="*/ 8492009 w 8498365"/>
                <a:gd name="connsiteY6" fmla="*/ 3117261 h 5608686"/>
                <a:gd name="connsiteX7" fmla="*/ 7637767 w 8498365"/>
                <a:gd name="connsiteY7" fmla="*/ 5006219 h 5608686"/>
                <a:gd name="connsiteX8" fmla="*/ 5917251 w 8498365"/>
                <a:gd name="connsiteY8" fmla="*/ 4885903 h 5608686"/>
                <a:gd name="connsiteX9" fmla="*/ 3907977 w 8498365"/>
                <a:gd name="connsiteY9" fmla="*/ 5607798 h 5608686"/>
                <a:gd name="connsiteX10" fmla="*/ 1188840 w 8498365"/>
                <a:gd name="connsiteY10" fmla="*/ 5006219 h 5608686"/>
                <a:gd name="connsiteX11" fmla="*/ 21777 w 8498365"/>
                <a:gd name="connsiteY11" fmla="*/ 3815093 h 5608686"/>
                <a:gd name="connsiteX12" fmla="*/ 454914 w 8498365"/>
                <a:gd name="connsiteY12" fmla="*/ 2732251 h 5608686"/>
                <a:gd name="connsiteX13" fmla="*/ 767735 w 8498365"/>
                <a:gd name="connsiteY13" fmla="*/ 2840535 h 560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8365" h="5608686">
                  <a:moveTo>
                    <a:pt x="767735" y="2840535"/>
                  </a:moveTo>
                  <a:cubicBezTo>
                    <a:pt x="940188" y="2633993"/>
                    <a:pt x="1082562" y="1853945"/>
                    <a:pt x="1489630" y="1492998"/>
                  </a:cubicBezTo>
                  <a:cubicBezTo>
                    <a:pt x="1896698" y="1132051"/>
                    <a:pt x="2734899" y="923504"/>
                    <a:pt x="3210146" y="674851"/>
                  </a:cubicBezTo>
                  <a:cubicBezTo>
                    <a:pt x="3685393" y="426198"/>
                    <a:pt x="3739535" y="-24986"/>
                    <a:pt x="4341114" y="1082"/>
                  </a:cubicBezTo>
                  <a:cubicBezTo>
                    <a:pt x="4942693" y="27150"/>
                    <a:pt x="6338356" y="444245"/>
                    <a:pt x="6819619" y="831261"/>
                  </a:cubicBezTo>
                  <a:cubicBezTo>
                    <a:pt x="7300882" y="1218277"/>
                    <a:pt x="6949961" y="1942177"/>
                    <a:pt x="7228693" y="2323177"/>
                  </a:cubicBezTo>
                  <a:cubicBezTo>
                    <a:pt x="7507425" y="2704177"/>
                    <a:pt x="8423830" y="2670088"/>
                    <a:pt x="8492009" y="3117261"/>
                  </a:cubicBezTo>
                  <a:cubicBezTo>
                    <a:pt x="8560188" y="3564434"/>
                    <a:pt x="8066893" y="4711445"/>
                    <a:pt x="7637767" y="5006219"/>
                  </a:cubicBezTo>
                  <a:cubicBezTo>
                    <a:pt x="7208641" y="5300993"/>
                    <a:pt x="6538883" y="4785640"/>
                    <a:pt x="5917251" y="4885903"/>
                  </a:cubicBezTo>
                  <a:cubicBezTo>
                    <a:pt x="5295619" y="4986166"/>
                    <a:pt x="4696045" y="5587745"/>
                    <a:pt x="3907977" y="5607798"/>
                  </a:cubicBezTo>
                  <a:cubicBezTo>
                    <a:pt x="3119909" y="5627851"/>
                    <a:pt x="1836540" y="5305003"/>
                    <a:pt x="1188840" y="5006219"/>
                  </a:cubicBezTo>
                  <a:cubicBezTo>
                    <a:pt x="541140" y="4707435"/>
                    <a:pt x="144098" y="4194088"/>
                    <a:pt x="21777" y="3815093"/>
                  </a:cubicBezTo>
                  <a:cubicBezTo>
                    <a:pt x="-100544" y="3436098"/>
                    <a:pt x="326577" y="2900693"/>
                    <a:pt x="454914" y="2732251"/>
                  </a:cubicBezTo>
                  <a:cubicBezTo>
                    <a:pt x="583251" y="2563809"/>
                    <a:pt x="595282" y="3047077"/>
                    <a:pt x="767735" y="284053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49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36428" y="1819523"/>
            <a:ext cx="4608954" cy="2223045"/>
            <a:chOff x="7159154" y="1299875"/>
            <a:chExt cx="6145272" cy="2223045"/>
          </a:xfrm>
        </p:grpSpPr>
        <p:sp>
          <p:nvSpPr>
            <p:cNvPr id="14" name="文本框 13"/>
            <p:cNvSpPr txBox="1"/>
            <p:nvPr/>
          </p:nvSpPr>
          <p:spPr>
            <a:xfrm>
              <a:off x="10240748" y="1926188"/>
              <a:ext cx="24630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8800" dirty="0">
                <a:latin typeface="叶根友特色简体升级版" panose="02010601030101010101" pitchFamily="2" charset="-122"/>
                <a:ea typeface="叶根友特色简体升级版" panose="02010601030101010101" pitchFamily="2" charset="-122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0592915" y="1299875"/>
              <a:ext cx="620084" cy="950030"/>
            </a:xfrm>
            <a:custGeom>
              <a:avLst/>
              <a:gdLst>
                <a:gd name="connsiteX0" fmla="*/ 30969 w 620084"/>
                <a:gd name="connsiteY0" fmla="*/ 47662 h 950030"/>
                <a:gd name="connsiteX1" fmla="*/ 512232 w 620084"/>
                <a:gd name="connsiteY1" fmla="*/ 35630 h 950030"/>
                <a:gd name="connsiteX2" fmla="*/ 584422 w 620084"/>
                <a:gd name="connsiteY2" fmla="*/ 444704 h 950030"/>
                <a:gd name="connsiteX3" fmla="*/ 55032 w 620084"/>
                <a:gd name="connsiteY3" fmla="*/ 781588 h 950030"/>
                <a:gd name="connsiteX4" fmla="*/ 43000 w 620084"/>
                <a:gd name="connsiteY4" fmla="*/ 950030 h 95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084" h="950030">
                  <a:moveTo>
                    <a:pt x="30969" y="47662"/>
                  </a:moveTo>
                  <a:cubicBezTo>
                    <a:pt x="225479" y="8559"/>
                    <a:pt x="419990" y="-30544"/>
                    <a:pt x="512232" y="35630"/>
                  </a:cubicBezTo>
                  <a:cubicBezTo>
                    <a:pt x="604474" y="101804"/>
                    <a:pt x="660622" y="320378"/>
                    <a:pt x="584422" y="444704"/>
                  </a:cubicBezTo>
                  <a:cubicBezTo>
                    <a:pt x="508222" y="569030"/>
                    <a:pt x="145269" y="697367"/>
                    <a:pt x="55032" y="781588"/>
                  </a:cubicBezTo>
                  <a:cubicBezTo>
                    <a:pt x="-35205" y="865809"/>
                    <a:pt x="3897" y="907919"/>
                    <a:pt x="43000" y="950030"/>
                  </a:cubicBezTo>
                </a:path>
              </a:pathLst>
            </a:custGeom>
            <a:noFill/>
            <a:ln w="38100">
              <a:solidFill>
                <a:srgbClr val="F49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8903368" y="2213811"/>
              <a:ext cx="1925053" cy="871304"/>
            </a:xfrm>
            <a:custGeom>
              <a:avLst/>
              <a:gdLst>
                <a:gd name="connsiteX0" fmla="*/ 1925053 w 1925053"/>
                <a:gd name="connsiteY0" fmla="*/ 709863 h 871304"/>
                <a:gd name="connsiteX1" fmla="*/ 1419726 w 1925053"/>
                <a:gd name="connsiteY1" fmla="*/ 842210 h 871304"/>
                <a:gd name="connsiteX2" fmla="*/ 794084 w 1925053"/>
                <a:gd name="connsiteY2" fmla="*/ 216568 h 871304"/>
                <a:gd name="connsiteX3" fmla="*/ 0 w 1925053"/>
                <a:gd name="connsiteY3" fmla="*/ 0 h 87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5053" h="871304">
                  <a:moveTo>
                    <a:pt x="1925053" y="709863"/>
                  </a:moveTo>
                  <a:cubicBezTo>
                    <a:pt x="1766637" y="817144"/>
                    <a:pt x="1608221" y="924426"/>
                    <a:pt x="1419726" y="842210"/>
                  </a:cubicBezTo>
                  <a:cubicBezTo>
                    <a:pt x="1231231" y="759994"/>
                    <a:pt x="1030705" y="356936"/>
                    <a:pt x="794084" y="216568"/>
                  </a:cubicBezTo>
                  <a:cubicBezTo>
                    <a:pt x="557463" y="76200"/>
                    <a:pt x="278731" y="38100"/>
                    <a:pt x="0" y="0"/>
                  </a:cubicBezTo>
                </a:path>
              </a:pathLst>
            </a:custGeom>
            <a:noFill/>
            <a:ln w="38100">
              <a:solidFill>
                <a:srgbClr val="F49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7" name="椭圆 16"/>
            <p:cNvSpPr/>
            <p:nvPr/>
          </p:nvSpPr>
          <p:spPr>
            <a:xfrm>
              <a:off x="8725905" y="2056820"/>
              <a:ext cx="241177" cy="2411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49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59154" y="1660872"/>
              <a:ext cx="6145272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1500" dirty="0" smtClean="0">
                  <a:latin typeface="叶根友特色简体升级版" panose="02010601030101010101" pitchFamily="2" charset="-122"/>
                  <a:ea typeface="叶根友特色简体升级版" panose="02010601030101010101" pitchFamily="2" charset="-122"/>
                </a:rPr>
                <a:t>THANKS</a:t>
              </a:r>
              <a:endParaRPr lang="zh-CN" altLang="en-US" sz="11500" dirty="0">
                <a:latin typeface="叶根友特色简体升级版" panose="02010601030101010101" pitchFamily="2" charset="-122"/>
                <a:ea typeface="叶根友特色简体升级版" panose="02010601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 rot="10800000">
            <a:off x="469554" y="-886904"/>
            <a:ext cx="8204892" cy="6998947"/>
            <a:chOff x="821483" y="1014084"/>
            <a:chExt cx="10939856" cy="6146566"/>
          </a:xfrm>
        </p:grpSpPr>
        <p:sp>
          <p:nvSpPr>
            <p:cNvPr id="4" name="任意多边形: 形状 3"/>
            <p:cNvSpPr/>
            <p:nvPr/>
          </p:nvSpPr>
          <p:spPr>
            <a:xfrm>
              <a:off x="1019620" y="1239115"/>
              <a:ext cx="10741719" cy="5921535"/>
            </a:xfrm>
            <a:custGeom>
              <a:avLst/>
              <a:gdLst>
                <a:gd name="connsiteX0" fmla="*/ 628706 w 10741719"/>
                <a:gd name="connsiteY0" fmla="*/ 5679043 h 5921535"/>
                <a:gd name="connsiteX1" fmla="*/ 797148 w 10741719"/>
                <a:gd name="connsiteY1" fmla="*/ 4728548 h 5921535"/>
                <a:gd name="connsiteX2" fmla="*/ 207601 w 10741719"/>
                <a:gd name="connsiteY2" fmla="*/ 3657738 h 5921535"/>
                <a:gd name="connsiteX3" fmla="*/ 99317 w 10741719"/>
                <a:gd name="connsiteY3" fmla="*/ 1973317 h 5921535"/>
                <a:gd name="connsiteX4" fmla="*/ 1254348 w 10741719"/>
                <a:gd name="connsiteY4" fmla="*/ 661874 h 5921535"/>
                <a:gd name="connsiteX5" fmla="*/ 3552380 w 10741719"/>
                <a:gd name="connsiteY5" fmla="*/ 138 h 5921535"/>
                <a:gd name="connsiteX6" fmla="*/ 5477433 w 10741719"/>
                <a:gd name="connsiteY6" fmla="*/ 710001 h 5921535"/>
                <a:gd name="connsiteX7" fmla="*/ 6536212 w 10741719"/>
                <a:gd name="connsiteY7" fmla="*/ 1419864 h 5921535"/>
                <a:gd name="connsiteX8" fmla="*/ 8557517 w 10741719"/>
                <a:gd name="connsiteY8" fmla="*/ 1612369 h 5921535"/>
                <a:gd name="connsiteX9" fmla="*/ 9929117 w 10741719"/>
                <a:gd name="connsiteY9" fmla="*/ 2250043 h 5921535"/>
                <a:gd name="connsiteX10" fmla="*/ 10398348 w 10741719"/>
                <a:gd name="connsiteY10" fmla="*/ 3669769 h 5921535"/>
                <a:gd name="connsiteX11" fmla="*/ 9905054 w 10741719"/>
                <a:gd name="connsiteY11" fmla="*/ 4608232 h 5921535"/>
                <a:gd name="connsiteX12" fmla="*/ 10061464 w 10741719"/>
                <a:gd name="connsiteY12" fmla="*/ 5751232 h 5921535"/>
                <a:gd name="connsiteX13" fmla="*/ 10025369 w 10741719"/>
                <a:gd name="connsiteY13" fmla="*/ 5907643 h 5921535"/>
                <a:gd name="connsiteX14" fmla="*/ 628706 w 10741719"/>
                <a:gd name="connsiteY14" fmla="*/ 5679043 h 592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1719" h="5921535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821483" y="1014084"/>
              <a:ext cx="10755492" cy="5898635"/>
            </a:xfrm>
            <a:custGeom>
              <a:avLst/>
              <a:gdLst>
                <a:gd name="connsiteX0" fmla="*/ 3362687 w 10755492"/>
                <a:gd name="connsiteY0" fmla="*/ 423 h 5898635"/>
                <a:gd name="connsiteX1" fmla="*/ 4989770 w 10755492"/>
                <a:gd name="connsiteY1" fmla="*/ 333453 h 5898635"/>
                <a:gd name="connsiteX2" fmla="*/ 6698254 w 10755492"/>
                <a:gd name="connsiteY2" fmla="*/ 1404263 h 5898635"/>
                <a:gd name="connsiteX3" fmla="*/ 9369264 w 10755492"/>
                <a:gd name="connsiteY3" fmla="*/ 1765211 h 5898635"/>
                <a:gd name="connsiteX4" fmla="*/ 10632580 w 10755492"/>
                <a:gd name="connsiteY4" fmla="*/ 2872116 h 5898635"/>
                <a:gd name="connsiteX5" fmla="*/ 10656643 w 10755492"/>
                <a:gd name="connsiteY5" fmla="*/ 4171527 h 5898635"/>
                <a:gd name="connsiteX6" fmla="*/ 10187412 w 10755492"/>
                <a:gd name="connsiteY6" fmla="*/ 4893421 h 5898635"/>
                <a:gd name="connsiteX7" fmla="*/ 10403980 w 10755492"/>
                <a:gd name="connsiteY7" fmla="*/ 5759695 h 5898635"/>
                <a:gd name="connsiteX8" fmla="*/ 10464138 w 10755492"/>
                <a:gd name="connsiteY8" fmla="*/ 5892042 h 5898635"/>
                <a:gd name="connsiteX9" fmla="*/ 10160411 w 10755492"/>
                <a:gd name="connsiteY9" fmla="*/ 5889105 h 5898635"/>
                <a:gd name="connsiteX10" fmla="*/ 10140999 w 10755492"/>
                <a:gd name="connsiteY10" fmla="*/ 5887685 h 5898635"/>
                <a:gd name="connsiteX11" fmla="*/ 10142772 w 10755492"/>
                <a:gd name="connsiteY11" fmla="*/ 5887232 h 5898635"/>
                <a:gd name="connsiteX12" fmla="*/ 10066340 w 10755492"/>
                <a:gd name="connsiteY12" fmla="*/ 5770105 h 5898635"/>
                <a:gd name="connsiteX13" fmla="*/ 9865997 w 10755492"/>
                <a:gd name="connsiteY13" fmla="*/ 4968733 h 5898635"/>
                <a:gd name="connsiteX14" fmla="*/ 10300073 w 10755492"/>
                <a:gd name="connsiteY14" fmla="*/ 4300923 h 5898635"/>
                <a:gd name="connsiteX15" fmla="*/ 10277813 w 10755492"/>
                <a:gd name="connsiteY15" fmla="*/ 3098865 h 5898635"/>
                <a:gd name="connsiteX16" fmla="*/ 9109145 w 10755492"/>
                <a:gd name="connsiteY16" fmla="*/ 2074890 h 5898635"/>
                <a:gd name="connsiteX17" fmla="*/ 6638249 w 10755492"/>
                <a:gd name="connsiteY17" fmla="*/ 1740985 h 5898635"/>
                <a:gd name="connsiteX18" fmla="*/ 5057766 w 10755492"/>
                <a:gd name="connsiteY18" fmla="*/ 750401 h 5898635"/>
                <a:gd name="connsiteX19" fmla="*/ 3020946 w 10755492"/>
                <a:gd name="connsiteY19" fmla="*/ 516667 h 5898635"/>
                <a:gd name="connsiteX20" fmla="*/ 817173 w 10755492"/>
                <a:gd name="connsiteY20" fmla="*/ 1919068 h 5898635"/>
                <a:gd name="connsiteX21" fmla="*/ 472138 w 10755492"/>
                <a:gd name="connsiteY21" fmla="*/ 3644243 h 5898635"/>
                <a:gd name="connsiteX22" fmla="*/ 1151078 w 10755492"/>
                <a:gd name="connsiteY22" fmla="*/ 4979863 h 5898635"/>
                <a:gd name="connsiteX23" fmla="*/ 1083122 w 10755492"/>
                <a:gd name="connsiteY23" fmla="*/ 5650673 h 5898635"/>
                <a:gd name="connsiteX24" fmla="*/ 996657 w 10755492"/>
                <a:gd name="connsiteY24" fmla="*/ 5833914 h 5898635"/>
                <a:gd name="connsiteX25" fmla="*/ 598243 w 10755492"/>
                <a:gd name="connsiteY25" fmla="*/ 5831884 h 5898635"/>
                <a:gd name="connsiteX26" fmla="*/ 766685 w 10755492"/>
                <a:gd name="connsiteY26" fmla="*/ 4905453 h 5898635"/>
                <a:gd name="connsiteX27" fmla="*/ 32759 w 10755492"/>
                <a:gd name="connsiteY27" fmla="*/ 3461663 h 5898635"/>
                <a:gd name="connsiteX28" fmla="*/ 405738 w 10755492"/>
                <a:gd name="connsiteY28" fmla="*/ 1596769 h 5898635"/>
                <a:gd name="connsiteX29" fmla="*/ 2787991 w 10755492"/>
                <a:gd name="connsiteY29" fmla="*/ 80790 h 5898635"/>
                <a:gd name="connsiteX30" fmla="*/ 3362687 w 10755492"/>
                <a:gd name="connsiteY30" fmla="*/ 423 h 589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55492" h="5898635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" y="469234"/>
            <a:ext cx="9523945" cy="71587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3228930" y="-266985"/>
            <a:ext cx="3542150" cy="47544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250328" y="3234094"/>
            <a:ext cx="1740781" cy="1180219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5957562" y="327264"/>
            <a:ext cx="1991004" cy="1349866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3022146" y="1677528"/>
            <a:ext cx="3871498" cy="70969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000" b="1" spc="300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Warm-up </a:t>
            </a:r>
            <a:endParaRPr lang="zh-CN" altLang="en-US" sz="4000" b="1" spc="300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6872" y="3854250"/>
            <a:ext cx="2721425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6D3A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Greetings</a:t>
            </a:r>
            <a:endParaRPr lang="zh-CN" altLang="en-US" sz="3600" b="1" dirty="0">
              <a:solidFill>
                <a:srgbClr val="6D3A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 rot="10800000">
            <a:off x="469554" y="-886905"/>
            <a:ext cx="8204892" cy="6998947"/>
            <a:chOff x="821483" y="1014084"/>
            <a:chExt cx="10939856" cy="6146566"/>
          </a:xfrm>
        </p:grpSpPr>
        <p:sp>
          <p:nvSpPr>
            <p:cNvPr id="4" name="任意多边形: 形状 3"/>
            <p:cNvSpPr/>
            <p:nvPr/>
          </p:nvSpPr>
          <p:spPr>
            <a:xfrm>
              <a:off x="1019620" y="1239115"/>
              <a:ext cx="10741719" cy="5921535"/>
            </a:xfrm>
            <a:custGeom>
              <a:avLst/>
              <a:gdLst>
                <a:gd name="connsiteX0" fmla="*/ 628706 w 10741719"/>
                <a:gd name="connsiteY0" fmla="*/ 5679043 h 5921535"/>
                <a:gd name="connsiteX1" fmla="*/ 797148 w 10741719"/>
                <a:gd name="connsiteY1" fmla="*/ 4728548 h 5921535"/>
                <a:gd name="connsiteX2" fmla="*/ 207601 w 10741719"/>
                <a:gd name="connsiteY2" fmla="*/ 3657738 h 5921535"/>
                <a:gd name="connsiteX3" fmla="*/ 99317 w 10741719"/>
                <a:gd name="connsiteY3" fmla="*/ 1973317 h 5921535"/>
                <a:gd name="connsiteX4" fmla="*/ 1254348 w 10741719"/>
                <a:gd name="connsiteY4" fmla="*/ 661874 h 5921535"/>
                <a:gd name="connsiteX5" fmla="*/ 3552380 w 10741719"/>
                <a:gd name="connsiteY5" fmla="*/ 138 h 5921535"/>
                <a:gd name="connsiteX6" fmla="*/ 5477433 w 10741719"/>
                <a:gd name="connsiteY6" fmla="*/ 710001 h 5921535"/>
                <a:gd name="connsiteX7" fmla="*/ 6536212 w 10741719"/>
                <a:gd name="connsiteY7" fmla="*/ 1419864 h 5921535"/>
                <a:gd name="connsiteX8" fmla="*/ 8557517 w 10741719"/>
                <a:gd name="connsiteY8" fmla="*/ 1612369 h 5921535"/>
                <a:gd name="connsiteX9" fmla="*/ 9929117 w 10741719"/>
                <a:gd name="connsiteY9" fmla="*/ 2250043 h 5921535"/>
                <a:gd name="connsiteX10" fmla="*/ 10398348 w 10741719"/>
                <a:gd name="connsiteY10" fmla="*/ 3669769 h 5921535"/>
                <a:gd name="connsiteX11" fmla="*/ 9905054 w 10741719"/>
                <a:gd name="connsiteY11" fmla="*/ 4608232 h 5921535"/>
                <a:gd name="connsiteX12" fmla="*/ 10061464 w 10741719"/>
                <a:gd name="connsiteY12" fmla="*/ 5751232 h 5921535"/>
                <a:gd name="connsiteX13" fmla="*/ 10025369 w 10741719"/>
                <a:gd name="connsiteY13" fmla="*/ 5907643 h 5921535"/>
                <a:gd name="connsiteX14" fmla="*/ 628706 w 10741719"/>
                <a:gd name="connsiteY14" fmla="*/ 5679043 h 592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1719" h="5921535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821483" y="1014084"/>
              <a:ext cx="10755492" cy="5898635"/>
            </a:xfrm>
            <a:custGeom>
              <a:avLst/>
              <a:gdLst>
                <a:gd name="connsiteX0" fmla="*/ 3362687 w 10755492"/>
                <a:gd name="connsiteY0" fmla="*/ 423 h 5898635"/>
                <a:gd name="connsiteX1" fmla="*/ 4989770 w 10755492"/>
                <a:gd name="connsiteY1" fmla="*/ 333453 h 5898635"/>
                <a:gd name="connsiteX2" fmla="*/ 6698254 w 10755492"/>
                <a:gd name="connsiteY2" fmla="*/ 1404263 h 5898635"/>
                <a:gd name="connsiteX3" fmla="*/ 9369264 w 10755492"/>
                <a:gd name="connsiteY3" fmla="*/ 1765211 h 5898635"/>
                <a:gd name="connsiteX4" fmla="*/ 10632580 w 10755492"/>
                <a:gd name="connsiteY4" fmla="*/ 2872116 h 5898635"/>
                <a:gd name="connsiteX5" fmla="*/ 10656643 w 10755492"/>
                <a:gd name="connsiteY5" fmla="*/ 4171527 h 5898635"/>
                <a:gd name="connsiteX6" fmla="*/ 10187412 w 10755492"/>
                <a:gd name="connsiteY6" fmla="*/ 4893421 h 5898635"/>
                <a:gd name="connsiteX7" fmla="*/ 10403980 w 10755492"/>
                <a:gd name="connsiteY7" fmla="*/ 5759695 h 5898635"/>
                <a:gd name="connsiteX8" fmla="*/ 10464138 w 10755492"/>
                <a:gd name="connsiteY8" fmla="*/ 5892042 h 5898635"/>
                <a:gd name="connsiteX9" fmla="*/ 10160411 w 10755492"/>
                <a:gd name="connsiteY9" fmla="*/ 5889105 h 5898635"/>
                <a:gd name="connsiteX10" fmla="*/ 10140999 w 10755492"/>
                <a:gd name="connsiteY10" fmla="*/ 5887685 h 5898635"/>
                <a:gd name="connsiteX11" fmla="*/ 10142772 w 10755492"/>
                <a:gd name="connsiteY11" fmla="*/ 5887232 h 5898635"/>
                <a:gd name="connsiteX12" fmla="*/ 10066340 w 10755492"/>
                <a:gd name="connsiteY12" fmla="*/ 5770105 h 5898635"/>
                <a:gd name="connsiteX13" fmla="*/ 9865997 w 10755492"/>
                <a:gd name="connsiteY13" fmla="*/ 4968733 h 5898635"/>
                <a:gd name="connsiteX14" fmla="*/ 10300073 w 10755492"/>
                <a:gd name="connsiteY14" fmla="*/ 4300923 h 5898635"/>
                <a:gd name="connsiteX15" fmla="*/ 10277813 w 10755492"/>
                <a:gd name="connsiteY15" fmla="*/ 3098865 h 5898635"/>
                <a:gd name="connsiteX16" fmla="*/ 9109145 w 10755492"/>
                <a:gd name="connsiteY16" fmla="*/ 2074890 h 5898635"/>
                <a:gd name="connsiteX17" fmla="*/ 6638249 w 10755492"/>
                <a:gd name="connsiteY17" fmla="*/ 1740985 h 5898635"/>
                <a:gd name="connsiteX18" fmla="*/ 5057766 w 10755492"/>
                <a:gd name="connsiteY18" fmla="*/ 750401 h 5898635"/>
                <a:gd name="connsiteX19" fmla="*/ 3020946 w 10755492"/>
                <a:gd name="connsiteY19" fmla="*/ 516667 h 5898635"/>
                <a:gd name="connsiteX20" fmla="*/ 817173 w 10755492"/>
                <a:gd name="connsiteY20" fmla="*/ 1919068 h 5898635"/>
                <a:gd name="connsiteX21" fmla="*/ 472138 w 10755492"/>
                <a:gd name="connsiteY21" fmla="*/ 3644243 h 5898635"/>
                <a:gd name="connsiteX22" fmla="*/ 1151078 w 10755492"/>
                <a:gd name="connsiteY22" fmla="*/ 4979863 h 5898635"/>
                <a:gd name="connsiteX23" fmla="*/ 1083122 w 10755492"/>
                <a:gd name="connsiteY23" fmla="*/ 5650673 h 5898635"/>
                <a:gd name="connsiteX24" fmla="*/ 996657 w 10755492"/>
                <a:gd name="connsiteY24" fmla="*/ 5833914 h 5898635"/>
                <a:gd name="connsiteX25" fmla="*/ 598243 w 10755492"/>
                <a:gd name="connsiteY25" fmla="*/ 5831884 h 5898635"/>
                <a:gd name="connsiteX26" fmla="*/ 766685 w 10755492"/>
                <a:gd name="connsiteY26" fmla="*/ 4905453 h 5898635"/>
                <a:gd name="connsiteX27" fmla="*/ 32759 w 10755492"/>
                <a:gd name="connsiteY27" fmla="*/ 3461663 h 5898635"/>
                <a:gd name="connsiteX28" fmla="*/ 405738 w 10755492"/>
                <a:gd name="connsiteY28" fmla="*/ 1596769 h 5898635"/>
                <a:gd name="connsiteX29" fmla="*/ 2787991 w 10755492"/>
                <a:gd name="connsiteY29" fmla="*/ 80790 h 5898635"/>
                <a:gd name="connsiteX30" fmla="*/ 3362687 w 10755492"/>
                <a:gd name="connsiteY30" fmla="*/ 423 h 589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55492" h="5898635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" y="469234"/>
            <a:ext cx="9523945" cy="71587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3359864" y="258751"/>
            <a:ext cx="3542150" cy="436604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250328" y="3234094"/>
            <a:ext cx="1740781" cy="1180219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5957562" y="327264"/>
            <a:ext cx="1991004" cy="1349866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3654188" y="1997710"/>
            <a:ext cx="2927445" cy="70969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000" b="1" spc="300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Review</a:t>
            </a:r>
            <a:endParaRPr lang="zh-CN" altLang="en-US" sz="4000" b="1" spc="300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 rot="10800000">
            <a:off x="460742" y="-704026"/>
            <a:ext cx="8204892" cy="6998947"/>
            <a:chOff x="821483" y="1014084"/>
            <a:chExt cx="10939856" cy="6146566"/>
          </a:xfrm>
        </p:grpSpPr>
        <p:sp>
          <p:nvSpPr>
            <p:cNvPr id="4" name="任意多边形: 形状 3"/>
            <p:cNvSpPr/>
            <p:nvPr/>
          </p:nvSpPr>
          <p:spPr>
            <a:xfrm>
              <a:off x="1019620" y="1239115"/>
              <a:ext cx="10741719" cy="5921535"/>
            </a:xfrm>
            <a:custGeom>
              <a:avLst/>
              <a:gdLst>
                <a:gd name="connsiteX0" fmla="*/ 628706 w 10741719"/>
                <a:gd name="connsiteY0" fmla="*/ 5679043 h 5921535"/>
                <a:gd name="connsiteX1" fmla="*/ 797148 w 10741719"/>
                <a:gd name="connsiteY1" fmla="*/ 4728548 h 5921535"/>
                <a:gd name="connsiteX2" fmla="*/ 207601 w 10741719"/>
                <a:gd name="connsiteY2" fmla="*/ 3657738 h 5921535"/>
                <a:gd name="connsiteX3" fmla="*/ 99317 w 10741719"/>
                <a:gd name="connsiteY3" fmla="*/ 1973317 h 5921535"/>
                <a:gd name="connsiteX4" fmla="*/ 1254348 w 10741719"/>
                <a:gd name="connsiteY4" fmla="*/ 661874 h 5921535"/>
                <a:gd name="connsiteX5" fmla="*/ 3552380 w 10741719"/>
                <a:gd name="connsiteY5" fmla="*/ 138 h 5921535"/>
                <a:gd name="connsiteX6" fmla="*/ 5477433 w 10741719"/>
                <a:gd name="connsiteY6" fmla="*/ 710001 h 5921535"/>
                <a:gd name="connsiteX7" fmla="*/ 6536212 w 10741719"/>
                <a:gd name="connsiteY7" fmla="*/ 1419864 h 5921535"/>
                <a:gd name="connsiteX8" fmla="*/ 8557517 w 10741719"/>
                <a:gd name="connsiteY8" fmla="*/ 1612369 h 5921535"/>
                <a:gd name="connsiteX9" fmla="*/ 9929117 w 10741719"/>
                <a:gd name="connsiteY9" fmla="*/ 2250043 h 5921535"/>
                <a:gd name="connsiteX10" fmla="*/ 10398348 w 10741719"/>
                <a:gd name="connsiteY10" fmla="*/ 3669769 h 5921535"/>
                <a:gd name="connsiteX11" fmla="*/ 9905054 w 10741719"/>
                <a:gd name="connsiteY11" fmla="*/ 4608232 h 5921535"/>
                <a:gd name="connsiteX12" fmla="*/ 10061464 w 10741719"/>
                <a:gd name="connsiteY12" fmla="*/ 5751232 h 5921535"/>
                <a:gd name="connsiteX13" fmla="*/ 10025369 w 10741719"/>
                <a:gd name="connsiteY13" fmla="*/ 5907643 h 5921535"/>
                <a:gd name="connsiteX14" fmla="*/ 628706 w 10741719"/>
                <a:gd name="connsiteY14" fmla="*/ 5679043 h 592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1719" h="5921535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821483" y="1014084"/>
              <a:ext cx="10755492" cy="5898635"/>
            </a:xfrm>
            <a:custGeom>
              <a:avLst/>
              <a:gdLst>
                <a:gd name="connsiteX0" fmla="*/ 3362687 w 10755492"/>
                <a:gd name="connsiteY0" fmla="*/ 423 h 5898635"/>
                <a:gd name="connsiteX1" fmla="*/ 4989770 w 10755492"/>
                <a:gd name="connsiteY1" fmla="*/ 333453 h 5898635"/>
                <a:gd name="connsiteX2" fmla="*/ 6698254 w 10755492"/>
                <a:gd name="connsiteY2" fmla="*/ 1404263 h 5898635"/>
                <a:gd name="connsiteX3" fmla="*/ 9369264 w 10755492"/>
                <a:gd name="connsiteY3" fmla="*/ 1765211 h 5898635"/>
                <a:gd name="connsiteX4" fmla="*/ 10632580 w 10755492"/>
                <a:gd name="connsiteY4" fmla="*/ 2872116 h 5898635"/>
                <a:gd name="connsiteX5" fmla="*/ 10656643 w 10755492"/>
                <a:gd name="connsiteY5" fmla="*/ 4171527 h 5898635"/>
                <a:gd name="connsiteX6" fmla="*/ 10187412 w 10755492"/>
                <a:gd name="connsiteY6" fmla="*/ 4893421 h 5898635"/>
                <a:gd name="connsiteX7" fmla="*/ 10403980 w 10755492"/>
                <a:gd name="connsiteY7" fmla="*/ 5759695 h 5898635"/>
                <a:gd name="connsiteX8" fmla="*/ 10464138 w 10755492"/>
                <a:gd name="connsiteY8" fmla="*/ 5892042 h 5898635"/>
                <a:gd name="connsiteX9" fmla="*/ 10160411 w 10755492"/>
                <a:gd name="connsiteY9" fmla="*/ 5889105 h 5898635"/>
                <a:gd name="connsiteX10" fmla="*/ 10140999 w 10755492"/>
                <a:gd name="connsiteY10" fmla="*/ 5887685 h 5898635"/>
                <a:gd name="connsiteX11" fmla="*/ 10142772 w 10755492"/>
                <a:gd name="connsiteY11" fmla="*/ 5887232 h 5898635"/>
                <a:gd name="connsiteX12" fmla="*/ 10066340 w 10755492"/>
                <a:gd name="connsiteY12" fmla="*/ 5770105 h 5898635"/>
                <a:gd name="connsiteX13" fmla="*/ 9865997 w 10755492"/>
                <a:gd name="connsiteY13" fmla="*/ 4968733 h 5898635"/>
                <a:gd name="connsiteX14" fmla="*/ 10300073 w 10755492"/>
                <a:gd name="connsiteY14" fmla="*/ 4300923 h 5898635"/>
                <a:gd name="connsiteX15" fmla="*/ 10277813 w 10755492"/>
                <a:gd name="connsiteY15" fmla="*/ 3098865 h 5898635"/>
                <a:gd name="connsiteX16" fmla="*/ 9109145 w 10755492"/>
                <a:gd name="connsiteY16" fmla="*/ 2074890 h 5898635"/>
                <a:gd name="connsiteX17" fmla="*/ 6638249 w 10755492"/>
                <a:gd name="connsiteY17" fmla="*/ 1740985 h 5898635"/>
                <a:gd name="connsiteX18" fmla="*/ 5057766 w 10755492"/>
                <a:gd name="connsiteY18" fmla="*/ 750401 h 5898635"/>
                <a:gd name="connsiteX19" fmla="*/ 3020946 w 10755492"/>
                <a:gd name="connsiteY19" fmla="*/ 516667 h 5898635"/>
                <a:gd name="connsiteX20" fmla="*/ 817173 w 10755492"/>
                <a:gd name="connsiteY20" fmla="*/ 1919068 h 5898635"/>
                <a:gd name="connsiteX21" fmla="*/ 472138 w 10755492"/>
                <a:gd name="connsiteY21" fmla="*/ 3644243 h 5898635"/>
                <a:gd name="connsiteX22" fmla="*/ 1151078 w 10755492"/>
                <a:gd name="connsiteY22" fmla="*/ 4979863 h 5898635"/>
                <a:gd name="connsiteX23" fmla="*/ 1083122 w 10755492"/>
                <a:gd name="connsiteY23" fmla="*/ 5650673 h 5898635"/>
                <a:gd name="connsiteX24" fmla="*/ 996657 w 10755492"/>
                <a:gd name="connsiteY24" fmla="*/ 5833914 h 5898635"/>
                <a:gd name="connsiteX25" fmla="*/ 598243 w 10755492"/>
                <a:gd name="connsiteY25" fmla="*/ 5831884 h 5898635"/>
                <a:gd name="connsiteX26" fmla="*/ 766685 w 10755492"/>
                <a:gd name="connsiteY26" fmla="*/ 4905453 h 5898635"/>
                <a:gd name="connsiteX27" fmla="*/ 32759 w 10755492"/>
                <a:gd name="connsiteY27" fmla="*/ 3461663 h 5898635"/>
                <a:gd name="connsiteX28" fmla="*/ 405738 w 10755492"/>
                <a:gd name="connsiteY28" fmla="*/ 1596769 h 5898635"/>
                <a:gd name="connsiteX29" fmla="*/ 2787991 w 10755492"/>
                <a:gd name="connsiteY29" fmla="*/ 80790 h 5898635"/>
                <a:gd name="connsiteX30" fmla="*/ 3362687 w 10755492"/>
                <a:gd name="connsiteY30" fmla="*/ 423 h 589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55492" h="5898635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" y="469234"/>
            <a:ext cx="9523945" cy="71587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6727" y="4589544"/>
            <a:ext cx="634853" cy="19237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433439" y="1016351"/>
            <a:ext cx="663841" cy="201163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68122" y="486672"/>
            <a:ext cx="14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37901" y="501301"/>
            <a:ext cx="14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15" name="图片 14" descr="9219e63a377c876c31f1a47c6c57cfdf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885977" y="3426390"/>
            <a:ext cx="4335985" cy="3024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699350" y="2602216"/>
            <a:ext cx="670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(4)Twelve months makes a year.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0906" y="268943"/>
            <a:ext cx="578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(1)They make a week.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2091" y="1065008"/>
            <a:ext cx="622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(2)Four weeks make a month.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09717" y="1861074"/>
            <a:ext cx="653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(3)A week have seven days.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 rot="10800000">
            <a:off x="346285" y="-701710"/>
            <a:ext cx="8204892" cy="6998947"/>
            <a:chOff x="821483" y="1014084"/>
            <a:chExt cx="10939856" cy="6146566"/>
          </a:xfrm>
        </p:grpSpPr>
        <p:sp>
          <p:nvSpPr>
            <p:cNvPr id="4" name="任意多边形: 形状 3"/>
            <p:cNvSpPr/>
            <p:nvPr/>
          </p:nvSpPr>
          <p:spPr>
            <a:xfrm>
              <a:off x="1019620" y="1239115"/>
              <a:ext cx="10741719" cy="5921535"/>
            </a:xfrm>
            <a:custGeom>
              <a:avLst/>
              <a:gdLst>
                <a:gd name="connsiteX0" fmla="*/ 628706 w 10741719"/>
                <a:gd name="connsiteY0" fmla="*/ 5679043 h 5921535"/>
                <a:gd name="connsiteX1" fmla="*/ 797148 w 10741719"/>
                <a:gd name="connsiteY1" fmla="*/ 4728548 h 5921535"/>
                <a:gd name="connsiteX2" fmla="*/ 207601 w 10741719"/>
                <a:gd name="connsiteY2" fmla="*/ 3657738 h 5921535"/>
                <a:gd name="connsiteX3" fmla="*/ 99317 w 10741719"/>
                <a:gd name="connsiteY3" fmla="*/ 1973317 h 5921535"/>
                <a:gd name="connsiteX4" fmla="*/ 1254348 w 10741719"/>
                <a:gd name="connsiteY4" fmla="*/ 661874 h 5921535"/>
                <a:gd name="connsiteX5" fmla="*/ 3552380 w 10741719"/>
                <a:gd name="connsiteY5" fmla="*/ 138 h 5921535"/>
                <a:gd name="connsiteX6" fmla="*/ 5477433 w 10741719"/>
                <a:gd name="connsiteY6" fmla="*/ 710001 h 5921535"/>
                <a:gd name="connsiteX7" fmla="*/ 6536212 w 10741719"/>
                <a:gd name="connsiteY7" fmla="*/ 1419864 h 5921535"/>
                <a:gd name="connsiteX8" fmla="*/ 8557517 w 10741719"/>
                <a:gd name="connsiteY8" fmla="*/ 1612369 h 5921535"/>
                <a:gd name="connsiteX9" fmla="*/ 9929117 w 10741719"/>
                <a:gd name="connsiteY9" fmla="*/ 2250043 h 5921535"/>
                <a:gd name="connsiteX10" fmla="*/ 10398348 w 10741719"/>
                <a:gd name="connsiteY10" fmla="*/ 3669769 h 5921535"/>
                <a:gd name="connsiteX11" fmla="*/ 9905054 w 10741719"/>
                <a:gd name="connsiteY11" fmla="*/ 4608232 h 5921535"/>
                <a:gd name="connsiteX12" fmla="*/ 10061464 w 10741719"/>
                <a:gd name="connsiteY12" fmla="*/ 5751232 h 5921535"/>
                <a:gd name="connsiteX13" fmla="*/ 10025369 w 10741719"/>
                <a:gd name="connsiteY13" fmla="*/ 5907643 h 5921535"/>
                <a:gd name="connsiteX14" fmla="*/ 628706 w 10741719"/>
                <a:gd name="connsiteY14" fmla="*/ 5679043 h 592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1719" h="5921535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821483" y="1014084"/>
              <a:ext cx="10755492" cy="5898635"/>
            </a:xfrm>
            <a:custGeom>
              <a:avLst/>
              <a:gdLst>
                <a:gd name="connsiteX0" fmla="*/ 3362687 w 10755492"/>
                <a:gd name="connsiteY0" fmla="*/ 423 h 5898635"/>
                <a:gd name="connsiteX1" fmla="*/ 4989770 w 10755492"/>
                <a:gd name="connsiteY1" fmla="*/ 333453 h 5898635"/>
                <a:gd name="connsiteX2" fmla="*/ 6698254 w 10755492"/>
                <a:gd name="connsiteY2" fmla="*/ 1404263 h 5898635"/>
                <a:gd name="connsiteX3" fmla="*/ 9369264 w 10755492"/>
                <a:gd name="connsiteY3" fmla="*/ 1765211 h 5898635"/>
                <a:gd name="connsiteX4" fmla="*/ 10632580 w 10755492"/>
                <a:gd name="connsiteY4" fmla="*/ 2872116 h 5898635"/>
                <a:gd name="connsiteX5" fmla="*/ 10656643 w 10755492"/>
                <a:gd name="connsiteY5" fmla="*/ 4171527 h 5898635"/>
                <a:gd name="connsiteX6" fmla="*/ 10187412 w 10755492"/>
                <a:gd name="connsiteY6" fmla="*/ 4893421 h 5898635"/>
                <a:gd name="connsiteX7" fmla="*/ 10403980 w 10755492"/>
                <a:gd name="connsiteY7" fmla="*/ 5759695 h 5898635"/>
                <a:gd name="connsiteX8" fmla="*/ 10464138 w 10755492"/>
                <a:gd name="connsiteY8" fmla="*/ 5892042 h 5898635"/>
                <a:gd name="connsiteX9" fmla="*/ 10160411 w 10755492"/>
                <a:gd name="connsiteY9" fmla="*/ 5889105 h 5898635"/>
                <a:gd name="connsiteX10" fmla="*/ 10140999 w 10755492"/>
                <a:gd name="connsiteY10" fmla="*/ 5887685 h 5898635"/>
                <a:gd name="connsiteX11" fmla="*/ 10142772 w 10755492"/>
                <a:gd name="connsiteY11" fmla="*/ 5887232 h 5898635"/>
                <a:gd name="connsiteX12" fmla="*/ 10066340 w 10755492"/>
                <a:gd name="connsiteY12" fmla="*/ 5770105 h 5898635"/>
                <a:gd name="connsiteX13" fmla="*/ 9865997 w 10755492"/>
                <a:gd name="connsiteY13" fmla="*/ 4968733 h 5898635"/>
                <a:gd name="connsiteX14" fmla="*/ 10300073 w 10755492"/>
                <a:gd name="connsiteY14" fmla="*/ 4300923 h 5898635"/>
                <a:gd name="connsiteX15" fmla="*/ 10277813 w 10755492"/>
                <a:gd name="connsiteY15" fmla="*/ 3098865 h 5898635"/>
                <a:gd name="connsiteX16" fmla="*/ 9109145 w 10755492"/>
                <a:gd name="connsiteY16" fmla="*/ 2074890 h 5898635"/>
                <a:gd name="connsiteX17" fmla="*/ 6638249 w 10755492"/>
                <a:gd name="connsiteY17" fmla="*/ 1740985 h 5898635"/>
                <a:gd name="connsiteX18" fmla="*/ 5057766 w 10755492"/>
                <a:gd name="connsiteY18" fmla="*/ 750401 h 5898635"/>
                <a:gd name="connsiteX19" fmla="*/ 3020946 w 10755492"/>
                <a:gd name="connsiteY19" fmla="*/ 516667 h 5898635"/>
                <a:gd name="connsiteX20" fmla="*/ 817173 w 10755492"/>
                <a:gd name="connsiteY20" fmla="*/ 1919068 h 5898635"/>
                <a:gd name="connsiteX21" fmla="*/ 472138 w 10755492"/>
                <a:gd name="connsiteY21" fmla="*/ 3644243 h 5898635"/>
                <a:gd name="connsiteX22" fmla="*/ 1151078 w 10755492"/>
                <a:gd name="connsiteY22" fmla="*/ 4979863 h 5898635"/>
                <a:gd name="connsiteX23" fmla="*/ 1083122 w 10755492"/>
                <a:gd name="connsiteY23" fmla="*/ 5650673 h 5898635"/>
                <a:gd name="connsiteX24" fmla="*/ 996657 w 10755492"/>
                <a:gd name="connsiteY24" fmla="*/ 5833914 h 5898635"/>
                <a:gd name="connsiteX25" fmla="*/ 598243 w 10755492"/>
                <a:gd name="connsiteY25" fmla="*/ 5831884 h 5898635"/>
                <a:gd name="connsiteX26" fmla="*/ 766685 w 10755492"/>
                <a:gd name="connsiteY26" fmla="*/ 4905453 h 5898635"/>
                <a:gd name="connsiteX27" fmla="*/ 32759 w 10755492"/>
                <a:gd name="connsiteY27" fmla="*/ 3461663 h 5898635"/>
                <a:gd name="connsiteX28" fmla="*/ 405738 w 10755492"/>
                <a:gd name="connsiteY28" fmla="*/ 1596769 h 5898635"/>
                <a:gd name="connsiteX29" fmla="*/ 2787991 w 10755492"/>
                <a:gd name="connsiteY29" fmla="*/ 80790 h 5898635"/>
                <a:gd name="connsiteX30" fmla="*/ 3362687 w 10755492"/>
                <a:gd name="connsiteY30" fmla="*/ 423 h 589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55492" h="5898635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" y="469234"/>
            <a:ext cx="9523945" cy="71587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3359864" y="258752"/>
            <a:ext cx="3542150" cy="436604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250328" y="3234094"/>
            <a:ext cx="1740781" cy="1180219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5957562" y="327264"/>
            <a:ext cx="1991004" cy="1349866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3644707" y="2080495"/>
            <a:ext cx="2927445" cy="7078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Presentation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764715" y="1239117"/>
            <a:ext cx="8056289" cy="5921535"/>
          </a:xfrm>
          <a:custGeom>
            <a:avLst/>
            <a:gdLst>
              <a:gd name="connsiteX0" fmla="*/ 628706 w 10741719"/>
              <a:gd name="connsiteY0" fmla="*/ 5679043 h 5921535"/>
              <a:gd name="connsiteX1" fmla="*/ 797148 w 10741719"/>
              <a:gd name="connsiteY1" fmla="*/ 4728548 h 5921535"/>
              <a:gd name="connsiteX2" fmla="*/ 207601 w 10741719"/>
              <a:gd name="connsiteY2" fmla="*/ 3657738 h 5921535"/>
              <a:gd name="connsiteX3" fmla="*/ 99317 w 10741719"/>
              <a:gd name="connsiteY3" fmla="*/ 1973317 h 5921535"/>
              <a:gd name="connsiteX4" fmla="*/ 1254348 w 10741719"/>
              <a:gd name="connsiteY4" fmla="*/ 661874 h 5921535"/>
              <a:gd name="connsiteX5" fmla="*/ 3552380 w 10741719"/>
              <a:gd name="connsiteY5" fmla="*/ 138 h 5921535"/>
              <a:gd name="connsiteX6" fmla="*/ 5477433 w 10741719"/>
              <a:gd name="connsiteY6" fmla="*/ 710001 h 5921535"/>
              <a:gd name="connsiteX7" fmla="*/ 6536212 w 10741719"/>
              <a:gd name="connsiteY7" fmla="*/ 1419864 h 5921535"/>
              <a:gd name="connsiteX8" fmla="*/ 8557517 w 10741719"/>
              <a:gd name="connsiteY8" fmla="*/ 1612369 h 5921535"/>
              <a:gd name="connsiteX9" fmla="*/ 9929117 w 10741719"/>
              <a:gd name="connsiteY9" fmla="*/ 2250043 h 5921535"/>
              <a:gd name="connsiteX10" fmla="*/ 10398348 w 10741719"/>
              <a:gd name="connsiteY10" fmla="*/ 3669769 h 5921535"/>
              <a:gd name="connsiteX11" fmla="*/ 9905054 w 10741719"/>
              <a:gd name="connsiteY11" fmla="*/ 4608232 h 5921535"/>
              <a:gd name="connsiteX12" fmla="*/ 10061464 w 10741719"/>
              <a:gd name="connsiteY12" fmla="*/ 5751232 h 5921535"/>
              <a:gd name="connsiteX13" fmla="*/ 10025369 w 10741719"/>
              <a:gd name="connsiteY13" fmla="*/ 5907643 h 5921535"/>
              <a:gd name="connsiteX14" fmla="*/ 628706 w 10741719"/>
              <a:gd name="connsiteY14" fmla="*/ 5679043 h 59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1719" h="5921535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任意多边形: 形状 2"/>
          <p:cNvSpPr/>
          <p:nvPr/>
        </p:nvSpPr>
        <p:spPr>
          <a:xfrm>
            <a:off x="616113" y="1014084"/>
            <a:ext cx="8066619" cy="5898635"/>
          </a:xfrm>
          <a:custGeom>
            <a:avLst/>
            <a:gdLst>
              <a:gd name="connsiteX0" fmla="*/ 3362687 w 10755492"/>
              <a:gd name="connsiteY0" fmla="*/ 423 h 5898635"/>
              <a:gd name="connsiteX1" fmla="*/ 4989770 w 10755492"/>
              <a:gd name="connsiteY1" fmla="*/ 333453 h 5898635"/>
              <a:gd name="connsiteX2" fmla="*/ 6698254 w 10755492"/>
              <a:gd name="connsiteY2" fmla="*/ 1404263 h 5898635"/>
              <a:gd name="connsiteX3" fmla="*/ 9369264 w 10755492"/>
              <a:gd name="connsiteY3" fmla="*/ 1765211 h 5898635"/>
              <a:gd name="connsiteX4" fmla="*/ 10632580 w 10755492"/>
              <a:gd name="connsiteY4" fmla="*/ 2872116 h 5898635"/>
              <a:gd name="connsiteX5" fmla="*/ 10656643 w 10755492"/>
              <a:gd name="connsiteY5" fmla="*/ 4171527 h 5898635"/>
              <a:gd name="connsiteX6" fmla="*/ 10187412 w 10755492"/>
              <a:gd name="connsiteY6" fmla="*/ 4893421 h 5898635"/>
              <a:gd name="connsiteX7" fmla="*/ 10403980 w 10755492"/>
              <a:gd name="connsiteY7" fmla="*/ 5759695 h 5898635"/>
              <a:gd name="connsiteX8" fmla="*/ 10464138 w 10755492"/>
              <a:gd name="connsiteY8" fmla="*/ 5892042 h 5898635"/>
              <a:gd name="connsiteX9" fmla="*/ 10160411 w 10755492"/>
              <a:gd name="connsiteY9" fmla="*/ 5889105 h 5898635"/>
              <a:gd name="connsiteX10" fmla="*/ 10140999 w 10755492"/>
              <a:gd name="connsiteY10" fmla="*/ 5887685 h 5898635"/>
              <a:gd name="connsiteX11" fmla="*/ 10142772 w 10755492"/>
              <a:gd name="connsiteY11" fmla="*/ 5887232 h 5898635"/>
              <a:gd name="connsiteX12" fmla="*/ 10066340 w 10755492"/>
              <a:gd name="connsiteY12" fmla="*/ 5770105 h 5898635"/>
              <a:gd name="connsiteX13" fmla="*/ 9865997 w 10755492"/>
              <a:gd name="connsiteY13" fmla="*/ 4968733 h 5898635"/>
              <a:gd name="connsiteX14" fmla="*/ 10300073 w 10755492"/>
              <a:gd name="connsiteY14" fmla="*/ 4300923 h 5898635"/>
              <a:gd name="connsiteX15" fmla="*/ 10277813 w 10755492"/>
              <a:gd name="connsiteY15" fmla="*/ 3098865 h 5898635"/>
              <a:gd name="connsiteX16" fmla="*/ 9109145 w 10755492"/>
              <a:gd name="connsiteY16" fmla="*/ 2074890 h 5898635"/>
              <a:gd name="connsiteX17" fmla="*/ 6638249 w 10755492"/>
              <a:gd name="connsiteY17" fmla="*/ 1740985 h 5898635"/>
              <a:gd name="connsiteX18" fmla="*/ 5057766 w 10755492"/>
              <a:gd name="connsiteY18" fmla="*/ 750401 h 5898635"/>
              <a:gd name="connsiteX19" fmla="*/ 3020946 w 10755492"/>
              <a:gd name="connsiteY19" fmla="*/ 516667 h 5898635"/>
              <a:gd name="connsiteX20" fmla="*/ 817173 w 10755492"/>
              <a:gd name="connsiteY20" fmla="*/ 1919068 h 5898635"/>
              <a:gd name="connsiteX21" fmla="*/ 472138 w 10755492"/>
              <a:gd name="connsiteY21" fmla="*/ 3644243 h 5898635"/>
              <a:gd name="connsiteX22" fmla="*/ 1151078 w 10755492"/>
              <a:gd name="connsiteY22" fmla="*/ 4979863 h 5898635"/>
              <a:gd name="connsiteX23" fmla="*/ 1083122 w 10755492"/>
              <a:gd name="connsiteY23" fmla="*/ 5650673 h 5898635"/>
              <a:gd name="connsiteX24" fmla="*/ 996657 w 10755492"/>
              <a:gd name="connsiteY24" fmla="*/ 5833914 h 5898635"/>
              <a:gd name="connsiteX25" fmla="*/ 598243 w 10755492"/>
              <a:gd name="connsiteY25" fmla="*/ 5831884 h 5898635"/>
              <a:gd name="connsiteX26" fmla="*/ 766685 w 10755492"/>
              <a:gd name="connsiteY26" fmla="*/ 4905453 h 5898635"/>
              <a:gd name="connsiteX27" fmla="*/ 32759 w 10755492"/>
              <a:gd name="connsiteY27" fmla="*/ 3461663 h 5898635"/>
              <a:gd name="connsiteX28" fmla="*/ 405738 w 10755492"/>
              <a:gd name="connsiteY28" fmla="*/ 1596769 h 5898635"/>
              <a:gd name="connsiteX29" fmla="*/ 2787991 w 10755492"/>
              <a:gd name="connsiteY29" fmla="*/ 80790 h 5898635"/>
              <a:gd name="connsiteX30" fmla="*/ 3362687 w 10755492"/>
              <a:gd name="connsiteY30" fmla="*/ 423 h 589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755492" h="5898635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8993"/>
            <a:ext cx="9242173" cy="69469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848441">
            <a:off x="1025144" y="3989451"/>
            <a:ext cx="1154083" cy="8655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848441">
            <a:off x="1102046" y="5640811"/>
            <a:ext cx="1055746" cy="7918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flipH="1">
            <a:off x="891425" y="3003287"/>
            <a:ext cx="2916785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What’s this?</a:t>
            </a:r>
            <a:endParaRPr lang="zh-CN" altLang="en-US" sz="3200" b="1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12"/>
          <p:cNvSpPr txBox="1"/>
          <p:nvPr/>
        </p:nvSpPr>
        <p:spPr>
          <a:xfrm flipH="1">
            <a:off x="807342" y="3712999"/>
            <a:ext cx="2767493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It’s a potato.</a:t>
            </a:r>
            <a:endParaRPr lang="zh-CN" alt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图片 10" descr="1da8cc4a1a467c582cc02bbb7273bfba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18569" y="509674"/>
            <a:ext cx="3003101" cy="2445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d991263c918f21da20eae6d2639d207b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906715" y="519258"/>
            <a:ext cx="2937109" cy="236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本框 12"/>
          <p:cNvSpPr txBox="1"/>
          <p:nvPr/>
        </p:nvSpPr>
        <p:spPr>
          <a:xfrm flipH="1">
            <a:off x="4022040" y="3008598"/>
            <a:ext cx="3099180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What are these?</a:t>
            </a:r>
            <a:endParaRPr lang="zh-CN" altLang="en-US" sz="3200" b="1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文本框 12"/>
          <p:cNvSpPr txBox="1"/>
          <p:nvPr/>
        </p:nvSpPr>
        <p:spPr>
          <a:xfrm flipH="1">
            <a:off x="3992286" y="3745952"/>
            <a:ext cx="4209921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These are tomatoes.</a:t>
            </a:r>
            <a:endParaRPr lang="zh-CN" alt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764715" y="1239117"/>
            <a:ext cx="8056289" cy="5921535"/>
          </a:xfrm>
          <a:custGeom>
            <a:avLst/>
            <a:gdLst>
              <a:gd name="connsiteX0" fmla="*/ 628706 w 10741719"/>
              <a:gd name="connsiteY0" fmla="*/ 5679043 h 5921535"/>
              <a:gd name="connsiteX1" fmla="*/ 797148 w 10741719"/>
              <a:gd name="connsiteY1" fmla="*/ 4728548 h 5921535"/>
              <a:gd name="connsiteX2" fmla="*/ 207601 w 10741719"/>
              <a:gd name="connsiteY2" fmla="*/ 3657738 h 5921535"/>
              <a:gd name="connsiteX3" fmla="*/ 99317 w 10741719"/>
              <a:gd name="connsiteY3" fmla="*/ 1973317 h 5921535"/>
              <a:gd name="connsiteX4" fmla="*/ 1254348 w 10741719"/>
              <a:gd name="connsiteY4" fmla="*/ 661874 h 5921535"/>
              <a:gd name="connsiteX5" fmla="*/ 3552380 w 10741719"/>
              <a:gd name="connsiteY5" fmla="*/ 138 h 5921535"/>
              <a:gd name="connsiteX6" fmla="*/ 5477433 w 10741719"/>
              <a:gd name="connsiteY6" fmla="*/ 710001 h 5921535"/>
              <a:gd name="connsiteX7" fmla="*/ 6536212 w 10741719"/>
              <a:gd name="connsiteY7" fmla="*/ 1419864 h 5921535"/>
              <a:gd name="connsiteX8" fmla="*/ 8557517 w 10741719"/>
              <a:gd name="connsiteY8" fmla="*/ 1612369 h 5921535"/>
              <a:gd name="connsiteX9" fmla="*/ 9929117 w 10741719"/>
              <a:gd name="connsiteY9" fmla="*/ 2250043 h 5921535"/>
              <a:gd name="connsiteX10" fmla="*/ 10398348 w 10741719"/>
              <a:gd name="connsiteY10" fmla="*/ 3669769 h 5921535"/>
              <a:gd name="connsiteX11" fmla="*/ 9905054 w 10741719"/>
              <a:gd name="connsiteY11" fmla="*/ 4608232 h 5921535"/>
              <a:gd name="connsiteX12" fmla="*/ 10061464 w 10741719"/>
              <a:gd name="connsiteY12" fmla="*/ 5751232 h 5921535"/>
              <a:gd name="connsiteX13" fmla="*/ 10025369 w 10741719"/>
              <a:gd name="connsiteY13" fmla="*/ 5907643 h 5921535"/>
              <a:gd name="connsiteX14" fmla="*/ 628706 w 10741719"/>
              <a:gd name="connsiteY14" fmla="*/ 5679043 h 59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1719" h="5921535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任意多边形: 形状 2"/>
          <p:cNvSpPr/>
          <p:nvPr/>
        </p:nvSpPr>
        <p:spPr>
          <a:xfrm>
            <a:off x="616113" y="1014084"/>
            <a:ext cx="8066619" cy="5898635"/>
          </a:xfrm>
          <a:custGeom>
            <a:avLst/>
            <a:gdLst>
              <a:gd name="connsiteX0" fmla="*/ 3362687 w 10755492"/>
              <a:gd name="connsiteY0" fmla="*/ 423 h 5898635"/>
              <a:gd name="connsiteX1" fmla="*/ 4989770 w 10755492"/>
              <a:gd name="connsiteY1" fmla="*/ 333453 h 5898635"/>
              <a:gd name="connsiteX2" fmla="*/ 6698254 w 10755492"/>
              <a:gd name="connsiteY2" fmla="*/ 1404263 h 5898635"/>
              <a:gd name="connsiteX3" fmla="*/ 9369264 w 10755492"/>
              <a:gd name="connsiteY3" fmla="*/ 1765211 h 5898635"/>
              <a:gd name="connsiteX4" fmla="*/ 10632580 w 10755492"/>
              <a:gd name="connsiteY4" fmla="*/ 2872116 h 5898635"/>
              <a:gd name="connsiteX5" fmla="*/ 10656643 w 10755492"/>
              <a:gd name="connsiteY5" fmla="*/ 4171527 h 5898635"/>
              <a:gd name="connsiteX6" fmla="*/ 10187412 w 10755492"/>
              <a:gd name="connsiteY6" fmla="*/ 4893421 h 5898635"/>
              <a:gd name="connsiteX7" fmla="*/ 10403980 w 10755492"/>
              <a:gd name="connsiteY7" fmla="*/ 5759695 h 5898635"/>
              <a:gd name="connsiteX8" fmla="*/ 10464138 w 10755492"/>
              <a:gd name="connsiteY8" fmla="*/ 5892042 h 5898635"/>
              <a:gd name="connsiteX9" fmla="*/ 10160411 w 10755492"/>
              <a:gd name="connsiteY9" fmla="*/ 5889105 h 5898635"/>
              <a:gd name="connsiteX10" fmla="*/ 10140999 w 10755492"/>
              <a:gd name="connsiteY10" fmla="*/ 5887685 h 5898635"/>
              <a:gd name="connsiteX11" fmla="*/ 10142772 w 10755492"/>
              <a:gd name="connsiteY11" fmla="*/ 5887232 h 5898635"/>
              <a:gd name="connsiteX12" fmla="*/ 10066340 w 10755492"/>
              <a:gd name="connsiteY12" fmla="*/ 5770105 h 5898635"/>
              <a:gd name="connsiteX13" fmla="*/ 9865997 w 10755492"/>
              <a:gd name="connsiteY13" fmla="*/ 4968733 h 5898635"/>
              <a:gd name="connsiteX14" fmla="*/ 10300073 w 10755492"/>
              <a:gd name="connsiteY14" fmla="*/ 4300923 h 5898635"/>
              <a:gd name="connsiteX15" fmla="*/ 10277813 w 10755492"/>
              <a:gd name="connsiteY15" fmla="*/ 3098865 h 5898635"/>
              <a:gd name="connsiteX16" fmla="*/ 9109145 w 10755492"/>
              <a:gd name="connsiteY16" fmla="*/ 2074890 h 5898635"/>
              <a:gd name="connsiteX17" fmla="*/ 6638249 w 10755492"/>
              <a:gd name="connsiteY17" fmla="*/ 1740985 h 5898635"/>
              <a:gd name="connsiteX18" fmla="*/ 5057766 w 10755492"/>
              <a:gd name="connsiteY18" fmla="*/ 750401 h 5898635"/>
              <a:gd name="connsiteX19" fmla="*/ 3020946 w 10755492"/>
              <a:gd name="connsiteY19" fmla="*/ 516667 h 5898635"/>
              <a:gd name="connsiteX20" fmla="*/ 817173 w 10755492"/>
              <a:gd name="connsiteY20" fmla="*/ 1919068 h 5898635"/>
              <a:gd name="connsiteX21" fmla="*/ 472138 w 10755492"/>
              <a:gd name="connsiteY21" fmla="*/ 3644243 h 5898635"/>
              <a:gd name="connsiteX22" fmla="*/ 1151078 w 10755492"/>
              <a:gd name="connsiteY22" fmla="*/ 4979863 h 5898635"/>
              <a:gd name="connsiteX23" fmla="*/ 1083122 w 10755492"/>
              <a:gd name="connsiteY23" fmla="*/ 5650673 h 5898635"/>
              <a:gd name="connsiteX24" fmla="*/ 996657 w 10755492"/>
              <a:gd name="connsiteY24" fmla="*/ 5833914 h 5898635"/>
              <a:gd name="connsiteX25" fmla="*/ 598243 w 10755492"/>
              <a:gd name="connsiteY25" fmla="*/ 5831884 h 5898635"/>
              <a:gd name="connsiteX26" fmla="*/ 766685 w 10755492"/>
              <a:gd name="connsiteY26" fmla="*/ 4905453 h 5898635"/>
              <a:gd name="connsiteX27" fmla="*/ 32759 w 10755492"/>
              <a:gd name="connsiteY27" fmla="*/ 3461663 h 5898635"/>
              <a:gd name="connsiteX28" fmla="*/ 405738 w 10755492"/>
              <a:gd name="connsiteY28" fmla="*/ 1596769 h 5898635"/>
              <a:gd name="connsiteX29" fmla="*/ 2787991 w 10755492"/>
              <a:gd name="connsiteY29" fmla="*/ 80790 h 5898635"/>
              <a:gd name="connsiteX30" fmla="*/ 3362687 w 10755492"/>
              <a:gd name="connsiteY30" fmla="*/ 423 h 589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755492" h="5898635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284" y="12157"/>
            <a:ext cx="9242173" cy="69469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848441">
            <a:off x="1025144" y="3989451"/>
            <a:ext cx="1154083" cy="8655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848441">
            <a:off x="1102046" y="5640811"/>
            <a:ext cx="1055746" cy="7918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flipH="1">
            <a:off x="1929736" y="4423992"/>
            <a:ext cx="6206093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How often do you eat vegetables?</a:t>
            </a:r>
            <a:endParaRPr lang="zh-CN" altLang="en-US" sz="3200" b="1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12"/>
          <p:cNvSpPr txBox="1"/>
          <p:nvPr/>
        </p:nvSpPr>
        <p:spPr>
          <a:xfrm flipH="1">
            <a:off x="3518170" y="5174160"/>
            <a:ext cx="2360868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Every day.</a:t>
            </a:r>
            <a:endParaRPr lang="zh-CN" alt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图片 10" descr="5ff91a898a423268094816842d79eeb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621819" y="428400"/>
            <a:ext cx="4679567" cy="4149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764715" y="1239117"/>
            <a:ext cx="8056289" cy="5921535"/>
          </a:xfrm>
          <a:custGeom>
            <a:avLst/>
            <a:gdLst>
              <a:gd name="connsiteX0" fmla="*/ 628706 w 10741719"/>
              <a:gd name="connsiteY0" fmla="*/ 5679043 h 5921535"/>
              <a:gd name="connsiteX1" fmla="*/ 797148 w 10741719"/>
              <a:gd name="connsiteY1" fmla="*/ 4728548 h 5921535"/>
              <a:gd name="connsiteX2" fmla="*/ 207601 w 10741719"/>
              <a:gd name="connsiteY2" fmla="*/ 3657738 h 5921535"/>
              <a:gd name="connsiteX3" fmla="*/ 99317 w 10741719"/>
              <a:gd name="connsiteY3" fmla="*/ 1973317 h 5921535"/>
              <a:gd name="connsiteX4" fmla="*/ 1254348 w 10741719"/>
              <a:gd name="connsiteY4" fmla="*/ 661874 h 5921535"/>
              <a:gd name="connsiteX5" fmla="*/ 3552380 w 10741719"/>
              <a:gd name="connsiteY5" fmla="*/ 138 h 5921535"/>
              <a:gd name="connsiteX6" fmla="*/ 5477433 w 10741719"/>
              <a:gd name="connsiteY6" fmla="*/ 710001 h 5921535"/>
              <a:gd name="connsiteX7" fmla="*/ 6536212 w 10741719"/>
              <a:gd name="connsiteY7" fmla="*/ 1419864 h 5921535"/>
              <a:gd name="connsiteX8" fmla="*/ 8557517 w 10741719"/>
              <a:gd name="connsiteY8" fmla="*/ 1612369 h 5921535"/>
              <a:gd name="connsiteX9" fmla="*/ 9929117 w 10741719"/>
              <a:gd name="connsiteY9" fmla="*/ 2250043 h 5921535"/>
              <a:gd name="connsiteX10" fmla="*/ 10398348 w 10741719"/>
              <a:gd name="connsiteY10" fmla="*/ 3669769 h 5921535"/>
              <a:gd name="connsiteX11" fmla="*/ 9905054 w 10741719"/>
              <a:gd name="connsiteY11" fmla="*/ 4608232 h 5921535"/>
              <a:gd name="connsiteX12" fmla="*/ 10061464 w 10741719"/>
              <a:gd name="connsiteY12" fmla="*/ 5751232 h 5921535"/>
              <a:gd name="connsiteX13" fmla="*/ 10025369 w 10741719"/>
              <a:gd name="connsiteY13" fmla="*/ 5907643 h 5921535"/>
              <a:gd name="connsiteX14" fmla="*/ 628706 w 10741719"/>
              <a:gd name="connsiteY14" fmla="*/ 5679043 h 59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1719" h="5921535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任意多边形: 形状 2"/>
          <p:cNvSpPr/>
          <p:nvPr/>
        </p:nvSpPr>
        <p:spPr>
          <a:xfrm>
            <a:off x="616113" y="1014084"/>
            <a:ext cx="8066619" cy="5898635"/>
          </a:xfrm>
          <a:custGeom>
            <a:avLst/>
            <a:gdLst>
              <a:gd name="connsiteX0" fmla="*/ 3362687 w 10755492"/>
              <a:gd name="connsiteY0" fmla="*/ 423 h 5898635"/>
              <a:gd name="connsiteX1" fmla="*/ 4989770 w 10755492"/>
              <a:gd name="connsiteY1" fmla="*/ 333453 h 5898635"/>
              <a:gd name="connsiteX2" fmla="*/ 6698254 w 10755492"/>
              <a:gd name="connsiteY2" fmla="*/ 1404263 h 5898635"/>
              <a:gd name="connsiteX3" fmla="*/ 9369264 w 10755492"/>
              <a:gd name="connsiteY3" fmla="*/ 1765211 h 5898635"/>
              <a:gd name="connsiteX4" fmla="*/ 10632580 w 10755492"/>
              <a:gd name="connsiteY4" fmla="*/ 2872116 h 5898635"/>
              <a:gd name="connsiteX5" fmla="*/ 10656643 w 10755492"/>
              <a:gd name="connsiteY5" fmla="*/ 4171527 h 5898635"/>
              <a:gd name="connsiteX6" fmla="*/ 10187412 w 10755492"/>
              <a:gd name="connsiteY6" fmla="*/ 4893421 h 5898635"/>
              <a:gd name="connsiteX7" fmla="*/ 10403980 w 10755492"/>
              <a:gd name="connsiteY7" fmla="*/ 5759695 h 5898635"/>
              <a:gd name="connsiteX8" fmla="*/ 10464138 w 10755492"/>
              <a:gd name="connsiteY8" fmla="*/ 5892042 h 5898635"/>
              <a:gd name="connsiteX9" fmla="*/ 10160411 w 10755492"/>
              <a:gd name="connsiteY9" fmla="*/ 5889105 h 5898635"/>
              <a:gd name="connsiteX10" fmla="*/ 10140999 w 10755492"/>
              <a:gd name="connsiteY10" fmla="*/ 5887685 h 5898635"/>
              <a:gd name="connsiteX11" fmla="*/ 10142772 w 10755492"/>
              <a:gd name="connsiteY11" fmla="*/ 5887232 h 5898635"/>
              <a:gd name="connsiteX12" fmla="*/ 10066340 w 10755492"/>
              <a:gd name="connsiteY12" fmla="*/ 5770105 h 5898635"/>
              <a:gd name="connsiteX13" fmla="*/ 9865997 w 10755492"/>
              <a:gd name="connsiteY13" fmla="*/ 4968733 h 5898635"/>
              <a:gd name="connsiteX14" fmla="*/ 10300073 w 10755492"/>
              <a:gd name="connsiteY14" fmla="*/ 4300923 h 5898635"/>
              <a:gd name="connsiteX15" fmla="*/ 10277813 w 10755492"/>
              <a:gd name="connsiteY15" fmla="*/ 3098865 h 5898635"/>
              <a:gd name="connsiteX16" fmla="*/ 9109145 w 10755492"/>
              <a:gd name="connsiteY16" fmla="*/ 2074890 h 5898635"/>
              <a:gd name="connsiteX17" fmla="*/ 6638249 w 10755492"/>
              <a:gd name="connsiteY17" fmla="*/ 1740985 h 5898635"/>
              <a:gd name="connsiteX18" fmla="*/ 5057766 w 10755492"/>
              <a:gd name="connsiteY18" fmla="*/ 750401 h 5898635"/>
              <a:gd name="connsiteX19" fmla="*/ 3020946 w 10755492"/>
              <a:gd name="connsiteY19" fmla="*/ 516667 h 5898635"/>
              <a:gd name="connsiteX20" fmla="*/ 817173 w 10755492"/>
              <a:gd name="connsiteY20" fmla="*/ 1919068 h 5898635"/>
              <a:gd name="connsiteX21" fmla="*/ 472138 w 10755492"/>
              <a:gd name="connsiteY21" fmla="*/ 3644243 h 5898635"/>
              <a:gd name="connsiteX22" fmla="*/ 1151078 w 10755492"/>
              <a:gd name="connsiteY22" fmla="*/ 4979863 h 5898635"/>
              <a:gd name="connsiteX23" fmla="*/ 1083122 w 10755492"/>
              <a:gd name="connsiteY23" fmla="*/ 5650673 h 5898635"/>
              <a:gd name="connsiteX24" fmla="*/ 996657 w 10755492"/>
              <a:gd name="connsiteY24" fmla="*/ 5833914 h 5898635"/>
              <a:gd name="connsiteX25" fmla="*/ 598243 w 10755492"/>
              <a:gd name="connsiteY25" fmla="*/ 5831884 h 5898635"/>
              <a:gd name="connsiteX26" fmla="*/ 766685 w 10755492"/>
              <a:gd name="connsiteY26" fmla="*/ 4905453 h 5898635"/>
              <a:gd name="connsiteX27" fmla="*/ 32759 w 10755492"/>
              <a:gd name="connsiteY27" fmla="*/ 3461663 h 5898635"/>
              <a:gd name="connsiteX28" fmla="*/ 405738 w 10755492"/>
              <a:gd name="connsiteY28" fmla="*/ 1596769 h 5898635"/>
              <a:gd name="connsiteX29" fmla="*/ 2787991 w 10755492"/>
              <a:gd name="connsiteY29" fmla="*/ 80790 h 5898635"/>
              <a:gd name="connsiteX30" fmla="*/ 3362687 w 10755492"/>
              <a:gd name="connsiteY30" fmla="*/ 423 h 589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755492" h="5898635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284" y="0"/>
            <a:ext cx="9242173" cy="69469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848441">
            <a:off x="1025144" y="3989451"/>
            <a:ext cx="1154083" cy="8655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848441">
            <a:off x="1102046" y="5640811"/>
            <a:ext cx="1055746" cy="791809"/>
          </a:xfrm>
          <a:prstGeom prst="rect">
            <a:avLst/>
          </a:prstGeom>
        </p:spPr>
      </p:pic>
      <p:sp>
        <p:nvSpPr>
          <p:cNvPr id="10" name="文本框 12"/>
          <p:cNvSpPr txBox="1"/>
          <p:nvPr/>
        </p:nvSpPr>
        <p:spPr>
          <a:xfrm flipH="1">
            <a:off x="1176037" y="4012171"/>
            <a:ext cx="2806537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It’s an apple.</a:t>
            </a:r>
            <a:endParaRPr lang="zh-CN" alt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图片 10" descr="437fad1740535d4085d4c329eec71c8d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531242" y="682561"/>
            <a:ext cx="2631495" cy="252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本框 12"/>
          <p:cNvSpPr txBox="1"/>
          <p:nvPr/>
        </p:nvSpPr>
        <p:spPr>
          <a:xfrm flipH="1">
            <a:off x="1243722" y="3240092"/>
            <a:ext cx="2625064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What’s this?</a:t>
            </a:r>
            <a:endParaRPr lang="zh-CN" altLang="en-US" sz="3200" b="1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图片 13" descr="44cf6ddef4fed11c39a1ec3a77125d8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92388" y="723635"/>
            <a:ext cx="2860627" cy="253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本框 12"/>
          <p:cNvSpPr txBox="1"/>
          <p:nvPr/>
        </p:nvSpPr>
        <p:spPr>
          <a:xfrm flipH="1">
            <a:off x="4714250" y="3286391"/>
            <a:ext cx="3203486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What are these?</a:t>
            </a:r>
            <a:endParaRPr lang="zh-CN" altLang="en-US" sz="3200" b="1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文本框 12"/>
          <p:cNvSpPr txBox="1"/>
          <p:nvPr/>
        </p:nvSpPr>
        <p:spPr>
          <a:xfrm flipH="1">
            <a:off x="4703468" y="4046895"/>
            <a:ext cx="4010792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These are mangoes.</a:t>
            </a:r>
            <a:endParaRPr lang="zh-CN" alt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764715" y="1239117"/>
            <a:ext cx="8056289" cy="5921535"/>
          </a:xfrm>
          <a:custGeom>
            <a:avLst/>
            <a:gdLst>
              <a:gd name="connsiteX0" fmla="*/ 628706 w 10741719"/>
              <a:gd name="connsiteY0" fmla="*/ 5679043 h 5921535"/>
              <a:gd name="connsiteX1" fmla="*/ 797148 w 10741719"/>
              <a:gd name="connsiteY1" fmla="*/ 4728548 h 5921535"/>
              <a:gd name="connsiteX2" fmla="*/ 207601 w 10741719"/>
              <a:gd name="connsiteY2" fmla="*/ 3657738 h 5921535"/>
              <a:gd name="connsiteX3" fmla="*/ 99317 w 10741719"/>
              <a:gd name="connsiteY3" fmla="*/ 1973317 h 5921535"/>
              <a:gd name="connsiteX4" fmla="*/ 1254348 w 10741719"/>
              <a:gd name="connsiteY4" fmla="*/ 661874 h 5921535"/>
              <a:gd name="connsiteX5" fmla="*/ 3552380 w 10741719"/>
              <a:gd name="connsiteY5" fmla="*/ 138 h 5921535"/>
              <a:gd name="connsiteX6" fmla="*/ 5477433 w 10741719"/>
              <a:gd name="connsiteY6" fmla="*/ 710001 h 5921535"/>
              <a:gd name="connsiteX7" fmla="*/ 6536212 w 10741719"/>
              <a:gd name="connsiteY7" fmla="*/ 1419864 h 5921535"/>
              <a:gd name="connsiteX8" fmla="*/ 8557517 w 10741719"/>
              <a:gd name="connsiteY8" fmla="*/ 1612369 h 5921535"/>
              <a:gd name="connsiteX9" fmla="*/ 9929117 w 10741719"/>
              <a:gd name="connsiteY9" fmla="*/ 2250043 h 5921535"/>
              <a:gd name="connsiteX10" fmla="*/ 10398348 w 10741719"/>
              <a:gd name="connsiteY10" fmla="*/ 3669769 h 5921535"/>
              <a:gd name="connsiteX11" fmla="*/ 9905054 w 10741719"/>
              <a:gd name="connsiteY11" fmla="*/ 4608232 h 5921535"/>
              <a:gd name="connsiteX12" fmla="*/ 10061464 w 10741719"/>
              <a:gd name="connsiteY12" fmla="*/ 5751232 h 5921535"/>
              <a:gd name="connsiteX13" fmla="*/ 10025369 w 10741719"/>
              <a:gd name="connsiteY13" fmla="*/ 5907643 h 5921535"/>
              <a:gd name="connsiteX14" fmla="*/ 628706 w 10741719"/>
              <a:gd name="connsiteY14" fmla="*/ 5679043 h 59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1719" h="5921535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任意多边形: 形状 2"/>
          <p:cNvSpPr/>
          <p:nvPr/>
        </p:nvSpPr>
        <p:spPr>
          <a:xfrm>
            <a:off x="616113" y="1014084"/>
            <a:ext cx="8066619" cy="5898635"/>
          </a:xfrm>
          <a:custGeom>
            <a:avLst/>
            <a:gdLst>
              <a:gd name="connsiteX0" fmla="*/ 3362687 w 10755492"/>
              <a:gd name="connsiteY0" fmla="*/ 423 h 5898635"/>
              <a:gd name="connsiteX1" fmla="*/ 4989770 w 10755492"/>
              <a:gd name="connsiteY1" fmla="*/ 333453 h 5898635"/>
              <a:gd name="connsiteX2" fmla="*/ 6698254 w 10755492"/>
              <a:gd name="connsiteY2" fmla="*/ 1404263 h 5898635"/>
              <a:gd name="connsiteX3" fmla="*/ 9369264 w 10755492"/>
              <a:gd name="connsiteY3" fmla="*/ 1765211 h 5898635"/>
              <a:gd name="connsiteX4" fmla="*/ 10632580 w 10755492"/>
              <a:gd name="connsiteY4" fmla="*/ 2872116 h 5898635"/>
              <a:gd name="connsiteX5" fmla="*/ 10656643 w 10755492"/>
              <a:gd name="connsiteY5" fmla="*/ 4171527 h 5898635"/>
              <a:gd name="connsiteX6" fmla="*/ 10187412 w 10755492"/>
              <a:gd name="connsiteY6" fmla="*/ 4893421 h 5898635"/>
              <a:gd name="connsiteX7" fmla="*/ 10403980 w 10755492"/>
              <a:gd name="connsiteY7" fmla="*/ 5759695 h 5898635"/>
              <a:gd name="connsiteX8" fmla="*/ 10464138 w 10755492"/>
              <a:gd name="connsiteY8" fmla="*/ 5892042 h 5898635"/>
              <a:gd name="connsiteX9" fmla="*/ 10160411 w 10755492"/>
              <a:gd name="connsiteY9" fmla="*/ 5889105 h 5898635"/>
              <a:gd name="connsiteX10" fmla="*/ 10140999 w 10755492"/>
              <a:gd name="connsiteY10" fmla="*/ 5887685 h 5898635"/>
              <a:gd name="connsiteX11" fmla="*/ 10142772 w 10755492"/>
              <a:gd name="connsiteY11" fmla="*/ 5887232 h 5898635"/>
              <a:gd name="connsiteX12" fmla="*/ 10066340 w 10755492"/>
              <a:gd name="connsiteY12" fmla="*/ 5770105 h 5898635"/>
              <a:gd name="connsiteX13" fmla="*/ 9865997 w 10755492"/>
              <a:gd name="connsiteY13" fmla="*/ 4968733 h 5898635"/>
              <a:gd name="connsiteX14" fmla="*/ 10300073 w 10755492"/>
              <a:gd name="connsiteY14" fmla="*/ 4300923 h 5898635"/>
              <a:gd name="connsiteX15" fmla="*/ 10277813 w 10755492"/>
              <a:gd name="connsiteY15" fmla="*/ 3098865 h 5898635"/>
              <a:gd name="connsiteX16" fmla="*/ 9109145 w 10755492"/>
              <a:gd name="connsiteY16" fmla="*/ 2074890 h 5898635"/>
              <a:gd name="connsiteX17" fmla="*/ 6638249 w 10755492"/>
              <a:gd name="connsiteY17" fmla="*/ 1740985 h 5898635"/>
              <a:gd name="connsiteX18" fmla="*/ 5057766 w 10755492"/>
              <a:gd name="connsiteY18" fmla="*/ 750401 h 5898635"/>
              <a:gd name="connsiteX19" fmla="*/ 3020946 w 10755492"/>
              <a:gd name="connsiteY19" fmla="*/ 516667 h 5898635"/>
              <a:gd name="connsiteX20" fmla="*/ 817173 w 10755492"/>
              <a:gd name="connsiteY20" fmla="*/ 1919068 h 5898635"/>
              <a:gd name="connsiteX21" fmla="*/ 472138 w 10755492"/>
              <a:gd name="connsiteY21" fmla="*/ 3644243 h 5898635"/>
              <a:gd name="connsiteX22" fmla="*/ 1151078 w 10755492"/>
              <a:gd name="connsiteY22" fmla="*/ 4979863 h 5898635"/>
              <a:gd name="connsiteX23" fmla="*/ 1083122 w 10755492"/>
              <a:gd name="connsiteY23" fmla="*/ 5650673 h 5898635"/>
              <a:gd name="connsiteX24" fmla="*/ 996657 w 10755492"/>
              <a:gd name="connsiteY24" fmla="*/ 5833914 h 5898635"/>
              <a:gd name="connsiteX25" fmla="*/ 598243 w 10755492"/>
              <a:gd name="connsiteY25" fmla="*/ 5831884 h 5898635"/>
              <a:gd name="connsiteX26" fmla="*/ 766685 w 10755492"/>
              <a:gd name="connsiteY26" fmla="*/ 4905453 h 5898635"/>
              <a:gd name="connsiteX27" fmla="*/ 32759 w 10755492"/>
              <a:gd name="connsiteY27" fmla="*/ 3461663 h 5898635"/>
              <a:gd name="connsiteX28" fmla="*/ 405738 w 10755492"/>
              <a:gd name="connsiteY28" fmla="*/ 1596769 h 5898635"/>
              <a:gd name="connsiteX29" fmla="*/ 2787991 w 10755492"/>
              <a:gd name="connsiteY29" fmla="*/ 80790 h 5898635"/>
              <a:gd name="connsiteX30" fmla="*/ 3362687 w 10755492"/>
              <a:gd name="connsiteY30" fmla="*/ 423 h 589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755492" h="5898635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284" y="0"/>
            <a:ext cx="9242173" cy="69469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848441">
            <a:off x="1025144" y="3989451"/>
            <a:ext cx="1154083" cy="8655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848441">
            <a:off x="1102046" y="5640811"/>
            <a:ext cx="1055746" cy="7918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flipH="1">
            <a:off x="2116095" y="4073469"/>
            <a:ext cx="5014608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How often do you eat fruit?</a:t>
            </a:r>
            <a:endParaRPr lang="zh-CN" altLang="en-US" sz="3200" b="1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12"/>
          <p:cNvSpPr txBox="1"/>
          <p:nvPr/>
        </p:nvSpPr>
        <p:spPr>
          <a:xfrm flipH="1">
            <a:off x="2645795" y="4845548"/>
            <a:ext cx="3764251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Five times a week.</a:t>
            </a:r>
            <a:endParaRPr lang="zh-CN" alt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" name="图片 11" descr="f02f0061b34cfd033f34ec215bcf685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17985" y="330204"/>
            <a:ext cx="4242909" cy="376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视频1"/>
  <p:tag name="KSO_WM_DOC_GUID" val="{12032911-8120-428a-a09d-35398f4d9a7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全屏显示(4:3)</PresentationFormat>
  <Paragraphs>60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等线 Light</vt:lpstr>
      <vt:lpstr>方正静蕾简体</vt:lpstr>
      <vt:lpstr>宋体</vt:lpstr>
      <vt:lpstr>微软雅黑</vt:lpstr>
      <vt:lpstr>叶根友特色简体升级版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2018-07-14T06:23:00Z</dcterms:created>
  <dcterms:modified xsi:type="dcterms:W3CDTF">2023-01-17T02:07:12Z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8A2F7F1446C945E8B7E1F5447C718C3B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