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287" r:id="rId3"/>
    <p:sldId id="259" r:id="rId4"/>
    <p:sldId id="288" r:id="rId5"/>
    <p:sldId id="260" r:id="rId6"/>
    <p:sldId id="289" r:id="rId7"/>
    <p:sldId id="302" r:id="rId8"/>
    <p:sldId id="261" r:id="rId9"/>
    <p:sldId id="303" r:id="rId10"/>
    <p:sldId id="290" r:id="rId11"/>
    <p:sldId id="306" r:id="rId12"/>
    <p:sldId id="309" r:id="rId13"/>
    <p:sldId id="310" r:id="rId14"/>
    <p:sldId id="292" r:id="rId15"/>
    <p:sldId id="307" r:id="rId16"/>
    <p:sldId id="285" r:id="rId17"/>
    <p:sldId id="311" r:id="rId18"/>
    <p:sldId id="312" r:id="rId19"/>
    <p:sldId id="313" r:id="rId20"/>
    <p:sldId id="314" r:id="rId21"/>
    <p:sldId id="300" r:id="rId22"/>
    <p:sldId id="275" r:id="rId23"/>
    <p:sldId id="276" r:id="rId24"/>
    <p:sldId id="308" r:id="rId25"/>
    <p:sldId id="315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orient="horz" pos="733">
          <p15:clr>
            <a:srgbClr val="A4A3A4"/>
          </p15:clr>
        </p15:guide>
        <p15:guide id="3" pos="3860">
          <p15:clr>
            <a:srgbClr val="A4A3A4"/>
          </p15:clr>
        </p15:guide>
        <p15:guide id="4" pos="6807">
          <p15:clr>
            <a:srgbClr val="A4A3A4"/>
          </p15:clr>
        </p15:guide>
        <p15:guide id="5" pos="71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89"/>
        <p:guide orient="horz" pos="733"/>
        <p:guide pos="3860"/>
        <p:guide pos="6807"/>
        <p:guide pos="7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321675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第四单元  比例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1" y="1413268"/>
            <a:ext cx="121919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 </a:t>
            </a:r>
            <a:r>
              <a:rPr lang="zh-CN" alt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比例尺</a:t>
            </a:r>
            <a:endParaRPr lang="en-US" altLang="zh-CN" sz="8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 t="40487" r="19530"/>
          <a:stretch>
            <a:fillRect/>
          </a:stretch>
        </p:blipFill>
        <p:spPr>
          <a:xfrm>
            <a:off x="1028278" y="4191577"/>
            <a:ext cx="3576916" cy="118558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" y="5935407"/>
            <a:ext cx="12191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074432" y="1279038"/>
            <a:ext cx="10114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桃林小学在街心花园正东方向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米处，大众超市在桃林小学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北方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米处。在图中表示出桃林小学和大众超市的位置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0" y="4832732"/>
            <a:ext cx="1419367" cy="187912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5444" y="2657603"/>
            <a:ext cx="9784612" cy="30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838735" y="4887324"/>
            <a:ext cx="468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825087" y="3452883"/>
            <a:ext cx="0" cy="144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7201" y="2871826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大众超市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6221" y="4171140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桃林小学</a:t>
            </a:r>
          </a:p>
        </p:txBody>
      </p:sp>
      <p:sp>
        <p:nvSpPr>
          <p:cNvPr id="7" name="椭圆 6"/>
          <p:cNvSpPr/>
          <p:nvPr/>
        </p:nvSpPr>
        <p:spPr>
          <a:xfrm>
            <a:off x="2756847" y="3452883"/>
            <a:ext cx="109183" cy="1091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440383" y="4819955"/>
            <a:ext cx="109183" cy="1091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1154113" y="4375374"/>
            <a:ext cx="2500605" cy="219067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0" name="矩形 9"/>
          <p:cNvSpPr/>
          <p:nvPr/>
        </p:nvSpPr>
        <p:spPr>
          <a:xfrm>
            <a:off x="1019637" y="1413490"/>
            <a:ext cx="10114525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2724" y="2089692"/>
            <a:ext cx="9734026" cy="223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34318" y="2569534"/>
            <a:ext cx="1345240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1:16000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0728" y="3070446"/>
            <a:ext cx="1197764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1400m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644" y="3579437"/>
            <a:ext cx="98937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15cm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6837" y="4516891"/>
            <a:ext cx="4439913" cy="190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10290412" y="4697338"/>
            <a:ext cx="1901588" cy="2160662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074432" y="1279038"/>
            <a:ext cx="10114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下面是小青从家到梅花山的路线图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。（图上距离为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20cm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5145" y="1925369"/>
            <a:ext cx="8633097" cy="140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156320" y="3394118"/>
            <a:ext cx="96726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青家到梅花山的路程大约是多少千米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青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早上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从家出发，以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时的速度骑自行车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去梅花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多少分钟到达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92568" y="3885726"/>
            <a:ext cx="5573962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20×400=8000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（千米）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92568" y="5626404"/>
            <a:ext cx="50113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8÷12= 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（小时）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（分钟）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111685" y="5233296"/>
                <a:ext cx="489236" cy="1306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685" y="5233296"/>
                <a:ext cx="489236" cy="1306512"/>
              </a:xfrm>
              <a:prstGeom prst="rect">
                <a:avLst/>
              </a:prstGeom>
              <a:blipFill rotWithShape="1">
                <a:blip r:embed="rId5"/>
                <a:stretch>
                  <a:fillRect l="-38" t="-20" r="-6913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54113" y="1246225"/>
            <a:ext cx="98735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）找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一幅中国地图，量出上海到北京的图上距离，并根据地图的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尺计算实际距离大约是多少千米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家在学校的什么方向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从学校到你家的距离大约有多远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，再把你家的位置在下图中表示出来，与同学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交流。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10083986" y="4622463"/>
            <a:ext cx="2108014" cy="1946077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64704" y="4154192"/>
            <a:ext cx="7252329" cy="241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4112" y="1379801"/>
            <a:ext cx="9845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在一幅地图上量得甲乙两地的距离是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厘米，乙丙两地的距离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厘米。已知甲乙两地的实际距离是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）这幅地图的比例尺是多少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）乙丙两地的实际距离是多少千米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）如果一辆汽车从甲地经乙地到丙地，平均每小时行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那么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辆汽车从甲地到丙地一共需要多少小时？</a:t>
            </a:r>
          </a:p>
        </p:txBody>
      </p:sp>
      <p:sp>
        <p:nvSpPr>
          <p:cNvPr id="3" name="五边形 2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273417" y="4339290"/>
            <a:ext cx="1918583" cy="25187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4917" y="2965756"/>
            <a:ext cx="419377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6:12000000=1:2000000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4917" y="4093489"/>
            <a:ext cx="7457491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8×2000000=16000000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=160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9743" y="5744072"/>
            <a:ext cx="4826962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120+160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÷80=3.5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390" y="3562066"/>
            <a:ext cx="2421789" cy="3159455"/>
          </a:xfrm>
          <a:prstGeom prst="rect">
            <a:avLst/>
          </a:prstGeom>
        </p:spPr>
      </p:pic>
      <p:sp>
        <p:nvSpPr>
          <p:cNvPr id="3" name="五边形 2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2456597" y="1216026"/>
            <a:ext cx="8370151" cy="5212070"/>
          </a:xfrm>
          <a:prstGeom prst="roundRect">
            <a:avLst>
              <a:gd name="adj" fmla="val 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比例尺指的是图上距离与实际距离的比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）题，甲乙两地的图上距离是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厘米，实际距离是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千米，合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12000000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厘米，所以这幅图的比例尺是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6:12000000=1:2000000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）题，乙丙两地的图上距离是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厘米，可以利用图上距离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比例尺求出实际距离，即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8÷ =16000000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（厘米），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16000000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=160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）题，只要用总的路程除以速度就得到行驶时间，即用（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120+160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÷80=3.5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（小时）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793660" y="4312771"/>
            <a:ext cx="2066180" cy="1621560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2228" y="1238639"/>
            <a:ext cx="984754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一座工厂占地长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米，在平面图上用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厘米长的线段来表示，这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张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平面图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的比例尺是多少？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72228" y="2733280"/>
            <a:ext cx="9847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在比例尺为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的地图上，量得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两地的距离是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甲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、乙两车同时从两地相向而行，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小时后相遇。已知甲、乙两车的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之比为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，甲、乙两车的速度各是多少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4095" y="2179910"/>
            <a:ext cx="314380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15:60000=1:4000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47228" y="4279574"/>
                <a:ext cx="6907660" cy="817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解：设甲车的速度为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，则乙车的速度为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5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4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 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𝑥</m:t>
                    </m:r>
                    <m:r>
                      <a:rPr lang="zh-CN" altLang="en-US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，则：</m:t>
                    </m:r>
                  </m:oMath>
                </a14:m>
                <a:endParaRPr lang="zh-CN" altLang="en-US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228" y="4279574"/>
                <a:ext cx="6907660" cy="817788"/>
              </a:xfrm>
              <a:prstGeom prst="rect">
                <a:avLst/>
              </a:prstGeom>
              <a:blipFill rotWithShape="1">
                <a:blip r:embed="rId3"/>
                <a:stretch>
                  <a:fillRect l="-6" t="-38" r="8" b="-2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29273" y="4790285"/>
                <a:ext cx="6185732" cy="938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6x+6×</a:t>
                </a:r>
                <a:r>
                  <a:rPr lang="en-US" altLang="zh-CN" sz="2800" dirty="0">
                    <a:solidFill>
                      <a:srgbClr val="FF0000"/>
                    </a:solidFill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5</m:t>
                        </m:r>
                      </m:num>
                      <m:den>
                        <m: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4</m:t>
                        </m:r>
                      </m:den>
                    </m:f>
                    <m:r>
                      <a:rPr lang="en-US" altLang="zh-CN" sz="2800" i="1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 </m:t>
                    </m:r>
                    <m:r>
                      <a:rPr lang="en-US" altLang="zh-CN" sz="2800" i="1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𝑥</m:t>
                    </m:r>
                    <m:r>
                      <a:rPr lang="en-US" altLang="zh-CN" sz="28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=18000000×3÷100000</m:t>
                    </m:r>
                  </m:oMath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273" y="4790285"/>
                <a:ext cx="6185732" cy="938590"/>
              </a:xfrm>
              <a:prstGeom prst="rect">
                <a:avLst/>
              </a:prstGeom>
              <a:blipFill rotWithShape="1">
                <a:blip r:embed="rId4"/>
                <a:stretch>
                  <a:fillRect l="-5" t="-51" r="-351" b="-23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38962" y="5619691"/>
            <a:ext cx="236635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X=40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11034" y="6169363"/>
            <a:ext cx="7388561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答：甲车的速度是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，乙车的速度是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986682" y="4147391"/>
            <a:ext cx="2066180" cy="1621560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2228" y="1238639"/>
            <a:ext cx="984754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我国东西宽约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千米，南北长约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5700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1:6000000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出东西和南北图上距离各是多少？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54113" y="3548643"/>
            <a:ext cx="984754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在一幅比例尺是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1:4000000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的地图上，量得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两地之间的距离是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3.5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两地之间的实际距离是多少千米？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657" y="2413588"/>
            <a:ext cx="58817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东西：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480000000÷6000000=80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南北：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570000000÷6000000=95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0519" y="4958171"/>
            <a:ext cx="6694461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4000000×3.5=14000000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=140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5475" y="5698968"/>
            <a:ext cx="6061275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两地之间的实际距离是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980051" y="5028662"/>
            <a:ext cx="2066180" cy="1621560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2228" y="1211343"/>
            <a:ext cx="9847544" cy="2797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在一幅地图上，测得甲、乙两地的图上距离是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厘米，已知甲乙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两地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实际距离是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780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）求这幅图的比例尺。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）在这幅地图上量得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两城的图上距离是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厘米，求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距离。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54113" y="4025450"/>
            <a:ext cx="5690982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13:78000000=1:6000000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4113" y="4808557"/>
            <a:ext cx="89306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5×6000000=30000000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（千米）；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980051" y="5028662"/>
            <a:ext cx="2066180" cy="1621560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2228" y="1238639"/>
            <a:ext cx="9847544" cy="168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1:3000000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的地图上，量得两地距离是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厘米，甲乙两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同时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从两地相向而行，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小时后两车相遇。已知甲乙两车的速度比是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2:3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甲乙两车的速度各是多少千米？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67405" y="2962811"/>
                <a:ext cx="6907660" cy="810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解：设甲车的速度为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，则乙车的速度为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 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𝑥</m:t>
                    </m:r>
                    <m:r>
                      <a:rPr lang="zh-CN" altLang="en-US" sz="24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，则：</m:t>
                    </m:r>
                  </m:oMath>
                </a14:m>
                <a:endParaRPr lang="zh-CN" altLang="en-US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405" y="2962811"/>
                <a:ext cx="6907660" cy="810543"/>
              </a:xfrm>
              <a:prstGeom prst="rect">
                <a:avLst/>
              </a:prstGeom>
              <a:blipFill rotWithShape="1">
                <a:blip r:embed="rId3"/>
                <a:stretch>
                  <a:fillRect l="-4" t="-66" r="6" b="-20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34884" y="3629542"/>
                <a:ext cx="6185732" cy="930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3x+3×</a:t>
                </a:r>
                <a:r>
                  <a:rPr lang="en-US" altLang="zh-CN" sz="2800" dirty="0" smtClean="0">
                    <a:solidFill>
                      <a:srgbClr val="FF0000"/>
                    </a:solidFill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  <m:r>
                      <a:rPr lang="en-US" altLang="zh-CN" sz="2800" i="1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 </m:t>
                    </m:r>
                    <m:r>
                      <a:rPr lang="en-US" altLang="zh-CN" sz="2800" i="1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𝑥</m:t>
                    </m:r>
                    <m:r>
                      <a:rPr lang="en-US" altLang="zh-CN" sz="28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=3000000×10÷100000</m:t>
                    </m:r>
                  </m:oMath>
                </a14:m>
                <a:endParaRPr lang="zh-CN" altLang="en-US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884" y="3629542"/>
                <a:ext cx="6185732" cy="930126"/>
              </a:xfrm>
              <a:prstGeom prst="rect">
                <a:avLst/>
              </a:prstGeom>
              <a:blipFill rotWithShape="1">
                <a:blip r:embed="rId4"/>
                <a:stretch>
                  <a:fillRect l="-4" t="-56" r="-353" b="-22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59139" y="4550599"/>
            <a:ext cx="236635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X=40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1211" y="5205642"/>
            <a:ext cx="7388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答：甲车的速度是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，乙车的速度是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0km/h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54113" y="4799500"/>
            <a:ext cx="2679621" cy="19259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32311" y="3005325"/>
            <a:ext cx="3790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是比例尺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4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125820" y="5236440"/>
            <a:ext cx="2066180" cy="1621560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2228" y="1238639"/>
            <a:ext cx="984754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示的图形的比例尺是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1:200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，根据条件计算出图形的实际面积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平方米。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Rectangle 87"/>
          <p:cNvSpPr>
            <a:spLocks noChangeArrowheads="1"/>
          </p:cNvSpPr>
          <p:nvPr/>
        </p:nvSpPr>
        <p:spPr bwMode="auto">
          <a:xfrm>
            <a:off x="7615473" y="2256951"/>
            <a:ext cx="2935497" cy="14537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34114" y="2788934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8" name="矩形 7"/>
          <p:cNvSpPr/>
          <p:nvPr/>
        </p:nvSpPr>
        <p:spPr>
          <a:xfrm>
            <a:off x="8615312" y="3710721"/>
            <a:ext cx="116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97247" y="4099585"/>
            <a:ext cx="984754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的中国地图上，量得上海到杭州的距离是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。计算一下，上海到杭州的实际距离大约是多少千米？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9318" y="2373693"/>
            <a:ext cx="42178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6×200÷100=12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10×200÷100=20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S=12×20=192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28609" y="5323874"/>
            <a:ext cx="6598281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5×3000000=60000000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（千米）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68228" y="5978980"/>
            <a:ext cx="626806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答：上海到杭州的实际距离大约是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154113" y="1163638"/>
            <a:ext cx="98859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）的比叫做比例尺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比例尺实际上是一个（     ）。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例尺分为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）比例尺和（        ）比例尺。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的地图上，图上距离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厘米表示实际距离（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。也就是图上距离是实际距离的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厘米表示实际距离（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距离是图上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）倍。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一幅图的比例尺是             ，那么图上的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厘米表示实际距离（        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千米在图上要画（     ）厘米。把这个线段比例尺改写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成数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值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          ）。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039736" y="4926842"/>
            <a:ext cx="10781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039735" y="4763069"/>
            <a:ext cx="1" cy="1637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5106551" y="4765341"/>
            <a:ext cx="1" cy="1637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4590199" y="4767613"/>
            <a:ext cx="1" cy="1637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0911" y="4308705"/>
            <a:ext cx="18710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0     10   15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4337" y="1151364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图上距离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1075" y="1155011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实际距离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9685" y="1732421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图上距离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9943" y="1708772"/>
            <a:ext cx="141577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实际距离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77048" y="1736068"/>
            <a:ext cx="49244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52155" y="2275461"/>
            <a:ext cx="800219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79264" y="2292592"/>
            <a:ext cx="800219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383907" y="2835459"/>
            <a:ext cx="546945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12652" y="3382423"/>
            <a:ext cx="154401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4000000 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7088" y="3920939"/>
            <a:ext cx="1544012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4000000 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664252" y="4572435"/>
            <a:ext cx="116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</a:p>
        </p:txBody>
      </p:sp>
      <p:sp>
        <p:nvSpPr>
          <p:cNvPr id="30" name="矩形 29"/>
          <p:cNvSpPr/>
          <p:nvPr/>
        </p:nvSpPr>
        <p:spPr>
          <a:xfrm>
            <a:off x="5573970" y="5158461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064940" y="5688366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1:1000000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12" grpId="0"/>
      <p:bldP spid="30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007133" y="4612341"/>
            <a:ext cx="2133985" cy="2106572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54112" y="1233335"/>
            <a:ext cx="9926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一种微型零件的长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毫米，画在图纸上长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厘米，这幅图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的比例尺是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在一幅地图上，用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厘米的线段表示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千米的实际距离，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地图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0466" y="3412973"/>
            <a:ext cx="96726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苏通长江大桥全长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32.4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千米，在图纸上量得它的长度是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图纸的比例尺是多少？小明量得这幅图纸上的一条公路长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条公路实际长度是多少千米？</a:t>
            </a:r>
          </a:p>
        </p:txBody>
      </p:sp>
      <p:sp>
        <p:nvSpPr>
          <p:cNvPr id="5" name="矩形 4"/>
          <p:cNvSpPr/>
          <p:nvPr/>
        </p:nvSpPr>
        <p:spPr>
          <a:xfrm>
            <a:off x="1934563" y="1874092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40:1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65300" y="3029362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1:600000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7377" y="5221891"/>
            <a:ext cx="8340745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比例尺：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2.7:3240000=1:1200000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实际长度：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15×1200000=180000000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=180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 flipH="1">
            <a:off x="10249860" y="2971376"/>
            <a:ext cx="1805662" cy="2971376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2" y="1158960"/>
            <a:ext cx="9672637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1:2000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的平面图上，量得一座大桥的长是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厘米。这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座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大桥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的实际长度是多少米？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67558" y="3691490"/>
            <a:ext cx="9672637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1:12000000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的地图上，量得济南到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青岛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比例尺是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1:8000000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的地图上，济南到青岛的距离是多少厘米？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6099" y="2403849"/>
            <a:ext cx="7143302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7.2×2000=14400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=144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答：大桥的实际长度为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144m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6784" y="4821781"/>
            <a:ext cx="94019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济南到青岛的实际距离：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4×12000000=48000000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在比例尺是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1:8000000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的地图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48000000÷8000000=6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答：在比例尺是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1:8000000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的地图上，济南到青岛的距离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664413" y="3723490"/>
            <a:ext cx="2324668" cy="186147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4" name="矩形 23"/>
          <p:cNvSpPr/>
          <p:nvPr/>
        </p:nvSpPr>
        <p:spPr>
          <a:xfrm>
            <a:off x="1154116" y="1172082"/>
            <a:ext cx="9672637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一块长方形运动场，长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米，宽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米。在一幅比例尺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       的平面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上，这块长方形运动场的面积是多少平方厘米？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25639" y="719785"/>
                <a:ext cx="886781" cy="1306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250</m:t>
                          </m:r>
                        </m:den>
                      </m:f>
                    </m:oMath>
                  </m:oMathPara>
                </a14:m>
                <a:endPara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639" y="719785"/>
                <a:ext cx="886781" cy="1306512"/>
              </a:xfrm>
              <a:prstGeom prst="rect">
                <a:avLst/>
              </a:prstGeom>
              <a:blipFill rotWithShape="1">
                <a:blip r:embed="rId3"/>
                <a:stretch>
                  <a:fillRect l="-9" t="-25" r="-3607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54113" y="2047824"/>
            <a:ext cx="9672634" cy="427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在平面图上：         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长：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15000÷250=60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宽：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8000÷250=32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S=32×60=1920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20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答：这块长方形运动场的面积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1920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593491" y="2445832"/>
            <a:ext cx="2572102" cy="205961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8" name="矩形 7"/>
          <p:cNvSpPr/>
          <p:nvPr/>
        </p:nvSpPr>
        <p:spPr>
          <a:xfrm>
            <a:off x="1033559" y="1134920"/>
            <a:ext cx="98050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甲、乙两城相距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千米，在一幅地图上量得甲、乙两城之间的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厘米，同时在这幅图上量得乙、丙两城之间的距离是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。乙、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丙两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城之间的实际距离是多少千米？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3185" y="2743586"/>
            <a:ext cx="6409127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这幅图的比例尺为：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5:15000000=1:3000000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5249" y="3299702"/>
            <a:ext cx="8905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乙、丙两成之间的实际距离是：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7×3000000=21000000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=210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（千米）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56391" y="4259778"/>
                <a:ext cx="9629893" cy="1366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11.</a:t>
                </a:r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比例尺</a:t>
                </a:r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500000</m:t>
                        </m:r>
                      </m:den>
                    </m:f>
                  </m:oMath>
                </a14:m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得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地图上，量得北京到天津的的距离是</a:t>
                </a:r>
                <a:r>
                  <a:rPr lang="en-US" altLang="zh-CN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28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厘米</a:t>
                </a:r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en-US" altLang="zh-CN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en-US" altLang="zh-CN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若火车每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小时行</a:t>
                </a:r>
                <a:r>
                  <a:rPr lang="en-US" altLang="zh-CN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80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千米，坐火车从天津到北京要几小时？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391" y="4259778"/>
                <a:ext cx="9629893" cy="1366849"/>
              </a:xfrm>
              <a:prstGeom prst="rect">
                <a:avLst/>
              </a:prstGeom>
              <a:blipFill rotWithShape="1">
                <a:blip r:embed="rId3"/>
                <a:stretch>
                  <a:fillRect l="-1" t="-14" r="2" b="-8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5018" y="5612979"/>
            <a:ext cx="9672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500000×28÷100000÷80=1.75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答：坐火车从天津到北京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1.75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785719" y="5188991"/>
            <a:ext cx="2114928" cy="166900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70546" y="1396224"/>
            <a:ext cx="9672637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如下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图，明华小学到少年宫的图上距离是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际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0264" y="3037714"/>
            <a:ext cx="8006517" cy="278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4599296" y="3398293"/>
            <a:ext cx="1528454" cy="20608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29301" y="5459104"/>
            <a:ext cx="36984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8051" y="1163638"/>
            <a:ext cx="4629150" cy="1388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8051" y="2811440"/>
            <a:ext cx="9055531" cy="293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423" y="5363570"/>
            <a:ext cx="5382511" cy="14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549983" y="1049504"/>
            <a:ext cx="7648605" cy="1476173"/>
            <a:chOff x="1549983" y="1112634"/>
            <a:chExt cx="7648605" cy="1476173"/>
          </a:xfrm>
        </p:grpSpPr>
        <p:sp>
          <p:nvSpPr>
            <p:cNvPr id="2" name="矩形 1"/>
            <p:cNvSpPr/>
            <p:nvPr/>
          </p:nvSpPr>
          <p:spPr>
            <a:xfrm>
              <a:off x="3102588" y="1741536"/>
              <a:ext cx="6096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比例尺，可以列出比例式解答。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549983" y="1112634"/>
                  <a:ext cx="1726755" cy="14761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zh-CN" altLang="en-US" sz="2800" i="1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图上</m:t>
                            </m:r>
                            <m:r>
                              <a:rPr lang="zh-CN" altLang="en-US" sz="280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距离</m:t>
                            </m:r>
                          </m:num>
                          <m:den>
                            <m:r>
                              <a:rPr lang="zh-CN" altLang="en-US" sz="2800" i="1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实际</m:t>
                            </m:r>
                            <m:r>
                              <a:rPr lang="zh-CN" altLang="en-US" sz="280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距离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9983" y="1112634"/>
                  <a:ext cx="1726755" cy="1476173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矩形 4"/>
          <p:cNvSpPr/>
          <p:nvPr/>
        </p:nvSpPr>
        <p:spPr>
          <a:xfrm>
            <a:off x="1549983" y="2639130"/>
            <a:ext cx="7258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设明华小学到少年宫的实际距离是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6525" y="3635008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556321" y="2975212"/>
            <a:ext cx="1619225" cy="1319592"/>
            <a:chOff x="5636525" y="2975212"/>
            <a:chExt cx="1619225" cy="131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636525" y="2975212"/>
                  <a:ext cx="492121" cy="13195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6525" y="2975212"/>
                  <a:ext cx="492121" cy="131959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170196" y="2981257"/>
                  <a:ext cx="1085554" cy="13065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8000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0196" y="2981257"/>
                  <a:ext cx="1085554" cy="130651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5952306" y="3361497"/>
              <a:ext cx="450764" cy="662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  <a:endPara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3798624" y="4955023"/>
            <a:ext cx="72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明华小学到少年宫的实际距离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          米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8588" y="4205881"/>
            <a:ext cx="63350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x=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6234" y="3211748"/>
            <a:ext cx="3781163" cy="162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207345" y="4233177"/>
            <a:ext cx="1234633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40000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27125" y="4815689"/>
            <a:ext cx="81464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30100" y="4006222"/>
            <a:ext cx="2877124" cy="2636842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797791" y="1892299"/>
            <a:ext cx="7478973" cy="2959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5" name="矩形 4"/>
          <p:cNvSpPr/>
          <p:nvPr/>
        </p:nvSpPr>
        <p:spPr>
          <a:xfrm>
            <a:off x="2985318" y="2059394"/>
            <a:ext cx="71261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比例尺的意义的叙述有三种方式。如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1:2000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，可以说成图上距离是距离的 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，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也可以说成实际距离是图上距离的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倍，还可以说成图上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厘米相当于实际距离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65075" y="2297477"/>
                <a:ext cx="1085554" cy="1306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solidFill>
                                <a:schemeClr val="bg1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b="0" i="1" smtClean="0">
                              <a:solidFill>
                                <a:schemeClr val="bg1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2000</m:t>
                          </m:r>
                        </m:den>
                      </m:f>
                    </m:oMath>
                  </m:oMathPara>
                </a14:m>
                <a:endPara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5075" y="2297477"/>
                <a:ext cx="1085554" cy="1306512"/>
              </a:xfrm>
              <a:prstGeom prst="rect">
                <a:avLst/>
              </a:prstGeom>
              <a:blipFill rotWithShape="1">
                <a:blip r:embed="rId4"/>
                <a:stretch>
                  <a:fillRect l="-34" t="-4" r="-2801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2225" y="1175684"/>
            <a:ext cx="102274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医院在明华小学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北方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向，它们之间的实际距离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240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算出明华小学到医院的图上距离，再在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医院的位置。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790576" y="3098352"/>
            <a:ext cx="7336647" cy="2549213"/>
            <a:chOff x="2612571" y="3152417"/>
            <a:chExt cx="8006517" cy="278196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2571" y="3152417"/>
              <a:ext cx="8006517" cy="2781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直接连接符 12"/>
            <p:cNvCxnSpPr/>
            <p:nvPr/>
          </p:nvCxnSpPr>
          <p:spPr>
            <a:xfrm>
              <a:off x="5281635" y="3698545"/>
              <a:ext cx="1528454" cy="20608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3111640" y="5759356"/>
              <a:ext cx="369844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102195" y="5854888"/>
            <a:ext cx="405110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24000÷8000=3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6636907" y="3712191"/>
            <a:ext cx="0" cy="17888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50445" y="3131134"/>
            <a:ext cx="800219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医院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052901" y="3167060"/>
            <a:ext cx="1610437" cy="232012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26659" y="1163638"/>
            <a:ext cx="9873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下面是梅镇汽车站附近的平面图。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flipH="1">
            <a:off x="9946167" y="1701842"/>
            <a:ext cx="2108014" cy="194607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1173" y="1826193"/>
            <a:ext cx="6673154" cy="235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040906" y="4180344"/>
            <a:ext cx="99592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）分别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量出汽车站到镇政府和敬老院的图上距离，再算出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离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是多少米。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）幼儿园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在汽车站正西方向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米处，你能在上图中表示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出幼儿园的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吗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208547" y="1256366"/>
            <a:ext cx="9700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“神舟”九号载人飞船返回舱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着陆在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内蒙古的四子王旗。在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1:15000000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的地图上，量得四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子王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旗与北京的距离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两地间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的实际距离大约是多少千米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8596" y="3182232"/>
            <a:ext cx="3798154" cy="32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2183528" y="3620221"/>
            <a:ext cx="2414314" cy="1312557"/>
            <a:chOff x="5636525" y="2975212"/>
            <a:chExt cx="2414314" cy="1312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636525" y="2975212"/>
                  <a:ext cx="492121" cy="13064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6525" y="2975212"/>
                  <a:ext cx="492121" cy="1306448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170196" y="2981257"/>
                  <a:ext cx="1880643" cy="13065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  <a:ea typeface="微软雅黑" panose="020B0503020204020204" pitchFamily="34" charset="-122"/>
                              </a:rPr>
                              <m:t>15000000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0196" y="2981257"/>
                  <a:ext cx="1880643" cy="130651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5952306" y="3361497"/>
              <a:ext cx="450764" cy="662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  <a:endPara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61805" y="4885725"/>
            <a:ext cx="63350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0562" y="4913021"/>
            <a:ext cx="1864613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45000000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28598" y="3386952"/>
            <a:ext cx="4414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设两地的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实际距离是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02807" y="5602871"/>
            <a:ext cx="5344733" cy="581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答：两地的实际距离大约是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2019</Words>
  <Application>Microsoft Office PowerPoint</Application>
  <PresentationFormat>宽屏</PresentationFormat>
  <Paragraphs>216</Paragraphs>
  <Slides>25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楷体</vt:lpstr>
      <vt:lpstr>宋体</vt:lpstr>
      <vt:lpstr>微软雅黑</vt:lpstr>
      <vt:lpstr>Arial</vt:lpstr>
      <vt:lpstr>Calibri</vt:lpstr>
      <vt:lpstr>Calibri Light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690</cp:revision>
  <dcterms:created xsi:type="dcterms:W3CDTF">2016-05-27T03:58:00Z</dcterms:created>
  <dcterms:modified xsi:type="dcterms:W3CDTF">2023-01-17T02:07:34Z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94A154EDAED847C28E3D6C1AF366CD71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