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638" r:id="rId2"/>
    <p:sldId id="609" r:id="rId3"/>
    <p:sldId id="610" r:id="rId4"/>
    <p:sldId id="613" r:id="rId5"/>
    <p:sldId id="585" r:id="rId6"/>
    <p:sldId id="587" r:id="rId7"/>
    <p:sldId id="611" r:id="rId8"/>
    <p:sldId id="612" r:id="rId9"/>
    <p:sldId id="588" r:id="rId10"/>
    <p:sldId id="591" r:id="rId11"/>
    <p:sldId id="590" r:id="rId12"/>
    <p:sldId id="571" r:id="rId13"/>
    <p:sldId id="594" r:id="rId14"/>
    <p:sldId id="598" r:id="rId15"/>
    <p:sldId id="595" r:id="rId16"/>
    <p:sldId id="599" r:id="rId17"/>
    <p:sldId id="601" r:id="rId18"/>
    <p:sldId id="600" r:id="rId19"/>
    <p:sldId id="592" r:id="rId20"/>
    <p:sldId id="597" r:id="rId21"/>
    <p:sldId id="615" r:id="rId22"/>
    <p:sldId id="636" r:id="rId23"/>
    <p:sldId id="637" r:id="rId24"/>
    <p:sldId id="602" r:id="rId25"/>
    <p:sldId id="604" r:id="rId26"/>
    <p:sldId id="578" r:id="rId27"/>
    <p:sldId id="605" r:id="rId28"/>
    <p:sldId id="579" r:id="rId29"/>
    <p:sldId id="580" r:id="rId30"/>
    <p:sldId id="581" r:id="rId31"/>
    <p:sldId id="582" r:id="rId32"/>
    <p:sldId id="607" r:id="rId33"/>
    <p:sldId id="606" r:id="rId34"/>
    <p:sldId id="583" r:id="rId35"/>
    <p:sldId id="562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5050"/>
    <a:srgbClr val="FF6600"/>
    <a:srgbClr val="FF00FF"/>
    <a:srgbClr val="FF3300"/>
    <a:srgbClr val="0000FF"/>
    <a:srgbClr val="FF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921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cs typeface="+mn-ea"/>
              </a:defRPr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1CCB94AC-3DCB-462F-A2EE-89A1A5E329F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705787DE-8134-40E7-9823-A26D1EAFB5B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0B5F3D92-83F3-4AB5-A348-D8684DEA5BF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CC93F7A-564A-4FB2-87FA-1CF86410904C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2BF74E-2887-4462-ABA5-0881A48D7BD3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7837E07-A3B9-4982-9185-17CD538A7E3C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5911B1-B0A0-47F1-84BE-1F4D0ED6C53B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F9CE1F6-931A-43F9-816D-31085D9207E8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FBDBFE-4757-49E8-8190-882BC2AE55D1}" type="slidenum">
              <a:rPr lang="zh-CN" altLang="en-US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3FADAF3-F821-4A3A-B4EA-C863FD5DA976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6E0D38B-CCBE-4DCA-A62B-4533FEF33AE6}" type="slidenum">
              <a:rPr lang="zh-CN" altLang="en-US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DCBF6EE-42A2-4988-98B8-12D3CDF2FE10}" type="slidenum">
              <a:rPr lang="zh-CN" altLang="en-US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633BAF3-7531-469F-B7FD-027392005F83}" type="slidenum">
              <a:rPr lang="zh-CN" altLang="en-US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7AF4B6D-09B6-4A62-8C45-6D13DD15B2C4}" type="slidenum">
              <a:rPr lang="zh-CN" altLang="en-US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BE41A70-1350-4D73-A86A-6A4C20DEB250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016FDFE-D699-4F91-88CD-C5C4F4B85AE3}" type="slidenum">
              <a:rPr lang="zh-CN" altLang="en-US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23CA70D-52B4-49AC-A964-F492E974B7E6}" type="slidenum">
              <a:rPr lang="zh-CN" altLang="en-US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73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73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B1CBD65-FE68-4512-9EA5-8B3E6460C90B}" type="slidenum">
              <a:rPr lang="zh-CN" altLang="en-US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93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93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4FCB0B-0246-4AB9-8E77-ECEA7C05D2DC}" type="slidenum">
              <a:rPr lang="zh-CN" altLang="en-US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14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7AB031-D3D4-4EA9-B487-56ADFC951F2F}" type="slidenum">
              <a:rPr lang="zh-CN" altLang="en-US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34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34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C552FB2-56D0-41D0-A20C-16DE7BD1DE90}" type="slidenum">
              <a:rPr lang="zh-CN" altLang="en-US"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06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706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4863F8F-82BA-4B9E-95BB-553ECA180D1E}" type="slidenum">
              <a:rPr lang="zh-CN" altLang="en-US"/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37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737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4F31CFE-CE0F-42D5-920A-F4A7FFD18D5E}" type="slidenum">
              <a:rPr lang="zh-CN" altLang="en-US"/>
              <a:t>35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626D355-3C78-43D6-9A1C-54C8CAD4208E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/>
            <a:fld id="{3F989262-37B7-4DEC-A055-9DA49327C581}" type="slidenum">
              <a:rPr lang="en-US" altLang="zh-CN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DC9D15D-C3B8-49C9-9C05-BF380DAE4AC3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D2EC99C-A7F8-4B96-8807-3544E12F651C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670A692-228A-45A1-AD8B-C17E92822283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D92-83F3-4AB5-A348-D8684DEA5BF0}" type="slidenum">
              <a:rPr lang="zh-CN" altLang="en-US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2EF0A62-41F0-4C88-A59E-DBC6F4B6E3B0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F8C6A46-EF63-43F9-AEF8-97D14434C51B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416A2-33A4-4F8D-A3AB-D1F79E5A624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3E3F3-2005-4696-A42A-BDFE6748463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28054-A107-452C-992F-48D57AA144F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C7712-62A5-4574-B51C-F1EC535E261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A814-A64A-4E4F-97E3-3057B398BFD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646D6-6FF9-4E5E-B273-08698F9B26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DC851-0088-4AAA-BC76-8304F0F58BA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C9923-6D14-4BC1-864B-46ED02BE13E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03_Top ba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34A82-8716-46E6-BDDF-2BC91AE5B6B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03_Top ba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23647-3EF3-412F-A6BB-3FE5707AF22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03_Top ba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A86CF-F5BD-4002-B492-F11B36E8C6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F7B345C-AEF9-4CFA-B63A-98C03897B496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1031" name="Picture 2" descr="C:\Users\Administrator\Desktop\03_Top bar.jp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33521;&#35821;%20&#20845;&#24180;&#32423;&#19978;&#20876;%20&#25945;&#23398;&#35838;&#20214;\Module%204\Unit%2010\&#38899;&#39057;\Listen%20and%20say.mp3" TargetMode="External"/><Relationship Id="rId1" Type="http://schemas.microsoft.com/office/2007/relationships/media" Target="file:///C:\Users\Administrator\Desktop\&#33521;&#35821;%20&#20845;&#24180;&#32423;&#19978;&#20876;%20&#25945;&#23398;&#35838;&#20214;\Module%204\Unit%2010\&#38899;&#39057;\Listen%20and%20say.mp3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0" y="762070"/>
            <a:ext cx="1905602" cy="243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标题 1"/>
          <p:cNvSpPr txBox="1">
            <a:spLocks noChangeArrowheads="1"/>
          </p:cNvSpPr>
          <p:nvPr/>
        </p:nvSpPr>
        <p:spPr bwMode="auto">
          <a:xfrm>
            <a:off x="112950" y="1676510"/>
            <a:ext cx="14398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8000" dirty="0">
                <a:solidFill>
                  <a:schemeClr val="bg1"/>
                </a:solidFill>
                <a:latin typeface="Jokerman" panose="04090605060D06020702" pitchFamily="82" charset="0"/>
              </a:rPr>
              <a:t>10</a:t>
            </a:r>
          </a:p>
        </p:txBody>
      </p:sp>
      <p:sp>
        <p:nvSpPr>
          <p:cNvPr id="12" name="标题 1"/>
          <p:cNvSpPr txBox="1"/>
          <p:nvPr/>
        </p:nvSpPr>
        <p:spPr bwMode="auto">
          <a:xfrm>
            <a:off x="2514654" y="1451775"/>
            <a:ext cx="5029068" cy="1291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38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 BT" pitchFamily="82" charset="0"/>
                <a:cs typeface="Arial" panose="020B0604020202020204" pitchFamily="34" charset="0"/>
              </a:rPr>
              <a:t> </a:t>
            </a:r>
            <a:r>
              <a:rPr lang="en-US" altLang="zh-CN" sz="13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 BT" pitchFamily="82" charset="0"/>
                <a:cs typeface="Arial" panose="020B0604020202020204" pitchFamily="34" charset="0"/>
              </a:rPr>
              <a:t>Air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0436" y="2895614"/>
            <a:ext cx="4098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6" name="矩形 5131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0" y="6013887"/>
            <a:ext cx="9144066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90800" y="5562599"/>
            <a:ext cx="398147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uses hot air.</a:t>
            </a:r>
            <a:endParaRPr lang="zh-CN" altLang="en-US" sz="44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3400" y="1447800"/>
            <a:ext cx="780213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does a balloon lift people up?</a:t>
            </a:r>
            <a:endParaRPr lang="zh-CN" altLang="en-US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28600" y="304800"/>
            <a:ext cx="36984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and answer</a:t>
            </a:r>
            <a:endParaRPr lang="zh-CN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80" name="Picture 6" descr="D:\NOT SB 1A～5D （转）\4D（转）\08.2.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62263" y="2436813"/>
            <a:ext cx="3386137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90800"/>
            <a:ext cx="3124200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14613" y="1777424"/>
            <a:ext cx="814838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do kites and planes stay in the sky?</a:t>
            </a:r>
            <a:endParaRPr lang="zh-CN" altLang="en-US" sz="3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8926" y="5334000"/>
            <a:ext cx="451527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 ride on air.</a:t>
            </a:r>
            <a:endParaRPr lang="zh-CN" altLang="en-US" sz="44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28600" y="304800"/>
            <a:ext cx="36984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and answer</a:t>
            </a:r>
            <a:endParaRPr lang="zh-CN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590800"/>
            <a:ext cx="3694113" cy="216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组合 114"/>
          <p:cNvGrpSpPr/>
          <p:nvPr/>
        </p:nvGrpSpPr>
        <p:grpSpPr bwMode="auto">
          <a:xfrm>
            <a:off x="152400" y="457200"/>
            <a:ext cx="3733800" cy="838200"/>
            <a:chOff x="4572000" y="0"/>
            <a:chExt cx="2286000" cy="447675"/>
          </a:xfrm>
        </p:grpSpPr>
        <p:pic>
          <p:nvPicPr>
            <p:cNvPr id="30722" name="Picture 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0"/>
              <a:ext cx="100012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23" name="Group 10"/>
            <p:cNvGrpSpPr/>
            <p:nvPr/>
          </p:nvGrpSpPr>
          <p:grpSpPr bwMode="auto">
            <a:xfrm>
              <a:off x="5645150" y="101581"/>
              <a:ext cx="400050" cy="196888"/>
              <a:chOff x="2691" y="-526"/>
              <a:chExt cx="630" cy="311"/>
            </a:xfrm>
          </p:grpSpPr>
          <p:grpSp>
            <p:nvGrpSpPr>
              <p:cNvPr id="30724" name="Group 11"/>
              <p:cNvGrpSpPr/>
              <p:nvPr/>
            </p:nvGrpSpPr>
            <p:grpSpPr bwMode="auto">
              <a:xfrm>
                <a:off x="2691" y="-433"/>
                <a:ext cx="183" cy="218"/>
                <a:chOff x="2691" y="-433"/>
                <a:chExt cx="183" cy="218"/>
              </a:xfrm>
            </p:grpSpPr>
            <p:sp>
              <p:nvSpPr>
                <p:cNvPr id="30725" name="Freeform 12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34 w 183"/>
                    <a:gd name="T1" fmla="*/ 43 h 218"/>
                    <a:gd name="T2" fmla="*/ 76 w 183"/>
                    <a:gd name="T3" fmla="*/ 43 h 218"/>
                    <a:gd name="T4" fmla="*/ 88 w 183"/>
                    <a:gd name="T5" fmla="*/ 53 h 218"/>
                    <a:gd name="T6" fmla="*/ 93 w 183"/>
                    <a:gd name="T7" fmla="*/ 77 h 218"/>
                    <a:gd name="T8" fmla="*/ 62 w 183"/>
                    <a:gd name="T9" fmla="*/ 90 h 218"/>
                    <a:gd name="T10" fmla="*/ 38 w 183"/>
                    <a:gd name="T11" fmla="*/ 103 h 218"/>
                    <a:gd name="T12" fmla="*/ 20 w 183"/>
                    <a:gd name="T13" fmla="*/ 116 h 218"/>
                    <a:gd name="T14" fmla="*/ 8 w 183"/>
                    <a:gd name="T15" fmla="*/ 129 h 218"/>
                    <a:gd name="T16" fmla="*/ 2 w 183"/>
                    <a:gd name="T17" fmla="*/ 143 h 218"/>
                    <a:gd name="T18" fmla="*/ 0 w 183"/>
                    <a:gd name="T19" fmla="*/ 156 h 218"/>
                    <a:gd name="T20" fmla="*/ 6 w 183"/>
                    <a:gd name="T21" fmla="*/ 181 h 218"/>
                    <a:gd name="T22" fmla="*/ 17 w 183"/>
                    <a:gd name="T23" fmla="*/ 200 h 218"/>
                    <a:gd name="T24" fmla="*/ 31 w 183"/>
                    <a:gd name="T25" fmla="*/ 212 h 218"/>
                    <a:gd name="T26" fmla="*/ 49 w 183"/>
                    <a:gd name="T27" fmla="*/ 217 h 218"/>
                    <a:gd name="T28" fmla="*/ 68 w 183"/>
                    <a:gd name="T29" fmla="*/ 217 h 218"/>
                    <a:gd name="T30" fmla="*/ 88 w 183"/>
                    <a:gd name="T31" fmla="*/ 210 h 218"/>
                    <a:gd name="T32" fmla="*/ 104 w 183"/>
                    <a:gd name="T33" fmla="*/ 198 h 218"/>
                    <a:gd name="T34" fmla="*/ 116 w 183"/>
                    <a:gd name="T35" fmla="*/ 181 h 218"/>
                    <a:gd name="T36" fmla="*/ 181 w 183"/>
                    <a:gd name="T37" fmla="*/ 181 h 218"/>
                    <a:gd name="T38" fmla="*/ 181 w 183"/>
                    <a:gd name="T39" fmla="*/ 179 h 218"/>
                    <a:gd name="T40" fmla="*/ 57 w 183"/>
                    <a:gd name="T41" fmla="*/ 179 h 218"/>
                    <a:gd name="T42" fmla="*/ 48 w 183"/>
                    <a:gd name="T43" fmla="*/ 172 h 218"/>
                    <a:gd name="T44" fmla="*/ 46 w 183"/>
                    <a:gd name="T45" fmla="*/ 160 h 218"/>
                    <a:gd name="T46" fmla="*/ 46 w 183"/>
                    <a:gd name="T47" fmla="*/ 146 h 218"/>
                    <a:gd name="T48" fmla="*/ 55 w 183"/>
                    <a:gd name="T49" fmla="*/ 133 h 218"/>
                    <a:gd name="T50" fmla="*/ 72 w 183"/>
                    <a:gd name="T51" fmla="*/ 120 h 218"/>
                    <a:gd name="T52" fmla="*/ 147 w 183"/>
                    <a:gd name="T53" fmla="*/ 120 h 218"/>
                    <a:gd name="T54" fmla="*/ 138 w 183"/>
                    <a:gd name="T55" fmla="*/ 64 h 218"/>
                    <a:gd name="T56" fmla="*/ 138 w 183"/>
                    <a:gd name="T57" fmla="*/ 59 h 218"/>
                    <a:gd name="T58" fmla="*/ 136 w 183"/>
                    <a:gd name="T59" fmla="*/ 47 h 218"/>
                    <a:gd name="T60" fmla="*/ 134 w 183"/>
                    <a:gd name="T61" fmla="*/ 43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83" h="218">
                      <a:moveTo>
                        <a:pt x="134" y="43"/>
                      </a:moveTo>
                      <a:lnTo>
                        <a:pt x="76" y="43"/>
                      </a:lnTo>
                      <a:lnTo>
                        <a:pt x="88" y="53"/>
                      </a:lnTo>
                      <a:lnTo>
                        <a:pt x="93" y="77"/>
                      </a:lnTo>
                      <a:lnTo>
                        <a:pt x="62" y="90"/>
                      </a:lnTo>
                      <a:lnTo>
                        <a:pt x="38" y="103"/>
                      </a:lnTo>
                      <a:lnTo>
                        <a:pt x="20" y="116"/>
                      </a:lnTo>
                      <a:lnTo>
                        <a:pt x="8" y="129"/>
                      </a:lnTo>
                      <a:lnTo>
                        <a:pt x="2" y="143"/>
                      </a:lnTo>
                      <a:lnTo>
                        <a:pt x="0" y="156"/>
                      </a:lnTo>
                      <a:lnTo>
                        <a:pt x="6" y="181"/>
                      </a:lnTo>
                      <a:lnTo>
                        <a:pt x="17" y="200"/>
                      </a:lnTo>
                      <a:lnTo>
                        <a:pt x="31" y="212"/>
                      </a:lnTo>
                      <a:lnTo>
                        <a:pt x="49" y="217"/>
                      </a:lnTo>
                      <a:lnTo>
                        <a:pt x="68" y="217"/>
                      </a:lnTo>
                      <a:lnTo>
                        <a:pt x="88" y="210"/>
                      </a:lnTo>
                      <a:lnTo>
                        <a:pt x="104" y="198"/>
                      </a:lnTo>
                      <a:lnTo>
                        <a:pt x="116" y="181"/>
                      </a:lnTo>
                      <a:lnTo>
                        <a:pt x="181" y="181"/>
                      </a:lnTo>
                      <a:lnTo>
                        <a:pt x="181" y="179"/>
                      </a:lnTo>
                      <a:lnTo>
                        <a:pt x="57" y="179"/>
                      </a:lnTo>
                      <a:lnTo>
                        <a:pt x="48" y="172"/>
                      </a:lnTo>
                      <a:lnTo>
                        <a:pt x="46" y="160"/>
                      </a:lnTo>
                      <a:lnTo>
                        <a:pt x="46" y="146"/>
                      </a:lnTo>
                      <a:lnTo>
                        <a:pt x="55" y="133"/>
                      </a:lnTo>
                      <a:lnTo>
                        <a:pt x="72" y="120"/>
                      </a:lnTo>
                      <a:lnTo>
                        <a:pt x="147" y="120"/>
                      </a:lnTo>
                      <a:lnTo>
                        <a:pt x="138" y="64"/>
                      </a:lnTo>
                      <a:lnTo>
                        <a:pt x="138" y="59"/>
                      </a:lnTo>
                      <a:lnTo>
                        <a:pt x="136" y="47"/>
                      </a:lnTo>
                      <a:lnTo>
                        <a:pt x="134" y="4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26" name="Freeform 13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81 w 183"/>
                    <a:gd name="T1" fmla="*/ 181 h 218"/>
                    <a:gd name="T2" fmla="*/ 116 w 183"/>
                    <a:gd name="T3" fmla="*/ 181 h 218"/>
                    <a:gd name="T4" fmla="*/ 129 w 183"/>
                    <a:gd name="T5" fmla="*/ 196 h 218"/>
                    <a:gd name="T6" fmla="*/ 148 w 183"/>
                    <a:gd name="T7" fmla="*/ 202 h 218"/>
                    <a:gd name="T8" fmla="*/ 165 w 183"/>
                    <a:gd name="T9" fmla="*/ 197 h 218"/>
                    <a:gd name="T10" fmla="*/ 182 w 183"/>
                    <a:gd name="T11" fmla="*/ 188 h 218"/>
                    <a:gd name="T12" fmla="*/ 181 w 183"/>
                    <a:gd name="T13" fmla="*/ 18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18">
                      <a:moveTo>
                        <a:pt x="181" y="181"/>
                      </a:moveTo>
                      <a:lnTo>
                        <a:pt x="116" y="181"/>
                      </a:lnTo>
                      <a:lnTo>
                        <a:pt x="129" y="196"/>
                      </a:lnTo>
                      <a:lnTo>
                        <a:pt x="148" y="202"/>
                      </a:lnTo>
                      <a:lnTo>
                        <a:pt x="165" y="197"/>
                      </a:lnTo>
                      <a:lnTo>
                        <a:pt x="182" y="188"/>
                      </a:lnTo>
                      <a:lnTo>
                        <a:pt x="181" y="18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27" name="Freeform 14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47 w 183"/>
                    <a:gd name="T1" fmla="*/ 120 h 218"/>
                    <a:gd name="T2" fmla="*/ 72 w 183"/>
                    <a:gd name="T3" fmla="*/ 120 h 218"/>
                    <a:gd name="T4" fmla="*/ 106 w 183"/>
                    <a:gd name="T5" fmla="*/ 154 h 218"/>
                    <a:gd name="T6" fmla="*/ 97 w 183"/>
                    <a:gd name="T7" fmla="*/ 168 h 218"/>
                    <a:gd name="T8" fmla="*/ 85 w 183"/>
                    <a:gd name="T9" fmla="*/ 177 h 218"/>
                    <a:gd name="T10" fmla="*/ 73 w 183"/>
                    <a:gd name="T11" fmla="*/ 179 h 218"/>
                    <a:gd name="T12" fmla="*/ 57 w 183"/>
                    <a:gd name="T13" fmla="*/ 179 h 218"/>
                    <a:gd name="T14" fmla="*/ 181 w 183"/>
                    <a:gd name="T15" fmla="*/ 179 h 218"/>
                    <a:gd name="T16" fmla="*/ 179 w 183"/>
                    <a:gd name="T17" fmla="*/ 164 h 218"/>
                    <a:gd name="T18" fmla="*/ 160 w 183"/>
                    <a:gd name="T19" fmla="*/ 164 h 218"/>
                    <a:gd name="T20" fmla="*/ 153 w 183"/>
                    <a:gd name="T21" fmla="*/ 157 h 218"/>
                    <a:gd name="T22" fmla="*/ 151 w 183"/>
                    <a:gd name="T23" fmla="*/ 146 h 218"/>
                    <a:gd name="T24" fmla="*/ 149 w 183"/>
                    <a:gd name="T25" fmla="*/ 138 h 218"/>
                    <a:gd name="T26" fmla="*/ 148 w 183"/>
                    <a:gd name="T27" fmla="*/ 129 h 218"/>
                    <a:gd name="T28" fmla="*/ 147 w 183"/>
                    <a:gd name="T29" fmla="*/ 12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3" h="218">
                      <a:moveTo>
                        <a:pt x="147" y="120"/>
                      </a:moveTo>
                      <a:lnTo>
                        <a:pt x="72" y="120"/>
                      </a:lnTo>
                      <a:lnTo>
                        <a:pt x="106" y="154"/>
                      </a:lnTo>
                      <a:lnTo>
                        <a:pt x="97" y="168"/>
                      </a:lnTo>
                      <a:lnTo>
                        <a:pt x="85" y="177"/>
                      </a:lnTo>
                      <a:lnTo>
                        <a:pt x="73" y="179"/>
                      </a:lnTo>
                      <a:lnTo>
                        <a:pt x="57" y="179"/>
                      </a:lnTo>
                      <a:lnTo>
                        <a:pt x="181" y="179"/>
                      </a:lnTo>
                      <a:lnTo>
                        <a:pt x="179" y="164"/>
                      </a:lnTo>
                      <a:lnTo>
                        <a:pt x="160" y="164"/>
                      </a:lnTo>
                      <a:lnTo>
                        <a:pt x="153" y="157"/>
                      </a:lnTo>
                      <a:lnTo>
                        <a:pt x="151" y="146"/>
                      </a:lnTo>
                      <a:lnTo>
                        <a:pt x="149" y="138"/>
                      </a:lnTo>
                      <a:lnTo>
                        <a:pt x="148" y="129"/>
                      </a:lnTo>
                      <a:lnTo>
                        <a:pt x="147" y="12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28" name="Freeform 15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78 w 183"/>
                    <a:gd name="T1" fmla="*/ 155 h 218"/>
                    <a:gd name="T2" fmla="*/ 171 w 183"/>
                    <a:gd name="T3" fmla="*/ 161 h 218"/>
                    <a:gd name="T4" fmla="*/ 167 w 183"/>
                    <a:gd name="T5" fmla="*/ 163 h 218"/>
                    <a:gd name="T6" fmla="*/ 165 w 183"/>
                    <a:gd name="T7" fmla="*/ 163 h 218"/>
                    <a:gd name="T8" fmla="*/ 160 w 183"/>
                    <a:gd name="T9" fmla="*/ 164 h 218"/>
                    <a:gd name="T10" fmla="*/ 179 w 183"/>
                    <a:gd name="T11" fmla="*/ 164 h 218"/>
                    <a:gd name="T12" fmla="*/ 178 w 183"/>
                    <a:gd name="T13" fmla="*/ 155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18">
                      <a:moveTo>
                        <a:pt x="178" y="155"/>
                      </a:moveTo>
                      <a:lnTo>
                        <a:pt x="171" y="161"/>
                      </a:lnTo>
                      <a:lnTo>
                        <a:pt x="167" y="163"/>
                      </a:lnTo>
                      <a:lnTo>
                        <a:pt x="165" y="163"/>
                      </a:lnTo>
                      <a:lnTo>
                        <a:pt x="160" y="164"/>
                      </a:lnTo>
                      <a:lnTo>
                        <a:pt x="179" y="164"/>
                      </a:lnTo>
                      <a:lnTo>
                        <a:pt x="178" y="155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29" name="Freeform 16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77 w 183"/>
                    <a:gd name="T1" fmla="*/ 0 h 218"/>
                    <a:gd name="T2" fmla="*/ 73 w 183"/>
                    <a:gd name="T3" fmla="*/ 0 h 218"/>
                    <a:gd name="T4" fmla="*/ 68 w 183"/>
                    <a:gd name="T5" fmla="*/ 1 h 218"/>
                    <a:gd name="T6" fmla="*/ 55 w 183"/>
                    <a:gd name="T7" fmla="*/ 4 h 218"/>
                    <a:gd name="T8" fmla="*/ 41 w 183"/>
                    <a:gd name="T9" fmla="*/ 10 h 218"/>
                    <a:gd name="T10" fmla="*/ 25 w 183"/>
                    <a:gd name="T11" fmla="*/ 20 h 218"/>
                    <a:gd name="T12" fmla="*/ 7 w 183"/>
                    <a:gd name="T13" fmla="*/ 37 h 218"/>
                    <a:gd name="T14" fmla="*/ 17 w 183"/>
                    <a:gd name="T15" fmla="*/ 78 h 218"/>
                    <a:gd name="T16" fmla="*/ 38 w 183"/>
                    <a:gd name="T17" fmla="*/ 56 h 218"/>
                    <a:gd name="T18" fmla="*/ 53 w 183"/>
                    <a:gd name="T19" fmla="*/ 45 h 218"/>
                    <a:gd name="T20" fmla="*/ 76 w 183"/>
                    <a:gd name="T21" fmla="*/ 43 h 218"/>
                    <a:gd name="T22" fmla="*/ 134 w 183"/>
                    <a:gd name="T23" fmla="*/ 43 h 218"/>
                    <a:gd name="T24" fmla="*/ 127 w 183"/>
                    <a:gd name="T25" fmla="*/ 24 h 218"/>
                    <a:gd name="T26" fmla="*/ 112 w 183"/>
                    <a:gd name="T27" fmla="*/ 9 h 218"/>
                    <a:gd name="T28" fmla="*/ 94 w 183"/>
                    <a:gd name="T29" fmla="*/ 1 h 218"/>
                    <a:gd name="T30" fmla="*/ 77 w 183"/>
                    <a:gd name="T31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" h="218">
                      <a:moveTo>
                        <a:pt x="77" y="0"/>
                      </a:moveTo>
                      <a:lnTo>
                        <a:pt x="73" y="0"/>
                      </a:lnTo>
                      <a:lnTo>
                        <a:pt x="68" y="1"/>
                      </a:lnTo>
                      <a:lnTo>
                        <a:pt x="55" y="4"/>
                      </a:lnTo>
                      <a:lnTo>
                        <a:pt x="41" y="10"/>
                      </a:lnTo>
                      <a:lnTo>
                        <a:pt x="25" y="20"/>
                      </a:lnTo>
                      <a:lnTo>
                        <a:pt x="7" y="37"/>
                      </a:lnTo>
                      <a:lnTo>
                        <a:pt x="17" y="78"/>
                      </a:lnTo>
                      <a:lnTo>
                        <a:pt x="38" y="56"/>
                      </a:lnTo>
                      <a:lnTo>
                        <a:pt x="53" y="45"/>
                      </a:lnTo>
                      <a:lnTo>
                        <a:pt x="76" y="43"/>
                      </a:lnTo>
                      <a:lnTo>
                        <a:pt x="134" y="43"/>
                      </a:lnTo>
                      <a:lnTo>
                        <a:pt x="127" y="24"/>
                      </a:lnTo>
                      <a:lnTo>
                        <a:pt x="112" y="9"/>
                      </a:lnTo>
                      <a:lnTo>
                        <a:pt x="94" y="1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0730" name="Group 17"/>
              <p:cNvGrpSpPr/>
              <p:nvPr/>
            </p:nvGrpSpPr>
            <p:grpSpPr bwMode="auto">
              <a:xfrm>
                <a:off x="2881" y="-459"/>
                <a:ext cx="190" cy="221"/>
                <a:chOff x="2881" y="-459"/>
                <a:chExt cx="190" cy="221"/>
              </a:xfrm>
            </p:grpSpPr>
            <p:sp>
              <p:nvSpPr>
                <p:cNvPr id="30731" name="Freeform 18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47 w 190"/>
                    <a:gd name="T1" fmla="*/ 14 h 221"/>
                    <a:gd name="T2" fmla="*/ 0 w 190"/>
                    <a:gd name="T3" fmla="*/ 20 h 221"/>
                    <a:gd name="T4" fmla="*/ 23 w 190"/>
                    <a:gd name="T5" fmla="*/ 220 h 221"/>
                    <a:gd name="T6" fmla="*/ 71 w 190"/>
                    <a:gd name="T7" fmla="*/ 214 h 221"/>
                    <a:gd name="T8" fmla="*/ 55 w 190"/>
                    <a:gd name="T9" fmla="*/ 78 h 221"/>
                    <a:gd name="T10" fmla="*/ 69 w 190"/>
                    <a:gd name="T11" fmla="*/ 62 h 221"/>
                    <a:gd name="T12" fmla="*/ 85 w 190"/>
                    <a:gd name="T13" fmla="*/ 50 h 221"/>
                    <a:gd name="T14" fmla="*/ 110 w 190"/>
                    <a:gd name="T15" fmla="*/ 49 h 221"/>
                    <a:gd name="T16" fmla="*/ 171 w 190"/>
                    <a:gd name="T17" fmla="*/ 49 h 221"/>
                    <a:gd name="T18" fmla="*/ 169 w 190"/>
                    <a:gd name="T19" fmla="*/ 38 h 221"/>
                    <a:gd name="T20" fmla="*/ 50 w 190"/>
                    <a:gd name="T21" fmla="*/ 38 h 221"/>
                    <a:gd name="T22" fmla="*/ 47 w 190"/>
                    <a:gd name="T23" fmla="*/ 14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47" y="14"/>
                      </a:moveTo>
                      <a:lnTo>
                        <a:pt x="0" y="20"/>
                      </a:lnTo>
                      <a:lnTo>
                        <a:pt x="23" y="220"/>
                      </a:lnTo>
                      <a:lnTo>
                        <a:pt x="71" y="214"/>
                      </a:lnTo>
                      <a:lnTo>
                        <a:pt x="55" y="78"/>
                      </a:lnTo>
                      <a:lnTo>
                        <a:pt x="69" y="62"/>
                      </a:lnTo>
                      <a:lnTo>
                        <a:pt x="85" y="50"/>
                      </a:lnTo>
                      <a:lnTo>
                        <a:pt x="110" y="49"/>
                      </a:lnTo>
                      <a:lnTo>
                        <a:pt x="171" y="49"/>
                      </a:lnTo>
                      <a:lnTo>
                        <a:pt x="169" y="38"/>
                      </a:lnTo>
                      <a:lnTo>
                        <a:pt x="50" y="38"/>
                      </a:lnTo>
                      <a:lnTo>
                        <a:pt x="47" y="14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32" name="Freeform 19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171 w 190"/>
                    <a:gd name="T1" fmla="*/ 49 h 221"/>
                    <a:gd name="T2" fmla="*/ 110 w 190"/>
                    <a:gd name="T3" fmla="*/ 49 h 221"/>
                    <a:gd name="T4" fmla="*/ 122 w 190"/>
                    <a:gd name="T5" fmla="*/ 60 h 221"/>
                    <a:gd name="T6" fmla="*/ 126 w 190"/>
                    <a:gd name="T7" fmla="*/ 83 h 221"/>
                    <a:gd name="T8" fmla="*/ 129 w 190"/>
                    <a:gd name="T9" fmla="*/ 103 h 221"/>
                    <a:gd name="T10" fmla="*/ 131 w 190"/>
                    <a:gd name="T11" fmla="*/ 122 h 221"/>
                    <a:gd name="T12" fmla="*/ 133 w 190"/>
                    <a:gd name="T13" fmla="*/ 140 h 221"/>
                    <a:gd name="T14" fmla="*/ 141 w 190"/>
                    <a:gd name="T15" fmla="*/ 205 h 221"/>
                    <a:gd name="T16" fmla="*/ 189 w 190"/>
                    <a:gd name="T17" fmla="*/ 199 h 221"/>
                    <a:gd name="T18" fmla="*/ 178 w 190"/>
                    <a:gd name="T19" fmla="*/ 99 h 221"/>
                    <a:gd name="T20" fmla="*/ 174 w 190"/>
                    <a:gd name="T21" fmla="*/ 60 h 221"/>
                    <a:gd name="T22" fmla="*/ 171 w 190"/>
                    <a:gd name="T23" fmla="*/ 49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171" y="49"/>
                      </a:moveTo>
                      <a:lnTo>
                        <a:pt x="110" y="49"/>
                      </a:lnTo>
                      <a:lnTo>
                        <a:pt x="122" y="60"/>
                      </a:lnTo>
                      <a:lnTo>
                        <a:pt x="126" y="83"/>
                      </a:lnTo>
                      <a:lnTo>
                        <a:pt x="129" y="103"/>
                      </a:lnTo>
                      <a:lnTo>
                        <a:pt x="131" y="122"/>
                      </a:lnTo>
                      <a:lnTo>
                        <a:pt x="133" y="140"/>
                      </a:lnTo>
                      <a:lnTo>
                        <a:pt x="141" y="205"/>
                      </a:lnTo>
                      <a:lnTo>
                        <a:pt x="189" y="199"/>
                      </a:lnTo>
                      <a:lnTo>
                        <a:pt x="178" y="99"/>
                      </a:lnTo>
                      <a:lnTo>
                        <a:pt x="174" y="60"/>
                      </a:lnTo>
                      <a:lnTo>
                        <a:pt x="171" y="4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33" name="Freeform 20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119 w 190"/>
                    <a:gd name="T1" fmla="*/ 0 h 221"/>
                    <a:gd name="T2" fmla="*/ 115 w 190"/>
                    <a:gd name="T3" fmla="*/ 0 h 221"/>
                    <a:gd name="T4" fmla="*/ 112 w 190"/>
                    <a:gd name="T5" fmla="*/ 0 h 221"/>
                    <a:gd name="T6" fmla="*/ 91 w 190"/>
                    <a:gd name="T7" fmla="*/ 6 h 221"/>
                    <a:gd name="T8" fmla="*/ 73 w 190"/>
                    <a:gd name="T9" fmla="*/ 15 h 221"/>
                    <a:gd name="T10" fmla="*/ 58 w 190"/>
                    <a:gd name="T11" fmla="*/ 29 h 221"/>
                    <a:gd name="T12" fmla="*/ 50 w 190"/>
                    <a:gd name="T13" fmla="*/ 38 h 221"/>
                    <a:gd name="T14" fmla="*/ 169 w 190"/>
                    <a:gd name="T15" fmla="*/ 38 h 221"/>
                    <a:gd name="T16" fmla="*/ 168 w 190"/>
                    <a:gd name="T17" fmla="*/ 36 h 221"/>
                    <a:gd name="T18" fmla="*/ 159 w 190"/>
                    <a:gd name="T19" fmla="*/ 17 h 221"/>
                    <a:gd name="T20" fmla="*/ 144 w 190"/>
                    <a:gd name="T21" fmla="*/ 4 h 221"/>
                    <a:gd name="T22" fmla="*/ 119 w 190"/>
                    <a:gd name="T23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119" y="0"/>
                      </a:moveTo>
                      <a:lnTo>
                        <a:pt x="115" y="0"/>
                      </a:lnTo>
                      <a:lnTo>
                        <a:pt x="112" y="0"/>
                      </a:lnTo>
                      <a:lnTo>
                        <a:pt x="91" y="6"/>
                      </a:lnTo>
                      <a:lnTo>
                        <a:pt x="73" y="15"/>
                      </a:lnTo>
                      <a:lnTo>
                        <a:pt x="58" y="29"/>
                      </a:lnTo>
                      <a:lnTo>
                        <a:pt x="50" y="38"/>
                      </a:lnTo>
                      <a:lnTo>
                        <a:pt x="169" y="38"/>
                      </a:lnTo>
                      <a:lnTo>
                        <a:pt x="168" y="36"/>
                      </a:lnTo>
                      <a:lnTo>
                        <a:pt x="159" y="17"/>
                      </a:lnTo>
                      <a:lnTo>
                        <a:pt x="144" y="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0734" name="Group 21"/>
              <p:cNvGrpSpPr/>
              <p:nvPr/>
            </p:nvGrpSpPr>
            <p:grpSpPr bwMode="auto">
              <a:xfrm>
                <a:off x="3095" y="-526"/>
                <a:ext cx="226" cy="303"/>
                <a:chOff x="3095" y="-526"/>
                <a:chExt cx="226" cy="303"/>
              </a:xfrm>
            </p:grpSpPr>
            <p:sp>
              <p:nvSpPr>
                <p:cNvPr id="30735" name="Freeform 22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165 w 226"/>
                    <a:gd name="T1" fmla="*/ 271 h 303"/>
                    <a:gd name="T2" fmla="*/ 117 w 226"/>
                    <a:gd name="T3" fmla="*/ 271 h 303"/>
                    <a:gd name="T4" fmla="*/ 112 w 226"/>
                    <a:gd name="T5" fmla="*/ 292 h 303"/>
                    <a:gd name="T6" fmla="*/ 158 w 226"/>
                    <a:gd name="T7" fmla="*/ 303 h 303"/>
                    <a:gd name="T8" fmla="*/ 165 w 226"/>
                    <a:gd name="T9" fmla="*/ 271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303">
                      <a:moveTo>
                        <a:pt x="165" y="271"/>
                      </a:moveTo>
                      <a:lnTo>
                        <a:pt x="117" y="271"/>
                      </a:lnTo>
                      <a:lnTo>
                        <a:pt x="112" y="292"/>
                      </a:lnTo>
                      <a:lnTo>
                        <a:pt x="158" y="303"/>
                      </a:lnTo>
                      <a:lnTo>
                        <a:pt x="165" y="27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36" name="Freeform 23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98 w 226"/>
                    <a:gd name="T1" fmla="*/ 80 h 303"/>
                    <a:gd name="T2" fmla="*/ 78 w 226"/>
                    <a:gd name="T3" fmla="*/ 82 h 303"/>
                    <a:gd name="T4" fmla="*/ 59 w 226"/>
                    <a:gd name="T5" fmla="*/ 88 h 303"/>
                    <a:gd name="T6" fmla="*/ 43 w 226"/>
                    <a:gd name="T7" fmla="*/ 98 h 303"/>
                    <a:gd name="T8" fmla="*/ 30 w 226"/>
                    <a:gd name="T9" fmla="*/ 111 h 303"/>
                    <a:gd name="T10" fmla="*/ 18 w 226"/>
                    <a:gd name="T11" fmla="*/ 126 h 303"/>
                    <a:gd name="T12" fmla="*/ 9 w 226"/>
                    <a:gd name="T13" fmla="*/ 144 h 303"/>
                    <a:gd name="T14" fmla="*/ 3 w 226"/>
                    <a:gd name="T15" fmla="*/ 163 h 303"/>
                    <a:gd name="T16" fmla="*/ 0 w 226"/>
                    <a:gd name="T17" fmla="*/ 187 h 303"/>
                    <a:gd name="T18" fmla="*/ 0 w 226"/>
                    <a:gd name="T19" fmla="*/ 209 h 303"/>
                    <a:gd name="T20" fmla="*/ 4 w 226"/>
                    <a:gd name="T21" fmla="*/ 229 h 303"/>
                    <a:gd name="T22" fmla="*/ 11 w 226"/>
                    <a:gd name="T23" fmla="*/ 247 h 303"/>
                    <a:gd name="T24" fmla="*/ 22 w 226"/>
                    <a:gd name="T25" fmla="*/ 262 h 303"/>
                    <a:gd name="T26" fmla="*/ 35 w 226"/>
                    <a:gd name="T27" fmla="*/ 274 h 303"/>
                    <a:gd name="T28" fmla="*/ 52 w 226"/>
                    <a:gd name="T29" fmla="*/ 283 h 303"/>
                    <a:gd name="T30" fmla="*/ 75 w 226"/>
                    <a:gd name="T31" fmla="*/ 286 h 303"/>
                    <a:gd name="T32" fmla="*/ 95 w 226"/>
                    <a:gd name="T33" fmla="*/ 283 h 303"/>
                    <a:gd name="T34" fmla="*/ 110 w 226"/>
                    <a:gd name="T35" fmla="*/ 275 h 303"/>
                    <a:gd name="T36" fmla="*/ 117 w 226"/>
                    <a:gd name="T37" fmla="*/ 271 h 303"/>
                    <a:gd name="T38" fmla="*/ 165 w 226"/>
                    <a:gd name="T39" fmla="*/ 271 h 303"/>
                    <a:gd name="T40" fmla="*/ 170 w 226"/>
                    <a:gd name="T41" fmla="*/ 248 h 303"/>
                    <a:gd name="T42" fmla="*/ 87 w 226"/>
                    <a:gd name="T43" fmla="*/ 248 h 303"/>
                    <a:gd name="T44" fmla="*/ 85 w 226"/>
                    <a:gd name="T45" fmla="*/ 248 h 303"/>
                    <a:gd name="T46" fmla="*/ 83 w 226"/>
                    <a:gd name="T47" fmla="*/ 248 h 303"/>
                    <a:gd name="T48" fmla="*/ 67 w 226"/>
                    <a:gd name="T49" fmla="*/ 240 h 303"/>
                    <a:gd name="T50" fmla="*/ 55 w 226"/>
                    <a:gd name="T51" fmla="*/ 226 h 303"/>
                    <a:gd name="T52" fmla="*/ 49 w 226"/>
                    <a:gd name="T53" fmla="*/ 207 h 303"/>
                    <a:gd name="T54" fmla="*/ 49 w 226"/>
                    <a:gd name="T55" fmla="*/ 185 h 303"/>
                    <a:gd name="T56" fmla="*/ 57 w 226"/>
                    <a:gd name="T57" fmla="*/ 159 h 303"/>
                    <a:gd name="T58" fmla="*/ 69 w 226"/>
                    <a:gd name="T59" fmla="*/ 140 h 303"/>
                    <a:gd name="T60" fmla="*/ 83 w 226"/>
                    <a:gd name="T61" fmla="*/ 128 h 303"/>
                    <a:gd name="T62" fmla="*/ 99 w 226"/>
                    <a:gd name="T63" fmla="*/ 123 h 303"/>
                    <a:gd name="T64" fmla="*/ 200 w 226"/>
                    <a:gd name="T65" fmla="*/ 123 h 303"/>
                    <a:gd name="T66" fmla="*/ 203 w 226"/>
                    <a:gd name="T67" fmla="*/ 109 h 303"/>
                    <a:gd name="T68" fmla="*/ 152 w 226"/>
                    <a:gd name="T69" fmla="*/ 109 h 303"/>
                    <a:gd name="T70" fmla="*/ 151 w 226"/>
                    <a:gd name="T71" fmla="*/ 109 h 303"/>
                    <a:gd name="T72" fmla="*/ 138 w 226"/>
                    <a:gd name="T73" fmla="*/ 92 h 303"/>
                    <a:gd name="T74" fmla="*/ 120 w 226"/>
                    <a:gd name="T75" fmla="*/ 83 h 303"/>
                    <a:gd name="T76" fmla="*/ 98 w 226"/>
                    <a:gd name="T77" fmla="*/ 8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6" h="303">
                      <a:moveTo>
                        <a:pt x="98" y="80"/>
                      </a:moveTo>
                      <a:lnTo>
                        <a:pt x="78" y="82"/>
                      </a:lnTo>
                      <a:lnTo>
                        <a:pt x="59" y="88"/>
                      </a:lnTo>
                      <a:lnTo>
                        <a:pt x="43" y="98"/>
                      </a:lnTo>
                      <a:lnTo>
                        <a:pt x="30" y="111"/>
                      </a:lnTo>
                      <a:lnTo>
                        <a:pt x="18" y="126"/>
                      </a:lnTo>
                      <a:lnTo>
                        <a:pt x="9" y="144"/>
                      </a:lnTo>
                      <a:lnTo>
                        <a:pt x="3" y="163"/>
                      </a:lnTo>
                      <a:lnTo>
                        <a:pt x="0" y="187"/>
                      </a:lnTo>
                      <a:lnTo>
                        <a:pt x="0" y="209"/>
                      </a:lnTo>
                      <a:lnTo>
                        <a:pt x="4" y="229"/>
                      </a:lnTo>
                      <a:lnTo>
                        <a:pt x="11" y="247"/>
                      </a:lnTo>
                      <a:lnTo>
                        <a:pt x="22" y="262"/>
                      </a:lnTo>
                      <a:lnTo>
                        <a:pt x="35" y="274"/>
                      </a:lnTo>
                      <a:lnTo>
                        <a:pt x="52" y="283"/>
                      </a:lnTo>
                      <a:lnTo>
                        <a:pt x="75" y="286"/>
                      </a:lnTo>
                      <a:lnTo>
                        <a:pt x="95" y="283"/>
                      </a:lnTo>
                      <a:lnTo>
                        <a:pt x="110" y="275"/>
                      </a:lnTo>
                      <a:lnTo>
                        <a:pt x="117" y="271"/>
                      </a:lnTo>
                      <a:lnTo>
                        <a:pt x="165" y="271"/>
                      </a:lnTo>
                      <a:lnTo>
                        <a:pt x="170" y="248"/>
                      </a:lnTo>
                      <a:lnTo>
                        <a:pt x="87" y="248"/>
                      </a:lnTo>
                      <a:lnTo>
                        <a:pt x="85" y="248"/>
                      </a:lnTo>
                      <a:lnTo>
                        <a:pt x="83" y="248"/>
                      </a:lnTo>
                      <a:lnTo>
                        <a:pt x="67" y="240"/>
                      </a:lnTo>
                      <a:lnTo>
                        <a:pt x="55" y="226"/>
                      </a:lnTo>
                      <a:lnTo>
                        <a:pt x="49" y="207"/>
                      </a:lnTo>
                      <a:lnTo>
                        <a:pt x="49" y="185"/>
                      </a:lnTo>
                      <a:lnTo>
                        <a:pt x="57" y="159"/>
                      </a:lnTo>
                      <a:lnTo>
                        <a:pt x="69" y="140"/>
                      </a:lnTo>
                      <a:lnTo>
                        <a:pt x="83" y="128"/>
                      </a:lnTo>
                      <a:lnTo>
                        <a:pt x="99" y="123"/>
                      </a:lnTo>
                      <a:lnTo>
                        <a:pt x="200" y="123"/>
                      </a:lnTo>
                      <a:lnTo>
                        <a:pt x="203" y="109"/>
                      </a:lnTo>
                      <a:lnTo>
                        <a:pt x="152" y="109"/>
                      </a:lnTo>
                      <a:lnTo>
                        <a:pt x="151" y="109"/>
                      </a:lnTo>
                      <a:lnTo>
                        <a:pt x="138" y="92"/>
                      </a:lnTo>
                      <a:lnTo>
                        <a:pt x="120" y="83"/>
                      </a:lnTo>
                      <a:lnTo>
                        <a:pt x="98" y="8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37" name="Freeform 24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200 w 226"/>
                    <a:gd name="T1" fmla="*/ 123 h 303"/>
                    <a:gd name="T2" fmla="*/ 99 w 226"/>
                    <a:gd name="T3" fmla="*/ 123 h 303"/>
                    <a:gd name="T4" fmla="*/ 126 w 226"/>
                    <a:gd name="T5" fmla="*/ 131 h 303"/>
                    <a:gd name="T6" fmla="*/ 139 w 226"/>
                    <a:gd name="T7" fmla="*/ 143 h 303"/>
                    <a:gd name="T8" fmla="*/ 125 w 226"/>
                    <a:gd name="T9" fmla="*/ 225 h 303"/>
                    <a:gd name="T10" fmla="*/ 111 w 226"/>
                    <a:gd name="T11" fmla="*/ 241 h 303"/>
                    <a:gd name="T12" fmla="*/ 92 w 226"/>
                    <a:gd name="T13" fmla="*/ 248 h 303"/>
                    <a:gd name="T14" fmla="*/ 87 w 226"/>
                    <a:gd name="T15" fmla="*/ 248 h 303"/>
                    <a:gd name="T16" fmla="*/ 170 w 226"/>
                    <a:gd name="T17" fmla="*/ 248 h 303"/>
                    <a:gd name="T18" fmla="*/ 200 w 226"/>
                    <a:gd name="T19" fmla="*/ 12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6" h="303">
                      <a:moveTo>
                        <a:pt x="200" y="123"/>
                      </a:moveTo>
                      <a:lnTo>
                        <a:pt x="99" y="123"/>
                      </a:lnTo>
                      <a:lnTo>
                        <a:pt x="126" y="131"/>
                      </a:lnTo>
                      <a:lnTo>
                        <a:pt x="139" y="143"/>
                      </a:lnTo>
                      <a:lnTo>
                        <a:pt x="125" y="225"/>
                      </a:lnTo>
                      <a:lnTo>
                        <a:pt x="111" y="241"/>
                      </a:lnTo>
                      <a:lnTo>
                        <a:pt x="92" y="248"/>
                      </a:lnTo>
                      <a:lnTo>
                        <a:pt x="87" y="248"/>
                      </a:lnTo>
                      <a:lnTo>
                        <a:pt x="170" y="248"/>
                      </a:lnTo>
                      <a:lnTo>
                        <a:pt x="200" y="12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38" name="Freeform 25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178 w 226"/>
                    <a:gd name="T1" fmla="*/ 0 h 303"/>
                    <a:gd name="T2" fmla="*/ 152 w 226"/>
                    <a:gd name="T3" fmla="*/ 109 h 303"/>
                    <a:gd name="T4" fmla="*/ 203 w 226"/>
                    <a:gd name="T5" fmla="*/ 109 h 303"/>
                    <a:gd name="T6" fmla="*/ 226 w 226"/>
                    <a:gd name="T7" fmla="*/ 10 h 303"/>
                    <a:gd name="T8" fmla="*/ 178 w 226"/>
                    <a:gd name="T9" fmla="*/ 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303">
                      <a:moveTo>
                        <a:pt x="178" y="0"/>
                      </a:moveTo>
                      <a:lnTo>
                        <a:pt x="152" y="109"/>
                      </a:lnTo>
                      <a:lnTo>
                        <a:pt x="203" y="109"/>
                      </a:lnTo>
                      <a:lnTo>
                        <a:pt x="226" y="1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</p:grpSp>
        <p:grpSp>
          <p:nvGrpSpPr>
            <p:cNvPr id="30739" name="Group 26"/>
            <p:cNvGrpSpPr/>
            <p:nvPr/>
          </p:nvGrpSpPr>
          <p:grpSpPr bwMode="auto">
            <a:xfrm>
              <a:off x="6102351" y="133350"/>
              <a:ext cx="749325" cy="165100"/>
              <a:chOff x="3424" y="-431"/>
              <a:chExt cx="1182" cy="260"/>
            </a:xfrm>
          </p:grpSpPr>
          <p:grpSp>
            <p:nvGrpSpPr>
              <p:cNvPr id="30740" name="Group 27"/>
              <p:cNvGrpSpPr/>
              <p:nvPr/>
            </p:nvGrpSpPr>
            <p:grpSpPr bwMode="auto">
              <a:xfrm>
                <a:off x="3424" y="-403"/>
                <a:ext cx="184" cy="224"/>
                <a:chOff x="3424" y="-403"/>
                <a:chExt cx="184" cy="224"/>
              </a:xfrm>
            </p:grpSpPr>
            <p:sp>
              <p:nvSpPr>
                <p:cNvPr id="30741" name="Freeform 28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50 w 184"/>
                    <a:gd name="T1" fmla="*/ 193 h 224"/>
                    <a:gd name="T2" fmla="*/ 85 w 184"/>
                    <a:gd name="T3" fmla="*/ 193 h 224"/>
                    <a:gd name="T4" fmla="*/ 100 w 184"/>
                    <a:gd name="T5" fmla="*/ 206 h 224"/>
                    <a:gd name="T6" fmla="*/ 116 w 184"/>
                    <a:gd name="T7" fmla="*/ 218 h 224"/>
                    <a:gd name="T8" fmla="*/ 134 w 184"/>
                    <a:gd name="T9" fmla="*/ 223 h 224"/>
                    <a:gd name="T10" fmla="*/ 152 w 184"/>
                    <a:gd name="T11" fmla="*/ 223 h 224"/>
                    <a:gd name="T12" fmla="*/ 165 w 184"/>
                    <a:gd name="T13" fmla="*/ 194 h 224"/>
                    <a:gd name="T14" fmla="*/ 153 w 184"/>
                    <a:gd name="T15" fmla="*/ 194 h 224"/>
                    <a:gd name="T16" fmla="*/ 150 w 184"/>
                    <a:gd name="T17" fmla="*/ 193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24">
                      <a:moveTo>
                        <a:pt x="150" y="193"/>
                      </a:moveTo>
                      <a:lnTo>
                        <a:pt x="85" y="193"/>
                      </a:lnTo>
                      <a:lnTo>
                        <a:pt x="100" y="206"/>
                      </a:lnTo>
                      <a:lnTo>
                        <a:pt x="116" y="218"/>
                      </a:lnTo>
                      <a:lnTo>
                        <a:pt x="134" y="223"/>
                      </a:lnTo>
                      <a:lnTo>
                        <a:pt x="152" y="223"/>
                      </a:lnTo>
                      <a:lnTo>
                        <a:pt x="165" y="194"/>
                      </a:lnTo>
                      <a:lnTo>
                        <a:pt x="153" y="194"/>
                      </a:lnTo>
                      <a:lnTo>
                        <a:pt x="150" y="19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42" name="Freeform 29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95 w 184"/>
                    <a:gd name="T1" fmla="*/ 79 h 224"/>
                    <a:gd name="T2" fmla="*/ 67 w 184"/>
                    <a:gd name="T3" fmla="*/ 79 h 224"/>
                    <a:gd name="T4" fmla="*/ 46 w 184"/>
                    <a:gd name="T5" fmla="*/ 83 h 224"/>
                    <a:gd name="T6" fmla="*/ 29 w 184"/>
                    <a:gd name="T7" fmla="*/ 89 h 224"/>
                    <a:gd name="T8" fmla="*/ 17 w 184"/>
                    <a:gd name="T9" fmla="*/ 97 h 224"/>
                    <a:gd name="T10" fmla="*/ 9 w 184"/>
                    <a:gd name="T11" fmla="*/ 108 h 224"/>
                    <a:gd name="T12" fmla="*/ 3 w 184"/>
                    <a:gd name="T13" fmla="*/ 120 h 224"/>
                    <a:gd name="T14" fmla="*/ 0 w 184"/>
                    <a:gd name="T15" fmla="*/ 141 h 224"/>
                    <a:gd name="T16" fmla="*/ 2 w 184"/>
                    <a:gd name="T17" fmla="*/ 160 h 224"/>
                    <a:gd name="T18" fmla="*/ 11 w 184"/>
                    <a:gd name="T19" fmla="*/ 176 h 224"/>
                    <a:gd name="T20" fmla="*/ 26 w 184"/>
                    <a:gd name="T21" fmla="*/ 188 h 224"/>
                    <a:gd name="T22" fmla="*/ 50 w 184"/>
                    <a:gd name="T23" fmla="*/ 195 h 224"/>
                    <a:gd name="T24" fmla="*/ 69 w 184"/>
                    <a:gd name="T25" fmla="*/ 196 h 224"/>
                    <a:gd name="T26" fmla="*/ 85 w 184"/>
                    <a:gd name="T27" fmla="*/ 193 h 224"/>
                    <a:gd name="T28" fmla="*/ 150 w 184"/>
                    <a:gd name="T29" fmla="*/ 193 h 224"/>
                    <a:gd name="T30" fmla="*/ 146 w 184"/>
                    <a:gd name="T31" fmla="*/ 191 h 224"/>
                    <a:gd name="T32" fmla="*/ 143 w 184"/>
                    <a:gd name="T33" fmla="*/ 182 h 224"/>
                    <a:gd name="T34" fmla="*/ 146 w 184"/>
                    <a:gd name="T35" fmla="*/ 171 h 224"/>
                    <a:gd name="T36" fmla="*/ 148 w 184"/>
                    <a:gd name="T37" fmla="*/ 165 h 224"/>
                    <a:gd name="T38" fmla="*/ 71 w 184"/>
                    <a:gd name="T39" fmla="*/ 165 h 224"/>
                    <a:gd name="T40" fmla="*/ 67 w 184"/>
                    <a:gd name="T41" fmla="*/ 165 h 224"/>
                    <a:gd name="T42" fmla="*/ 65 w 184"/>
                    <a:gd name="T43" fmla="*/ 164 h 224"/>
                    <a:gd name="T44" fmla="*/ 49 w 184"/>
                    <a:gd name="T45" fmla="*/ 153 h 224"/>
                    <a:gd name="T46" fmla="*/ 47 w 184"/>
                    <a:gd name="T47" fmla="*/ 134 h 224"/>
                    <a:gd name="T48" fmla="*/ 55 w 184"/>
                    <a:gd name="T49" fmla="*/ 121 h 224"/>
                    <a:gd name="T50" fmla="*/ 69 w 184"/>
                    <a:gd name="T51" fmla="*/ 114 h 224"/>
                    <a:gd name="T52" fmla="*/ 91 w 184"/>
                    <a:gd name="T53" fmla="*/ 111 h 224"/>
                    <a:gd name="T54" fmla="*/ 168 w 184"/>
                    <a:gd name="T55" fmla="*/ 111 h 224"/>
                    <a:gd name="T56" fmla="*/ 174 w 184"/>
                    <a:gd name="T57" fmla="*/ 93 h 224"/>
                    <a:gd name="T58" fmla="*/ 176 w 184"/>
                    <a:gd name="T59" fmla="*/ 88 h 224"/>
                    <a:gd name="T60" fmla="*/ 178 w 184"/>
                    <a:gd name="T61" fmla="*/ 83 h 224"/>
                    <a:gd name="T62" fmla="*/ 128 w 184"/>
                    <a:gd name="T63" fmla="*/ 83 h 224"/>
                    <a:gd name="T64" fmla="*/ 95 w 184"/>
                    <a:gd name="T65" fmla="*/ 79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4" h="224">
                      <a:moveTo>
                        <a:pt x="95" y="79"/>
                      </a:moveTo>
                      <a:lnTo>
                        <a:pt x="67" y="79"/>
                      </a:lnTo>
                      <a:lnTo>
                        <a:pt x="46" y="83"/>
                      </a:lnTo>
                      <a:lnTo>
                        <a:pt x="29" y="89"/>
                      </a:lnTo>
                      <a:lnTo>
                        <a:pt x="17" y="97"/>
                      </a:lnTo>
                      <a:lnTo>
                        <a:pt x="9" y="108"/>
                      </a:lnTo>
                      <a:lnTo>
                        <a:pt x="3" y="120"/>
                      </a:lnTo>
                      <a:lnTo>
                        <a:pt x="0" y="141"/>
                      </a:lnTo>
                      <a:lnTo>
                        <a:pt x="2" y="160"/>
                      </a:lnTo>
                      <a:lnTo>
                        <a:pt x="11" y="176"/>
                      </a:lnTo>
                      <a:lnTo>
                        <a:pt x="26" y="188"/>
                      </a:lnTo>
                      <a:lnTo>
                        <a:pt x="50" y="195"/>
                      </a:lnTo>
                      <a:lnTo>
                        <a:pt x="69" y="196"/>
                      </a:lnTo>
                      <a:lnTo>
                        <a:pt x="85" y="193"/>
                      </a:lnTo>
                      <a:lnTo>
                        <a:pt x="150" y="193"/>
                      </a:lnTo>
                      <a:lnTo>
                        <a:pt x="146" y="191"/>
                      </a:lnTo>
                      <a:lnTo>
                        <a:pt x="143" y="182"/>
                      </a:lnTo>
                      <a:lnTo>
                        <a:pt x="146" y="171"/>
                      </a:lnTo>
                      <a:lnTo>
                        <a:pt x="148" y="165"/>
                      </a:lnTo>
                      <a:lnTo>
                        <a:pt x="71" y="165"/>
                      </a:lnTo>
                      <a:lnTo>
                        <a:pt x="67" y="165"/>
                      </a:lnTo>
                      <a:lnTo>
                        <a:pt x="65" y="164"/>
                      </a:lnTo>
                      <a:lnTo>
                        <a:pt x="49" y="153"/>
                      </a:lnTo>
                      <a:lnTo>
                        <a:pt x="47" y="134"/>
                      </a:lnTo>
                      <a:lnTo>
                        <a:pt x="55" y="121"/>
                      </a:lnTo>
                      <a:lnTo>
                        <a:pt x="69" y="114"/>
                      </a:lnTo>
                      <a:lnTo>
                        <a:pt x="91" y="111"/>
                      </a:lnTo>
                      <a:lnTo>
                        <a:pt x="168" y="111"/>
                      </a:lnTo>
                      <a:lnTo>
                        <a:pt x="174" y="93"/>
                      </a:lnTo>
                      <a:lnTo>
                        <a:pt x="176" y="88"/>
                      </a:lnTo>
                      <a:lnTo>
                        <a:pt x="178" y="83"/>
                      </a:lnTo>
                      <a:lnTo>
                        <a:pt x="128" y="83"/>
                      </a:lnTo>
                      <a:lnTo>
                        <a:pt x="95" y="7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43" name="Freeform 30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66 w 184"/>
                    <a:gd name="T1" fmla="*/ 192 h 224"/>
                    <a:gd name="T2" fmla="*/ 157 w 184"/>
                    <a:gd name="T3" fmla="*/ 194 h 224"/>
                    <a:gd name="T4" fmla="*/ 153 w 184"/>
                    <a:gd name="T5" fmla="*/ 194 h 224"/>
                    <a:gd name="T6" fmla="*/ 165 w 184"/>
                    <a:gd name="T7" fmla="*/ 194 h 224"/>
                    <a:gd name="T8" fmla="*/ 166 w 184"/>
                    <a:gd name="T9" fmla="*/ 192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24">
                      <a:moveTo>
                        <a:pt x="166" y="192"/>
                      </a:moveTo>
                      <a:lnTo>
                        <a:pt x="157" y="194"/>
                      </a:lnTo>
                      <a:lnTo>
                        <a:pt x="153" y="194"/>
                      </a:lnTo>
                      <a:lnTo>
                        <a:pt x="165" y="194"/>
                      </a:lnTo>
                      <a:lnTo>
                        <a:pt x="166" y="19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44" name="Freeform 31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68 w 184"/>
                    <a:gd name="T1" fmla="*/ 111 h 224"/>
                    <a:gd name="T2" fmla="*/ 91 w 184"/>
                    <a:gd name="T3" fmla="*/ 111 h 224"/>
                    <a:gd name="T4" fmla="*/ 104 w 184"/>
                    <a:gd name="T5" fmla="*/ 157 h 224"/>
                    <a:gd name="T6" fmla="*/ 93 w 184"/>
                    <a:gd name="T7" fmla="*/ 163 h 224"/>
                    <a:gd name="T8" fmla="*/ 83 w 184"/>
                    <a:gd name="T9" fmla="*/ 165 h 224"/>
                    <a:gd name="T10" fmla="*/ 148 w 184"/>
                    <a:gd name="T11" fmla="*/ 165 h 224"/>
                    <a:gd name="T12" fmla="*/ 149 w 184"/>
                    <a:gd name="T13" fmla="*/ 163 h 224"/>
                    <a:gd name="T14" fmla="*/ 155 w 184"/>
                    <a:gd name="T15" fmla="*/ 148 h 224"/>
                    <a:gd name="T16" fmla="*/ 168 w 184"/>
                    <a:gd name="T17" fmla="*/ 11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24">
                      <a:moveTo>
                        <a:pt x="168" y="111"/>
                      </a:moveTo>
                      <a:lnTo>
                        <a:pt x="91" y="111"/>
                      </a:lnTo>
                      <a:lnTo>
                        <a:pt x="104" y="157"/>
                      </a:lnTo>
                      <a:lnTo>
                        <a:pt x="93" y="163"/>
                      </a:lnTo>
                      <a:lnTo>
                        <a:pt x="83" y="165"/>
                      </a:lnTo>
                      <a:lnTo>
                        <a:pt x="148" y="165"/>
                      </a:lnTo>
                      <a:lnTo>
                        <a:pt x="149" y="163"/>
                      </a:lnTo>
                      <a:lnTo>
                        <a:pt x="155" y="148"/>
                      </a:lnTo>
                      <a:lnTo>
                        <a:pt x="168" y="11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45" name="Freeform 32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79 w 184"/>
                    <a:gd name="T1" fmla="*/ 36 h 224"/>
                    <a:gd name="T2" fmla="*/ 107 w 184"/>
                    <a:gd name="T3" fmla="*/ 36 h 224"/>
                    <a:gd name="T4" fmla="*/ 118 w 184"/>
                    <a:gd name="T5" fmla="*/ 38 h 224"/>
                    <a:gd name="T6" fmla="*/ 132 w 184"/>
                    <a:gd name="T7" fmla="*/ 47 h 224"/>
                    <a:gd name="T8" fmla="*/ 134 w 184"/>
                    <a:gd name="T9" fmla="*/ 66 h 224"/>
                    <a:gd name="T10" fmla="*/ 128 w 184"/>
                    <a:gd name="T11" fmla="*/ 83 h 224"/>
                    <a:gd name="T12" fmla="*/ 178 w 184"/>
                    <a:gd name="T13" fmla="*/ 83 h 224"/>
                    <a:gd name="T14" fmla="*/ 180 w 184"/>
                    <a:gd name="T15" fmla="*/ 77 h 224"/>
                    <a:gd name="T16" fmla="*/ 183 w 184"/>
                    <a:gd name="T17" fmla="*/ 55 h 224"/>
                    <a:gd name="T18" fmla="*/ 179 w 184"/>
                    <a:gd name="T19" fmla="*/ 3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4" h="224">
                      <a:moveTo>
                        <a:pt x="179" y="36"/>
                      </a:moveTo>
                      <a:lnTo>
                        <a:pt x="107" y="36"/>
                      </a:lnTo>
                      <a:lnTo>
                        <a:pt x="118" y="38"/>
                      </a:lnTo>
                      <a:lnTo>
                        <a:pt x="132" y="47"/>
                      </a:lnTo>
                      <a:lnTo>
                        <a:pt x="134" y="66"/>
                      </a:lnTo>
                      <a:lnTo>
                        <a:pt x="128" y="83"/>
                      </a:lnTo>
                      <a:lnTo>
                        <a:pt x="178" y="83"/>
                      </a:lnTo>
                      <a:lnTo>
                        <a:pt x="180" y="77"/>
                      </a:lnTo>
                      <a:lnTo>
                        <a:pt x="183" y="55"/>
                      </a:lnTo>
                      <a:lnTo>
                        <a:pt x="179" y="36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46" name="Freeform 33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16 w 184"/>
                    <a:gd name="T1" fmla="*/ 0 h 224"/>
                    <a:gd name="T2" fmla="*/ 100 w 184"/>
                    <a:gd name="T3" fmla="*/ 1 h 224"/>
                    <a:gd name="T4" fmla="*/ 82 w 184"/>
                    <a:gd name="T5" fmla="*/ 4 h 224"/>
                    <a:gd name="T6" fmla="*/ 61 w 184"/>
                    <a:gd name="T7" fmla="*/ 11 h 224"/>
                    <a:gd name="T8" fmla="*/ 46 w 184"/>
                    <a:gd name="T9" fmla="*/ 16 h 224"/>
                    <a:gd name="T10" fmla="*/ 60 w 184"/>
                    <a:gd name="T11" fmla="*/ 48 h 224"/>
                    <a:gd name="T12" fmla="*/ 89 w 184"/>
                    <a:gd name="T13" fmla="*/ 39 h 224"/>
                    <a:gd name="T14" fmla="*/ 107 w 184"/>
                    <a:gd name="T15" fmla="*/ 36 h 224"/>
                    <a:gd name="T16" fmla="*/ 179 w 184"/>
                    <a:gd name="T17" fmla="*/ 36 h 224"/>
                    <a:gd name="T18" fmla="*/ 169 w 184"/>
                    <a:gd name="T19" fmla="*/ 21 h 224"/>
                    <a:gd name="T20" fmla="*/ 155 w 184"/>
                    <a:gd name="T21" fmla="*/ 10 h 224"/>
                    <a:gd name="T22" fmla="*/ 132 w 184"/>
                    <a:gd name="T23" fmla="*/ 2 h 224"/>
                    <a:gd name="T24" fmla="*/ 116 w 184"/>
                    <a:gd name="T25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4" h="224">
                      <a:moveTo>
                        <a:pt x="116" y="0"/>
                      </a:moveTo>
                      <a:lnTo>
                        <a:pt x="100" y="1"/>
                      </a:lnTo>
                      <a:lnTo>
                        <a:pt x="82" y="4"/>
                      </a:lnTo>
                      <a:lnTo>
                        <a:pt x="61" y="11"/>
                      </a:lnTo>
                      <a:lnTo>
                        <a:pt x="46" y="16"/>
                      </a:lnTo>
                      <a:lnTo>
                        <a:pt x="60" y="48"/>
                      </a:lnTo>
                      <a:lnTo>
                        <a:pt x="89" y="39"/>
                      </a:lnTo>
                      <a:lnTo>
                        <a:pt x="107" y="36"/>
                      </a:lnTo>
                      <a:lnTo>
                        <a:pt x="179" y="36"/>
                      </a:lnTo>
                      <a:lnTo>
                        <a:pt x="169" y="21"/>
                      </a:lnTo>
                      <a:lnTo>
                        <a:pt x="155" y="10"/>
                      </a:lnTo>
                      <a:lnTo>
                        <a:pt x="132" y="2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0747" name="Group 34"/>
              <p:cNvGrpSpPr/>
              <p:nvPr/>
            </p:nvGrpSpPr>
            <p:grpSpPr bwMode="auto">
              <a:xfrm>
                <a:off x="3630" y="-385"/>
                <a:ext cx="178" cy="214"/>
                <a:chOff x="3630" y="-385"/>
                <a:chExt cx="178" cy="214"/>
              </a:xfrm>
            </p:grpSpPr>
            <p:sp>
              <p:nvSpPr>
                <p:cNvPr id="30748" name="Freeform 35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47 w 178"/>
                    <a:gd name="T1" fmla="*/ 9 h 214"/>
                    <a:gd name="T2" fmla="*/ 0 w 178"/>
                    <a:gd name="T3" fmla="*/ 12 h 214"/>
                    <a:gd name="T4" fmla="*/ 10 w 178"/>
                    <a:gd name="T5" fmla="*/ 214 h 214"/>
                    <a:gd name="T6" fmla="*/ 59 w 178"/>
                    <a:gd name="T7" fmla="*/ 211 h 214"/>
                    <a:gd name="T8" fmla="*/ 51 w 178"/>
                    <a:gd name="T9" fmla="*/ 74 h 214"/>
                    <a:gd name="T10" fmla="*/ 66 w 178"/>
                    <a:gd name="T11" fmla="*/ 59 h 214"/>
                    <a:gd name="T12" fmla="*/ 83 w 178"/>
                    <a:gd name="T13" fmla="*/ 48 h 214"/>
                    <a:gd name="T14" fmla="*/ 168 w 178"/>
                    <a:gd name="T15" fmla="*/ 48 h 214"/>
                    <a:gd name="T16" fmla="*/ 167 w 178"/>
                    <a:gd name="T17" fmla="*/ 39 h 214"/>
                    <a:gd name="T18" fmla="*/ 165 w 178"/>
                    <a:gd name="T19" fmla="*/ 34 h 214"/>
                    <a:gd name="T20" fmla="*/ 49 w 178"/>
                    <a:gd name="T21" fmla="*/ 34 h 214"/>
                    <a:gd name="T22" fmla="*/ 47 w 178"/>
                    <a:gd name="T23" fmla="*/ 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214">
                      <a:moveTo>
                        <a:pt x="47" y="9"/>
                      </a:moveTo>
                      <a:lnTo>
                        <a:pt x="0" y="12"/>
                      </a:lnTo>
                      <a:lnTo>
                        <a:pt x="10" y="214"/>
                      </a:lnTo>
                      <a:lnTo>
                        <a:pt x="59" y="211"/>
                      </a:lnTo>
                      <a:lnTo>
                        <a:pt x="51" y="74"/>
                      </a:lnTo>
                      <a:lnTo>
                        <a:pt x="66" y="59"/>
                      </a:lnTo>
                      <a:lnTo>
                        <a:pt x="83" y="48"/>
                      </a:lnTo>
                      <a:lnTo>
                        <a:pt x="168" y="48"/>
                      </a:lnTo>
                      <a:lnTo>
                        <a:pt x="167" y="39"/>
                      </a:lnTo>
                      <a:lnTo>
                        <a:pt x="165" y="34"/>
                      </a:lnTo>
                      <a:lnTo>
                        <a:pt x="49" y="34"/>
                      </a:lnTo>
                      <a:lnTo>
                        <a:pt x="47" y="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49" name="Freeform 36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168 w 178"/>
                    <a:gd name="T1" fmla="*/ 48 h 214"/>
                    <a:gd name="T2" fmla="*/ 83 w 178"/>
                    <a:gd name="T3" fmla="*/ 48 h 214"/>
                    <a:gd name="T4" fmla="*/ 109 w 178"/>
                    <a:gd name="T5" fmla="*/ 48 h 214"/>
                    <a:gd name="T6" fmla="*/ 120 w 178"/>
                    <a:gd name="T7" fmla="*/ 61 h 214"/>
                    <a:gd name="T8" fmla="*/ 122 w 178"/>
                    <a:gd name="T9" fmla="*/ 84 h 214"/>
                    <a:gd name="T10" fmla="*/ 124 w 178"/>
                    <a:gd name="T11" fmla="*/ 104 h 214"/>
                    <a:gd name="T12" fmla="*/ 125 w 178"/>
                    <a:gd name="T13" fmla="*/ 123 h 214"/>
                    <a:gd name="T14" fmla="*/ 129 w 178"/>
                    <a:gd name="T15" fmla="*/ 206 h 214"/>
                    <a:gd name="T16" fmla="*/ 178 w 178"/>
                    <a:gd name="T17" fmla="*/ 203 h 214"/>
                    <a:gd name="T18" fmla="*/ 173 w 178"/>
                    <a:gd name="T19" fmla="*/ 102 h 214"/>
                    <a:gd name="T20" fmla="*/ 171 w 178"/>
                    <a:gd name="T21" fmla="*/ 63 h 214"/>
                    <a:gd name="T22" fmla="*/ 168 w 178"/>
                    <a:gd name="T23" fmla="*/ 4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214">
                      <a:moveTo>
                        <a:pt x="168" y="48"/>
                      </a:moveTo>
                      <a:lnTo>
                        <a:pt x="83" y="48"/>
                      </a:lnTo>
                      <a:lnTo>
                        <a:pt x="109" y="48"/>
                      </a:lnTo>
                      <a:lnTo>
                        <a:pt x="120" y="61"/>
                      </a:lnTo>
                      <a:lnTo>
                        <a:pt x="122" y="84"/>
                      </a:lnTo>
                      <a:lnTo>
                        <a:pt x="124" y="104"/>
                      </a:lnTo>
                      <a:lnTo>
                        <a:pt x="125" y="123"/>
                      </a:lnTo>
                      <a:lnTo>
                        <a:pt x="129" y="206"/>
                      </a:lnTo>
                      <a:lnTo>
                        <a:pt x="178" y="203"/>
                      </a:lnTo>
                      <a:lnTo>
                        <a:pt x="173" y="102"/>
                      </a:lnTo>
                      <a:lnTo>
                        <a:pt x="171" y="63"/>
                      </a:lnTo>
                      <a:lnTo>
                        <a:pt x="168" y="48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50" name="Freeform 37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122 w 178"/>
                    <a:gd name="T1" fmla="*/ 0 h 214"/>
                    <a:gd name="T2" fmla="*/ 113 w 178"/>
                    <a:gd name="T3" fmla="*/ 0 h 214"/>
                    <a:gd name="T4" fmla="*/ 92 w 178"/>
                    <a:gd name="T5" fmla="*/ 4 h 214"/>
                    <a:gd name="T6" fmla="*/ 73 w 178"/>
                    <a:gd name="T7" fmla="*/ 12 h 214"/>
                    <a:gd name="T8" fmla="*/ 57 w 178"/>
                    <a:gd name="T9" fmla="*/ 25 h 214"/>
                    <a:gd name="T10" fmla="*/ 49 w 178"/>
                    <a:gd name="T11" fmla="*/ 34 h 214"/>
                    <a:gd name="T12" fmla="*/ 165 w 178"/>
                    <a:gd name="T13" fmla="*/ 34 h 214"/>
                    <a:gd name="T14" fmla="*/ 159 w 178"/>
                    <a:gd name="T15" fmla="*/ 19 h 214"/>
                    <a:gd name="T16" fmla="*/ 144 w 178"/>
                    <a:gd name="T17" fmla="*/ 5 h 214"/>
                    <a:gd name="T18" fmla="*/ 122 w 178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8" h="214">
                      <a:moveTo>
                        <a:pt x="122" y="0"/>
                      </a:moveTo>
                      <a:lnTo>
                        <a:pt x="113" y="0"/>
                      </a:lnTo>
                      <a:lnTo>
                        <a:pt x="92" y="4"/>
                      </a:lnTo>
                      <a:lnTo>
                        <a:pt x="73" y="12"/>
                      </a:lnTo>
                      <a:lnTo>
                        <a:pt x="57" y="25"/>
                      </a:lnTo>
                      <a:lnTo>
                        <a:pt x="49" y="34"/>
                      </a:lnTo>
                      <a:lnTo>
                        <a:pt x="165" y="34"/>
                      </a:lnTo>
                      <a:lnTo>
                        <a:pt x="159" y="19"/>
                      </a:lnTo>
                      <a:lnTo>
                        <a:pt x="144" y="5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0751" name="Group 38"/>
              <p:cNvGrpSpPr/>
              <p:nvPr/>
            </p:nvGrpSpPr>
            <p:grpSpPr bwMode="auto">
              <a:xfrm>
                <a:off x="3834" y="-389"/>
                <a:ext cx="147" cy="215"/>
                <a:chOff x="3834" y="-389"/>
                <a:chExt cx="147" cy="215"/>
              </a:xfrm>
            </p:grpSpPr>
            <p:sp>
              <p:nvSpPr>
                <p:cNvPr id="30752" name="Freeform 39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43 w 147"/>
                    <a:gd name="T1" fmla="*/ 172 h 215"/>
                    <a:gd name="T2" fmla="*/ 17 w 147"/>
                    <a:gd name="T3" fmla="*/ 204 h 215"/>
                    <a:gd name="T4" fmla="*/ 36 w 147"/>
                    <a:gd name="T5" fmla="*/ 210 h 215"/>
                    <a:gd name="T6" fmla="*/ 55 w 147"/>
                    <a:gd name="T7" fmla="*/ 213 h 215"/>
                    <a:gd name="T8" fmla="*/ 75 w 147"/>
                    <a:gd name="T9" fmla="*/ 214 h 215"/>
                    <a:gd name="T10" fmla="*/ 99 w 147"/>
                    <a:gd name="T11" fmla="*/ 209 h 215"/>
                    <a:gd name="T12" fmla="*/ 120 w 147"/>
                    <a:gd name="T13" fmla="*/ 200 h 215"/>
                    <a:gd name="T14" fmla="*/ 137 w 147"/>
                    <a:gd name="T15" fmla="*/ 189 h 215"/>
                    <a:gd name="T16" fmla="*/ 147 w 147"/>
                    <a:gd name="T17" fmla="*/ 176 h 215"/>
                    <a:gd name="T18" fmla="*/ 62 w 147"/>
                    <a:gd name="T19" fmla="*/ 176 h 215"/>
                    <a:gd name="T20" fmla="*/ 43 w 147"/>
                    <a:gd name="T21" fmla="*/ 17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215">
                      <a:moveTo>
                        <a:pt x="43" y="172"/>
                      </a:moveTo>
                      <a:lnTo>
                        <a:pt x="17" y="204"/>
                      </a:lnTo>
                      <a:lnTo>
                        <a:pt x="36" y="210"/>
                      </a:lnTo>
                      <a:lnTo>
                        <a:pt x="55" y="213"/>
                      </a:lnTo>
                      <a:lnTo>
                        <a:pt x="75" y="214"/>
                      </a:lnTo>
                      <a:lnTo>
                        <a:pt x="99" y="209"/>
                      </a:lnTo>
                      <a:lnTo>
                        <a:pt x="120" y="200"/>
                      </a:lnTo>
                      <a:lnTo>
                        <a:pt x="137" y="189"/>
                      </a:lnTo>
                      <a:lnTo>
                        <a:pt x="147" y="176"/>
                      </a:lnTo>
                      <a:lnTo>
                        <a:pt x="62" y="176"/>
                      </a:lnTo>
                      <a:lnTo>
                        <a:pt x="43" y="17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53" name="Freeform 40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77 w 147"/>
                    <a:gd name="T1" fmla="*/ 0 h 215"/>
                    <a:gd name="T2" fmla="*/ 71 w 147"/>
                    <a:gd name="T3" fmla="*/ 0 h 215"/>
                    <a:gd name="T4" fmla="*/ 65 w 147"/>
                    <a:gd name="T5" fmla="*/ 1 h 215"/>
                    <a:gd name="T6" fmla="*/ 44 w 147"/>
                    <a:gd name="T7" fmla="*/ 6 h 215"/>
                    <a:gd name="T8" fmla="*/ 25 w 147"/>
                    <a:gd name="T9" fmla="*/ 16 h 215"/>
                    <a:gd name="T10" fmla="*/ 11 w 147"/>
                    <a:gd name="T11" fmla="*/ 29 h 215"/>
                    <a:gd name="T12" fmla="*/ 2 w 147"/>
                    <a:gd name="T13" fmla="*/ 46 h 215"/>
                    <a:gd name="T14" fmla="*/ 0 w 147"/>
                    <a:gd name="T15" fmla="*/ 67 h 215"/>
                    <a:gd name="T16" fmla="*/ 5 w 147"/>
                    <a:gd name="T17" fmla="*/ 89 h 215"/>
                    <a:gd name="T18" fmla="*/ 15 w 147"/>
                    <a:gd name="T19" fmla="*/ 105 h 215"/>
                    <a:gd name="T20" fmla="*/ 27 w 147"/>
                    <a:gd name="T21" fmla="*/ 115 h 215"/>
                    <a:gd name="T22" fmla="*/ 40 w 147"/>
                    <a:gd name="T23" fmla="*/ 121 h 215"/>
                    <a:gd name="T24" fmla="*/ 55 w 147"/>
                    <a:gd name="T25" fmla="*/ 125 h 215"/>
                    <a:gd name="T26" fmla="*/ 82 w 147"/>
                    <a:gd name="T27" fmla="*/ 130 h 215"/>
                    <a:gd name="T28" fmla="*/ 94 w 147"/>
                    <a:gd name="T29" fmla="*/ 133 h 215"/>
                    <a:gd name="T30" fmla="*/ 102 w 147"/>
                    <a:gd name="T31" fmla="*/ 139 h 215"/>
                    <a:gd name="T32" fmla="*/ 106 w 147"/>
                    <a:gd name="T33" fmla="*/ 148 h 215"/>
                    <a:gd name="T34" fmla="*/ 101 w 147"/>
                    <a:gd name="T35" fmla="*/ 168 h 215"/>
                    <a:gd name="T36" fmla="*/ 82 w 147"/>
                    <a:gd name="T37" fmla="*/ 176 h 215"/>
                    <a:gd name="T38" fmla="*/ 62 w 147"/>
                    <a:gd name="T39" fmla="*/ 176 h 215"/>
                    <a:gd name="T40" fmla="*/ 147 w 147"/>
                    <a:gd name="T41" fmla="*/ 176 h 215"/>
                    <a:gd name="T42" fmla="*/ 148 w 147"/>
                    <a:gd name="T43" fmla="*/ 174 h 215"/>
                    <a:gd name="T44" fmla="*/ 154 w 147"/>
                    <a:gd name="T45" fmla="*/ 157 h 215"/>
                    <a:gd name="T46" fmla="*/ 148 w 147"/>
                    <a:gd name="T47" fmla="*/ 133 h 215"/>
                    <a:gd name="T48" fmla="*/ 139 w 147"/>
                    <a:gd name="T49" fmla="*/ 116 h 215"/>
                    <a:gd name="T50" fmla="*/ 127 w 147"/>
                    <a:gd name="T51" fmla="*/ 104 h 215"/>
                    <a:gd name="T52" fmla="*/ 113 w 147"/>
                    <a:gd name="T53" fmla="*/ 96 h 215"/>
                    <a:gd name="T54" fmla="*/ 98 w 147"/>
                    <a:gd name="T55" fmla="*/ 91 h 215"/>
                    <a:gd name="T56" fmla="*/ 69 w 147"/>
                    <a:gd name="T57" fmla="*/ 84 h 215"/>
                    <a:gd name="T58" fmla="*/ 58 w 147"/>
                    <a:gd name="T59" fmla="*/ 80 h 215"/>
                    <a:gd name="T60" fmla="*/ 50 w 147"/>
                    <a:gd name="T61" fmla="*/ 74 h 215"/>
                    <a:gd name="T62" fmla="*/ 51 w 147"/>
                    <a:gd name="T63" fmla="*/ 51 h 215"/>
                    <a:gd name="T64" fmla="*/ 64 w 147"/>
                    <a:gd name="T65" fmla="*/ 39 h 215"/>
                    <a:gd name="T66" fmla="*/ 87 w 147"/>
                    <a:gd name="T67" fmla="*/ 38 h 215"/>
                    <a:gd name="T68" fmla="*/ 109 w 147"/>
                    <a:gd name="T69" fmla="*/ 38 h 215"/>
                    <a:gd name="T70" fmla="*/ 136 w 147"/>
                    <a:gd name="T71" fmla="*/ 13 h 215"/>
                    <a:gd name="T72" fmla="*/ 118 w 147"/>
                    <a:gd name="T73" fmla="*/ 5 h 215"/>
                    <a:gd name="T74" fmla="*/ 98 w 147"/>
                    <a:gd name="T75" fmla="*/ 0 h 215"/>
                    <a:gd name="T76" fmla="*/ 77 w 147"/>
                    <a:gd name="T77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7" h="215">
                      <a:moveTo>
                        <a:pt x="77" y="0"/>
                      </a:moveTo>
                      <a:lnTo>
                        <a:pt x="71" y="0"/>
                      </a:lnTo>
                      <a:lnTo>
                        <a:pt x="65" y="1"/>
                      </a:lnTo>
                      <a:lnTo>
                        <a:pt x="44" y="6"/>
                      </a:lnTo>
                      <a:lnTo>
                        <a:pt x="25" y="16"/>
                      </a:lnTo>
                      <a:lnTo>
                        <a:pt x="11" y="29"/>
                      </a:lnTo>
                      <a:lnTo>
                        <a:pt x="2" y="46"/>
                      </a:lnTo>
                      <a:lnTo>
                        <a:pt x="0" y="67"/>
                      </a:lnTo>
                      <a:lnTo>
                        <a:pt x="5" y="89"/>
                      </a:lnTo>
                      <a:lnTo>
                        <a:pt x="15" y="105"/>
                      </a:lnTo>
                      <a:lnTo>
                        <a:pt x="27" y="115"/>
                      </a:lnTo>
                      <a:lnTo>
                        <a:pt x="40" y="121"/>
                      </a:lnTo>
                      <a:lnTo>
                        <a:pt x="55" y="125"/>
                      </a:lnTo>
                      <a:lnTo>
                        <a:pt x="82" y="130"/>
                      </a:lnTo>
                      <a:lnTo>
                        <a:pt x="94" y="133"/>
                      </a:lnTo>
                      <a:lnTo>
                        <a:pt x="102" y="139"/>
                      </a:lnTo>
                      <a:lnTo>
                        <a:pt x="106" y="148"/>
                      </a:lnTo>
                      <a:lnTo>
                        <a:pt x="101" y="168"/>
                      </a:lnTo>
                      <a:lnTo>
                        <a:pt x="82" y="176"/>
                      </a:lnTo>
                      <a:lnTo>
                        <a:pt x="62" y="176"/>
                      </a:lnTo>
                      <a:lnTo>
                        <a:pt x="147" y="176"/>
                      </a:lnTo>
                      <a:lnTo>
                        <a:pt x="148" y="174"/>
                      </a:lnTo>
                      <a:lnTo>
                        <a:pt x="154" y="157"/>
                      </a:lnTo>
                      <a:lnTo>
                        <a:pt x="148" y="133"/>
                      </a:lnTo>
                      <a:lnTo>
                        <a:pt x="139" y="116"/>
                      </a:lnTo>
                      <a:lnTo>
                        <a:pt x="127" y="104"/>
                      </a:lnTo>
                      <a:lnTo>
                        <a:pt x="113" y="96"/>
                      </a:lnTo>
                      <a:lnTo>
                        <a:pt x="98" y="91"/>
                      </a:lnTo>
                      <a:lnTo>
                        <a:pt x="69" y="84"/>
                      </a:lnTo>
                      <a:lnTo>
                        <a:pt x="58" y="80"/>
                      </a:lnTo>
                      <a:lnTo>
                        <a:pt x="50" y="74"/>
                      </a:lnTo>
                      <a:lnTo>
                        <a:pt x="51" y="51"/>
                      </a:lnTo>
                      <a:lnTo>
                        <a:pt x="64" y="39"/>
                      </a:lnTo>
                      <a:lnTo>
                        <a:pt x="87" y="38"/>
                      </a:lnTo>
                      <a:lnTo>
                        <a:pt x="109" y="38"/>
                      </a:lnTo>
                      <a:lnTo>
                        <a:pt x="136" y="13"/>
                      </a:lnTo>
                      <a:lnTo>
                        <a:pt x="118" y="5"/>
                      </a:lnTo>
                      <a:lnTo>
                        <a:pt x="98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54" name="Freeform 41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109 w 147"/>
                    <a:gd name="T1" fmla="*/ 38 h 215"/>
                    <a:gd name="T2" fmla="*/ 87 w 147"/>
                    <a:gd name="T3" fmla="*/ 38 h 215"/>
                    <a:gd name="T4" fmla="*/ 106 w 147"/>
                    <a:gd name="T5" fmla="*/ 41 h 215"/>
                    <a:gd name="T6" fmla="*/ 109 w 147"/>
                    <a:gd name="T7" fmla="*/ 38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7" h="215">
                      <a:moveTo>
                        <a:pt x="109" y="38"/>
                      </a:moveTo>
                      <a:lnTo>
                        <a:pt x="87" y="38"/>
                      </a:lnTo>
                      <a:lnTo>
                        <a:pt x="106" y="41"/>
                      </a:lnTo>
                      <a:lnTo>
                        <a:pt x="109" y="38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0755" name="Group 42"/>
              <p:cNvGrpSpPr/>
              <p:nvPr/>
            </p:nvGrpSpPr>
            <p:grpSpPr bwMode="auto">
              <a:xfrm>
                <a:off x="3987" y="-431"/>
                <a:ext cx="296" cy="239"/>
                <a:chOff x="3987" y="-431"/>
                <a:chExt cx="296" cy="239"/>
              </a:xfrm>
            </p:grpSpPr>
            <p:sp>
              <p:nvSpPr>
                <p:cNvPr id="30756" name="Freeform 43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45 w 296"/>
                    <a:gd name="T1" fmla="*/ 37 h 239"/>
                    <a:gd name="T2" fmla="*/ 0 w 296"/>
                    <a:gd name="T3" fmla="*/ 58 h 239"/>
                    <a:gd name="T4" fmla="*/ 96 w 296"/>
                    <a:gd name="T5" fmla="*/ 239 h 239"/>
                    <a:gd name="T6" fmla="*/ 144 w 296"/>
                    <a:gd name="T7" fmla="*/ 230 h 239"/>
                    <a:gd name="T8" fmla="*/ 148 w 296"/>
                    <a:gd name="T9" fmla="*/ 176 h 239"/>
                    <a:gd name="T10" fmla="*/ 108 w 296"/>
                    <a:gd name="T11" fmla="*/ 176 h 239"/>
                    <a:gd name="T12" fmla="*/ 45 w 296"/>
                    <a:gd name="T13" fmla="*/ 37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45" y="37"/>
                      </a:moveTo>
                      <a:lnTo>
                        <a:pt x="0" y="58"/>
                      </a:lnTo>
                      <a:lnTo>
                        <a:pt x="96" y="239"/>
                      </a:lnTo>
                      <a:lnTo>
                        <a:pt x="144" y="230"/>
                      </a:lnTo>
                      <a:lnTo>
                        <a:pt x="148" y="176"/>
                      </a:lnTo>
                      <a:lnTo>
                        <a:pt x="108" y="176"/>
                      </a:lnTo>
                      <a:lnTo>
                        <a:pt x="45" y="3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57" name="Freeform 44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199 w 296"/>
                    <a:gd name="T1" fmla="*/ 77 h 239"/>
                    <a:gd name="T2" fmla="*/ 156 w 296"/>
                    <a:gd name="T3" fmla="*/ 77 h 239"/>
                    <a:gd name="T4" fmla="*/ 218 w 296"/>
                    <a:gd name="T5" fmla="*/ 216 h 239"/>
                    <a:gd name="T6" fmla="*/ 267 w 296"/>
                    <a:gd name="T7" fmla="*/ 207 h 239"/>
                    <a:gd name="T8" fmla="*/ 275 w 296"/>
                    <a:gd name="T9" fmla="*/ 152 h 239"/>
                    <a:gd name="T10" fmla="*/ 235 w 296"/>
                    <a:gd name="T11" fmla="*/ 152 h 239"/>
                    <a:gd name="T12" fmla="*/ 199 w 296"/>
                    <a:gd name="T13" fmla="*/ 77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199" y="77"/>
                      </a:moveTo>
                      <a:lnTo>
                        <a:pt x="156" y="77"/>
                      </a:lnTo>
                      <a:lnTo>
                        <a:pt x="218" y="216"/>
                      </a:lnTo>
                      <a:lnTo>
                        <a:pt x="267" y="207"/>
                      </a:lnTo>
                      <a:lnTo>
                        <a:pt x="275" y="152"/>
                      </a:lnTo>
                      <a:lnTo>
                        <a:pt x="235" y="152"/>
                      </a:lnTo>
                      <a:lnTo>
                        <a:pt x="199" y="7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58" name="Freeform 45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172 w 296"/>
                    <a:gd name="T1" fmla="*/ 19 h 239"/>
                    <a:gd name="T2" fmla="*/ 121 w 296"/>
                    <a:gd name="T3" fmla="*/ 29 h 239"/>
                    <a:gd name="T4" fmla="*/ 108 w 296"/>
                    <a:gd name="T5" fmla="*/ 176 h 239"/>
                    <a:gd name="T6" fmla="*/ 148 w 296"/>
                    <a:gd name="T7" fmla="*/ 176 h 239"/>
                    <a:gd name="T8" fmla="*/ 156 w 296"/>
                    <a:gd name="T9" fmla="*/ 77 h 239"/>
                    <a:gd name="T10" fmla="*/ 199 w 296"/>
                    <a:gd name="T11" fmla="*/ 77 h 239"/>
                    <a:gd name="T12" fmla="*/ 172 w 296"/>
                    <a:gd name="T13" fmla="*/ 19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172" y="19"/>
                      </a:moveTo>
                      <a:lnTo>
                        <a:pt x="121" y="29"/>
                      </a:lnTo>
                      <a:lnTo>
                        <a:pt x="108" y="176"/>
                      </a:lnTo>
                      <a:lnTo>
                        <a:pt x="148" y="176"/>
                      </a:lnTo>
                      <a:lnTo>
                        <a:pt x="156" y="77"/>
                      </a:lnTo>
                      <a:lnTo>
                        <a:pt x="199" y="77"/>
                      </a:lnTo>
                      <a:lnTo>
                        <a:pt x="172" y="1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59" name="Freeform 46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249 w 296"/>
                    <a:gd name="T1" fmla="*/ 0 h 239"/>
                    <a:gd name="T2" fmla="*/ 235 w 296"/>
                    <a:gd name="T3" fmla="*/ 152 h 239"/>
                    <a:gd name="T4" fmla="*/ 275 w 296"/>
                    <a:gd name="T5" fmla="*/ 152 h 239"/>
                    <a:gd name="T6" fmla="*/ 296 w 296"/>
                    <a:gd name="T7" fmla="*/ 6 h 239"/>
                    <a:gd name="T8" fmla="*/ 249 w 296"/>
                    <a:gd name="T9" fmla="*/ 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" h="239">
                      <a:moveTo>
                        <a:pt x="249" y="0"/>
                      </a:moveTo>
                      <a:lnTo>
                        <a:pt x="235" y="152"/>
                      </a:lnTo>
                      <a:lnTo>
                        <a:pt x="275" y="152"/>
                      </a:lnTo>
                      <a:lnTo>
                        <a:pt x="296" y="6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0760" name="Group 47"/>
              <p:cNvGrpSpPr/>
              <p:nvPr/>
            </p:nvGrpSpPr>
            <p:grpSpPr bwMode="auto">
              <a:xfrm>
                <a:off x="4292" y="-427"/>
                <a:ext cx="179" cy="210"/>
                <a:chOff x="4292" y="-427"/>
                <a:chExt cx="179" cy="210"/>
              </a:xfrm>
            </p:grpSpPr>
            <p:sp>
              <p:nvSpPr>
                <p:cNvPr id="30761" name="Freeform 48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04 w 179"/>
                    <a:gd name="T1" fmla="*/ 0 h 210"/>
                    <a:gd name="T2" fmla="*/ 97 w 179"/>
                    <a:gd name="T3" fmla="*/ 0 h 210"/>
                    <a:gd name="T4" fmla="*/ 76 w 179"/>
                    <a:gd name="T5" fmla="*/ 2 h 210"/>
                    <a:gd name="T6" fmla="*/ 56 w 179"/>
                    <a:gd name="T7" fmla="*/ 10 h 210"/>
                    <a:gd name="T8" fmla="*/ 39 w 179"/>
                    <a:gd name="T9" fmla="*/ 23 h 210"/>
                    <a:gd name="T10" fmla="*/ 25 w 179"/>
                    <a:gd name="T11" fmla="*/ 38 h 210"/>
                    <a:gd name="T12" fmla="*/ 13 w 179"/>
                    <a:gd name="T13" fmla="*/ 57 h 210"/>
                    <a:gd name="T14" fmla="*/ 5 w 179"/>
                    <a:gd name="T15" fmla="*/ 77 h 210"/>
                    <a:gd name="T16" fmla="*/ 3 w 179"/>
                    <a:gd name="T17" fmla="*/ 84 h 210"/>
                    <a:gd name="T18" fmla="*/ 0 w 179"/>
                    <a:gd name="T19" fmla="*/ 108 h 210"/>
                    <a:gd name="T20" fmla="*/ 0 w 179"/>
                    <a:gd name="T21" fmla="*/ 130 h 210"/>
                    <a:gd name="T22" fmla="*/ 3 w 179"/>
                    <a:gd name="T23" fmla="*/ 150 h 210"/>
                    <a:gd name="T24" fmla="*/ 11 w 179"/>
                    <a:gd name="T25" fmla="*/ 168 h 210"/>
                    <a:gd name="T26" fmla="*/ 21 w 179"/>
                    <a:gd name="T27" fmla="*/ 183 h 210"/>
                    <a:gd name="T28" fmla="*/ 35 w 179"/>
                    <a:gd name="T29" fmla="*/ 195 h 210"/>
                    <a:gd name="T30" fmla="*/ 51 w 179"/>
                    <a:gd name="T31" fmla="*/ 204 h 210"/>
                    <a:gd name="T32" fmla="*/ 75 w 179"/>
                    <a:gd name="T33" fmla="*/ 208 h 210"/>
                    <a:gd name="T34" fmla="*/ 95 w 179"/>
                    <a:gd name="T35" fmla="*/ 209 h 210"/>
                    <a:gd name="T36" fmla="*/ 114 w 179"/>
                    <a:gd name="T37" fmla="*/ 207 h 210"/>
                    <a:gd name="T38" fmla="*/ 131 w 179"/>
                    <a:gd name="T39" fmla="*/ 201 h 210"/>
                    <a:gd name="T40" fmla="*/ 147 w 179"/>
                    <a:gd name="T41" fmla="*/ 193 h 210"/>
                    <a:gd name="T42" fmla="*/ 138 w 179"/>
                    <a:gd name="T43" fmla="*/ 172 h 210"/>
                    <a:gd name="T44" fmla="*/ 96 w 179"/>
                    <a:gd name="T45" fmla="*/ 172 h 210"/>
                    <a:gd name="T46" fmla="*/ 70 w 179"/>
                    <a:gd name="T47" fmla="*/ 163 h 210"/>
                    <a:gd name="T48" fmla="*/ 55 w 179"/>
                    <a:gd name="T49" fmla="*/ 149 h 210"/>
                    <a:gd name="T50" fmla="*/ 48 w 179"/>
                    <a:gd name="T51" fmla="*/ 131 h 210"/>
                    <a:gd name="T52" fmla="*/ 48 w 179"/>
                    <a:gd name="T53" fmla="*/ 112 h 210"/>
                    <a:gd name="T54" fmla="*/ 176 w 179"/>
                    <a:gd name="T55" fmla="*/ 112 h 210"/>
                    <a:gd name="T56" fmla="*/ 177 w 179"/>
                    <a:gd name="T57" fmla="*/ 106 h 210"/>
                    <a:gd name="T58" fmla="*/ 179 w 179"/>
                    <a:gd name="T59" fmla="*/ 84 h 210"/>
                    <a:gd name="T60" fmla="*/ 179 w 179"/>
                    <a:gd name="T61" fmla="*/ 82 h 210"/>
                    <a:gd name="T62" fmla="*/ 136 w 179"/>
                    <a:gd name="T63" fmla="*/ 82 h 210"/>
                    <a:gd name="T64" fmla="*/ 60 w 179"/>
                    <a:gd name="T65" fmla="*/ 68 h 210"/>
                    <a:gd name="T66" fmla="*/ 70 w 179"/>
                    <a:gd name="T67" fmla="*/ 52 h 210"/>
                    <a:gd name="T68" fmla="*/ 85 w 179"/>
                    <a:gd name="T69" fmla="*/ 39 h 210"/>
                    <a:gd name="T70" fmla="*/ 104 w 179"/>
                    <a:gd name="T71" fmla="*/ 35 h 210"/>
                    <a:gd name="T72" fmla="*/ 166 w 179"/>
                    <a:gd name="T73" fmla="*/ 35 h 210"/>
                    <a:gd name="T74" fmla="*/ 163 w 179"/>
                    <a:gd name="T75" fmla="*/ 29 h 210"/>
                    <a:gd name="T76" fmla="*/ 150 w 179"/>
                    <a:gd name="T77" fmla="*/ 17 h 210"/>
                    <a:gd name="T78" fmla="*/ 134 w 179"/>
                    <a:gd name="T79" fmla="*/ 7 h 210"/>
                    <a:gd name="T80" fmla="*/ 111 w 179"/>
                    <a:gd name="T81" fmla="*/ 0 h 210"/>
                    <a:gd name="T82" fmla="*/ 104 w 179"/>
                    <a:gd name="T83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9" h="210">
                      <a:moveTo>
                        <a:pt x="104" y="0"/>
                      </a:moveTo>
                      <a:lnTo>
                        <a:pt x="97" y="0"/>
                      </a:lnTo>
                      <a:lnTo>
                        <a:pt x="76" y="2"/>
                      </a:lnTo>
                      <a:lnTo>
                        <a:pt x="56" y="10"/>
                      </a:lnTo>
                      <a:lnTo>
                        <a:pt x="39" y="23"/>
                      </a:lnTo>
                      <a:lnTo>
                        <a:pt x="25" y="38"/>
                      </a:lnTo>
                      <a:lnTo>
                        <a:pt x="13" y="57"/>
                      </a:lnTo>
                      <a:lnTo>
                        <a:pt x="5" y="77"/>
                      </a:lnTo>
                      <a:lnTo>
                        <a:pt x="3" y="84"/>
                      </a:lnTo>
                      <a:lnTo>
                        <a:pt x="0" y="108"/>
                      </a:lnTo>
                      <a:lnTo>
                        <a:pt x="0" y="130"/>
                      </a:lnTo>
                      <a:lnTo>
                        <a:pt x="3" y="150"/>
                      </a:lnTo>
                      <a:lnTo>
                        <a:pt x="11" y="168"/>
                      </a:lnTo>
                      <a:lnTo>
                        <a:pt x="21" y="183"/>
                      </a:lnTo>
                      <a:lnTo>
                        <a:pt x="35" y="195"/>
                      </a:lnTo>
                      <a:lnTo>
                        <a:pt x="51" y="204"/>
                      </a:lnTo>
                      <a:lnTo>
                        <a:pt x="75" y="208"/>
                      </a:lnTo>
                      <a:lnTo>
                        <a:pt x="95" y="209"/>
                      </a:lnTo>
                      <a:lnTo>
                        <a:pt x="114" y="207"/>
                      </a:lnTo>
                      <a:lnTo>
                        <a:pt x="131" y="201"/>
                      </a:lnTo>
                      <a:lnTo>
                        <a:pt x="147" y="193"/>
                      </a:lnTo>
                      <a:lnTo>
                        <a:pt x="138" y="172"/>
                      </a:lnTo>
                      <a:lnTo>
                        <a:pt x="96" y="172"/>
                      </a:lnTo>
                      <a:lnTo>
                        <a:pt x="70" y="163"/>
                      </a:lnTo>
                      <a:lnTo>
                        <a:pt x="55" y="149"/>
                      </a:lnTo>
                      <a:lnTo>
                        <a:pt x="48" y="131"/>
                      </a:lnTo>
                      <a:lnTo>
                        <a:pt x="48" y="112"/>
                      </a:lnTo>
                      <a:lnTo>
                        <a:pt x="176" y="112"/>
                      </a:lnTo>
                      <a:lnTo>
                        <a:pt x="177" y="106"/>
                      </a:lnTo>
                      <a:lnTo>
                        <a:pt x="179" y="84"/>
                      </a:lnTo>
                      <a:lnTo>
                        <a:pt x="179" y="82"/>
                      </a:lnTo>
                      <a:lnTo>
                        <a:pt x="136" y="82"/>
                      </a:lnTo>
                      <a:lnTo>
                        <a:pt x="60" y="68"/>
                      </a:lnTo>
                      <a:lnTo>
                        <a:pt x="70" y="52"/>
                      </a:lnTo>
                      <a:lnTo>
                        <a:pt x="85" y="39"/>
                      </a:lnTo>
                      <a:lnTo>
                        <a:pt x="104" y="35"/>
                      </a:lnTo>
                      <a:lnTo>
                        <a:pt x="166" y="35"/>
                      </a:lnTo>
                      <a:lnTo>
                        <a:pt x="163" y="29"/>
                      </a:lnTo>
                      <a:lnTo>
                        <a:pt x="150" y="17"/>
                      </a:lnTo>
                      <a:lnTo>
                        <a:pt x="134" y="7"/>
                      </a:lnTo>
                      <a:lnTo>
                        <a:pt x="111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62" name="Freeform 49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32 w 179"/>
                    <a:gd name="T1" fmla="*/ 157 h 210"/>
                    <a:gd name="T2" fmla="*/ 115 w 179"/>
                    <a:gd name="T3" fmla="*/ 167 h 210"/>
                    <a:gd name="T4" fmla="*/ 96 w 179"/>
                    <a:gd name="T5" fmla="*/ 172 h 210"/>
                    <a:gd name="T6" fmla="*/ 138 w 179"/>
                    <a:gd name="T7" fmla="*/ 172 h 210"/>
                    <a:gd name="T8" fmla="*/ 132 w 179"/>
                    <a:gd name="T9" fmla="*/ 1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210">
                      <a:moveTo>
                        <a:pt x="132" y="157"/>
                      </a:moveTo>
                      <a:lnTo>
                        <a:pt x="115" y="167"/>
                      </a:lnTo>
                      <a:lnTo>
                        <a:pt x="96" y="172"/>
                      </a:lnTo>
                      <a:lnTo>
                        <a:pt x="138" y="172"/>
                      </a:lnTo>
                      <a:lnTo>
                        <a:pt x="132" y="15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63" name="Freeform 50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76 w 179"/>
                    <a:gd name="T1" fmla="*/ 112 h 210"/>
                    <a:gd name="T2" fmla="*/ 48 w 179"/>
                    <a:gd name="T3" fmla="*/ 112 h 210"/>
                    <a:gd name="T4" fmla="*/ 172 w 179"/>
                    <a:gd name="T5" fmla="*/ 131 h 210"/>
                    <a:gd name="T6" fmla="*/ 176 w 179"/>
                    <a:gd name="T7" fmla="*/ 112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9" h="210">
                      <a:moveTo>
                        <a:pt x="176" y="112"/>
                      </a:moveTo>
                      <a:lnTo>
                        <a:pt x="48" y="112"/>
                      </a:lnTo>
                      <a:lnTo>
                        <a:pt x="172" y="131"/>
                      </a:lnTo>
                      <a:lnTo>
                        <a:pt x="176" y="11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64" name="Freeform 51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66 w 179"/>
                    <a:gd name="T1" fmla="*/ 35 h 210"/>
                    <a:gd name="T2" fmla="*/ 104 w 179"/>
                    <a:gd name="T3" fmla="*/ 35 h 210"/>
                    <a:gd name="T4" fmla="*/ 126 w 179"/>
                    <a:gd name="T5" fmla="*/ 45 h 210"/>
                    <a:gd name="T6" fmla="*/ 135 w 179"/>
                    <a:gd name="T7" fmla="*/ 62 h 210"/>
                    <a:gd name="T8" fmla="*/ 136 w 179"/>
                    <a:gd name="T9" fmla="*/ 82 h 210"/>
                    <a:gd name="T10" fmla="*/ 179 w 179"/>
                    <a:gd name="T11" fmla="*/ 82 h 210"/>
                    <a:gd name="T12" fmla="*/ 177 w 179"/>
                    <a:gd name="T13" fmla="*/ 62 h 210"/>
                    <a:gd name="T14" fmla="*/ 172 w 179"/>
                    <a:gd name="T15" fmla="*/ 44 h 210"/>
                    <a:gd name="T16" fmla="*/ 166 w 179"/>
                    <a:gd name="T17" fmla="*/ 3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9" h="210">
                      <a:moveTo>
                        <a:pt x="166" y="35"/>
                      </a:moveTo>
                      <a:lnTo>
                        <a:pt x="104" y="35"/>
                      </a:lnTo>
                      <a:lnTo>
                        <a:pt x="126" y="45"/>
                      </a:lnTo>
                      <a:lnTo>
                        <a:pt x="135" y="62"/>
                      </a:lnTo>
                      <a:lnTo>
                        <a:pt x="136" y="82"/>
                      </a:lnTo>
                      <a:lnTo>
                        <a:pt x="179" y="82"/>
                      </a:lnTo>
                      <a:lnTo>
                        <a:pt x="177" y="62"/>
                      </a:lnTo>
                      <a:lnTo>
                        <a:pt x="172" y="44"/>
                      </a:lnTo>
                      <a:lnTo>
                        <a:pt x="166" y="35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0765" name="Group 52"/>
              <p:cNvGrpSpPr/>
              <p:nvPr/>
            </p:nvGrpSpPr>
            <p:grpSpPr bwMode="auto">
              <a:xfrm>
                <a:off x="4496" y="-428"/>
                <a:ext cx="110" cy="214"/>
                <a:chOff x="4496" y="-428"/>
                <a:chExt cx="110" cy="214"/>
              </a:xfrm>
            </p:grpSpPr>
            <p:sp>
              <p:nvSpPr>
                <p:cNvPr id="30766" name="Freeform 53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48 w 110"/>
                    <a:gd name="T1" fmla="*/ 9 h 214"/>
                    <a:gd name="T2" fmla="*/ 0 w 110"/>
                    <a:gd name="T3" fmla="*/ 13 h 214"/>
                    <a:gd name="T4" fmla="*/ 13 w 110"/>
                    <a:gd name="T5" fmla="*/ 214 h 214"/>
                    <a:gd name="T6" fmla="*/ 62 w 110"/>
                    <a:gd name="T7" fmla="*/ 210 h 214"/>
                    <a:gd name="T8" fmla="*/ 54 w 110"/>
                    <a:gd name="T9" fmla="*/ 85 h 214"/>
                    <a:gd name="T10" fmla="*/ 64 w 110"/>
                    <a:gd name="T11" fmla="*/ 65 h 214"/>
                    <a:gd name="T12" fmla="*/ 79 w 110"/>
                    <a:gd name="T13" fmla="*/ 51 h 214"/>
                    <a:gd name="T14" fmla="*/ 97 w 110"/>
                    <a:gd name="T15" fmla="*/ 47 h 214"/>
                    <a:gd name="T16" fmla="*/ 105 w 110"/>
                    <a:gd name="T17" fmla="*/ 47 h 214"/>
                    <a:gd name="T18" fmla="*/ 105 w 110"/>
                    <a:gd name="T19" fmla="*/ 46 h 214"/>
                    <a:gd name="T20" fmla="*/ 51 w 110"/>
                    <a:gd name="T21" fmla="*/ 46 h 214"/>
                    <a:gd name="T22" fmla="*/ 48 w 110"/>
                    <a:gd name="T23" fmla="*/ 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0" h="214">
                      <a:moveTo>
                        <a:pt x="48" y="9"/>
                      </a:moveTo>
                      <a:lnTo>
                        <a:pt x="0" y="13"/>
                      </a:lnTo>
                      <a:lnTo>
                        <a:pt x="13" y="214"/>
                      </a:lnTo>
                      <a:lnTo>
                        <a:pt x="62" y="210"/>
                      </a:lnTo>
                      <a:lnTo>
                        <a:pt x="54" y="85"/>
                      </a:lnTo>
                      <a:lnTo>
                        <a:pt x="64" y="65"/>
                      </a:lnTo>
                      <a:lnTo>
                        <a:pt x="79" y="51"/>
                      </a:lnTo>
                      <a:lnTo>
                        <a:pt x="97" y="47"/>
                      </a:lnTo>
                      <a:lnTo>
                        <a:pt x="105" y="47"/>
                      </a:lnTo>
                      <a:lnTo>
                        <a:pt x="105" y="46"/>
                      </a:lnTo>
                      <a:lnTo>
                        <a:pt x="51" y="4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67" name="Freeform 54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105 w 110"/>
                    <a:gd name="T1" fmla="*/ 47 h 214"/>
                    <a:gd name="T2" fmla="*/ 97 w 110"/>
                    <a:gd name="T3" fmla="*/ 47 h 214"/>
                    <a:gd name="T4" fmla="*/ 105 w 110"/>
                    <a:gd name="T5" fmla="*/ 48 h 214"/>
                    <a:gd name="T6" fmla="*/ 105 w 110"/>
                    <a:gd name="T7" fmla="*/ 47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0" h="214">
                      <a:moveTo>
                        <a:pt x="105" y="47"/>
                      </a:moveTo>
                      <a:lnTo>
                        <a:pt x="97" y="47"/>
                      </a:lnTo>
                      <a:lnTo>
                        <a:pt x="105" y="48"/>
                      </a:lnTo>
                      <a:lnTo>
                        <a:pt x="105" y="4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0768" name="Freeform 55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102 w 110"/>
                    <a:gd name="T1" fmla="*/ 0 h 214"/>
                    <a:gd name="T2" fmla="*/ 95 w 110"/>
                    <a:gd name="T3" fmla="*/ 0 h 214"/>
                    <a:gd name="T4" fmla="*/ 75 w 110"/>
                    <a:gd name="T5" fmla="*/ 7 h 214"/>
                    <a:gd name="T6" fmla="*/ 62 w 110"/>
                    <a:gd name="T7" fmla="*/ 22 h 214"/>
                    <a:gd name="T8" fmla="*/ 53 w 110"/>
                    <a:gd name="T9" fmla="*/ 42 h 214"/>
                    <a:gd name="T10" fmla="*/ 51 w 110"/>
                    <a:gd name="T11" fmla="*/ 46 h 214"/>
                    <a:gd name="T12" fmla="*/ 105 w 110"/>
                    <a:gd name="T13" fmla="*/ 46 h 214"/>
                    <a:gd name="T14" fmla="*/ 109 w 110"/>
                    <a:gd name="T15" fmla="*/ 1 h 214"/>
                    <a:gd name="T16" fmla="*/ 106 w 110"/>
                    <a:gd name="T17" fmla="*/ 0 h 214"/>
                    <a:gd name="T18" fmla="*/ 102 w 110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0" h="214">
                      <a:moveTo>
                        <a:pt x="102" y="0"/>
                      </a:moveTo>
                      <a:lnTo>
                        <a:pt x="95" y="0"/>
                      </a:lnTo>
                      <a:lnTo>
                        <a:pt x="75" y="7"/>
                      </a:lnTo>
                      <a:lnTo>
                        <a:pt x="62" y="22"/>
                      </a:lnTo>
                      <a:lnTo>
                        <a:pt x="53" y="42"/>
                      </a:lnTo>
                      <a:lnTo>
                        <a:pt x="51" y="46"/>
                      </a:lnTo>
                      <a:lnTo>
                        <a:pt x="105" y="46"/>
                      </a:lnTo>
                      <a:lnTo>
                        <a:pt x="109" y="1"/>
                      </a:lnTo>
                      <a:lnTo>
                        <a:pt x="106" y="0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</p:grpSp>
      </p:grpSp>
      <p:sp>
        <p:nvSpPr>
          <p:cNvPr id="30769" name="矩形 55"/>
          <p:cNvSpPr>
            <a:spLocks noChangeArrowheads="1"/>
          </p:cNvSpPr>
          <p:nvPr/>
        </p:nvSpPr>
        <p:spPr bwMode="auto">
          <a:xfrm>
            <a:off x="1219200" y="1524000"/>
            <a:ext cx="2338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/>
              <a:t>What is it?</a:t>
            </a:r>
            <a:endParaRPr lang="zh-CN" altLang="en-US" sz="3600" dirty="0"/>
          </a:p>
        </p:txBody>
      </p:sp>
      <p:sp>
        <p:nvSpPr>
          <p:cNvPr id="30770" name="矩形 56"/>
          <p:cNvSpPr>
            <a:spLocks noChangeArrowheads="1"/>
          </p:cNvSpPr>
          <p:nvPr/>
        </p:nvSpPr>
        <p:spPr bwMode="auto">
          <a:xfrm>
            <a:off x="1219200" y="2590800"/>
            <a:ext cx="6929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/>
              <a:t>Does it have any </a:t>
            </a:r>
            <a:r>
              <a:rPr lang="en-US" altLang="zh-CN" sz="3600" dirty="0" err="1"/>
              <a:t>colour</a:t>
            </a:r>
            <a:r>
              <a:rPr lang="en-US" altLang="zh-CN" sz="3600" dirty="0"/>
              <a:t> or taste?</a:t>
            </a:r>
            <a:endParaRPr lang="zh-CN" altLang="en-US" sz="3600" dirty="0"/>
          </a:p>
        </p:txBody>
      </p:sp>
      <p:sp>
        <p:nvSpPr>
          <p:cNvPr id="30771" name="矩形 57"/>
          <p:cNvSpPr>
            <a:spLocks noChangeArrowheads="1"/>
          </p:cNvSpPr>
          <p:nvPr/>
        </p:nvSpPr>
        <p:spPr bwMode="auto">
          <a:xfrm>
            <a:off x="1219200" y="373380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/>
              <a:t>Can you see or feel it?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219200" y="1524000"/>
            <a:ext cx="2338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What is it?</a:t>
            </a:r>
            <a:endParaRPr lang="zh-CN" altLang="en-US" sz="3600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19200" y="2590800"/>
            <a:ext cx="6929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Does it have any colour or taste?</a:t>
            </a:r>
            <a:endParaRPr lang="zh-CN" altLang="en-US" sz="360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219200" y="373380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Can you see or feel it?</a:t>
            </a:r>
            <a:endParaRPr lang="zh-CN" altLang="en-US" sz="3600"/>
          </a:p>
        </p:txBody>
      </p:sp>
      <p:grpSp>
        <p:nvGrpSpPr>
          <p:cNvPr id="32772" name="组合 114"/>
          <p:cNvGrpSpPr/>
          <p:nvPr/>
        </p:nvGrpSpPr>
        <p:grpSpPr bwMode="auto">
          <a:xfrm>
            <a:off x="152400" y="457200"/>
            <a:ext cx="3733800" cy="838200"/>
            <a:chOff x="4572000" y="0"/>
            <a:chExt cx="2286000" cy="447675"/>
          </a:xfrm>
        </p:grpSpPr>
        <p:pic>
          <p:nvPicPr>
            <p:cNvPr id="32773" name="Picture 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0"/>
              <a:ext cx="100012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74" name="Group 10"/>
            <p:cNvGrpSpPr/>
            <p:nvPr/>
          </p:nvGrpSpPr>
          <p:grpSpPr bwMode="auto">
            <a:xfrm>
              <a:off x="5645150" y="101581"/>
              <a:ext cx="400050" cy="196888"/>
              <a:chOff x="2691" y="-526"/>
              <a:chExt cx="630" cy="311"/>
            </a:xfrm>
          </p:grpSpPr>
          <p:grpSp>
            <p:nvGrpSpPr>
              <p:cNvPr id="32775" name="Group 11"/>
              <p:cNvGrpSpPr/>
              <p:nvPr/>
            </p:nvGrpSpPr>
            <p:grpSpPr bwMode="auto">
              <a:xfrm>
                <a:off x="2691" y="-433"/>
                <a:ext cx="183" cy="218"/>
                <a:chOff x="2691" y="-433"/>
                <a:chExt cx="183" cy="218"/>
              </a:xfrm>
            </p:grpSpPr>
            <p:sp>
              <p:nvSpPr>
                <p:cNvPr id="32776" name="Freeform 12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34 w 183"/>
                    <a:gd name="T1" fmla="*/ 43 h 218"/>
                    <a:gd name="T2" fmla="*/ 76 w 183"/>
                    <a:gd name="T3" fmla="*/ 43 h 218"/>
                    <a:gd name="T4" fmla="*/ 88 w 183"/>
                    <a:gd name="T5" fmla="*/ 53 h 218"/>
                    <a:gd name="T6" fmla="*/ 93 w 183"/>
                    <a:gd name="T7" fmla="*/ 77 h 218"/>
                    <a:gd name="T8" fmla="*/ 62 w 183"/>
                    <a:gd name="T9" fmla="*/ 90 h 218"/>
                    <a:gd name="T10" fmla="*/ 38 w 183"/>
                    <a:gd name="T11" fmla="*/ 103 h 218"/>
                    <a:gd name="T12" fmla="*/ 20 w 183"/>
                    <a:gd name="T13" fmla="*/ 116 h 218"/>
                    <a:gd name="T14" fmla="*/ 8 w 183"/>
                    <a:gd name="T15" fmla="*/ 129 h 218"/>
                    <a:gd name="T16" fmla="*/ 2 w 183"/>
                    <a:gd name="T17" fmla="*/ 143 h 218"/>
                    <a:gd name="T18" fmla="*/ 0 w 183"/>
                    <a:gd name="T19" fmla="*/ 156 h 218"/>
                    <a:gd name="T20" fmla="*/ 6 w 183"/>
                    <a:gd name="T21" fmla="*/ 181 h 218"/>
                    <a:gd name="T22" fmla="*/ 17 w 183"/>
                    <a:gd name="T23" fmla="*/ 200 h 218"/>
                    <a:gd name="T24" fmla="*/ 31 w 183"/>
                    <a:gd name="T25" fmla="*/ 212 h 218"/>
                    <a:gd name="T26" fmla="*/ 49 w 183"/>
                    <a:gd name="T27" fmla="*/ 217 h 218"/>
                    <a:gd name="T28" fmla="*/ 68 w 183"/>
                    <a:gd name="T29" fmla="*/ 217 h 218"/>
                    <a:gd name="T30" fmla="*/ 88 w 183"/>
                    <a:gd name="T31" fmla="*/ 210 h 218"/>
                    <a:gd name="T32" fmla="*/ 104 w 183"/>
                    <a:gd name="T33" fmla="*/ 198 h 218"/>
                    <a:gd name="T34" fmla="*/ 116 w 183"/>
                    <a:gd name="T35" fmla="*/ 181 h 218"/>
                    <a:gd name="T36" fmla="*/ 181 w 183"/>
                    <a:gd name="T37" fmla="*/ 181 h 218"/>
                    <a:gd name="T38" fmla="*/ 181 w 183"/>
                    <a:gd name="T39" fmla="*/ 179 h 218"/>
                    <a:gd name="T40" fmla="*/ 57 w 183"/>
                    <a:gd name="T41" fmla="*/ 179 h 218"/>
                    <a:gd name="T42" fmla="*/ 48 w 183"/>
                    <a:gd name="T43" fmla="*/ 172 h 218"/>
                    <a:gd name="T44" fmla="*/ 46 w 183"/>
                    <a:gd name="T45" fmla="*/ 160 h 218"/>
                    <a:gd name="T46" fmla="*/ 46 w 183"/>
                    <a:gd name="T47" fmla="*/ 146 h 218"/>
                    <a:gd name="T48" fmla="*/ 55 w 183"/>
                    <a:gd name="T49" fmla="*/ 133 h 218"/>
                    <a:gd name="T50" fmla="*/ 72 w 183"/>
                    <a:gd name="T51" fmla="*/ 120 h 218"/>
                    <a:gd name="T52" fmla="*/ 147 w 183"/>
                    <a:gd name="T53" fmla="*/ 120 h 218"/>
                    <a:gd name="T54" fmla="*/ 138 w 183"/>
                    <a:gd name="T55" fmla="*/ 64 h 218"/>
                    <a:gd name="T56" fmla="*/ 138 w 183"/>
                    <a:gd name="T57" fmla="*/ 59 h 218"/>
                    <a:gd name="T58" fmla="*/ 136 w 183"/>
                    <a:gd name="T59" fmla="*/ 47 h 218"/>
                    <a:gd name="T60" fmla="*/ 134 w 183"/>
                    <a:gd name="T61" fmla="*/ 43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83" h="218">
                      <a:moveTo>
                        <a:pt x="134" y="43"/>
                      </a:moveTo>
                      <a:lnTo>
                        <a:pt x="76" y="43"/>
                      </a:lnTo>
                      <a:lnTo>
                        <a:pt x="88" y="53"/>
                      </a:lnTo>
                      <a:lnTo>
                        <a:pt x="93" y="77"/>
                      </a:lnTo>
                      <a:lnTo>
                        <a:pt x="62" y="90"/>
                      </a:lnTo>
                      <a:lnTo>
                        <a:pt x="38" y="103"/>
                      </a:lnTo>
                      <a:lnTo>
                        <a:pt x="20" y="116"/>
                      </a:lnTo>
                      <a:lnTo>
                        <a:pt x="8" y="129"/>
                      </a:lnTo>
                      <a:lnTo>
                        <a:pt x="2" y="143"/>
                      </a:lnTo>
                      <a:lnTo>
                        <a:pt x="0" y="156"/>
                      </a:lnTo>
                      <a:lnTo>
                        <a:pt x="6" y="181"/>
                      </a:lnTo>
                      <a:lnTo>
                        <a:pt x="17" y="200"/>
                      </a:lnTo>
                      <a:lnTo>
                        <a:pt x="31" y="212"/>
                      </a:lnTo>
                      <a:lnTo>
                        <a:pt x="49" y="217"/>
                      </a:lnTo>
                      <a:lnTo>
                        <a:pt x="68" y="217"/>
                      </a:lnTo>
                      <a:lnTo>
                        <a:pt x="88" y="210"/>
                      </a:lnTo>
                      <a:lnTo>
                        <a:pt x="104" y="198"/>
                      </a:lnTo>
                      <a:lnTo>
                        <a:pt x="116" y="181"/>
                      </a:lnTo>
                      <a:lnTo>
                        <a:pt x="181" y="181"/>
                      </a:lnTo>
                      <a:lnTo>
                        <a:pt x="181" y="179"/>
                      </a:lnTo>
                      <a:lnTo>
                        <a:pt x="57" y="179"/>
                      </a:lnTo>
                      <a:lnTo>
                        <a:pt x="48" y="172"/>
                      </a:lnTo>
                      <a:lnTo>
                        <a:pt x="46" y="160"/>
                      </a:lnTo>
                      <a:lnTo>
                        <a:pt x="46" y="146"/>
                      </a:lnTo>
                      <a:lnTo>
                        <a:pt x="55" y="133"/>
                      </a:lnTo>
                      <a:lnTo>
                        <a:pt x="72" y="120"/>
                      </a:lnTo>
                      <a:lnTo>
                        <a:pt x="147" y="120"/>
                      </a:lnTo>
                      <a:lnTo>
                        <a:pt x="138" y="64"/>
                      </a:lnTo>
                      <a:lnTo>
                        <a:pt x="138" y="59"/>
                      </a:lnTo>
                      <a:lnTo>
                        <a:pt x="136" y="47"/>
                      </a:lnTo>
                      <a:lnTo>
                        <a:pt x="134" y="4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777" name="Freeform 13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81 w 183"/>
                    <a:gd name="T1" fmla="*/ 181 h 218"/>
                    <a:gd name="T2" fmla="*/ 116 w 183"/>
                    <a:gd name="T3" fmla="*/ 181 h 218"/>
                    <a:gd name="T4" fmla="*/ 129 w 183"/>
                    <a:gd name="T5" fmla="*/ 196 h 218"/>
                    <a:gd name="T6" fmla="*/ 148 w 183"/>
                    <a:gd name="T7" fmla="*/ 202 h 218"/>
                    <a:gd name="T8" fmla="*/ 165 w 183"/>
                    <a:gd name="T9" fmla="*/ 197 h 218"/>
                    <a:gd name="T10" fmla="*/ 182 w 183"/>
                    <a:gd name="T11" fmla="*/ 188 h 218"/>
                    <a:gd name="T12" fmla="*/ 181 w 183"/>
                    <a:gd name="T13" fmla="*/ 18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18">
                      <a:moveTo>
                        <a:pt x="181" y="181"/>
                      </a:moveTo>
                      <a:lnTo>
                        <a:pt x="116" y="181"/>
                      </a:lnTo>
                      <a:lnTo>
                        <a:pt x="129" y="196"/>
                      </a:lnTo>
                      <a:lnTo>
                        <a:pt x="148" y="202"/>
                      </a:lnTo>
                      <a:lnTo>
                        <a:pt x="165" y="197"/>
                      </a:lnTo>
                      <a:lnTo>
                        <a:pt x="182" y="188"/>
                      </a:lnTo>
                      <a:lnTo>
                        <a:pt x="181" y="18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778" name="Freeform 14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47 w 183"/>
                    <a:gd name="T1" fmla="*/ 120 h 218"/>
                    <a:gd name="T2" fmla="*/ 72 w 183"/>
                    <a:gd name="T3" fmla="*/ 120 h 218"/>
                    <a:gd name="T4" fmla="*/ 106 w 183"/>
                    <a:gd name="T5" fmla="*/ 154 h 218"/>
                    <a:gd name="T6" fmla="*/ 97 w 183"/>
                    <a:gd name="T7" fmla="*/ 168 h 218"/>
                    <a:gd name="T8" fmla="*/ 85 w 183"/>
                    <a:gd name="T9" fmla="*/ 177 h 218"/>
                    <a:gd name="T10" fmla="*/ 73 w 183"/>
                    <a:gd name="T11" fmla="*/ 179 h 218"/>
                    <a:gd name="T12" fmla="*/ 57 w 183"/>
                    <a:gd name="T13" fmla="*/ 179 h 218"/>
                    <a:gd name="T14" fmla="*/ 181 w 183"/>
                    <a:gd name="T15" fmla="*/ 179 h 218"/>
                    <a:gd name="T16" fmla="*/ 179 w 183"/>
                    <a:gd name="T17" fmla="*/ 164 h 218"/>
                    <a:gd name="T18" fmla="*/ 160 w 183"/>
                    <a:gd name="T19" fmla="*/ 164 h 218"/>
                    <a:gd name="T20" fmla="*/ 153 w 183"/>
                    <a:gd name="T21" fmla="*/ 157 h 218"/>
                    <a:gd name="T22" fmla="*/ 151 w 183"/>
                    <a:gd name="T23" fmla="*/ 146 h 218"/>
                    <a:gd name="T24" fmla="*/ 149 w 183"/>
                    <a:gd name="T25" fmla="*/ 138 h 218"/>
                    <a:gd name="T26" fmla="*/ 148 w 183"/>
                    <a:gd name="T27" fmla="*/ 129 h 218"/>
                    <a:gd name="T28" fmla="*/ 147 w 183"/>
                    <a:gd name="T29" fmla="*/ 12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3" h="218">
                      <a:moveTo>
                        <a:pt x="147" y="120"/>
                      </a:moveTo>
                      <a:lnTo>
                        <a:pt x="72" y="120"/>
                      </a:lnTo>
                      <a:lnTo>
                        <a:pt x="106" y="154"/>
                      </a:lnTo>
                      <a:lnTo>
                        <a:pt x="97" y="168"/>
                      </a:lnTo>
                      <a:lnTo>
                        <a:pt x="85" y="177"/>
                      </a:lnTo>
                      <a:lnTo>
                        <a:pt x="73" y="179"/>
                      </a:lnTo>
                      <a:lnTo>
                        <a:pt x="57" y="179"/>
                      </a:lnTo>
                      <a:lnTo>
                        <a:pt x="181" y="179"/>
                      </a:lnTo>
                      <a:lnTo>
                        <a:pt x="179" y="164"/>
                      </a:lnTo>
                      <a:lnTo>
                        <a:pt x="160" y="164"/>
                      </a:lnTo>
                      <a:lnTo>
                        <a:pt x="153" y="157"/>
                      </a:lnTo>
                      <a:lnTo>
                        <a:pt x="151" y="146"/>
                      </a:lnTo>
                      <a:lnTo>
                        <a:pt x="149" y="138"/>
                      </a:lnTo>
                      <a:lnTo>
                        <a:pt x="148" y="129"/>
                      </a:lnTo>
                      <a:lnTo>
                        <a:pt x="147" y="12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779" name="Freeform 15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78 w 183"/>
                    <a:gd name="T1" fmla="*/ 155 h 218"/>
                    <a:gd name="T2" fmla="*/ 171 w 183"/>
                    <a:gd name="T3" fmla="*/ 161 h 218"/>
                    <a:gd name="T4" fmla="*/ 167 w 183"/>
                    <a:gd name="T5" fmla="*/ 163 h 218"/>
                    <a:gd name="T6" fmla="*/ 165 w 183"/>
                    <a:gd name="T7" fmla="*/ 163 h 218"/>
                    <a:gd name="T8" fmla="*/ 160 w 183"/>
                    <a:gd name="T9" fmla="*/ 164 h 218"/>
                    <a:gd name="T10" fmla="*/ 179 w 183"/>
                    <a:gd name="T11" fmla="*/ 164 h 218"/>
                    <a:gd name="T12" fmla="*/ 178 w 183"/>
                    <a:gd name="T13" fmla="*/ 155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18">
                      <a:moveTo>
                        <a:pt x="178" y="155"/>
                      </a:moveTo>
                      <a:lnTo>
                        <a:pt x="171" y="161"/>
                      </a:lnTo>
                      <a:lnTo>
                        <a:pt x="167" y="163"/>
                      </a:lnTo>
                      <a:lnTo>
                        <a:pt x="165" y="163"/>
                      </a:lnTo>
                      <a:lnTo>
                        <a:pt x="160" y="164"/>
                      </a:lnTo>
                      <a:lnTo>
                        <a:pt x="179" y="164"/>
                      </a:lnTo>
                      <a:lnTo>
                        <a:pt x="178" y="155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780" name="Freeform 16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77 w 183"/>
                    <a:gd name="T1" fmla="*/ 0 h 218"/>
                    <a:gd name="T2" fmla="*/ 73 w 183"/>
                    <a:gd name="T3" fmla="*/ 0 h 218"/>
                    <a:gd name="T4" fmla="*/ 68 w 183"/>
                    <a:gd name="T5" fmla="*/ 1 h 218"/>
                    <a:gd name="T6" fmla="*/ 55 w 183"/>
                    <a:gd name="T7" fmla="*/ 4 h 218"/>
                    <a:gd name="T8" fmla="*/ 41 w 183"/>
                    <a:gd name="T9" fmla="*/ 10 h 218"/>
                    <a:gd name="T10" fmla="*/ 25 w 183"/>
                    <a:gd name="T11" fmla="*/ 20 h 218"/>
                    <a:gd name="T12" fmla="*/ 7 w 183"/>
                    <a:gd name="T13" fmla="*/ 37 h 218"/>
                    <a:gd name="T14" fmla="*/ 17 w 183"/>
                    <a:gd name="T15" fmla="*/ 78 h 218"/>
                    <a:gd name="T16" fmla="*/ 38 w 183"/>
                    <a:gd name="T17" fmla="*/ 56 h 218"/>
                    <a:gd name="T18" fmla="*/ 53 w 183"/>
                    <a:gd name="T19" fmla="*/ 45 h 218"/>
                    <a:gd name="T20" fmla="*/ 76 w 183"/>
                    <a:gd name="T21" fmla="*/ 43 h 218"/>
                    <a:gd name="T22" fmla="*/ 134 w 183"/>
                    <a:gd name="T23" fmla="*/ 43 h 218"/>
                    <a:gd name="T24" fmla="*/ 127 w 183"/>
                    <a:gd name="T25" fmla="*/ 24 h 218"/>
                    <a:gd name="T26" fmla="*/ 112 w 183"/>
                    <a:gd name="T27" fmla="*/ 9 h 218"/>
                    <a:gd name="T28" fmla="*/ 94 w 183"/>
                    <a:gd name="T29" fmla="*/ 1 h 218"/>
                    <a:gd name="T30" fmla="*/ 77 w 183"/>
                    <a:gd name="T31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" h="218">
                      <a:moveTo>
                        <a:pt x="77" y="0"/>
                      </a:moveTo>
                      <a:lnTo>
                        <a:pt x="73" y="0"/>
                      </a:lnTo>
                      <a:lnTo>
                        <a:pt x="68" y="1"/>
                      </a:lnTo>
                      <a:lnTo>
                        <a:pt x="55" y="4"/>
                      </a:lnTo>
                      <a:lnTo>
                        <a:pt x="41" y="10"/>
                      </a:lnTo>
                      <a:lnTo>
                        <a:pt x="25" y="20"/>
                      </a:lnTo>
                      <a:lnTo>
                        <a:pt x="7" y="37"/>
                      </a:lnTo>
                      <a:lnTo>
                        <a:pt x="17" y="78"/>
                      </a:lnTo>
                      <a:lnTo>
                        <a:pt x="38" y="56"/>
                      </a:lnTo>
                      <a:lnTo>
                        <a:pt x="53" y="45"/>
                      </a:lnTo>
                      <a:lnTo>
                        <a:pt x="76" y="43"/>
                      </a:lnTo>
                      <a:lnTo>
                        <a:pt x="134" y="43"/>
                      </a:lnTo>
                      <a:lnTo>
                        <a:pt x="127" y="24"/>
                      </a:lnTo>
                      <a:lnTo>
                        <a:pt x="112" y="9"/>
                      </a:lnTo>
                      <a:lnTo>
                        <a:pt x="94" y="1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2781" name="Group 17"/>
              <p:cNvGrpSpPr/>
              <p:nvPr/>
            </p:nvGrpSpPr>
            <p:grpSpPr bwMode="auto">
              <a:xfrm>
                <a:off x="2881" y="-459"/>
                <a:ext cx="190" cy="221"/>
                <a:chOff x="2881" y="-459"/>
                <a:chExt cx="190" cy="221"/>
              </a:xfrm>
            </p:grpSpPr>
            <p:sp>
              <p:nvSpPr>
                <p:cNvPr id="32782" name="Freeform 18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47 w 190"/>
                    <a:gd name="T1" fmla="*/ 14 h 221"/>
                    <a:gd name="T2" fmla="*/ 0 w 190"/>
                    <a:gd name="T3" fmla="*/ 20 h 221"/>
                    <a:gd name="T4" fmla="*/ 23 w 190"/>
                    <a:gd name="T5" fmla="*/ 220 h 221"/>
                    <a:gd name="T6" fmla="*/ 71 w 190"/>
                    <a:gd name="T7" fmla="*/ 214 h 221"/>
                    <a:gd name="T8" fmla="*/ 55 w 190"/>
                    <a:gd name="T9" fmla="*/ 78 h 221"/>
                    <a:gd name="T10" fmla="*/ 69 w 190"/>
                    <a:gd name="T11" fmla="*/ 62 h 221"/>
                    <a:gd name="T12" fmla="*/ 85 w 190"/>
                    <a:gd name="T13" fmla="*/ 50 h 221"/>
                    <a:gd name="T14" fmla="*/ 110 w 190"/>
                    <a:gd name="T15" fmla="*/ 49 h 221"/>
                    <a:gd name="T16" fmla="*/ 171 w 190"/>
                    <a:gd name="T17" fmla="*/ 49 h 221"/>
                    <a:gd name="T18" fmla="*/ 169 w 190"/>
                    <a:gd name="T19" fmla="*/ 38 h 221"/>
                    <a:gd name="T20" fmla="*/ 50 w 190"/>
                    <a:gd name="T21" fmla="*/ 38 h 221"/>
                    <a:gd name="T22" fmla="*/ 47 w 190"/>
                    <a:gd name="T23" fmla="*/ 14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47" y="14"/>
                      </a:moveTo>
                      <a:lnTo>
                        <a:pt x="0" y="20"/>
                      </a:lnTo>
                      <a:lnTo>
                        <a:pt x="23" y="220"/>
                      </a:lnTo>
                      <a:lnTo>
                        <a:pt x="71" y="214"/>
                      </a:lnTo>
                      <a:lnTo>
                        <a:pt x="55" y="78"/>
                      </a:lnTo>
                      <a:lnTo>
                        <a:pt x="69" y="62"/>
                      </a:lnTo>
                      <a:lnTo>
                        <a:pt x="85" y="50"/>
                      </a:lnTo>
                      <a:lnTo>
                        <a:pt x="110" y="49"/>
                      </a:lnTo>
                      <a:lnTo>
                        <a:pt x="171" y="49"/>
                      </a:lnTo>
                      <a:lnTo>
                        <a:pt x="169" y="38"/>
                      </a:lnTo>
                      <a:lnTo>
                        <a:pt x="50" y="38"/>
                      </a:lnTo>
                      <a:lnTo>
                        <a:pt x="47" y="14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783" name="Freeform 19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171 w 190"/>
                    <a:gd name="T1" fmla="*/ 49 h 221"/>
                    <a:gd name="T2" fmla="*/ 110 w 190"/>
                    <a:gd name="T3" fmla="*/ 49 h 221"/>
                    <a:gd name="T4" fmla="*/ 122 w 190"/>
                    <a:gd name="T5" fmla="*/ 60 h 221"/>
                    <a:gd name="T6" fmla="*/ 126 w 190"/>
                    <a:gd name="T7" fmla="*/ 83 h 221"/>
                    <a:gd name="T8" fmla="*/ 129 w 190"/>
                    <a:gd name="T9" fmla="*/ 103 h 221"/>
                    <a:gd name="T10" fmla="*/ 131 w 190"/>
                    <a:gd name="T11" fmla="*/ 122 h 221"/>
                    <a:gd name="T12" fmla="*/ 133 w 190"/>
                    <a:gd name="T13" fmla="*/ 140 h 221"/>
                    <a:gd name="T14" fmla="*/ 141 w 190"/>
                    <a:gd name="T15" fmla="*/ 205 h 221"/>
                    <a:gd name="T16" fmla="*/ 189 w 190"/>
                    <a:gd name="T17" fmla="*/ 199 h 221"/>
                    <a:gd name="T18" fmla="*/ 178 w 190"/>
                    <a:gd name="T19" fmla="*/ 99 h 221"/>
                    <a:gd name="T20" fmla="*/ 174 w 190"/>
                    <a:gd name="T21" fmla="*/ 60 h 221"/>
                    <a:gd name="T22" fmla="*/ 171 w 190"/>
                    <a:gd name="T23" fmla="*/ 49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171" y="49"/>
                      </a:moveTo>
                      <a:lnTo>
                        <a:pt x="110" y="49"/>
                      </a:lnTo>
                      <a:lnTo>
                        <a:pt x="122" y="60"/>
                      </a:lnTo>
                      <a:lnTo>
                        <a:pt x="126" y="83"/>
                      </a:lnTo>
                      <a:lnTo>
                        <a:pt x="129" y="103"/>
                      </a:lnTo>
                      <a:lnTo>
                        <a:pt x="131" y="122"/>
                      </a:lnTo>
                      <a:lnTo>
                        <a:pt x="133" y="140"/>
                      </a:lnTo>
                      <a:lnTo>
                        <a:pt x="141" y="205"/>
                      </a:lnTo>
                      <a:lnTo>
                        <a:pt x="189" y="199"/>
                      </a:lnTo>
                      <a:lnTo>
                        <a:pt x="178" y="99"/>
                      </a:lnTo>
                      <a:lnTo>
                        <a:pt x="174" y="60"/>
                      </a:lnTo>
                      <a:lnTo>
                        <a:pt x="171" y="4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784" name="Freeform 20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119 w 190"/>
                    <a:gd name="T1" fmla="*/ 0 h 221"/>
                    <a:gd name="T2" fmla="*/ 115 w 190"/>
                    <a:gd name="T3" fmla="*/ 0 h 221"/>
                    <a:gd name="T4" fmla="*/ 112 w 190"/>
                    <a:gd name="T5" fmla="*/ 0 h 221"/>
                    <a:gd name="T6" fmla="*/ 91 w 190"/>
                    <a:gd name="T7" fmla="*/ 6 h 221"/>
                    <a:gd name="T8" fmla="*/ 73 w 190"/>
                    <a:gd name="T9" fmla="*/ 15 h 221"/>
                    <a:gd name="T10" fmla="*/ 58 w 190"/>
                    <a:gd name="T11" fmla="*/ 29 h 221"/>
                    <a:gd name="T12" fmla="*/ 50 w 190"/>
                    <a:gd name="T13" fmla="*/ 38 h 221"/>
                    <a:gd name="T14" fmla="*/ 169 w 190"/>
                    <a:gd name="T15" fmla="*/ 38 h 221"/>
                    <a:gd name="T16" fmla="*/ 168 w 190"/>
                    <a:gd name="T17" fmla="*/ 36 h 221"/>
                    <a:gd name="T18" fmla="*/ 159 w 190"/>
                    <a:gd name="T19" fmla="*/ 17 h 221"/>
                    <a:gd name="T20" fmla="*/ 144 w 190"/>
                    <a:gd name="T21" fmla="*/ 4 h 221"/>
                    <a:gd name="T22" fmla="*/ 119 w 190"/>
                    <a:gd name="T23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119" y="0"/>
                      </a:moveTo>
                      <a:lnTo>
                        <a:pt x="115" y="0"/>
                      </a:lnTo>
                      <a:lnTo>
                        <a:pt x="112" y="0"/>
                      </a:lnTo>
                      <a:lnTo>
                        <a:pt x="91" y="6"/>
                      </a:lnTo>
                      <a:lnTo>
                        <a:pt x="73" y="15"/>
                      </a:lnTo>
                      <a:lnTo>
                        <a:pt x="58" y="29"/>
                      </a:lnTo>
                      <a:lnTo>
                        <a:pt x="50" y="38"/>
                      </a:lnTo>
                      <a:lnTo>
                        <a:pt x="169" y="38"/>
                      </a:lnTo>
                      <a:lnTo>
                        <a:pt x="168" y="36"/>
                      </a:lnTo>
                      <a:lnTo>
                        <a:pt x="159" y="17"/>
                      </a:lnTo>
                      <a:lnTo>
                        <a:pt x="144" y="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2785" name="Group 21"/>
              <p:cNvGrpSpPr/>
              <p:nvPr/>
            </p:nvGrpSpPr>
            <p:grpSpPr bwMode="auto">
              <a:xfrm>
                <a:off x="3095" y="-526"/>
                <a:ext cx="226" cy="303"/>
                <a:chOff x="3095" y="-526"/>
                <a:chExt cx="226" cy="303"/>
              </a:xfrm>
            </p:grpSpPr>
            <p:sp>
              <p:nvSpPr>
                <p:cNvPr id="32786" name="Freeform 22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165 w 226"/>
                    <a:gd name="T1" fmla="*/ 271 h 303"/>
                    <a:gd name="T2" fmla="*/ 117 w 226"/>
                    <a:gd name="T3" fmla="*/ 271 h 303"/>
                    <a:gd name="T4" fmla="*/ 112 w 226"/>
                    <a:gd name="T5" fmla="*/ 292 h 303"/>
                    <a:gd name="T6" fmla="*/ 158 w 226"/>
                    <a:gd name="T7" fmla="*/ 303 h 303"/>
                    <a:gd name="T8" fmla="*/ 165 w 226"/>
                    <a:gd name="T9" fmla="*/ 271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303">
                      <a:moveTo>
                        <a:pt x="165" y="271"/>
                      </a:moveTo>
                      <a:lnTo>
                        <a:pt x="117" y="271"/>
                      </a:lnTo>
                      <a:lnTo>
                        <a:pt x="112" y="292"/>
                      </a:lnTo>
                      <a:lnTo>
                        <a:pt x="158" y="303"/>
                      </a:lnTo>
                      <a:lnTo>
                        <a:pt x="165" y="27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787" name="Freeform 23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98 w 226"/>
                    <a:gd name="T1" fmla="*/ 80 h 303"/>
                    <a:gd name="T2" fmla="*/ 78 w 226"/>
                    <a:gd name="T3" fmla="*/ 82 h 303"/>
                    <a:gd name="T4" fmla="*/ 59 w 226"/>
                    <a:gd name="T5" fmla="*/ 88 h 303"/>
                    <a:gd name="T6" fmla="*/ 43 w 226"/>
                    <a:gd name="T7" fmla="*/ 98 h 303"/>
                    <a:gd name="T8" fmla="*/ 30 w 226"/>
                    <a:gd name="T9" fmla="*/ 111 h 303"/>
                    <a:gd name="T10" fmla="*/ 18 w 226"/>
                    <a:gd name="T11" fmla="*/ 126 h 303"/>
                    <a:gd name="T12" fmla="*/ 9 w 226"/>
                    <a:gd name="T13" fmla="*/ 144 h 303"/>
                    <a:gd name="T14" fmla="*/ 3 w 226"/>
                    <a:gd name="T15" fmla="*/ 163 h 303"/>
                    <a:gd name="T16" fmla="*/ 0 w 226"/>
                    <a:gd name="T17" fmla="*/ 187 h 303"/>
                    <a:gd name="T18" fmla="*/ 0 w 226"/>
                    <a:gd name="T19" fmla="*/ 209 h 303"/>
                    <a:gd name="T20" fmla="*/ 4 w 226"/>
                    <a:gd name="T21" fmla="*/ 229 h 303"/>
                    <a:gd name="T22" fmla="*/ 11 w 226"/>
                    <a:gd name="T23" fmla="*/ 247 h 303"/>
                    <a:gd name="T24" fmla="*/ 22 w 226"/>
                    <a:gd name="T25" fmla="*/ 262 h 303"/>
                    <a:gd name="T26" fmla="*/ 35 w 226"/>
                    <a:gd name="T27" fmla="*/ 274 h 303"/>
                    <a:gd name="T28" fmla="*/ 52 w 226"/>
                    <a:gd name="T29" fmla="*/ 283 h 303"/>
                    <a:gd name="T30" fmla="*/ 75 w 226"/>
                    <a:gd name="T31" fmla="*/ 286 h 303"/>
                    <a:gd name="T32" fmla="*/ 95 w 226"/>
                    <a:gd name="T33" fmla="*/ 283 h 303"/>
                    <a:gd name="T34" fmla="*/ 110 w 226"/>
                    <a:gd name="T35" fmla="*/ 275 h 303"/>
                    <a:gd name="T36" fmla="*/ 117 w 226"/>
                    <a:gd name="T37" fmla="*/ 271 h 303"/>
                    <a:gd name="T38" fmla="*/ 165 w 226"/>
                    <a:gd name="T39" fmla="*/ 271 h 303"/>
                    <a:gd name="T40" fmla="*/ 170 w 226"/>
                    <a:gd name="T41" fmla="*/ 248 h 303"/>
                    <a:gd name="T42" fmla="*/ 87 w 226"/>
                    <a:gd name="T43" fmla="*/ 248 h 303"/>
                    <a:gd name="T44" fmla="*/ 85 w 226"/>
                    <a:gd name="T45" fmla="*/ 248 h 303"/>
                    <a:gd name="T46" fmla="*/ 83 w 226"/>
                    <a:gd name="T47" fmla="*/ 248 h 303"/>
                    <a:gd name="T48" fmla="*/ 67 w 226"/>
                    <a:gd name="T49" fmla="*/ 240 h 303"/>
                    <a:gd name="T50" fmla="*/ 55 w 226"/>
                    <a:gd name="T51" fmla="*/ 226 h 303"/>
                    <a:gd name="T52" fmla="*/ 49 w 226"/>
                    <a:gd name="T53" fmla="*/ 207 h 303"/>
                    <a:gd name="T54" fmla="*/ 49 w 226"/>
                    <a:gd name="T55" fmla="*/ 185 h 303"/>
                    <a:gd name="T56" fmla="*/ 57 w 226"/>
                    <a:gd name="T57" fmla="*/ 159 h 303"/>
                    <a:gd name="T58" fmla="*/ 69 w 226"/>
                    <a:gd name="T59" fmla="*/ 140 h 303"/>
                    <a:gd name="T60" fmla="*/ 83 w 226"/>
                    <a:gd name="T61" fmla="*/ 128 h 303"/>
                    <a:gd name="T62" fmla="*/ 99 w 226"/>
                    <a:gd name="T63" fmla="*/ 123 h 303"/>
                    <a:gd name="T64" fmla="*/ 200 w 226"/>
                    <a:gd name="T65" fmla="*/ 123 h 303"/>
                    <a:gd name="T66" fmla="*/ 203 w 226"/>
                    <a:gd name="T67" fmla="*/ 109 h 303"/>
                    <a:gd name="T68" fmla="*/ 152 w 226"/>
                    <a:gd name="T69" fmla="*/ 109 h 303"/>
                    <a:gd name="T70" fmla="*/ 151 w 226"/>
                    <a:gd name="T71" fmla="*/ 109 h 303"/>
                    <a:gd name="T72" fmla="*/ 138 w 226"/>
                    <a:gd name="T73" fmla="*/ 92 h 303"/>
                    <a:gd name="T74" fmla="*/ 120 w 226"/>
                    <a:gd name="T75" fmla="*/ 83 h 303"/>
                    <a:gd name="T76" fmla="*/ 98 w 226"/>
                    <a:gd name="T77" fmla="*/ 8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6" h="303">
                      <a:moveTo>
                        <a:pt x="98" y="80"/>
                      </a:moveTo>
                      <a:lnTo>
                        <a:pt x="78" y="82"/>
                      </a:lnTo>
                      <a:lnTo>
                        <a:pt x="59" y="88"/>
                      </a:lnTo>
                      <a:lnTo>
                        <a:pt x="43" y="98"/>
                      </a:lnTo>
                      <a:lnTo>
                        <a:pt x="30" y="111"/>
                      </a:lnTo>
                      <a:lnTo>
                        <a:pt x="18" y="126"/>
                      </a:lnTo>
                      <a:lnTo>
                        <a:pt x="9" y="144"/>
                      </a:lnTo>
                      <a:lnTo>
                        <a:pt x="3" y="163"/>
                      </a:lnTo>
                      <a:lnTo>
                        <a:pt x="0" y="187"/>
                      </a:lnTo>
                      <a:lnTo>
                        <a:pt x="0" y="209"/>
                      </a:lnTo>
                      <a:lnTo>
                        <a:pt x="4" y="229"/>
                      </a:lnTo>
                      <a:lnTo>
                        <a:pt x="11" y="247"/>
                      </a:lnTo>
                      <a:lnTo>
                        <a:pt x="22" y="262"/>
                      </a:lnTo>
                      <a:lnTo>
                        <a:pt x="35" y="274"/>
                      </a:lnTo>
                      <a:lnTo>
                        <a:pt x="52" y="283"/>
                      </a:lnTo>
                      <a:lnTo>
                        <a:pt x="75" y="286"/>
                      </a:lnTo>
                      <a:lnTo>
                        <a:pt x="95" y="283"/>
                      </a:lnTo>
                      <a:lnTo>
                        <a:pt x="110" y="275"/>
                      </a:lnTo>
                      <a:lnTo>
                        <a:pt x="117" y="271"/>
                      </a:lnTo>
                      <a:lnTo>
                        <a:pt x="165" y="271"/>
                      </a:lnTo>
                      <a:lnTo>
                        <a:pt x="170" y="248"/>
                      </a:lnTo>
                      <a:lnTo>
                        <a:pt x="87" y="248"/>
                      </a:lnTo>
                      <a:lnTo>
                        <a:pt x="85" y="248"/>
                      </a:lnTo>
                      <a:lnTo>
                        <a:pt x="83" y="248"/>
                      </a:lnTo>
                      <a:lnTo>
                        <a:pt x="67" y="240"/>
                      </a:lnTo>
                      <a:lnTo>
                        <a:pt x="55" y="226"/>
                      </a:lnTo>
                      <a:lnTo>
                        <a:pt x="49" y="207"/>
                      </a:lnTo>
                      <a:lnTo>
                        <a:pt x="49" y="185"/>
                      </a:lnTo>
                      <a:lnTo>
                        <a:pt x="57" y="159"/>
                      </a:lnTo>
                      <a:lnTo>
                        <a:pt x="69" y="140"/>
                      </a:lnTo>
                      <a:lnTo>
                        <a:pt x="83" y="128"/>
                      </a:lnTo>
                      <a:lnTo>
                        <a:pt x="99" y="123"/>
                      </a:lnTo>
                      <a:lnTo>
                        <a:pt x="200" y="123"/>
                      </a:lnTo>
                      <a:lnTo>
                        <a:pt x="203" y="109"/>
                      </a:lnTo>
                      <a:lnTo>
                        <a:pt x="152" y="109"/>
                      </a:lnTo>
                      <a:lnTo>
                        <a:pt x="151" y="109"/>
                      </a:lnTo>
                      <a:lnTo>
                        <a:pt x="138" y="92"/>
                      </a:lnTo>
                      <a:lnTo>
                        <a:pt x="120" y="83"/>
                      </a:lnTo>
                      <a:lnTo>
                        <a:pt x="98" y="8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788" name="Freeform 24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200 w 226"/>
                    <a:gd name="T1" fmla="*/ 123 h 303"/>
                    <a:gd name="T2" fmla="*/ 99 w 226"/>
                    <a:gd name="T3" fmla="*/ 123 h 303"/>
                    <a:gd name="T4" fmla="*/ 126 w 226"/>
                    <a:gd name="T5" fmla="*/ 131 h 303"/>
                    <a:gd name="T6" fmla="*/ 139 w 226"/>
                    <a:gd name="T7" fmla="*/ 143 h 303"/>
                    <a:gd name="T8" fmla="*/ 125 w 226"/>
                    <a:gd name="T9" fmla="*/ 225 h 303"/>
                    <a:gd name="T10" fmla="*/ 111 w 226"/>
                    <a:gd name="T11" fmla="*/ 241 h 303"/>
                    <a:gd name="T12" fmla="*/ 92 w 226"/>
                    <a:gd name="T13" fmla="*/ 248 h 303"/>
                    <a:gd name="T14" fmla="*/ 87 w 226"/>
                    <a:gd name="T15" fmla="*/ 248 h 303"/>
                    <a:gd name="T16" fmla="*/ 170 w 226"/>
                    <a:gd name="T17" fmla="*/ 248 h 303"/>
                    <a:gd name="T18" fmla="*/ 200 w 226"/>
                    <a:gd name="T19" fmla="*/ 12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6" h="303">
                      <a:moveTo>
                        <a:pt x="200" y="123"/>
                      </a:moveTo>
                      <a:lnTo>
                        <a:pt x="99" y="123"/>
                      </a:lnTo>
                      <a:lnTo>
                        <a:pt x="126" y="131"/>
                      </a:lnTo>
                      <a:lnTo>
                        <a:pt x="139" y="143"/>
                      </a:lnTo>
                      <a:lnTo>
                        <a:pt x="125" y="225"/>
                      </a:lnTo>
                      <a:lnTo>
                        <a:pt x="111" y="241"/>
                      </a:lnTo>
                      <a:lnTo>
                        <a:pt x="92" y="248"/>
                      </a:lnTo>
                      <a:lnTo>
                        <a:pt x="87" y="248"/>
                      </a:lnTo>
                      <a:lnTo>
                        <a:pt x="170" y="248"/>
                      </a:lnTo>
                      <a:lnTo>
                        <a:pt x="200" y="12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789" name="Freeform 25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178 w 226"/>
                    <a:gd name="T1" fmla="*/ 0 h 303"/>
                    <a:gd name="T2" fmla="*/ 152 w 226"/>
                    <a:gd name="T3" fmla="*/ 109 h 303"/>
                    <a:gd name="T4" fmla="*/ 203 w 226"/>
                    <a:gd name="T5" fmla="*/ 109 h 303"/>
                    <a:gd name="T6" fmla="*/ 226 w 226"/>
                    <a:gd name="T7" fmla="*/ 10 h 303"/>
                    <a:gd name="T8" fmla="*/ 178 w 226"/>
                    <a:gd name="T9" fmla="*/ 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303">
                      <a:moveTo>
                        <a:pt x="178" y="0"/>
                      </a:moveTo>
                      <a:lnTo>
                        <a:pt x="152" y="109"/>
                      </a:lnTo>
                      <a:lnTo>
                        <a:pt x="203" y="109"/>
                      </a:lnTo>
                      <a:lnTo>
                        <a:pt x="226" y="1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</p:grpSp>
        <p:grpSp>
          <p:nvGrpSpPr>
            <p:cNvPr id="32790" name="Group 26"/>
            <p:cNvGrpSpPr/>
            <p:nvPr/>
          </p:nvGrpSpPr>
          <p:grpSpPr bwMode="auto">
            <a:xfrm>
              <a:off x="6102351" y="133350"/>
              <a:ext cx="749325" cy="165100"/>
              <a:chOff x="3424" y="-431"/>
              <a:chExt cx="1182" cy="260"/>
            </a:xfrm>
          </p:grpSpPr>
          <p:grpSp>
            <p:nvGrpSpPr>
              <p:cNvPr id="32791" name="Group 27"/>
              <p:cNvGrpSpPr/>
              <p:nvPr/>
            </p:nvGrpSpPr>
            <p:grpSpPr bwMode="auto">
              <a:xfrm>
                <a:off x="3424" y="-403"/>
                <a:ext cx="184" cy="224"/>
                <a:chOff x="3424" y="-403"/>
                <a:chExt cx="184" cy="224"/>
              </a:xfrm>
            </p:grpSpPr>
            <p:sp>
              <p:nvSpPr>
                <p:cNvPr id="32792" name="Freeform 28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50 w 184"/>
                    <a:gd name="T1" fmla="*/ 193 h 224"/>
                    <a:gd name="T2" fmla="*/ 85 w 184"/>
                    <a:gd name="T3" fmla="*/ 193 h 224"/>
                    <a:gd name="T4" fmla="*/ 100 w 184"/>
                    <a:gd name="T5" fmla="*/ 206 h 224"/>
                    <a:gd name="T6" fmla="*/ 116 w 184"/>
                    <a:gd name="T7" fmla="*/ 218 h 224"/>
                    <a:gd name="T8" fmla="*/ 134 w 184"/>
                    <a:gd name="T9" fmla="*/ 223 h 224"/>
                    <a:gd name="T10" fmla="*/ 152 w 184"/>
                    <a:gd name="T11" fmla="*/ 223 h 224"/>
                    <a:gd name="T12" fmla="*/ 165 w 184"/>
                    <a:gd name="T13" fmla="*/ 194 h 224"/>
                    <a:gd name="T14" fmla="*/ 153 w 184"/>
                    <a:gd name="T15" fmla="*/ 194 h 224"/>
                    <a:gd name="T16" fmla="*/ 150 w 184"/>
                    <a:gd name="T17" fmla="*/ 193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24">
                      <a:moveTo>
                        <a:pt x="150" y="193"/>
                      </a:moveTo>
                      <a:lnTo>
                        <a:pt x="85" y="193"/>
                      </a:lnTo>
                      <a:lnTo>
                        <a:pt x="100" y="206"/>
                      </a:lnTo>
                      <a:lnTo>
                        <a:pt x="116" y="218"/>
                      </a:lnTo>
                      <a:lnTo>
                        <a:pt x="134" y="223"/>
                      </a:lnTo>
                      <a:lnTo>
                        <a:pt x="152" y="223"/>
                      </a:lnTo>
                      <a:lnTo>
                        <a:pt x="165" y="194"/>
                      </a:lnTo>
                      <a:lnTo>
                        <a:pt x="153" y="194"/>
                      </a:lnTo>
                      <a:lnTo>
                        <a:pt x="150" y="19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793" name="Freeform 29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95 w 184"/>
                    <a:gd name="T1" fmla="*/ 79 h 224"/>
                    <a:gd name="T2" fmla="*/ 67 w 184"/>
                    <a:gd name="T3" fmla="*/ 79 h 224"/>
                    <a:gd name="T4" fmla="*/ 46 w 184"/>
                    <a:gd name="T5" fmla="*/ 83 h 224"/>
                    <a:gd name="T6" fmla="*/ 29 w 184"/>
                    <a:gd name="T7" fmla="*/ 89 h 224"/>
                    <a:gd name="T8" fmla="*/ 17 w 184"/>
                    <a:gd name="T9" fmla="*/ 97 h 224"/>
                    <a:gd name="T10" fmla="*/ 9 w 184"/>
                    <a:gd name="T11" fmla="*/ 108 h 224"/>
                    <a:gd name="T12" fmla="*/ 3 w 184"/>
                    <a:gd name="T13" fmla="*/ 120 h 224"/>
                    <a:gd name="T14" fmla="*/ 0 w 184"/>
                    <a:gd name="T15" fmla="*/ 141 h 224"/>
                    <a:gd name="T16" fmla="*/ 2 w 184"/>
                    <a:gd name="T17" fmla="*/ 160 h 224"/>
                    <a:gd name="T18" fmla="*/ 11 w 184"/>
                    <a:gd name="T19" fmla="*/ 176 h 224"/>
                    <a:gd name="T20" fmla="*/ 26 w 184"/>
                    <a:gd name="T21" fmla="*/ 188 h 224"/>
                    <a:gd name="T22" fmla="*/ 50 w 184"/>
                    <a:gd name="T23" fmla="*/ 195 h 224"/>
                    <a:gd name="T24" fmla="*/ 69 w 184"/>
                    <a:gd name="T25" fmla="*/ 196 h 224"/>
                    <a:gd name="T26" fmla="*/ 85 w 184"/>
                    <a:gd name="T27" fmla="*/ 193 h 224"/>
                    <a:gd name="T28" fmla="*/ 150 w 184"/>
                    <a:gd name="T29" fmla="*/ 193 h 224"/>
                    <a:gd name="T30" fmla="*/ 146 w 184"/>
                    <a:gd name="T31" fmla="*/ 191 h 224"/>
                    <a:gd name="T32" fmla="*/ 143 w 184"/>
                    <a:gd name="T33" fmla="*/ 182 h 224"/>
                    <a:gd name="T34" fmla="*/ 146 w 184"/>
                    <a:gd name="T35" fmla="*/ 171 h 224"/>
                    <a:gd name="T36" fmla="*/ 148 w 184"/>
                    <a:gd name="T37" fmla="*/ 165 h 224"/>
                    <a:gd name="T38" fmla="*/ 71 w 184"/>
                    <a:gd name="T39" fmla="*/ 165 h 224"/>
                    <a:gd name="T40" fmla="*/ 67 w 184"/>
                    <a:gd name="T41" fmla="*/ 165 h 224"/>
                    <a:gd name="T42" fmla="*/ 65 w 184"/>
                    <a:gd name="T43" fmla="*/ 164 h 224"/>
                    <a:gd name="T44" fmla="*/ 49 w 184"/>
                    <a:gd name="T45" fmla="*/ 153 h 224"/>
                    <a:gd name="T46" fmla="*/ 47 w 184"/>
                    <a:gd name="T47" fmla="*/ 134 h 224"/>
                    <a:gd name="T48" fmla="*/ 55 w 184"/>
                    <a:gd name="T49" fmla="*/ 121 h 224"/>
                    <a:gd name="T50" fmla="*/ 69 w 184"/>
                    <a:gd name="T51" fmla="*/ 114 h 224"/>
                    <a:gd name="T52" fmla="*/ 91 w 184"/>
                    <a:gd name="T53" fmla="*/ 111 h 224"/>
                    <a:gd name="T54" fmla="*/ 168 w 184"/>
                    <a:gd name="T55" fmla="*/ 111 h 224"/>
                    <a:gd name="T56" fmla="*/ 174 w 184"/>
                    <a:gd name="T57" fmla="*/ 93 h 224"/>
                    <a:gd name="T58" fmla="*/ 176 w 184"/>
                    <a:gd name="T59" fmla="*/ 88 h 224"/>
                    <a:gd name="T60" fmla="*/ 178 w 184"/>
                    <a:gd name="T61" fmla="*/ 83 h 224"/>
                    <a:gd name="T62" fmla="*/ 128 w 184"/>
                    <a:gd name="T63" fmla="*/ 83 h 224"/>
                    <a:gd name="T64" fmla="*/ 95 w 184"/>
                    <a:gd name="T65" fmla="*/ 79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4" h="224">
                      <a:moveTo>
                        <a:pt x="95" y="79"/>
                      </a:moveTo>
                      <a:lnTo>
                        <a:pt x="67" y="79"/>
                      </a:lnTo>
                      <a:lnTo>
                        <a:pt x="46" y="83"/>
                      </a:lnTo>
                      <a:lnTo>
                        <a:pt x="29" y="89"/>
                      </a:lnTo>
                      <a:lnTo>
                        <a:pt x="17" y="97"/>
                      </a:lnTo>
                      <a:lnTo>
                        <a:pt x="9" y="108"/>
                      </a:lnTo>
                      <a:lnTo>
                        <a:pt x="3" y="120"/>
                      </a:lnTo>
                      <a:lnTo>
                        <a:pt x="0" y="141"/>
                      </a:lnTo>
                      <a:lnTo>
                        <a:pt x="2" y="160"/>
                      </a:lnTo>
                      <a:lnTo>
                        <a:pt x="11" y="176"/>
                      </a:lnTo>
                      <a:lnTo>
                        <a:pt x="26" y="188"/>
                      </a:lnTo>
                      <a:lnTo>
                        <a:pt x="50" y="195"/>
                      </a:lnTo>
                      <a:lnTo>
                        <a:pt x="69" y="196"/>
                      </a:lnTo>
                      <a:lnTo>
                        <a:pt x="85" y="193"/>
                      </a:lnTo>
                      <a:lnTo>
                        <a:pt x="150" y="193"/>
                      </a:lnTo>
                      <a:lnTo>
                        <a:pt x="146" y="191"/>
                      </a:lnTo>
                      <a:lnTo>
                        <a:pt x="143" y="182"/>
                      </a:lnTo>
                      <a:lnTo>
                        <a:pt x="146" y="171"/>
                      </a:lnTo>
                      <a:lnTo>
                        <a:pt x="148" y="165"/>
                      </a:lnTo>
                      <a:lnTo>
                        <a:pt x="71" y="165"/>
                      </a:lnTo>
                      <a:lnTo>
                        <a:pt x="67" y="165"/>
                      </a:lnTo>
                      <a:lnTo>
                        <a:pt x="65" y="164"/>
                      </a:lnTo>
                      <a:lnTo>
                        <a:pt x="49" y="153"/>
                      </a:lnTo>
                      <a:lnTo>
                        <a:pt x="47" y="134"/>
                      </a:lnTo>
                      <a:lnTo>
                        <a:pt x="55" y="121"/>
                      </a:lnTo>
                      <a:lnTo>
                        <a:pt x="69" y="114"/>
                      </a:lnTo>
                      <a:lnTo>
                        <a:pt x="91" y="111"/>
                      </a:lnTo>
                      <a:lnTo>
                        <a:pt x="168" y="111"/>
                      </a:lnTo>
                      <a:lnTo>
                        <a:pt x="174" y="93"/>
                      </a:lnTo>
                      <a:lnTo>
                        <a:pt x="176" y="88"/>
                      </a:lnTo>
                      <a:lnTo>
                        <a:pt x="178" y="83"/>
                      </a:lnTo>
                      <a:lnTo>
                        <a:pt x="128" y="83"/>
                      </a:lnTo>
                      <a:lnTo>
                        <a:pt x="95" y="7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794" name="Freeform 30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66 w 184"/>
                    <a:gd name="T1" fmla="*/ 192 h 224"/>
                    <a:gd name="T2" fmla="*/ 157 w 184"/>
                    <a:gd name="T3" fmla="*/ 194 h 224"/>
                    <a:gd name="T4" fmla="*/ 153 w 184"/>
                    <a:gd name="T5" fmla="*/ 194 h 224"/>
                    <a:gd name="T6" fmla="*/ 165 w 184"/>
                    <a:gd name="T7" fmla="*/ 194 h 224"/>
                    <a:gd name="T8" fmla="*/ 166 w 184"/>
                    <a:gd name="T9" fmla="*/ 192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24">
                      <a:moveTo>
                        <a:pt x="166" y="192"/>
                      </a:moveTo>
                      <a:lnTo>
                        <a:pt x="157" y="194"/>
                      </a:lnTo>
                      <a:lnTo>
                        <a:pt x="153" y="194"/>
                      </a:lnTo>
                      <a:lnTo>
                        <a:pt x="165" y="194"/>
                      </a:lnTo>
                      <a:lnTo>
                        <a:pt x="166" y="19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795" name="Freeform 31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68 w 184"/>
                    <a:gd name="T1" fmla="*/ 111 h 224"/>
                    <a:gd name="T2" fmla="*/ 91 w 184"/>
                    <a:gd name="T3" fmla="*/ 111 h 224"/>
                    <a:gd name="T4" fmla="*/ 104 w 184"/>
                    <a:gd name="T5" fmla="*/ 157 h 224"/>
                    <a:gd name="T6" fmla="*/ 93 w 184"/>
                    <a:gd name="T7" fmla="*/ 163 h 224"/>
                    <a:gd name="T8" fmla="*/ 83 w 184"/>
                    <a:gd name="T9" fmla="*/ 165 h 224"/>
                    <a:gd name="T10" fmla="*/ 148 w 184"/>
                    <a:gd name="T11" fmla="*/ 165 h 224"/>
                    <a:gd name="T12" fmla="*/ 149 w 184"/>
                    <a:gd name="T13" fmla="*/ 163 h 224"/>
                    <a:gd name="T14" fmla="*/ 155 w 184"/>
                    <a:gd name="T15" fmla="*/ 148 h 224"/>
                    <a:gd name="T16" fmla="*/ 168 w 184"/>
                    <a:gd name="T17" fmla="*/ 11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24">
                      <a:moveTo>
                        <a:pt x="168" y="111"/>
                      </a:moveTo>
                      <a:lnTo>
                        <a:pt x="91" y="111"/>
                      </a:lnTo>
                      <a:lnTo>
                        <a:pt x="104" y="157"/>
                      </a:lnTo>
                      <a:lnTo>
                        <a:pt x="93" y="163"/>
                      </a:lnTo>
                      <a:lnTo>
                        <a:pt x="83" y="165"/>
                      </a:lnTo>
                      <a:lnTo>
                        <a:pt x="148" y="165"/>
                      </a:lnTo>
                      <a:lnTo>
                        <a:pt x="149" y="163"/>
                      </a:lnTo>
                      <a:lnTo>
                        <a:pt x="155" y="148"/>
                      </a:lnTo>
                      <a:lnTo>
                        <a:pt x="168" y="11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796" name="Freeform 32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79 w 184"/>
                    <a:gd name="T1" fmla="*/ 36 h 224"/>
                    <a:gd name="T2" fmla="*/ 107 w 184"/>
                    <a:gd name="T3" fmla="*/ 36 h 224"/>
                    <a:gd name="T4" fmla="*/ 118 w 184"/>
                    <a:gd name="T5" fmla="*/ 38 h 224"/>
                    <a:gd name="T6" fmla="*/ 132 w 184"/>
                    <a:gd name="T7" fmla="*/ 47 h 224"/>
                    <a:gd name="T8" fmla="*/ 134 w 184"/>
                    <a:gd name="T9" fmla="*/ 66 h 224"/>
                    <a:gd name="T10" fmla="*/ 128 w 184"/>
                    <a:gd name="T11" fmla="*/ 83 h 224"/>
                    <a:gd name="T12" fmla="*/ 178 w 184"/>
                    <a:gd name="T13" fmla="*/ 83 h 224"/>
                    <a:gd name="T14" fmla="*/ 180 w 184"/>
                    <a:gd name="T15" fmla="*/ 77 h 224"/>
                    <a:gd name="T16" fmla="*/ 183 w 184"/>
                    <a:gd name="T17" fmla="*/ 55 h 224"/>
                    <a:gd name="T18" fmla="*/ 179 w 184"/>
                    <a:gd name="T19" fmla="*/ 3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4" h="224">
                      <a:moveTo>
                        <a:pt x="179" y="36"/>
                      </a:moveTo>
                      <a:lnTo>
                        <a:pt x="107" y="36"/>
                      </a:lnTo>
                      <a:lnTo>
                        <a:pt x="118" y="38"/>
                      </a:lnTo>
                      <a:lnTo>
                        <a:pt x="132" y="47"/>
                      </a:lnTo>
                      <a:lnTo>
                        <a:pt x="134" y="66"/>
                      </a:lnTo>
                      <a:lnTo>
                        <a:pt x="128" y="83"/>
                      </a:lnTo>
                      <a:lnTo>
                        <a:pt x="178" y="83"/>
                      </a:lnTo>
                      <a:lnTo>
                        <a:pt x="180" y="77"/>
                      </a:lnTo>
                      <a:lnTo>
                        <a:pt x="183" y="55"/>
                      </a:lnTo>
                      <a:lnTo>
                        <a:pt x="179" y="36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797" name="Freeform 33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16 w 184"/>
                    <a:gd name="T1" fmla="*/ 0 h 224"/>
                    <a:gd name="T2" fmla="*/ 100 w 184"/>
                    <a:gd name="T3" fmla="*/ 1 h 224"/>
                    <a:gd name="T4" fmla="*/ 82 w 184"/>
                    <a:gd name="T5" fmla="*/ 4 h 224"/>
                    <a:gd name="T6" fmla="*/ 61 w 184"/>
                    <a:gd name="T7" fmla="*/ 11 h 224"/>
                    <a:gd name="T8" fmla="*/ 46 w 184"/>
                    <a:gd name="T9" fmla="*/ 16 h 224"/>
                    <a:gd name="T10" fmla="*/ 60 w 184"/>
                    <a:gd name="T11" fmla="*/ 48 h 224"/>
                    <a:gd name="T12" fmla="*/ 89 w 184"/>
                    <a:gd name="T13" fmla="*/ 39 h 224"/>
                    <a:gd name="T14" fmla="*/ 107 w 184"/>
                    <a:gd name="T15" fmla="*/ 36 h 224"/>
                    <a:gd name="T16" fmla="*/ 179 w 184"/>
                    <a:gd name="T17" fmla="*/ 36 h 224"/>
                    <a:gd name="T18" fmla="*/ 169 w 184"/>
                    <a:gd name="T19" fmla="*/ 21 h 224"/>
                    <a:gd name="T20" fmla="*/ 155 w 184"/>
                    <a:gd name="T21" fmla="*/ 10 h 224"/>
                    <a:gd name="T22" fmla="*/ 132 w 184"/>
                    <a:gd name="T23" fmla="*/ 2 h 224"/>
                    <a:gd name="T24" fmla="*/ 116 w 184"/>
                    <a:gd name="T25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4" h="224">
                      <a:moveTo>
                        <a:pt x="116" y="0"/>
                      </a:moveTo>
                      <a:lnTo>
                        <a:pt x="100" y="1"/>
                      </a:lnTo>
                      <a:lnTo>
                        <a:pt x="82" y="4"/>
                      </a:lnTo>
                      <a:lnTo>
                        <a:pt x="61" y="11"/>
                      </a:lnTo>
                      <a:lnTo>
                        <a:pt x="46" y="16"/>
                      </a:lnTo>
                      <a:lnTo>
                        <a:pt x="60" y="48"/>
                      </a:lnTo>
                      <a:lnTo>
                        <a:pt x="89" y="39"/>
                      </a:lnTo>
                      <a:lnTo>
                        <a:pt x="107" y="36"/>
                      </a:lnTo>
                      <a:lnTo>
                        <a:pt x="179" y="36"/>
                      </a:lnTo>
                      <a:lnTo>
                        <a:pt x="169" y="21"/>
                      </a:lnTo>
                      <a:lnTo>
                        <a:pt x="155" y="10"/>
                      </a:lnTo>
                      <a:lnTo>
                        <a:pt x="132" y="2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2798" name="Group 34"/>
              <p:cNvGrpSpPr/>
              <p:nvPr/>
            </p:nvGrpSpPr>
            <p:grpSpPr bwMode="auto">
              <a:xfrm>
                <a:off x="3630" y="-385"/>
                <a:ext cx="178" cy="214"/>
                <a:chOff x="3630" y="-385"/>
                <a:chExt cx="178" cy="214"/>
              </a:xfrm>
            </p:grpSpPr>
            <p:sp>
              <p:nvSpPr>
                <p:cNvPr id="32799" name="Freeform 35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47 w 178"/>
                    <a:gd name="T1" fmla="*/ 9 h 214"/>
                    <a:gd name="T2" fmla="*/ 0 w 178"/>
                    <a:gd name="T3" fmla="*/ 12 h 214"/>
                    <a:gd name="T4" fmla="*/ 10 w 178"/>
                    <a:gd name="T5" fmla="*/ 214 h 214"/>
                    <a:gd name="T6" fmla="*/ 59 w 178"/>
                    <a:gd name="T7" fmla="*/ 211 h 214"/>
                    <a:gd name="T8" fmla="*/ 51 w 178"/>
                    <a:gd name="T9" fmla="*/ 74 h 214"/>
                    <a:gd name="T10" fmla="*/ 66 w 178"/>
                    <a:gd name="T11" fmla="*/ 59 h 214"/>
                    <a:gd name="T12" fmla="*/ 83 w 178"/>
                    <a:gd name="T13" fmla="*/ 48 h 214"/>
                    <a:gd name="T14" fmla="*/ 168 w 178"/>
                    <a:gd name="T15" fmla="*/ 48 h 214"/>
                    <a:gd name="T16" fmla="*/ 167 w 178"/>
                    <a:gd name="T17" fmla="*/ 39 h 214"/>
                    <a:gd name="T18" fmla="*/ 165 w 178"/>
                    <a:gd name="T19" fmla="*/ 34 h 214"/>
                    <a:gd name="T20" fmla="*/ 49 w 178"/>
                    <a:gd name="T21" fmla="*/ 34 h 214"/>
                    <a:gd name="T22" fmla="*/ 47 w 178"/>
                    <a:gd name="T23" fmla="*/ 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214">
                      <a:moveTo>
                        <a:pt x="47" y="9"/>
                      </a:moveTo>
                      <a:lnTo>
                        <a:pt x="0" y="12"/>
                      </a:lnTo>
                      <a:lnTo>
                        <a:pt x="10" y="214"/>
                      </a:lnTo>
                      <a:lnTo>
                        <a:pt x="59" y="211"/>
                      </a:lnTo>
                      <a:lnTo>
                        <a:pt x="51" y="74"/>
                      </a:lnTo>
                      <a:lnTo>
                        <a:pt x="66" y="59"/>
                      </a:lnTo>
                      <a:lnTo>
                        <a:pt x="83" y="48"/>
                      </a:lnTo>
                      <a:lnTo>
                        <a:pt x="168" y="48"/>
                      </a:lnTo>
                      <a:lnTo>
                        <a:pt x="167" y="39"/>
                      </a:lnTo>
                      <a:lnTo>
                        <a:pt x="165" y="34"/>
                      </a:lnTo>
                      <a:lnTo>
                        <a:pt x="49" y="34"/>
                      </a:lnTo>
                      <a:lnTo>
                        <a:pt x="47" y="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800" name="Freeform 36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168 w 178"/>
                    <a:gd name="T1" fmla="*/ 48 h 214"/>
                    <a:gd name="T2" fmla="*/ 83 w 178"/>
                    <a:gd name="T3" fmla="*/ 48 h 214"/>
                    <a:gd name="T4" fmla="*/ 109 w 178"/>
                    <a:gd name="T5" fmla="*/ 48 h 214"/>
                    <a:gd name="T6" fmla="*/ 120 w 178"/>
                    <a:gd name="T7" fmla="*/ 61 h 214"/>
                    <a:gd name="T8" fmla="*/ 122 w 178"/>
                    <a:gd name="T9" fmla="*/ 84 h 214"/>
                    <a:gd name="T10" fmla="*/ 124 w 178"/>
                    <a:gd name="T11" fmla="*/ 104 h 214"/>
                    <a:gd name="T12" fmla="*/ 125 w 178"/>
                    <a:gd name="T13" fmla="*/ 123 h 214"/>
                    <a:gd name="T14" fmla="*/ 129 w 178"/>
                    <a:gd name="T15" fmla="*/ 206 h 214"/>
                    <a:gd name="T16" fmla="*/ 178 w 178"/>
                    <a:gd name="T17" fmla="*/ 203 h 214"/>
                    <a:gd name="T18" fmla="*/ 173 w 178"/>
                    <a:gd name="T19" fmla="*/ 102 h 214"/>
                    <a:gd name="T20" fmla="*/ 171 w 178"/>
                    <a:gd name="T21" fmla="*/ 63 h 214"/>
                    <a:gd name="T22" fmla="*/ 168 w 178"/>
                    <a:gd name="T23" fmla="*/ 4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214">
                      <a:moveTo>
                        <a:pt x="168" y="48"/>
                      </a:moveTo>
                      <a:lnTo>
                        <a:pt x="83" y="48"/>
                      </a:lnTo>
                      <a:lnTo>
                        <a:pt x="109" y="48"/>
                      </a:lnTo>
                      <a:lnTo>
                        <a:pt x="120" y="61"/>
                      </a:lnTo>
                      <a:lnTo>
                        <a:pt x="122" y="84"/>
                      </a:lnTo>
                      <a:lnTo>
                        <a:pt x="124" y="104"/>
                      </a:lnTo>
                      <a:lnTo>
                        <a:pt x="125" y="123"/>
                      </a:lnTo>
                      <a:lnTo>
                        <a:pt x="129" y="206"/>
                      </a:lnTo>
                      <a:lnTo>
                        <a:pt x="178" y="203"/>
                      </a:lnTo>
                      <a:lnTo>
                        <a:pt x="173" y="102"/>
                      </a:lnTo>
                      <a:lnTo>
                        <a:pt x="171" y="63"/>
                      </a:lnTo>
                      <a:lnTo>
                        <a:pt x="168" y="48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801" name="Freeform 37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122 w 178"/>
                    <a:gd name="T1" fmla="*/ 0 h 214"/>
                    <a:gd name="T2" fmla="*/ 113 w 178"/>
                    <a:gd name="T3" fmla="*/ 0 h 214"/>
                    <a:gd name="T4" fmla="*/ 92 w 178"/>
                    <a:gd name="T5" fmla="*/ 4 h 214"/>
                    <a:gd name="T6" fmla="*/ 73 w 178"/>
                    <a:gd name="T7" fmla="*/ 12 h 214"/>
                    <a:gd name="T8" fmla="*/ 57 w 178"/>
                    <a:gd name="T9" fmla="*/ 25 h 214"/>
                    <a:gd name="T10" fmla="*/ 49 w 178"/>
                    <a:gd name="T11" fmla="*/ 34 h 214"/>
                    <a:gd name="T12" fmla="*/ 165 w 178"/>
                    <a:gd name="T13" fmla="*/ 34 h 214"/>
                    <a:gd name="T14" fmla="*/ 159 w 178"/>
                    <a:gd name="T15" fmla="*/ 19 h 214"/>
                    <a:gd name="T16" fmla="*/ 144 w 178"/>
                    <a:gd name="T17" fmla="*/ 5 h 214"/>
                    <a:gd name="T18" fmla="*/ 122 w 178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8" h="214">
                      <a:moveTo>
                        <a:pt x="122" y="0"/>
                      </a:moveTo>
                      <a:lnTo>
                        <a:pt x="113" y="0"/>
                      </a:lnTo>
                      <a:lnTo>
                        <a:pt x="92" y="4"/>
                      </a:lnTo>
                      <a:lnTo>
                        <a:pt x="73" y="12"/>
                      </a:lnTo>
                      <a:lnTo>
                        <a:pt x="57" y="25"/>
                      </a:lnTo>
                      <a:lnTo>
                        <a:pt x="49" y="34"/>
                      </a:lnTo>
                      <a:lnTo>
                        <a:pt x="165" y="34"/>
                      </a:lnTo>
                      <a:lnTo>
                        <a:pt x="159" y="19"/>
                      </a:lnTo>
                      <a:lnTo>
                        <a:pt x="144" y="5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2802" name="Group 38"/>
              <p:cNvGrpSpPr/>
              <p:nvPr/>
            </p:nvGrpSpPr>
            <p:grpSpPr bwMode="auto">
              <a:xfrm>
                <a:off x="3834" y="-389"/>
                <a:ext cx="147" cy="215"/>
                <a:chOff x="3834" y="-389"/>
                <a:chExt cx="147" cy="215"/>
              </a:xfrm>
            </p:grpSpPr>
            <p:sp>
              <p:nvSpPr>
                <p:cNvPr id="32803" name="Freeform 39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43 w 147"/>
                    <a:gd name="T1" fmla="*/ 172 h 215"/>
                    <a:gd name="T2" fmla="*/ 17 w 147"/>
                    <a:gd name="T3" fmla="*/ 204 h 215"/>
                    <a:gd name="T4" fmla="*/ 36 w 147"/>
                    <a:gd name="T5" fmla="*/ 210 h 215"/>
                    <a:gd name="T6" fmla="*/ 55 w 147"/>
                    <a:gd name="T7" fmla="*/ 213 h 215"/>
                    <a:gd name="T8" fmla="*/ 75 w 147"/>
                    <a:gd name="T9" fmla="*/ 214 h 215"/>
                    <a:gd name="T10" fmla="*/ 99 w 147"/>
                    <a:gd name="T11" fmla="*/ 209 h 215"/>
                    <a:gd name="T12" fmla="*/ 120 w 147"/>
                    <a:gd name="T13" fmla="*/ 200 h 215"/>
                    <a:gd name="T14" fmla="*/ 137 w 147"/>
                    <a:gd name="T15" fmla="*/ 189 h 215"/>
                    <a:gd name="T16" fmla="*/ 147 w 147"/>
                    <a:gd name="T17" fmla="*/ 176 h 215"/>
                    <a:gd name="T18" fmla="*/ 62 w 147"/>
                    <a:gd name="T19" fmla="*/ 176 h 215"/>
                    <a:gd name="T20" fmla="*/ 43 w 147"/>
                    <a:gd name="T21" fmla="*/ 17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215">
                      <a:moveTo>
                        <a:pt x="43" y="172"/>
                      </a:moveTo>
                      <a:lnTo>
                        <a:pt x="17" y="204"/>
                      </a:lnTo>
                      <a:lnTo>
                        <a:pt x="36" y="210"/>
                      </a:lnTo>
                      <a:lnTo>
                        <a:pt x="55" y="213"/>
                      </a:lnTo>
                      <a:lnTo>
                        <a:pt x="75" y="214"/>
                      </a:lnTo>
                      <a:lnTo>
                        <a:pt x="99" y="209"/>
                      </a:lnTo>
                      <a:lnTo>
                        <a:pt x="120" y="200"/>
                      </a:lnTo>
                      <a:lnTo>
                        <a:pt x="137" y="189"/>
                      </a:lnTo>
                      <a:lnTo>
                        <a:pt x="147" y="176"/>
                      </a:lnTo>
                      <a:lnTo>
                        <a:pt x="62" y="176"/>
                      </a:lnTo>
                      <a:lnTo>
                        <a:pt x="43" y="17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804" name="Freeform 40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77 w 147"/>
                    <a:gd name="T1" fmla="*/ 0 h 215"/>
                    <a:gd name="T2" fmla="*/ 71 w 147"/>
                    <a:gd name="T3" fmla="*/ 0 h 215"/>
                    <a:gd name="T4" fmla="*/ 65 w 147"/>
                    <a:gd name="T5" fmla="*/ 1 h 215"/>
                    <a:gd name="T6" fmla="*/ 44 w 147"/>
                    <a:gd name="T7" fmla="*/ 6 h 215"/>
                    <a:gd name="T8" fmla="*/ 25 w 147"/>
                    <a:gd name="T9" fmla="*/ 16 h 215"/>
                    <a:gd name="T10" fmla="*/ 11 w 147"/>
                    <a:gd name="T11" fmla="*/ 29 h 215"/>
                    <a:gd name="T12" fmla="*/ 2 w 147"/>
                    <a:gd name="T13" fmla="*/ 46 h 215"/>
                    <a:gd name="T14" fmla="*/ 0 w 147"/>
                    <a:gd name="T15" fmla="*/ 67 h 215"/>
                    <a:gd name="T16" fmla="*/ 5 w 147"/>
                    <a:gd name="T17" fmla="*/ 89 h 215"/>
                    <a:gd name="T18" fmla="*/ 15 w 147"/>
                    <a:gd name="T19" fmla="*/ 105 h 215"/>
                    <a:gd name="T20" fmla="*/ 27 w 147"/>
                    <a:gd name="T21" fmla="*/ 115 h 215"/>
                    <a:gd name="T22" fmla="*/ 40 w 147"/>
                    <a:gd name="T23" fmla="*/ 121 h 215"/>
                    <a:gd name="T24" fmla="*/ 55 w 147"/>
                    <a:gd name="T25" fmla="*/ 125 h 215"/>
                    <a:gd name="T26" fmla="*/ 82 w 147"/>
                    <a:gd name="T27" fmla="*/ 130 h 215"/>
                    <a:gd name="T28" fmla="*/ 94 w 147"/>
                    <a:gd name="T29" fmla="*/ 133 h 215"/>
                    <a:gd name="T30" fmla="*/ 102 w 147"/>
                    <a:gd name="T31" fmla="*/ 139 h 215"/>
                    <a:gd name="T32" fmla="*/ 106 w 147"/>
                    <a:gd name="T33" fmla="*/ 148 h 215"/>
                    <a:gd name="T34" fmla="*/ 101 w 147"/>
                    <a:gd name="T35" fmla="*/ 168 h 215"/>
                    <a:gd name="T36" fmla="*/ 82 w 147"/>
                    <a:gd name="T37" fmla="*/ 176 h 215"/>
                    <a:gd name="T38" fmla="*/ 62 w 147"/>
                    <a:gd name="T39" fmla="*/ 176 h 215"/>
                    <a:gd name="T40" fmla="*/ 147 w 147"/>
                    <a:gd name="T41" fmla="*/ 176 h 215"/>
                    <a:gd name="T42" fmla="*/ 148 w 147"/>
                    <a:gd name="T43" fmla="*/ 174 h 215"/>
                    <a:gd name="T44" fmla="*/ 154 w 147"/>
                    <a:gd name="T45" fmla="*/ 157 h 215"/>
                    <a:gd name="T46" fmla="*/ 148 w 147"/>
                    <a:gd name="T47" fmla="*/ 133 h 215"/>
                    <a:gd name="T48" fmla="*/ 139 w 147"/>
                    <a:gd name="T49" fmla="*/ 116 h 215"/>
                    <a:gd name="T50" fmla="*/ 127 w 147"/>
                    <a:gd name="T51" fmla="*/ 104 h 215"/>
                    <a:gd name="T52" fmla="*/ 113 w 147"/>
                    <a:gd name="T53" fmla="*/ 96 h 215"/>
                    <a:gd name="T54" fmla="*/ 98 w 147"/>
                    <a:gd name="T55" fmla="*/ 91 h 215"/>
                    <a:gd name="T56" fmla="*/ 69 w 147"/>
                    <a:gd name="T57" fmla="*/ 84 h 215"/>
                    <a:gd name="T58" fmla="*/ 58 w 147"/>
                    <a:gd name="T59" fmla="*/ 80 h 215"/>
                    <a:gd name="T60" fmla="*/ 50 w 147"/>
                    <a:gd name="T61" fmla="*/ 74 h 215"/>
                    <a:gd name="T62" fmla="*/ 51 w 147"/>
                    <a:gd name="T63" fmla="*/ 51 h 215"/>
                    <a:gd name="T64" fmla="*/ 64 w 147"/>
                    <a:gd name="T65" fmla="*/ 39 h 215"/>
                    <a:gd name="T66" fmla="*/ 87 w 147"/>
                    <a:gd name="T67" fmla="*/ 38 h 215"/>
                    <a:gd name="T68" fmla="*/ 109 w 147"/>
                    <a:gd name="T69" fmla="*/ 38 h 215"/>
                    <a:gd name="T70" fmla="*/ 136 w 147"/>
                    <a:gd name="T71" fmla="*/ 13 h 215"/>
                    <a:gd name="T72" fmla="*/ 118 w 147"/>
                    <a:gd name="T73" fmla="*/ 5 h 215"/>
                    <a:gd name="T74" fmla="*/ 98 w 147"/>
                    <a:gd name="T75" fmla="*/ 0 h 215"/>
                    <a:gd name="T76" fmla="*/ 77 w 147"/>
                    <a:gd name="T77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7" h="215">
                      <a:moveTo>
                        <a:pt x="77" y="0"/>
                      </a:moveTo>
                      <a:lnTo>
                        <a:pt x="71" y="0"/>
                      </a:lnTo>
                      <a:lnTo>
                        <a:pt x="65" y="1"/>
                      </a:lnTo>
                      <a:lnTo>
                        <a:pt x="44" y="6"/>
                      </a:lnTo>
                      <a:lnTo>
                        <a:pt x="25" y="16"/>
                      </a:lnTo>
                      <a:lnTo>
                        <a:pt x="11" y="29"/>
                      </a:lnTo>
                      <a:lnTo>
                        <a:pt x="2" y="46"/>
                      </a:lnTo>
                      <a:lnTo>
                        <a:pt x="0" y="67"/>
                      </a:lnTo>
                      <a:lnTo>
                        <a:pt x="5" y="89"/>
                      </a:lnTo>
                      <a:lnTo>
                        <a:pt x="15" y="105"/>
                      </a:lnTo>
                      <a:lnTo>
                        <a:pt x="27" y="115"/>
                      </a:lnTo>
                      <a:lnTo>
                        <a:pt x="40" y="121"/>
                      </a:lnTo>
                      <a:lnTo>
                        <a:pt x="55" y="125"/>
                      </a:lnTo>
                      <a:lnTo>
                        <a:pt x="82" y="130"/>
                      </a:lnTo>
                      <a:lnTo>
                        <a:pt x="94" y="133"/>
                      </a:lnTo>
                      <a:lnTo>
                        <a:pt x="102" y="139"/>
                      </a:lnTo>
                      <a:lnTo>
                        <a:pt x="106" y="148"/>
                      </a:lnTo>
                      <a:lnTo>
                        <a:pt x="101" y="168"/>
                      </a:lnTo>
                      <a:lnTo>
                        <a:pt x="82" y="176"/>
                      </a:lnTo>
                      <a:lnTo>
                        <a:pt x="62" y="176"/>
                      </a:lnTo>
                      <a:lnTo>
                        <a:pt x="147" y="176"/>
                      </a:lnTo>
                      <a:lnTo>
                        <a:pt x="148" y="174"/>
                      </a:lnTo>
                      <a:lnTo>
                        <a:pt x="154" y="157"/>
                      </a:lnTo>
                      <a:lnTo>
                        <a:pt x="148" y="133"/>
                      </a:lnTo>
                      <a:lnTo>
                        <a:pt x="139" y="116"/>
                      </a:lnTo>
                      <a:lnTo>
                        <a:pt x="127" y="104"/>
                      </a:lnTo>
                      <a:lnTo>
                        <a:pt x="113" y="96"/>
                      </a:lnTo>
                      <a:lnTo>
                        <a:pt x="98" y="91"/>
                      </a:lnTo>
                      <a:lnTo>
                        <a:pt x="69" y="84"/>
                      </a:lnTo>
                      <a:lnTo>
                        <a:pt x="58" y="80"/>
                      </a:lnTo>
                      <a:lnTo>
                        <a:pt x="50" y="74"/>
                      </a:lnTo>
                      <a:lnTo>
                        <a:pt x="51" y="51"/>
                      </a:lnTo>
                      <a:lnTo>
                        <a:pt x="64" y="39"/>
                      </a:lnTo>
                      <a:lnTo>
                        <a:pt x="87" y="38"/>
                      </a:lnTo>
                      <a:lnTo>
                        <a:pt x="109" y="38"/>
                      </a:lnTo>
                      <a:lnTo>
                        <a:pt x="136" y="13"/>
                      </a:lnTo>
                      <a:lnTo>
                        <a:pt x="118" y="5"/>
                      </a:lnTo>
                      <a:lnTo>
                        <a:pt x="98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805" name="Freeform 41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109 w 147"/>
                    <a:gd name="T1" fmla="*/ 38 h 215"/>
                    <a:gd name="T2" fmla="*/ 87 w 147"/>
                    <a:gd name="T3" fmla="*/ 38 h 215"/>
                    <a:gd name="T4" fmla="*/ 106 w 147"/>
                    <a:gd name="T5" fmla="*/ 41 h 215"/>
                    <a:gd name="T6" fmla="*/ 109 w 147"/>
                    <a:gd name="T7" fmla="*/ 38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7" h="215">
                      <a:moveTo>
                        <a:pt x="109" y="38"/>
                      </a:moveTo>
                      <a:lnTo>
                        <a:pt x="87" y="38"/>
                      </a:lnTo>
                      <a:lnTo>
                        <a:pt x="106" y="41"/>
                      </a:lnTo>
                      <a:lnTo>
                        <a:pt x="109" y="38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2806" name="Group 42"/>
              <p:cNvGrpSpPr/>
              <p:nvPr/>
            </p:nvGrpSpPr>
            <p:grpSpPr bwMode="auto">
              <a:xfrm>
                <a:off x="3987" y="-431"/>
                <a:ext cx="296" cy="239"/>
                <a:chOff x="3987" y="-431"/>
                <a:chExt cx="296" cy="239"/>
              </a:xfrm>
            </p:grpSpPr>
            <p:sp>
              <p:nvSpPr>
                <p:cNvPr id="32807" name="Freeform 43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45 w 296"/>
                    <a:gd name="T1" fmla="*/ 37 h 239"/>
                    <a:gd name="T2" fmla="*/ 0 w 296"/>
                    <a:gd name="T3" fmla="*/ 58 h 239"/>
                    <a:gd name="T4" fmla="*/ 96 w 296"/>
                    <a:gd name="T5" fmla="*/ 239 h 239"/>
                    <a:gd name="T6" fmla="*/ 144 w 296"/>
                    <a:gd name="T7" fmla="*/ 230 h 239"/>
                    <a:gd name="T8" fmla="*/ 148 w 296"/>
                    <a:gd name="T9" fmla="*/ 176 h 239"/>
                    <a:gd name="T10" fmla="*/ 108 w 296"/>
                    <a:gd name="T11" fmla="*/ 176 h 239"/>
                    <a:gd name="T12" fmla="*/ 45 w 296"/>
                    <a:gd name="T13" fmla="*/ 37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45" y="37"/>
                      </a:moveTo>
                      <a:lnTo>
                        <a:pt x="0" y="58"/>
                      </a:lnTo>
                      <a:lnTo>
                        <a:pt x="96" y="239"/>
                      </a:lnTo>
                      <a:lnTo>
                        <a:pt x="144" y="230"/>
                      </a:lnTo>
                      <a:lnTo>
                        <a:pt x="148" y="176"/>
                      </a:lnTo>
                      <a:lnTo>
                        <a:pt x="108" y="176"/>
                      </a:lnTo>
                      <a:lnTo>
                        <a:pt x="45" y="3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808" name="Freeform 44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199 w 296"/>
                    <a:gd name="T1" fmla="*/ 77 h 239"/>
                    <a:gd name="T2" fmla="*/ 156 w 296"/>
                    <a:gd name="T3" fmla="*/ 77 h 239"/>
                    <a:gd name="T4" fmla="*/ 218 w 296"/>
                    <a:gd name="T5" fmla="*/ 216 h 239"/>
                    <a:gd name="T6" fmla="*/ 267 w 296"/>
                    <a:gd name="T7" fmla="*/ 207 h 239"/>
                    <a:gd name="T8" fmla="*/ 275 w 296"/>
                    <a:gd name="T9" fmla="*/ 152 h 239"/>
                    <a:gd name="T10" fmla="*/ 235 w 296"/>
                    <a:gd name="T11" fmla="*/ 152 h 239"/>
                    <a:gd name="T12" fmla="*/ 199 w 296"/>
                    <a:gd name="T13" fmla="*/ 77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199" y="77"/>
                      </a:moveTo>
                      <a:lnTo>
                        <a:pt x="156" y="77"/>
                      </a:lnTo>
                      <a:lnTo>
                        <a:pt x="218" y="216"/>
                      </a:lnTo>
                      <a:lnTo>
                        <a:pt x="267" y="207"/>
                      </a:lnTo>
                      <a:lnTo>
                        <a:pt x="275" y="152"/>
                      </a:lnTo>
                      <a:lnTo>
                        <a:pt x="235" y="152"/>
                      </a:lnTo>
                      <a:lnTo>
                        <a:pt x="199" y="7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809" name="Freeform 45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172 w 296"/>
                    <a:gd name="T1" fmla="*/ 19 h 239"/>
                    <a:gd name="T2" fmla="*/ 121 w 296"/>
                    <a:gd name="T3" fmla="*/ 29 h 239"/>
                    <a:gd name="T4" fmla="*/ 108 w 296"/>
                    <a:gd name="T5" fmla="*/ 176 h 239"/>
                    <a:gd name="T6" fmla="*/ 148 w 296"/>
                    <a:gd name="T7" fmla="*/ 176 h 239"/>
                    <a:gd name="T8" fmla="*/ 156 w 296"/>
                    <a:gd name="T9" fmla="*/ 77 h 239"/>
                    <a:gd name="T10" fmla="*/ 199 w 296"/>
                    <a:gd name="T11" fmla="*/ 77 h 239"/>
                    <a:gd name="T12" fmla="*/ 172 w 296"/>
                    <a:gd name="T13" fmla="*/ 19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172" y="19"/>
                      </a:moveTo>
                      <a:lnTo>
                        <a:pt x="121" y="29"/>
                      </a:lnTo>
                      <a:lnTo>
                        <a:pt x="108" y="176"/>
                      </a:lnTo>
                      <a:lnTo>
                        <a:pt x="148" y="176"/>
                      </a:lnTo>
                      <a:lnTo>
                        <a:pt x="156" y="77"/>
                      </a:lnTo>
                      <a:lnTo>
                        <a:pt x="199" y="77"/>
                      </a:lnTo>
                      <a:lnTo>
                        <a:pt x="172" y="1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810" name="Freeform 46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249 w 296"/>
                    <a:gd name="T1" fmla="*/ 0 h 239"/>
                    <a:gd name="T2" fmla="*/ 235 w 296"/>
                    <a:gd name="T3" fmla="*/ 152 h 239"/>
                    <a:gd name="T4" fmla="*/ 275 w 296"/>
                    <a:gd name="T5" fmla="*/ 152 h 239"/>
                    <a:gd name="T6" fmla="*/ 296 w 296"/>
                    <a:gd name="T7" fmla="*/ 6 h 239"/>
                    <a:gd name="T8" fmla="*/ 249 w 296"/>
                    <a:gd name="T9" fmla="*/ 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" h="239">
                      <a:moveTo>
                        <a:pt x="249" y="0"/>
                      </a:moveTo>
                      <a:lnTo>
                        <a:pt x="235" y="152"/>
                      </a:lnTo>
                      <a:lnTo>
                        <a:pt x="275" y="152"/>
                      </a:lnTo>
                      <a:lnTo>
                        <a:pt x="296" y="6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2811" name="Group 47"/>
              <p:cNvGrpSpPr/>
              <p:nvPr/>
            </p:nvGrpSpPr>
            <p:grpSpPr bwMode="auto">
              <a:xfrm>
                <a:off x="4292" y="-427"/>
                <a:ext cx="179" cy="210"/>
                <a:chOff x="4292" y="-427"/>
                <a:chExt cx="179" cy="210"/>
              </a:xfrm>
            </p:grpSpPr>
            <p:sp>
              <p:nvSpPr>
                <p:cNvPr id="32812" name="Freeform 48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04 w 179"/>
                    <a:gd name="T1" fmla="*/ 0 h 210"/>
                    <a:gd name="T2" fmla="*/ 97 w 179"/>
                    <a:gd name="T3" fmla="*/ 0 h 210"/>
                    <a:gd name="T4" fmla="*/ 76 w 179"/>
                    <a:gd name="T5" fmla="*/ 2 h 210"/>
                    <a:gd name="T6" fmla="*/ 56 w 179"/>
                    <a:gd name="T7" fmla="*/ 10 h 210"/>
                    <a:gd name="T8" fmla="*/ 39 w 179"/>
                    <a:gd name="T9" fmla="*/ 23 h 210"/>
                    <a:gd name="T10" fmla="*/ 25 w 179"/>
                    <a:gd name="T11" fmla="*/ 38 h 210"/>
                    <a:gd name="T12" fmla="*/ 13 w 179"/>
                    <a:gd name="T13" fmla="*/ 57 h 210"/>
                    <a:gd name="T14" fmla="*/ 5 w 179"/>
                    <a:gd name="T15" fmla="*/ 77 h 210"/>
                    <a:gd name="T16" fmla="*/ 3 w 179"/>
                    <a:gd name="T17" fmla="*/ 84 h 210"/>
                    <a:gd name="T18" fmla="*/ 0 w 179"/>
                    <a:gd name="T19" fmla="*/ 108 h 210"/>
                    <a:gd name="T20" fmla="*/ 0 w 179"/>
                    <a:gd name="T21" fmla="*/ 130 h 210"/>
                    <a:gd name="T22" fmla="*/ 3 w 179"/>
                    <a:gd name="T23" fmla="*/ 150 h 210"/>
                    <a:gd name="T24" fmla="*/ 11 w 179"/>
                    <a:gd name="T25" fmla="*/ 168 h 210"/>
                    <a:gd name="T26" fmla="*/ 21 w 179"/>
                    <a:gd name="T27" fmla="*/ 183 h 210"/>
                    <a:gd name="T28" fmla="*/ 35 w 179"/>
                    <a:gd name="T29" fmla="*/ 195 h 210"/>
                    <a:gd name="T30" fmla="*/ 51 w 179"/>
                    <a:gd name="T31" fmla="*/ 204 h 210"/>
                    <a:gd name="T32" fmla="*/ 75 w 179"/>
                    <a:gd name="T33" fmla="*/ 208 h 210"/>
                    <a:gd name="T34" fmla="*/ 95 w 179"/>
                    <a:gd name="T35" fmla="*/ 209 h 210"/>
                    <a:gd name="T36" fmla="*/ 114 w 179"/>
                    <a:gd name="T37" fmla="*/ 207 h 210"/>
                    <a:gd name="T38" fmla="*/ 131 w 179"/>
                    <a:gd name="T39" fmla="*/ 201 h 210"/>
                    <a:gd name="T40" fmla="*/ 147 w 179"/>
                    <a:gd name="T41" fmla="*/ 193 h 210"/>
                    <a:gd name="T42" fmla="*/ 138 w 179"/>
                    <a:gd name="T43" fmla="*/ 172 h 210"/>
                    <a:gd name="T44" fmla="*/ 96 w 179"/>
                    <a:gd name="T45" fmla="*/ 172 h 210"/>
                    <a:gd name="T46" fmla="*/ 70 w 179"/>
                    <a:gd name="T47" fmla="*/ 163 h 210"/>
                    <a:gd name="T48" fmla="*/ 55 w 179"/>
                    <a:gd name="T49" fmla="*/ 149 h 210"/>
                    <a:gd name="T50" fmla="*/ 48 w 179"/>
                    <a:gd name="T51" fmla="*/ 131 h 210"/>
                    <a:gd name="T52" fmla="*/ 48 w 179"/>
                    <a:gd name="T53" fmla="*/ 112 h 210"/>
                    <a:gd name="T54" fmla="*/ 176 w 179"/>
                    <a:gd name="T55" fmla="*/ 112 h 210"/>
                    <a:gd name="T56" fmla="*/ 177 w 179"/>
                    <a:gd name="T57" fmla="*/ 106 h 210"/>
                    <a:gd name="T58" fmla="*/ 179 w 179"/>
                    <a:gd name="T59" fmla="*/ 84 h 210"/>
                    <a:gd name="T60" fmla="*/ 179 w 179"/>
                    <a:gd name="T61" fmla="*/ 82 h 210"/>
                    <a:gd name="T62" fmla="*/ 136 w 179"/>
                    <a:gd name="T63" fmla="*/ 82 h 210"/>
                    <a:gd name="T64" fmla="*/ 60 w 179"/>
                    <a:gd name="T65" fmla="*/ 68 h 210"/>
                    <a:gd name="T66" fmla="*/ 70 w 179"/>
                    <a:gd name="T67" fmla="*/ 52 h 210"/>
                    <a:gd name="T68" fmla="*/ 85 w 179"/>
                    <a:gd name="T69" fmla="*/ 39 h 210"/>
                    <a:gd name="T70" fmla="*/ 104 w 179"/>
                    <a:gd name="T71" fmla="*/ 35 h 210"/>
                    <a:gd name="T72" fmla="*/ 166 w 179"/>
                    <a:gd name="T73" fmla="*/ 35 h 210"/>
                    <a:gd name="T74" fmla="*/ 163 w 179"/>
                    <a:gd name="T75" fmla="*/ 29 h 210"/>
                    <a:gd name="T76" fmla="*/ 150 w 179"/>
                    <a:gd name="T77" fmla="*/ 17 h 210"/>
                    <a:gd name="T78" fmla="*/ 134 w 179"/>
                    <a:gd name="T79" fmla="*/ 7 h 210"/>
                    <a:gd name="T80" fmla="*/ 111 w 179"/>
                    <a:gd name="T81" fmla="*/ 0 h 210"/>
                    <a:gd name="T82" fmla="*/ 104 w 179"/>
                    <a:gd name="T83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9" h="210">
                      <a:moveTo>
                        <a:pt x="104" y="0"/>
                      </a:moveTo>
                      <a:lnTo>
                        <a:pt x="97" y="0"/>
                      </a:lnTo>
                      <a:lnTo>
                        <a:pt x="76" y="2"/>
                      </a:lnTo>
                      <a:lnTo>
                        <a:pt x="56" y="10"/>
                      </a:lnTo>
                      <a:lnTo>
                        <a:pt x="39" y="23"/>
                      </a:lnTo>
                      <a:lnTo>
                        <a:pt x="25" y="38"/>
                      </a:lnTo>
                      <a:lnTo>
                        <a:pt x="13" y="57"/>
                      </a:lnTo>
                      <a:lnTo>
                        <a:pt x="5" y="77"/>
                      </a:lnTo>
                      <a:lnTo>
                        <a:pt x="3" y="84"/>
                      </a:lnTo>
                      <a:lnTo>
                        <a:pt x="0" y="108"/>
                      </a:lnTo>
                      <a:lnTo>
                        <a:pt x="0" y="130"/>
                      </a:lnTo>
                      <a:lnTo>
                        <a:pt x="3" y="150"/>
                      </a:lnTo>
                      <a:lnTo>
                        <a:pt x="11" y="168"/>
                      </a:lnTo>
                      <a:lnTo>
                        <a:pt x="21" y="183"/>
                      </a:lnTo>
                      <a:lnTo>
                        <a:pt x="35" y="195"/>
                      </a:lnTo>
                      <a:lnTo>
                        <a:pt x="51" y="204"/>
                      </a:lnTo>
                      <a:lnTo>
                        <a:pt x="75" y="208"/>
                      </a:lnTo>
                      <a:lnTo>
                        <a:pt x="95" y="209"/>
                      </a:lnTo>
                      <a:lnTo>
                        <a:pt x="114" y="207"/>
                      </a:lnTo>
                      <a:lnTo>
                        <a:pt x="131" y="201"/>
                      </a:lnTo>
                      <a:lnTo>
                        <a:pt x="147" y="193"/>
                      </a:lnTo>
                      <a:lnTo>
                        <a:pt x="138" y="172"/>
                      </a:lnTo>
                      <a:lnTo>
                        <a:pt x="96" y="172"/>
                      </a:lnTo>
                      <a:lnTo>
                        <a:pt x="70" y="163"/>
                      </a:lnTo>
                      <a:lnTo>
                        <a:pt x="55" y="149"/>
                      </a:lnTo>
                      <a:lnTo>
                        <a:pt x="48" y="131"/>
                      </a:lnTo>
                      <a:lnTo>
                        <a:pt x="48" y="112"/>
                      </a:lnTo>
                      <a:lnTo>
                        <a:pt x="176" y="112"/>
                      </a:lnTo>
                      <a:lnTo>
                        <a:pt x="177" y="106"/>
                      </a:lnTo>
                      <a:lnTo>
                        <a:pt x="179" y="84"/>
                      </a:lnTo>
                      <a:lnTo>
                        <a:pt x="179" y="82"/>
                      </a:lnTo>
                      <a:lnTo>
                        <a:pt x="136" y="82"/>
                      </a:lnTo>
                      <a:lnTo>
                        <a:pt x="60" y="68"/>
                      </a:lnTo>
                      <a:lnTo>
                        <a:pt x="70" y="52"/>
                      </a:lnTo>
                      <a:lnTo>
                        <a:pt x="85" y="39"/>
                      </a:lnTo>
                      <a:lnTo>
                        <a:pt x="104" y="35"/>
                      </a:lnTo>
                      <a:lnTo>
                        <a:pt x="166" y="35"/>
                      </a:lnTo>
                      <a:lnTo>
                        <a:pt x="163" y="29"/>
                      </a:lnTo>
                      <a:lnTo>
                        <a:pt x="150" y="17"/>
                      </a:lnTo>
                      <a:lnTo>
                        <a:pt x="134" y="7"/>
                      </a:lnTo>
                      <a:lnTo>
                        <a:pt x="111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813" name="Freeform 49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32 w 179"/>
                    <a:gd name="T1" fmla="*/ 157 h 210"/>
                    <a:gd name="T2" fmla="*/ 115 w 179"/>
                    <a:gd name="T3" fmla="*/ 167 h 210"/>
                    <a:gd name="T4" fmla="*/ 96 w 179"/>
                    <a:gd name="T5" fmla="*/ 172 h 210"/>
                    <a:gd name="T6" fmla="*/ 138 w 179"/>
                    <a:gd name="T7" fmla="*/ 172 h 210"/>
                    <a:gd name="T8" fmla="*/ 132 w 179"/>
                    <a:gd name="T9" fmla="*/ 1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210">
                      <a:moveTo>
                        <a:pt x="132" y="157"/>
                      </a:moveTo>
                      <a:lnTo>
                        <a:pt x="115" y="167"/>
                      </a:lnTo>
                      <a:lnTo>
                        <a:pt x="96" y="172"/>
                      </a:lnTo>
                      <a:lnTo>
                        <a:pt x="138" y="172"/>
                      </a:lnTo>
                      <a:lnTo>
                        <a:pt x="132" y="15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814" name="Freeform 50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76 w 179"/>
                    <a:gd name="T1" fmla="*/ 112 h 210"/>
                    <a:gd name="T2" fmla="*/ 48 w 179"/>
                    <a:gd name="T3" fmla="*/ 112 h 210"/>
                    <a:gd name="T4" fmla="*/ 172 w 179"/>
                    <a:gd name="T5" fmla="*/ 131 h 210"/>
                    <a:gd name="T6" fmla="*/ 176 w 179"/>
                    <a:gd name="T7" fmla="*/ 112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9" h="210">
                      <a:moveTo>
                        <a:pt x="176" y="112"/>
                      </a:moveTo>
                      <a:lnTo>
                        <a:pt x="48" y="112"/>
                      </a:lnTo>
                      <a:lnTo>
                        <a:pt x="172" y="131"/>
                      </a:lnTo>
                      <a:lnTo>
                        <a:pt x="176" y="11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815" name="Freeform 51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66 w 179"/>
                    <a:gd name="T1" fmla="*/ 35 h 210"/>
                    <a:gd name="T2" fmla="*/ 104 w 179"/>
                    <a:gd name="T3" fmla="*/ 35 h 210"/>
                    <a:gd name="T4" fmla="*/ 126 w 179"/>
                    <a:gd name="T5" fmla="*/ 45 h 210"/>
                    <a:gd name="T6" fmla="*/ 135 w 179"/>
                    <a:gd name="T7" fmla="*/ 62 h 210"/>
                    <a:gd name="T8" fmla="*/ 136 w 179"/>
                    <a:gd name="T9" fmla="*/ 82 h 210"/>
                    <a:gd name="T10" fmla="*/ 179 w 179"/>
                    <a:gd name="T11" fmla="*/ 82 h 210"/>
                    <a:gd name="T12" fmla="*/ 177 w 179"/>
                    <a:gd name="T13" fmla="*/ 62 h 210"/>
                    <a:gd name="T14" fmla="*/ 172 w 179"/>
                    <a:gd name="T15" fmla="*/ 44 h 210"/>
                    <a:gd name="T16" fmla="*/ 166 w 179"/>
                    <a:gd name="T17" fmla="*/ 3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9" h="210">
                      <a:moveTo>
                        <a:pt x="166" y="35"/>
                      </a:moveTo>
                      <a:lnTo>
                        <a:pt x="104" y="35"/>
                      </a:lnTo>
                      <a:lnTo>
                        <a:pt x="126" y="45"/>
                      </a:lnTo>
                      <a:lnTo>
                        <a:pt x="135" y="62"/>
                      </a:lnTo>
                      <a:lnTo>
                        <a:pt x="136" y="82"/>
                      </a:lnTo>
                      <a:lnTo>
                        <a:pt x="179" y="82"/>
                      </a:lnTo>
                      <a:lnTo>
                        <a:pt x="177" y="62"/>
                      </a:lnTo>
                      <a:lnTo>
                        <a:pt x="172" y="44"/>
                      </a:lnTo>
                      <a:lnTo>
                        <a:pt x="166" y="35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2816" name="Group 52"/>
              <p:cNvGrpSpPr/>
              <p:nvPr/>
            </p:nvGrpSpPr>
            <p:grpSpPr bwMode="auto">
              <a:xfrm>
                <a:off x="4496" y="-428"/>
                <a:ext cx="110" cy="214"/>
                <a:chOff x="4496" y="-428"/>
                <a:chExt cx="110" cy="214"/>
              </a:xfrm>
            </p:grpSpPr>
            <p:sp>
              <p:nvSpPr>
                <p:cNvPr id="32817" name="Freeform 53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48 w 110"/>
                    <a:gd name="T1" fmla="*/ 9 h 214"/>
                    <a:gd name="T2" fmla="*/ 0 w 110"/>
                    <a:gd name="T3" fmla="*/ 13 h 214"/>
                    <a:gd name="T4" fmla="*/ 13 w 110"/>
                    <a:gd name="T5" fmla="*/ 214 h 214"/>
                    <a:gd name="T6" fmla="*/ 62 w 110"/>
                    <a:gd name="T7" fmla="*/ 210 h 214"/>
                    <a:gd name="T8" fmla="*/ 54 w 110"/>
                    <a:gd name="T9" fmla="*/ 85 h 214"/>
                    <a:gd name="T10" fmla="*/ 64 w 110"/>
                    <a:gd name="T11" fmla="*/ 65 h 214"/>
                    <a:gd name="T12" fmla="*/ 79 w 110"/>
                    <a:gd name="T13" fmla="*/ 51 h 214"/>
                    <a:gd name="T14" fmla="*/ 97 w 110"/>
                    <a:gd name="T15" fmla="*/ 47 h 214"/>
                    <a:gd name="T16" fmla="*/ 105 w 110"/>
                    <a:gd name="T17" fmla="*/ 47 h 214"/>
                    <a:gd name="T18" fmla="*/ 105 w 110"/>
                    <a:gd name="T19" fmla="*/ 46 h 214"/>
                    <a:gd name="T20" fmla="*/ 51 w 110"/>
                    <a:gd name="T21" fmla="*/ 46 h 214"/>
                    <a:gd name="T22" fmla="*/ 48 w 110"/>
                    <a:gd name="T23" fmla="*/ 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0" h="214">
                      <a:moveTo>
                        <a:pt x="48" y="9"/>
                      </a:moveTo>
                      <a:lnTo>
                        <a:pt x="0" y="13"/>
                      </a:lnTo>
                      <a:lnTo>
                        <a:pt x="13" y="214"/>
                      </a:lnTo>
                      <a:lnTo>
                        <a:pt x="62" y="210"/>
                      </a:lnTo>
                      <a:lnTo>
                        <a:pt x="54" y="85"/>
                      </a:lnTo>
                      <a:lnTo>
                        <a:pt x="64" y="65"/>
                      </a:lnTo>
                      <a:lnTo>
                        <a:pt x="79" y="51"/>
                      </a:lnTo>
                      <a:lnTo>
                        <a:pt x="97" y="47"/>
                      </a:lnTo>
                      <a:lnTo>
                        <a:pt x="105" y="47"/>
                      </a:lnTo>
                      <a:lnTo>
                        <a:pt x="105" y="46"/>
                      </a:lnTo>
                      <a:lnTo>
                        <a:pt x="51" y="4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818" name="Freeform 54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105 w 110"/>
                    <a:gd name="T1" fmla="*/ 47 h 214"/>
                    <a:gd name="T2" fmla="*/ 97 w 110"/>
                    <a:gd name="T3" fmla="*/ 47 h 214"/>
                    <a:gd name="T4" fmla="*/ 105 w 110"/>
                    <a:gd name="T5" fmla="*/ 48 h 214"/>
                    <a:gd name="T6" fmla="*/ 105 w 110"/>
                    <a:gd name="T7" fmla="*/ 47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0" h="214">
                      <a:moveTo>
                        <a:pt x="105" y="47"/>
                      </a:moveTo>
                      <a:lnTo>
                        <a:pt x="97" y="47"/>
                      </a:lnTo>
                      <a:lnTo>
                        <a:pt x="105" y="48"/>
                      </a:lnTo>
                      <a:lnTo>
                        <a:pt x="105" y="4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819" name="Freeform 55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102 w 110"/>
                    <a:gd name="T1" fmla="*/ 0 h 214"/>
                    <a:gd name="T2" fmla="*/ 95 w 110"/>
                    <a:gd name="T3" fmla="*/ 0 h 214"/>
                    <a:gd name="T4" fmla="*/ 75 w 110"/>
                    <a:gd name="T5" fmla="*/ 7 h 214"/>
                    <a:gd name="T6" fmla="*/ 62 w 110"/>
                    <a:gd name="T7" fmla="*/ 22 h 214"/>
                    <a:gd name="T8" fmla="*/ 53 w 110"/>
                    <a:gd name="T9" fmla="*/ 42 h 214"/>
                    <a:gd name="T10" fmla="*/ 51 w 110"/>
                    <a:gd name="T11" fmla="*/ 46 h 214"/>
                    <a:gd name="T12" fmla="*/ 105 w 110"/>
                    <a:gd name="T13" fmla="*/ 46 h 214"/>
                    <a:gd name="T14" fmla="*/ 109 w 110"/>
                    <a:gd name="T15" fmla="*/ 1 h 214"/>
                    <a:gd name="T16" fmla="*/ 106 w 110"/>
                    <a:gd name="T17" fmla="*/ 0 h 214"/>
                    <a:gd name="T18" fmla="*/ 102 w 110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0" h="214">
                      <a:moveTo>
                        <a:pt x="102" y="0"/>
                      </a:moveTo>
                      <a:lnTo>
                        <a:pt x="95" y="0"/>
                      </a:lnTo>
                      <a:lnTo>
                        <a:pt x="75" y="7"/>
                      </a:lnTo>
                      <a:lnTo>
                        <a:pt x="62" y="22"/>
                      </a:lnTo>
                      <a:lnTo>
                        <a:pt x="53" y="42"/>
                      </a:lnTo>
                      <a:lnTo>
                        <a:pt x="51" y="46"/>
                      </a:lnTo>
                      <a:lnTo>
                        <a:pt x="105" y="46"/>
                      </a:lnTo>
                      <a:lnTo>
                        <a:pt x="109" y="1"/>
                      </a:lnTo>
                      <a:lnTo>
                        <a:pt x="106" y="0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</p:grpSp>
      </p:grp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1828800" y="2057400"/>
            <a:ext cx="1646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6600"/>
                </a:solidFill>
              </a:rPr>
              <a:t>It is air.</a:t>
            </a:r>
            <a:endParaRPr lang="zh-CN" altLang="en-US" sz="3600" dirty="0">
              <a:solidFill>
                <a:srgbClr val="FF6600"/>
              </a:solidFill>
            </a:endParaRP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1793875" y="3200400"/>
            <a:ext cx="300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6600"/>
                </a:solidFill>
              </a:rPr>
              <a:t>No, it doesn’t.</a:t>
            </a:r>
            <a:endParaRPr lang="zh-CN" altLang="en-US" sz="3600" dirty="0">
              <a:solidFill>
                <a:srgbClr val="FF6600"/>
              </a:solidFill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1787525" y="4343400"/>
            <a:ext cx="6442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6600"/>
                </a:solidFill>
              </a:rPr>
              <a:t>I cannot see it, but I can feel it.</a:t>
            </a:r>
            <a:endParaRPr lang="zh-CN" altLang="en-US" sz="36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2"/>
          <p:cNvSpPr>
            <a:spLocks noChangeArrowheads="1"/>
          </p:cNvSpPr>
          <p:nvPr/>
        </p:nvSpPr>
        <p:spPr bwMode="auto">
          <a:xfrm>
            <a:off x="990600" y="1600200"/>
            <a:ext cx="80010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/>
              <a:t>It has no ______ or _______.</a:t>
            </a:r>
          </a:p>
          <a:p>
            <a:pPr>
              <a:lnSpc>
                <a:spcPct val="200000"/>
              </a:lnSpc>
            </a:pPr>
            <a:r>
              <a:rPr lang="en-US" altLang="zh-CN" sz="3600"/>
              <a:t>It has no _______ or _______.</a:t>
            </a:r>
          </a:p>
          <a:p>
            <a:pPr>
              <a:lnSpc>
                <a:spcPct val="200000"/>
              </a:lnSpc>
            </a:pPr>
            <a:r>
              <a:rPr lang="en-US" altLang="zh-CN" sz="3600"/>
              <a:t>We cannot ____ it, but we can ____ it.</a:t>
            </a:r>
          </a:p>
          <a:p>
            <a:pPr>
              <a:lnSpc>
                <a:spcPct val="200000"/>
              </a:lnSpc>
            </a:pPr>
            <a:endParaRPr lang="en-US" altLang="zh-CN" sz="1100"/>
          </a:p>
        </p:txBody>
      </p:sp>
      <p:sp>
        <p:nvSpPr>
          <p:cNvPr id="4" name="矩形 3"/>
          <p:cNvSpPr/>
          <p:nvPr/>
        </p:nvSpPr>
        <p:spPr>
          <a:xfrm>
            <a:off x="1371600" y="533400"/>
            <a:ext cx="668644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Think and complete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048000" y="1962150"/>
            <a:ext cx="1441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colour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340350" y="1962150"/>
            <a:ext cx="1441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shape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124200" y="3071813"/>
            <a:ext cx="1262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smell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81663" y="3071813"/>
            <a:ext cx="118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taste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429000" y="4192588"/>
            <a:ext cx="928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see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391400" y="4192588"/>
            <a:ext cx="928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feel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34825" name="矩形 19467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组合 114"/>
          <p:cNvGrpSpPr/>
          <p:nvPr/>
        </p:nvGrpSpPr>
        <p:grpSpPr bwMode="auto">
          <a:xfrm>
            <a:off x="152400" y="457200"/>
            <a:ext cx="3733800" cy="838200"/>
            <a:chOff x="4572000" y="0"/>
            <a:chExt cx="2286000" cy="447675"/>
          </a:xfrm>
        </p:grpSpPr>
        <p:pic>
          <p:nvPicPr>
            <p:cNvPr id="36866" name="Picture 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0"/>
              <a:ext cx="100012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867" name="Group 10"/>
            <p:cNvGrpSpPr/>
            <p:nvPr/>
          </p:nvGrpSpPr>
          <p:grpSpPr bwMode="auto">
            <a:xfrm>
              <a:off x="5645150" y="101581"/>
              <a:ext cx="400050" cy="196888"/>
              <a:chOff x="2691" y="-526"/>
              <a:chExt cx="630" cy="311"/>
            </a:xfrm>
          </p:grpSpPr>
          <p:grpSp>
            <p:nvGrpSpPr>
              <p:cNvPr id="36868" name="Group 11"/>
              <p:cNvGrpSpPr/>
              <p:nvPr/>
            </p:nvGrpSpPr>
            <p:grpSpPr bwMode="auto">
              <a:xfrm>
                <a:off x="2691" y="-433"/>
                <a:ext cx="183" cy="218"/>
                <a:chOff x="2691" y="-433"/>
                <a:chExt cx="183" cy="218"/>
              </a:xfrm>
            </p:grpSpPr>
            <p:sp>
              <p:nvSpPr>
                <p:cNvPr id="36869" name="Freeform 12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34 w 183"/>
                    <a:gd name="T1" fmla="*/ 43 h 218"/>
                    <a:gd name="T2" fmla="*/ 76 w 183"/>
                    <a:gd name="T3" fmla="*/ 43 h 218"/>
                    <a:gd name="T4" fmla="*/ 88 w 183"/>
                    <a:gd name="T5" fmla="*/ 53 h 218"/>
                    <a:gd name="T6" fmla="*/ 93 w 183"/>
                    <a:gd name="T7" fmla="*/ 77 h 218"/>
                    <a:gd name="T8" fmla="*/ 62 w 183"/>
                    <a:gd name="T9" fmla="*/ 90 h 218"/>
                    <a:gd name="T10" fmla="*/ 38 w 183"/>
                    <a:gd name="T11" fmla="*/ 103 h 218"/>
                    <a:gd name="T12" fmla="*/ 20 w 183"/>
                    <a:gd name="T13" fmla="*/ 116 h 218"/>
                    <a:gd name="T14" fmla="*/ 8 w 183"/>
                    <a:gd name="T15" fmla="*/ 129 h 218"/>
                    <a:gd name="T16" fmla="*/ 2 w 183"/>
                    <a:gd name="T17" fmla="*/ 143 h 218"/>
                    <a:gd name="T18" fmla="*/ 0 w 183"/>
                    <a:gd name="T19" fmla="*/ 156 h 218"/>
                    <a:gd name="T20" fmla="*/ 6 w 183"/>
                    <a:gd name="T21" fmla="*/ 181 h 218"/>
                    <a:gd name="T22" fmla="*/ 17 w 183"/>
                    <a:gd name="T23" fmla="*/ 200 h 218"/>
                    <a:gd name="T24" fmla="*/ 31 w 183"/>
                    <a:gd name="T25" fmla="*/ 212 h 218"/>
                    <a:gd name="T26" fmla="*/ 49 w 183"/>
                    <a:gd name="T27" fmla="*/ 217 h 218"/>
                    <a:gd name="T28" fmla="*/ 68 w 183"/>
                    <a:gd name="T29" fmla="*/ 217 h 218"/>
                    <a:gd name="T30" fmla="*/ 88 w 183"/>
                    <a:gd name="T31" fmla="*/ 210 h 218"/>
                    <a:gd name="T32" fmla="*/ 104 w 183"/>
                    <a:gd name="T33" fmla="*/ 198 h 218"/>
                    <a:gd name="T34" fmla="*/ 116 w 183"/>
                    <a:gd name="T35" fmla="*/ 181 h 218"/>
                    <a:gd name="T36" fmla="*/ 181 w 183"/>
                    <a:gd name="T37" fmla="*/ 181 h 218"/>
                    <a:gd name="T38" fmla="*/ 181 w 183"/>
                    <a:gd name="T39" fmla="*/ 179 h 218"/>
                    <a:gd name="T40" fmla="*/ 57 w 183"/>
                    <a:gd name="T41" fmla="*/ 179 h 218"/>
                    <a:gd name="T42" fmla="*/ 48 w 183"/>
                    <a:gd name="T43" fmla="*/ 172 h 218"/>
                    <a:gd name="T44" fmla="*/ 46 w 183"/>
                    <a:gd name="T45" fmla="*/ 160 h 218"/>
                    <a:gd name="T46" fmla="*/ 46 w 183"/>
                    <a:gd name="T47" fmla="*/ 146 h 218"/>
                    <a:gd name="T48" fmla="*/ 55 w 183"/>
                    <a:gd name="T49" fmla="*/ 133 h 218"/>
                    <a:gd name="T50" fmla="*/ 72 w 183"/>
                    <a:gd name="T51" fmla="*/ 120 h 218"/>
                    <a:gd name="T52" fmla="*/ 147 w 183"/>
                    <a:gd name="T53" fmla="*/ 120 h 218"/>
                    <a:gd name="T54" fmla="*/ 138 w 183"/>
                    <a:gd name="T55" fmla="*/ 64 h 218"/>
                    <a:gd name="T56" fmla="*/ 138 w 183"/>
                    <a:gd name="T57" fmla="*/ 59 h 218"/>
                    <a:gd name="T58" fmla="*/ 136 w 183"/>
                    <a:gd name="T59" fmla="*/ 47 h 218"/>
                    <a:gd name="T60" fmla="*/ 134 w 183"/>
                    <a:gd name="T61" fmla="*/ 43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83" h="218">
                      <a:moveTo>
                        <a:pt x="134" y="43"/>
                      </a:moveTo>
                      <a:lnTo>
                        <a:pt x="76" y="43"/>
                      </a:lnTo>
                      <a:lnTo>
                        <a:pt x="88" y="53"/>
                      </a:lnTo>
                      <a:lnTo>
                        <a:pt x="93" y="77"/>
                      </a:lnTo>
                      <a:lnTo>
                        <a:pt x="62" y="90"/>
                      </a:lnTo>
                      <a:lnTo>
                        <a:pt x="38" y="103"/>
                      </a:lnTo>
                      <a:lnTo>
                        <a:pt x="20" y="116"/>
                      </a:lnTo>
                      <a:lnTo>
                        <a:pt x="8" y="129"/>
                      </a:lnTo>
                      <a:lnTo>
                        <a:pt x="2" y="143"/>
                      </a:lnTo>
                      <a:lnTo>
                        <a:pt x="0" y="156"/>
                      </a:lnTo>
                      <a:lnTo>
                        <a:pt x="6" y="181"/>
                      </a:lnTo>
                      <a:lnTo>
                        <a:pt x="17" y="200"/>
                      </a:lnTo>
                      <a:lnTo>
                        <a:pt x="31" y="212"/>
                      </a:lnTo>
                      <a:lnTo>
                        <a:pt x="49" y="217"/>
                      </a:lnTo>
                      <a:lnTo>
                        <a:pt x="68" y="217"/>
                      </a:lnTo>
                      <a:lnTo>
                        <a:pt x="88" y="210"/>
                      </a:lnTo>
                      <a:lnTo>
                        <a:pt x="104" y="198"/>
                      </a:lnTo>
                      <a:lnTo>
                        <a:pt x="116" y="181"/>
                      </a:lnTo>
                      <a:lnTo>
                        <a:pt x="181" y="181"/>
                      </a:lnTo>
                      <a:lnTo>
                        <a:pt x="181" y="179"/>
                      </a:lnTo>
                      <a:lnTo>
                        <a:pt x="57" y="179"/>
                      </a:lnTo>
                      <a:lnTo>
                        <a:pt x="48" y="172"/>
                      </a:lnTo>
                      <a:lnTo>
                        <a:pt x="46" y="160"/>
                      </a:lnTo>
                      <a:lnTo>
                        <a:pt x="46" y="146"/>
                      </a:lnTo>
                      <a:lnTo>
                        <a:pt x="55" y="133"/>
                      </a:lnTo>
                      <a:lnTo>
                        <a:pt x="72" y="120"/>
                      </a:lnTo>
                      <a:lnTo>
                        <a:pt x="147" y="120"/>
                      </a:lnTo>
                      <a:lnTo>
                        <a:pt x="138" y="64"/>
                      </a:lnTo>
                      <a:lnTo>
                        <a:pt x="138" y="59"/>
                      </a:lnTo>
                      <a:lnTo>
                        <a:pt x="136" y="47"/>
                      </a:lnTo>
                      <a:lnTo>
                        <a:pt x="134" y="4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870" name="Freeform 13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81 w 183"/>
                    <a:gd name="T1" fmla="*/ 181 h 218"/>
                    <a:gd name="T2" fmla="*/ 116 w 183"/>
                    <a:gd name="T3" fmla="*/ 181 h 218"/>
                    <a:gd name="T4" fmla="*/ 129 w 183"/>
                    <a:gd name="T5" fmla="*/ 196 h 218"/>
                    <a:gd name="T6" fmla="*/ 148 w 183"/>
                    <a:gd name="T7" fmla="*/ 202 h 218"/>
                    <a:gd name="T8" fmla="*/ 165 w 183"/>
                    <a:gd name="T9" fmla="*/ 197 h 218"/>
                    <a:gd name="T10" fmla="*/ 182 w 183"/>
                    <a:gd name="T11" fmla="*/ 188 h 218"/>
                    <a:gd name="T12" fmla="*/ 181 w 183"/>
                    <a:gd name="T13" fmla="*/ 18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18">
                      <a:moveTo>
                        <a:pt x="181" y="181"/>
                      </a:moveTo>
                      <a:lnTo>
                        <a:pt x="116" y="181"/>
                      </a:lnTo>
                      <a:lnTo>
                        <a:pt x="129" y="196"/>
                      </a:lnTo>
                      <a:lnTo>
                        <a:pt x="148" y="202"/>
                      </a:lnTo>
                      <a:lnTo>
                        <a:pt x="165" y="197"/>
                      </a:lnTo>
                      <a:lnTo>
                        <a:pt x="182" y="188"/>
                      </a:lnTo>
                      <a:lnTo>
                        <a:pt x="181" y="18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871" name="Freeform 14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47 w 183"/>
                    <a:gd name="T1" fmla="*/ 120 h 218"/>
                    <a:gd name="T2" fmla="*/ 72 w 183"/>
                    <a:gd name="T3" fmla="*/ 120 h 218"/>
                    <a:gd name="T4" fmla="*/ 106 w 183"/>
                    <a:gd name="T5" fmla="*/ 154 h 218"/>
                    <a:gd name="T6" fmla="*/ 97 w 183"/>
                    <a:gd name="T7" fmla="*/ 168 h 218"/>
                    <a:gd name="T8" fmla="*/ 85 w 183"/>
                    <a:gd name="T9" fmla="*/ 177 h 218"/>
                    <a:gd name="T10" fmla="*/ 73 w 183"/>
                    <a:gd name="T11" fmla="*/ 179 h 218"/>
                    <a:gd name="T12" fmla="*/ 57 w 183"/>
                    <a:gd name="T13" fmla="*/ 179 h 218"/>
                    <a:gd name="T14" fmla="*/ 181 w 183"/>
                    <a:gd name="T15" fmla="*/ 179 h 218"/>
                    <a:gd name="T16" fmla="*/ 179 w 183"/>
                    <a:gd name="T17" fmla="*/ 164 h 218"/>
                    <a:gd name="T18" fmla="*/ 160 w 183"/>
                    <a:gd name="T19" fmla="*/ 164 h 218"/>
                    <a:gd name="T20" fmla="*/ 153 w 183"/>
                    <a:gd name="T21" fmla="*/ 157 h 218"/>
                    <a:gd name="T22" fmla="*/ 151 w 183"/>
                    <a:gd name="T23" fmla="*/ 146 h 218"/>
                    <a:gd name="T24" fmla="*/ 149 w 183"/>
                    <a:gd name="T25" fmla="*/ 138 h 218"/>
                    <a:gd name="T26" fmla="*/ 148 w 183"/>
                    <a:gd name="T27" fmla="*/ 129 h 218"/>
                    <a:gd name="T28" fmla="*/ 147 w 183"/>
                    <a:gd name="T29" fmla="*/ 12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3" h="218">
                      <a:moveTo>
                        <a:pt x="147" y="120"/>
                      </a:moveTo>
                      <a:lnTo>
                        <a:pt x="72" y="120"/>
                      </a:lnTo>
                      <a:lnTo>
                        <a:pt x="106" y="154"/>
                      </a:lnTo>
                      <a:lnTo>
                        <a:pt x="97" y="168"/>
                      </a:lnTo>
                      <a:lnTo>
                        <a:pt x="85" y="177"/>
                      </a:lnTo>
                      <a:lnTo>
                        <a:pt x="73" y="179"/>
                      </a:lnTo>
                      <a:lnTo>
                        <a:pt x="57" y="179"/>
                      </a:lnTo>
                      <a:lnTo>
                        <a:pt x="181" y="179"/>
                      </a:lnTo>
                      <a:lnTo>
                        <a:pt x="179" y="164"/>
                      </a:lnTo>
                      <a:lnTo>
                        <a:pt x="160" y="164"/>
                      </a:lnTo>
                      <a:lnTo>
                        <a:pt x="153" y="157"/>
                      </a:lnTo>
                      <a:lnTo>
                        <a:pt x="151" y="146"/>
                      </a:lnTo>
                      <a:lnTo>
                        <a:pt x="149" y="138"/>
                      </a:lnTo>
                      <a:lnTo>
                        <a:pt x="148" y="129"/>
                      </a:lnTo>
                      <a:lnTo>
                        <a:pt x="147" y="12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872" name="Freeform 15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78 w 183"/>
                    <a:gd name="T1" fmla="*/ 155 h 218"/>
                    <a:gd name="T2" fmla="*/ 171 w 183"/>
                    <a:gd name="T3" fmla="*/ 161 h 218"/>
                    <a:gd name="T4" fmla="*/ 167 w 183"/>
                    <a:gd name="T5" fmla="*/ 163 h 218"/>
                    <a:gd name="T6" fmla="*/ 165 w 183"/>
                    <a:gd name="T7" fmla="*/ 163 h 218"/>
                    <a:gd name="T8" fmla="*/ 160 w 183"/>
                    <a:gd name="T9" fmla="*/ 164 h 218"/>
                    <a:gd name="T10" fmla="*/ 179 w 183"/>
                    <a:gd name="T11" fmla="*/ 164 h 218"/>
                    <a:gd name="T12" fmla="*/ 178 w 183"/>
                    <a:gd name="T13" fmla="*/ 155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18">
                      <a:moveTo>
                        <a:pt x="178" y="155"/>
                      </a:moveTo>
                      <a:lnTo>
                        <a:pt x="171" y="161"/>
                      </a:lnTo>
                      <a:lnTo>
                        <a:pt x="167" y="163"/>
                      </a:lnTo>
                      <a:lnTo>
                        <a:pt x="165" y="163"/>
                      </a:lnTo>
                      <a:lnTo>
                        <a:pt x="160" y="164"/>
                      </a:lnTo>
                      <a:lnTo>
                        <a:pt x="179" y="164"/>
                      </a:lnTo>
                      <a:lnTo>
                        <a:pt x="178" y="155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873" name="Freeform 16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77 w 183"/>
                    <a:gd name="T1" fmla="*/ 0 h 218"/>
                    <a:gd name="T2" fmla="*/ 73 w 183"/>
                    <a:gd name="T3" fmla="*/ 0 h 218"/>
                    <a:gd name="T4" fmla="*/ 68 w 183"/>
                    <a:gd name="T5" fmla="*/ 1 h 218"/>
                    <a:gd name="T6" fmla="*/ 55 w 183"/>
                    <a:gd name="T7" fmla="*/ 4 h 218"/>
                    <a:gd name="T8" fmla="*/ 41 w 183"/>
                    <a:gd name="T9" fmla="*/ 10 h 218"/>
                    <a:gd name="T10" fmla="*/ 25 w 183"/>
                    <a:gd name="T11" fmla="*/ 20 h 218"/>
                    <a:gd name="T12" fmla="*/ 7 w 183"/>
                    <a:gd name="T13" fmla="*/ 37 h 218"/>
                    <a:gd name="T14" fmla="*/ 17 w 183"/>
                    <a:gd name="T15" fmla="*/ 78 h 218"/>
                    <a:gd name="T16" fmla="*/ 38 w 183"/>
                    <a:gd name="T17" fmla="*/ 56 h 218"/>
                    <a:gd name="T18" fmla="*/ 53 w 183"/>
                    <a:gd name="T19" fmla="*/ 45 h 218"/>
                    <a:gd name="T20" fmla="*/ 76 w 183"/>
                    <a:gd name="T21" fmla="*/ 43 h 218"/>
                    <a:gd name="T22" fmla="*/ 134 w 183"/>
                    <a:gd name="T23" fmla="*/ 43 h 218"/>
                    <a:gd name="T24" fmla="*/ 127 w 183"/>
                    <a:gd name="T25" fmla="*/ 24 h 218"/>
                    <a:gd name="T26" fmla="*/ 112 w 183"/>
                    <a:gd name="T27" fmla="*/ 9 h 218"/>
                    <a:gd name="T28" fmla="*/ 94 w 183"/>
                    <a:gd name="T29" fmla="*/ 1 h 218"/>
                    <a:gd name="T30" fmla="*/ 77 w 183"/>
                    <a:gd name="T31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" h="218">
                      <a:moveTo>
                        <a:pt x="77" y="0"/>
                      </a:moveTo>
                      <a:lnTo>
                        <a:pt x="73" y="0"/>
                      </a:lnTo>
                      <a:lnTo>
                        <a:pt x="68" y="1"/>
                      </a:lnTo>
                      <a:lnTo>
                        <a:pt x="55" y="4"/>
                      </a:lnTo>
                      <a:lnTo>
                        <a:pt x="41" y="10"/>
                      </a:lnTo>
                      <a:lnTo>
                        <a:pt x="25" y="20"/>
                      </a:lnTo>
                      <a:lnTo>
                        <a:pt x="7" y="37"/>
                      </a:lnTo>
                      <a:lnTo>
                        <a:pt x="17" y="78"/>
                      </a:lnTo>
                      <a:lnTo>
                        <a:pt x="38" y="56"/>
                      </a:lnTo>
                      <a:lnTo>
                        <a:pt x="53" y="45"/>
                      </a:lnTo>
                      <a:lnTo>
                        <a:pt x="76" y="43"/>
                      </a:lnTo>
                      <a:lnTo>
                        <a:pt x="134" y="43"/>
                      </a:lnTo>
                      <a:lnTo>
                        <a:pt x="127" y="24"/>
                      </a:lnTo>
                      <a:lnTo>
                        <a:pt x="112" y="9"/>
                      </a:lnTo>
                      <a:lnTo>
                        <a:pt x="94" y="1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6874" name="Group 17"/>
              <p:cNvGrpSpPr/>
              <p:nvPr/>
            </p:nvGrpSpPr>
            <p:grpSpPr bwMode="auto">
              <a:xfrm>
                <a:off x="2881" y="-459"/>
                <a:ext cx="190" cy="221"/>
                <a:chOff x="2881" y="-459"/>
                <a:chExt cx="190" cy="221"/>
              </a:xfrm>
            </p:grpSpPr>
            <p:sp>
              <p:nvSpPr>
                <p:cNvPr id="36875" name="Freeform 18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47 w 190"/>
                    <a:gd name="T1" fmla="*/ 14 h 221"/>
                    <a:gd name="T2" fmla="*/ 0 w 190"/>
                    <a:gd name="T3" fmla="*/ 20 h 221"/>
                    <a:gd name="T4" fmla="*/ 23 w 190"/>
                    <a:gd name="T5" fmla="*/ 220 h 221"/>
                    <a:gd name="T6" fmla="*/ 71 w 190"/>
                    <a:gd name="T7" fmla="*/ 214 h 221"/>
                    <a:gd name="T8" fmla="*/ 55 w 190"/>
                    <a:gd name="T9" fmla="*/ 78 h 221"/>
                    <a:gd name="T10" fmla="*/ 69 w 190"/>
                    <a:gd name="T11" fmla="*/ 62 h 221"/>
                    <a:gd name="T12" fmla="*/ 85 w 190"/>
                    <a:gd name="T13" fmla="*/ 50 h 221"/>
                    <a:gd name="T14" fmla="*/ 110 w 190"/>
                    <a:gd name="T15" fmla="*/ 49 h 221"/>
                    <a:gd name="T16" fmla="*/ 171 w 190"/>
                    <a:gd name="T17" fmla="*/ 49 h 221"/>
                    <a:gd name="T18" fmla="*/ 169 w 190"/>
                    <a:gd name="T19" fmla="*/ 38 h 221"/>
                    <a:gd name="T20" fmla="*/ 50 w 190"/>
                    <a:gd name="T21" fmla="*/ 38 h 221"/>
                    <a:gd name="T22" fmla="*/ 47 w 190"/>
                    <a:gd name="T23" fmla="*/ 14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47" y="14"/>
                      </a:moveTo>
                      <a:lnTo>
                        <a:pt x="0" y="20"/>
                      </a:lnTo>
                      <a:lnTo>
                        <a:pt x="23" y="220"/>
                      </a:lnTo>
                      <a:lnTo>
                        <a:pt x="71" y="214"/>
                      </a:lnTo>
                      <a:lnTo>
                        <a:pt x="55" y="78"/>
                      </a:lnTo>
                      <a:lnTo>
                        <a:pt x="69" y="62"/>
                      </a:lnTo>
                      <a:lnTo>
                        <a:pt x="85" y="50"/>
                      </a:lnTo>
                      <a:lnTo>
                        <a:pt x="110" y="49"/>
                      </a:lnTo>
                      <a:lnTo>
                        <a:pt x="171" y="49"/>
                      </a:lnTo>
                      <a:lnTo>
                        <a:pt x="169" y="38"/>
                      </a:lnTo>
                      <a:lnTo>
                        <a:pt x="50" y="38"/>
                      </a:lnTo>
                      <a:lnTo>
                        <a:pt x="47" y="14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876" name="Freeform 19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171 w 190"/>
                    <a:gd name="T1" fmla="*/ 49 h 221"/>
                    <a:gd name="T2" fmla="*/ 110 w 190"/>
                    <a:gd name="T3" fmla="*/ 49 h 221"/>
                    <a:gd name="T4" fmla="*/ 122 w 190"/>
                    <a:gd name="T5" fmla="*/ 60 h 221"/>
                    <a:gd name="T6" fmla="*/ 126 w 190"/>
                    <a:gd name="T7" fmla="*/ 83 h 221"/>
                    <a:gd name="T8" fmla="*/ 129 w 190"/>
                    <a:gd name="T9" fmla="*/ 103 h 221"/>
                    <a:gd name="T10" fmla="*/ 131 w 190"/>
                    <a:gd name="T11" fmla="*/ 122 h 221"/>
                    <a:gd name="T12" fmla="*/ 133 w 190"/>
                    <a:gd name="T13" fmla="*/ 140 h 221"/>
                    <a:gd name="T14" fmla="*/ 141 w 190"/>
                    <a:gd name="T15" fmla="*/ 205 h 221"/>
                    <a:gd name="T16" fmla="*/ 189 w 190"/>
                    <a:gd name="T17" fmla="*/ 199 h 221"/>
                    <a:gd name="T18" fmla="*/ 178 w 190"/>
                    <a:gd name="T19" fmla="*/ 99 h 221"/>
                    <a:gd name="T20" fmla="*/ 174 w 190"/>
                    <a:gd name="T21" fmla="*/ 60 h 221"/>
                    <a:gd name="T22" fmla="*/ 171 w 190"/>
                    <a:gd name="T23" fmla="*/ 49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171" y="49"/>
                      </a:moveTo>
                      <a:lnTo>
                        <a:pt x="110" y="49"/>
                      </a:lnTo>
                      <a:lnTo>
                        <a:pt x="122" y="60"/>
                      </a:lnTo>
                      <a:lnTo>
                        <a:pt x="126" y="83"/>
                      </a:lnTo>
                      <a:lnTo>
                        <a:pt x="129" y="103"/>
                      </a:lnTo>
                      <a:lnTo>
                        <a:pt x="131" y="122"/>
                      </a:lnTo>
                      <a:lnTo>
                        <a:pt x="133" y="140"/>
                      </a:lnTo>
                      <a:lnTo>
                        <a:pt x="141" y="205"/>
                      </a:lnTo>
                      <a:lnTo>
                        <a:pt x="189" y="199"/>
                      </a:lnTo>
                      <a:lnTo>
                        <a:pt x="178" y="99"/>
                      </a:lnTo>
                      <a:lnTo>
                        <a:pt x="174" y="60"/>
                      </a:lnTo>
                      <a:lnTo>
                        <a:pt x="171" y="4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877" name="Freeform 20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119 w 190"/>
                    <a:gd name="T1" fmla="*/ 0 h 221"/>
                    <a:gd name="T2" fmla="*/ 115 w 190"/>
                    <a:gd name="T3" fmla="*/ 0 h 221"/>
                    <a:gd name="T4" fmla="*/ 112 w 190"/>
                    <a:gd name="T5" fmla="*/ 0 h 221"/>
                    <a:gd name="T6" fmla="*/ 91 w 190"/>
                    <a:gd name="T7" fmla="*/ 6 h 221"/>
                    <a:gd name="T8" fmla="*/ 73 w 190"/>
                    <a:gd name="T9" fmla="*/ 15 h 221"/>
                    <a:gd name="T10" fmla="*/ 58 w 190"/>
                    <a:gd name="T11" fmla="*/ 29 h 221"/>
                    <a:gd name="T12" fmla="*/ 50 w 190"/>
                    <a:gd name="T13" fmla="*/ 38 h 221"/>
                    <a:gd name="T14" fmla="*/ 169 w 190"/>
                    <a:gd name="T15" fmla="*/ 38 h 221"/>
                    <a:gd name="T16" fmla="*/ 168 w 190"/>
                    <a:gd name="T17" fmla="*/ 36 h 221"/>
                    <a:gd name="T18" fmla="*/ 159 w 190"/>
                    <a:gd name="T19" fmla="*/ 17 h 221"/>
                    <a:gd name="T20" fmla="*/ 144 w 190"/>
                    <a:gd name="T21" fmla="*/ 4 h 221"/>
                    <a:gd name="T22" fmla="*/ 119 w 190"/>
                    <a:gd name="T23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119" y="0"/>
                      </a:moveTo>
                      <a:lnTo>
                        <a:pt x="115" y="0"/>
                      </a:lnTo>
                      <a:lnTo>
                        <a:pt x="112" y="0"/>
                      </a:lnTo>
                      <a:lnTo>
                        <a:pt x="91" y="6"/>
                      </a:lnTo>
                      <a:lnTo>
                        <a:pt x="73" y="15"/>
                      </a:lnTo>
                      <a:lnTo>
                        <a:pt x="58" y="29"/>
                      </a:lnTo>
                      <a:lnTo>
                        <a:pt x="50" y="38"/>
                      </a:lnTo>
                      <a:lnTo>
                        <a:pt x="169" y="38"/>
                      </a:lnTo>
                      <a:lnTo>
                        <a:pt x="168" y="36"/>
                      </a:lnTo>
                      <a:lnTo>
                        <a:pt x="159" y="17"/>
                      </a:lnTo>
                      <a:lnTo>
                        <a:pt x="144" y="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6878" name="Group 21"/>
              <p:cNvGrpSpPr/>
              <p:nvPr/>
            </p:nvGrpSpPr>
            <p:grpSpPr bwMode="auto">
              <a:xfrm>
                <a:off x="3095" y="-526"/>
                <a:ext cx="226" cy="303"/>
                <a:chOff x="3095" y="-526"/>
                <a:chExt cx="226" cy="303"/>
              </a:xfrm>
            </p:grpSpPr>
            <p:sp>
              <p:nvSpPr>
                <p:cNvPr id="36879" name="Freeform 22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165 w 226"/>
                    <a:gd name="T1" fmla="*/ 271 h 303"/>
                    <a:gd name="T2" fmla="*/ 117 w 226"/>
                    <a:gd name="T3" fmla="*/ 271 h 303"/>
                    <a:gd name="T4" fmla="*/ 112 w 226"/>
                    <a:gd name="T5" fmla="*/ 292 h 303"/>
                    <a:gd name="T6" fmla="*/ 158 w 226"/>
                    <a:gd name="T7" fmla="*/ 303 h 303"/>
                    <a:gd name="T8" fmla="*/ 165 w 226"/>
                    <a:gd name="T9" fmla="*/ 271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303">
                      <a:moveTo>
                        <a:pt x="165" y="271"/>
                      </a:moveTo>
                      <a:lnTo>
                        <a:pt x="117" y="271"/>
                      </a:lnTo>
                      <a:lnTo>
                        <a:pt x="112" y="292"/>
                      </a:lnTo>
                      <a:lnTo>
                        <a:pt x="158" y="303"/>
                      </a:lnTo>
                      <a:lnTo>
                        <a:pt x="165" y="27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880" name="Freeform 23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98 w 226"/>
                    <a:gd name="T1" fmla="*/ 80 h 303"/>
                    <a:gd name="T2" fmla="*/ 78 w 226"/>
                    <a:gd name="T3" fmla="*/ 82 h 303"/>
                    <a:gd name="T4" fmla="*/ 59 w 226"/>
                    <a:gd name="T5" fmla="*/ 88 h 303"/>
                    <a:gd name="T6" fmla="*/ 43 w 226"/>
                    <a:gd name="T7" fmla="*/ 98 h 303"/>
                    <a:gd name="T8" fmla="*/ 30 w 226"/>
                    <a:gd name="T9" fmla="*/ 111 h 303"/>
                    <a:gd name="T10" fmla="*/ 18 w 226"/>
                    <a:gd name="T11" fmla="*/ 126 h 303"/>
                    <a:gd name="T12" fmla="*/ 9 w 226"/>
                    <a:gd name="T13" fmla="*/ 144 h 303"/>
                    <a:gd name="T14" fmla="*/ 3 w 226"/>
                    <a:gd name="T15" fmla="*/ 163 h 303"/>
                    <a:gd name="T16" fmla="*/ 0 w 226"/>
                    <a:gd name="T17" fmla="*/ 187 h 303"/>
                    <a:gd name="T18" fmla="*/ 0 w 226"/>
                    <a:gd name="T19" fmla="*/ 209 h 303"/>
                    <a:gd name="T20" fmla="*/ 4 w 226"/>
                    <a:gd name="T21" fmla="*/ 229 h 303"/>
                    <a:gd name="T22" fmla="*/ 11 w 226"/>
                    <a:gd name="T23" fmla="*/ 247 h 303"/>
                    <a:gd name="T24" fmla="*/ 22 w 226"/>
                    <a:gd name="T25" fmla="*/ 262 h 303"/>
                    <a:gd name="T26" fmla="*/ 35 w 226"/>
                    <a:gd name="T27" fmla="*/ 274 h 303"/>
                    <a:gd name="T28" fmla="*/ 52 w 226"/>
                    <a:gd name="T29" fmla="*/ 283 h 303"/>
                    <a:gd name="T30" fmla="*/ 75 w 226"/>
                    <a:gd name="T31" fmla="*/ 286 h 303"/>
                    <a:gd name="T32" fmla="*/ 95 w 226"/>
                    <a:gd name="T33" fmla="*/ 283 h 303"/>
                    <a:gd name="T34" fmla="*/ 110 w 226"/>
                    <a:gd name="T35" fmla="*/ 275 h 303"/>
                    <a:gd name="T36" fmla="*/ 117 w 226"/>
                    <a:gd name="T37" fmla="*/ 271 h 303"/>
                    <a:gd name="T38" fmla="*/ 165 w 226"/>
                    <a:gd name="T39" fmla="*/ 271 h 303"/>
                    <a:gd name="T40" fmla="*/ 170 w 226"/>
                    <a:gd name="T41" fmla="*/ 248 h 303"/>
                    <a:gd name="T42" fmla="*/ 87 w 226"/>
                    <a:gd name="T43" fmla="*/ 248 h 303"/>
                    <a:gd name="T44" fmla="*/ 85 w 226"/>
                    <a:gd name="T45" fmla="*/ 248 h 303"/>
                    <a:gd name="T46" fmla="*/ 83 w 226"/>
                    <a:gd name="T47" fmla="*/ 248 h 303"/>
                    <a:gd name="T48" fmla="*/ 67 w 226"/>
                    <a:gd name="T49" fmla="*/ 240 h 303"/>
                    <a:gd name="T50" fmla="*/ 55 w 226"/>
                    <a:gd name="T51" fmla="*/ 226 h 303"/>
                    <a:gd name="T52" fmla="*/ 49 w 226"/>
                    <a:gd name="T53" fmla="*/ 207 h 303"/>
                    <a:gd name="T54" fmla="*/ 49 w 226"/>
                    <a:gd name="T55" fmla="*/ 185 h 303"/>
                    <a:gd name="T56" fmla="*/ 57 w 226"/>
                    <a:gd name="T57" fmla="*/ 159 h 303"/>
                    <a:gd name="T58" fmla="*/ 69 w 226"/>
                    <a:gd name="T59" fmla="*/ 140 h 303"/>
                    <a:gd name="T60" fmla="*/ 83 w 226"/>
                    <a:gd name="T61" fmla="*/ 128 h 303"/>
                    <a:gd name="T62" fmla="*/ 99 w 226"/>
                    <a:gd name="T63" fmla="*/ 123 h 303"/>
                    <a:gd name="T64" fmla="*/ 200 w 226"/>
                    <a:gd name="T65" fmla="*/ 123 h 303"/>
                    <a:gd name="T66" fmla="*/ 203 w 226"/>
                    <a:gd name="T67" fmla="*/ 109 h 303"/>
                    <a:gd name="T68" fmla="*/ 152 w 226"/>
                    <a:gd name="T69" fmla="*/ 109 h 303"/>
                    <a:gd name="T70" fmla="*/ 151 w 226"/>
                    <a:gd name="T71" fmla="*/ 109 h 303"/>
                    <a:gd name="T72" fmla="*/ 138 w 226"/>
                    <a:gd name="T73" fmla="*/ 92 h 303"/>
                    <a:gd name="T74" fmla="*/ 120 w 226"/>
                    <a:gd name="T75" fmla="*/ 83 h 303"/>
                    <a:gd name="T76" fmla="*/ 98 w 226"/>
                    <a:gd name="T77" fmla="*/ 8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6" h="303">
                      <a:moveTo>
                        <a:pt x="98" y="80"/>
                      </a:moveTo>
                      <a:lnTo>
                        <a:pt x="78" y="82"/>
                      </a:lnTo>
                      <a:lnTo>
                        <a:pt x="59" y="88"/>
                      </a:lnTo>
                      <a:lnTo>
                        <a:pt x="43" y="98"/>
                      </a:lnTo>
                      <a:lnTo>
                        <a:pt x="30" y="111"/>
                      </a:lnTo>
                      <a:lnTo>
                        <a:pt x="18" y="126"/>
                      </a:lnTo>
                      <a:lnTo>
                        <a:pt x="9" y="144"/>
                      </a:lnTo>
                      <a:lnTo>
                        <a:pt x="3" y="163"/>
                      </a:lnTo>
                      <a:lnTo>
                        <a:pt x="0" y="187"/>
                      </a:lnTo>
                      <a:lnTo>
                        <a:pt x="0" y="209"/>
                      </a:lnTo>
                      <a:lnTo>
                        <a:pt x="4" y="229"/>
                      </a:lnTo>
                      <a:lnTo>
                        <a:pt x="11" y="247"/>
                      </a:lnTo>
                      <a:lnTo>
                        <a:pt x="22" y="262"/>
                      </a:lnTo>
                      <a:lnTo>
                        <a:pt x="35" y="274"/>
                      </a:lnTo>
                      <a:lnTo>
                        <a:pt x="52" y="283"/>
                      </a:lnTo>
                      <a:lnTo>
                        <a:pt x="75" y="286"/>
                      </a:lnTo>
                      <a:lnTo>
                        <a:pt x="95" y="283"/>
                      </a:lnTo>
                      <a:lnTo>
                        <a:pt x="110" y="275"/>
                      </a:lnTo>
                      <a:lnTo>
                        <a:pt x="117" y="271"/>
                      </a:lnTo>
                      <a:lnTo>
                        <a:pt x="165" y="271"/>
                      </a:lnTo>
                      <a:lnTo>
                        <a:pt x="170" y="248"/>
                      </a:lnTo>
                      <a:lnTo>
                        <a:pt x="87" y="248"/>
                      </a:lnTo>
                      <a:lnTo>
                        <a:pt x="85" y="248"/>
                      </a:lnTo>
                      <a:lnTo>
                        <a:pt x="83" y="248"/>
                      </a:lnTo>
                      <a:lnTo>
                        <a:pt x="67" y="240"/>
                      </a:lnTo>
                      <a:lnTo>
                        <a:pt x="55" y="226"/>
                      </a:lnTo>
                      <a:lnTo>
                        <a:pt x="49" y="207"/>
                      </a:lnTo>
                      <a:lnTo>
                        <a:pt x="49" y="185"/>
                      </a:lnTo>
                      <a:lnTo>
                        <a:pt x="57" y="159"/>
                      </a:lnTo>
                      <a:lnTo>
                        <a:pt x="69" y="140"/>
                      </a:lnTo>
                      <a:lnTo>
                        <a:pt x="83" y="128"/>
                      </a:lnTo>
                      <a:lnTo>
                        <a:pt x="99" y="123"/>
                      </a:lnTo>
                      <a:lnTo>
                        <a:pt x="200" y="123"/>
                      </a:lnTo>
                      <a:lnTo>
                        <a:pt x="203" y="109"/>
                      </a:lnTo>
                      <a:lnTo>
                        <a:pt x="152" y="109"/>
                      </a:lnTo>
                      <a:lnTo>
                        <a:pt x="151" y="109"/>
                      </a:lnTo>
                      <a:lnTo>
                        <a:pt x="138" y="92"/>
                      </a:lnTo>
                      <a:lnTo>
                        <a:pt x="120" y="83"/>
                      </a:lnTo>
                      <a:lnTo>
                        <a:pt x="98" y="8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881" name="Freeform 24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200 w 226"/>
                    <a:gd name="T1" fmla="*/ 123 h 303"/>
                    <a:gd name="T2" fmla="*/ 99 w 226"/>
                    <a:gd name="T3" fmla="*/ 123 h 303"/>
                    <a:gd name="T4" fmla="*/ 126 w 226"/>
                    <a:gd name="T5" fmla="*/ 131 h 303"/>
                    <a:gd name="T6" fmla="*/ 139 w 226"/>
                    <a:gd name="T7" fmla="*/ 143 h 303"/>
                    <a:gd name="T8" fmla="*/ 125 w 226"/>
                    <a:gd name="T9" fmla="*/ 225 h 303"/>
                    <a:gd name="T10" fmla="*/ 111 w 226"/>
                    <a:gd name="T11" fmla="*/ 241 h 303"/>
                    <a:gd name="T12" fmla="*/ 92 w 226"/>
                    <a:gd name="T13" fmla="*/ 248 h 303"/>
                    <a:gd name="T14" fmla="*/ 87 w 226"/>
                    <a:gd name="T15" fmla="*/ 248 h 303"/>
                    <a:gd name="T16" fmla="*/ 170 w 226"/>
                    <a:gd name="T17" fmla="*/ 248 h 303"/>
                    <a:gd name="T18" fmla="*/ 200 w 226"/>
                    <a:gd name="T19" fmla="*/ 12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6" h="303">
                      <a:moveTo>
                        <a:pt x="200" y="123"/>
                      </a:moveTo>
                      <a:lnTo>
                        <a:pt x="99" y="123"/>
                      </a:lnTo>
                      <a:lnTo>
                        <a:pt x="126" y="131"/>
                      </a:lnTo>
                      <a:lnTo>
                        <a:pt x="139" y="143"/>
                      </a:lnTo>
                      <a:lnTo>
                        <a:pt x="125" y="225"/>
                      </a:lnTo>
                      <a:lnTo>
                        <a:pt x="111" y="241"/>
                      </a:lnTo>
                      <a:lnTo>
                        <a:pt x="92" y="248"/>
                      </a:lnTo>
                      <a:lnTo>
                        <a:pt x="87" y="248"/>
                      </a:lnTo>
                      <a:lnTo>
                        <a:pt x="170" y="248"/>
                      </a:lnTo>
                      <a:lnTo>
                        <a:pt x="200" y="12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882" name="Freeform 25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178 w 226"/>
                    <a:gd name="T1" fmla="*/ 0 h 303"/>
                    <a:gd name="T2" fmla="*/ 152 w 226"/>
                    <a:gd name="T3" fmla="*/ 109 h 303"/>
                    <a:gd name="T4" fmla="*/ 203 w 226"/>
                    <a:gd name="T5" fmla="*/ 109 h 303"/>
                    <a:gd name="T6" fmla="*/ 226 w 226"/>
                    <a:gd name="T7" fmla="*/ 10 h 303"/>
                    <a:gd name="T8" fmla="*/ 178 w 226"/>
                    <a:gd name="T9" fmla="*/ 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303">
                      <a:moveTo>
                        <a:pt x="178" y="0"/>
                      </a:moveTo>
                      <a:lnTo>
                        <a:pt x="152" y="109"/>
                      </a:lnTo>
                      <a:lnTo>
                        <a:pt x="203" y="109"/>
                      </a:lnTo>
                      <a:lnTo>
                        <a:pt x="226" y="1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</p:grpSp>
        <p:grpSp>
          <p:nvGrpSpPr>
            <p:cNvPr id="36883" name="Group 26"/>
            <p:cNvGrpSpPr/>
            <p:nvPr/>
          </p:nvGrpSpPr>
          <p:grpSpPr bwMode="auto">
            <a:xfrm>
              <a:off x="6102351" y="133350"/>
              <a:ext cx="749325" cy="165100"/>
              <a:chOff x="3424" y="-431"/>
              <a:chExt cx="1182" cy="260"/>
            </a:xfrm>
          </p:grpSpPr>
          <p:grpSp>
            <p:nvGrpSpPr>
              <p:cNvPr id="36884" name="Group 27"/>
              <p:cNvGrpSpPr/>
              <p:nvPr/>
            </p:nvGrpSpPr>
            <p:grpSpPr bwMode="auto">
              <a:xfrm>
                <a:off x="3424" y="-403"/>
                <a:ext cx="184" cy="224"/>
                <a:chOff x="3424" y="-403"/>
                <a:chExt cx="184" cy="224"/>
              </a:xfrm>
            </p:grpSpPr>
            <p:sp>
              <p:nvSpPr>
                <p:cNvPr id="36885" name="Freeform 28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50 w 184"/>
                    <a:gd name="T1" fmla="*/ 193 h 224"/>
                    <a:gd name="T2" fmla="*/ 85 w 184"/>
                    <a:gd name="T3" fmla="*/ 193 h 224"/>
                    <a:gd name="T4" fmla="*/ 100 w 184"/>
                    <a:gd name="T5" fmla="*/ 206 h 224"/>
                    <a:gd name="T6" fmla="*/ 116 w 184"/>
                    <a:gd name="T7" fmla="*/ 218 h 224"/>
                    <a:gd name="T8" fmla="*/ 134 w 184"/>
                    <a:gd name="T9" fmla="*/ 223 h 224"/>
                    <a:gd name="T10" fmla="*/ 152 w 184"/>
                    <a:gd name="T11" fmla="*/ 223 h 224"/>
                    <a:gd name="T12" fmla="*/ 165 w 184"/>
                    <a:gd name="T13" fmla="*/ 194 h 224"/>
                    <a:gd name="T14" fmla="*/ 153 w 184"/>
                    <a:gd name="T15" fmla="*/ 194 h 224"/>
                    <a:gd name="T16" fmla="*/ 150 w 184"/>
                    <a:gd name="T17" fmla="*/ 193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24">
                      <a:moveTo>
                        <a:pt x="150" y="193"/>
                      </a:moveTo>
                      <a:lnTo>
                        <a:pt x="85" y="193"/>
                      </a:lnTo>
                      <a:lnTo>
                        <a:pt x="100" y="206"/>
                      </a:lnTo>
                      <a:lnTo>
                        <a:pt x="116" y="218"/>
                      </a:lnTo>
                      <a:lnTo>
                        <a:pt x="134" y="223"/>
                      </a:lnTo>
                      <a:lnTo>
                        <a:pt x="152" y="223"/>
                      </a:lnTo>
                      <a:lnTo>
                        <a:pt x="165" y="194"/>
                      </a:lnTo>
                      <a:lnTo>
                        <a:pt x="153" y="194"/>
                      </a:lnTo>
                      <a:lnTo>
                        <a:pt x="150" y="19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886" name="Freeform 29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95 w 184"/>
                    <a:gd name="T1" fmla="*/ 79 h 224"/>
                    <a:gd name="T2" fmla="*/ 67 w 184"/>
                    <a:gd name="T3" fmla="*/ 79 h 224"/>
                    <a:gd name="T4" fmla="*/ 46 w 184"/>
                    <a:gd name="T5" fmla="*/ 83 h 224"/>
                    <a:gd name="T6" fmla="*/ 29 w 184"/>
                    <a:gd name="T7" fmla="*/ 89 h 224"/>
                    <a:gd name="T8" fmla="*/ 17 w 184"/>
                    <a:gd name="T9" fmla="*/ 97 h 224"/>
                    <a:gd name="T10" fmla="*/ 9 w 184"/>
                    <a:gd name="T11" fmla="*/ 108 h 224"/>
                    <a:gd name="T12" fmla="*/ 3 w 184"/>
                    <a:gd name="T13" fmla="*/ 120 h 224"/>
                    <a:gd name="T14" fmla="*/ 0 w 184"/>
                    <a:gd name="T15" fmla="*/ 141 h 224"/>
                    <a:gd name="T16" fmla="*/ 2 w 184"/>
                    <a:gd name="T17" fmla="*/ 160 h 224"/>
                    <a:gd name="T18" fmla="*/ 11 w 184"/>
                    <a:gd name="T19" fmla="*/ 176 h 224"/>
                    <a:gd name="T20" fmla="*/ 26 w 184"/>
                    <a:gd name="T21" fmla="*/ 188 h 224"/>
                    <a:gd name="T22" fmla="*/ 50 w 184"/>
                    <a:gd name="T23" fmla="*/ 195 h 224"/>
                    <a:gd name="T24" fmla="*/ 69 w 184"/>
                    <a:gd name="T25" fmla="*/ 196 h 224"/>
                    <a:gd name="T26" fmla="*/ 85 w 184"/>
                    <a:gd name="T27" fmla="*/ 193 h 224"/>
                    <a:gd name="T28" fmla="*/ 150 w 184"/>
                    <a:gd name="T29" fmla="*/ 193 h 224"/>
                    <a:gd name="T30" fmla="*/ 146 w 184"/>
                    <a:gd name="T31" fmla="*/ 191 h 224"/>
                    <a:gd name="T32" fmla="*/ 143 w 184"/>
                    <a:gd name="T33" fmla="*/ 182 h 224"/>
                    <a:gd name="T34" fmla="*/ 146 w 184"/>
                    <a:gd name="T35" fmla="*/ 171 h 224"/>
                    <a:gd name="T36" fmla="*/ 148 w 184"/>
                    <a:gd name="T37" fmla="*/ 165 h 224"/>
                    <a:gd name="T38" fmla="*/ 71 w 184"/>
                    <a:gd name="T39" fmla="*/ 165 h 224"/>
                    <a:gd name="T40" fmla="*/ 67 w 184"/>
                    <a:gd name="T41" fmla="*/ 165 h 224"/>
                    <a:gd name="T42" fmla="*/ 65 w 184"/>
                    <a:gd name="T43" fmla="*/ 164 h 224"/>
                    <a:gd name="T44" fmla="*/ 49 w 184"/>
                    <a:gd name="T45" fmla="*/ 153 h 224"/>
                    <a:gd name="T46" fmla="*/ 47 w 184"/>
                    <a:gd name="T47" fmla="*/ 134 h 224"/>
                    <a:gd name="T48" fmla="*/ 55 w 184"/>
                    <a:gd name="T49" fmla="*/ 121 h 224"/>
                    <a:gd name="T50" fmla="*/ 69 w 184"/>
                    <a:gd name="T51" fmla="*/ 114 h 224"/>
                    <a:gd name="T52" fmla="*/ 91 w 184"/>
                    <a:gd name="T53" fmla="*/ 111 h 224"/>
                    <a:gd name="T54" fmla="*/ 168 w 184"/>
                    <a:gd name="T55" fmla="*/ 111 h 224"/>
                    <a:gd name="T56" fmla="*/ 174 w 184"/>
                    <a:gd name="T57" fmla="*/ 93 h 224"/>
                    <a:gd name="T58" fmla="*/ 176 w 184"/>
                    <a:gd name="T59" fmla="*/ 88 h 224"/>
                    <a:gd name="T60" fmla="*/ 178 w 184"/>
                    <a:gd name="T61" fmla="*/ 83 h 224"/>
                    <a:gd name="T62" fmla="*/ 128 w 184"/>
                    <a:gd name="T63" fmla="*/ 83 h 224"/>
                    <a:gd name="T64" fmla="*/ 95 w 184"/>
                    <a:gd name="T65" fmla="*/ 79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4" h="224">
                      <a:moveTo>
                        <a:pt x="95" y="79"/>
                      </a:moveTo>
                      <a:lnTo>
                        <a:pt x="67" y="79"/>
                      </a:lnTo>
                      <a:lnTo>
                        <a:pt x="46" y="83"/>
                      </a:lnTo>
                      <a:lnTo>
                        <a:pt x="29" y="89"/>
                      </a:lnTo>
                      <a:lnTo>
                        <a:pt x="17" y="97"/>
                      </a:lnTo>
                      <a:lnTo>
                        <a:pt x="9" y="108"/>
                      </a:lnTo>
                      <a:lnTo>
                        <a:pt x="3" y="120"/>
                      </a:lnTo>
                      <a:lnTo>
                        <a:pt x="0" y="141"/>
                      </a:lnTo>
                      <a:lnTo>
                        <a:pt x="2" y="160"/>
                      </a:lnTo>
                      <a:lnTo>
                        <a:pt x="11" y="176"/>
                      </a:lnTo>
                      <a:lnTo>
                        <a:pt x="26" y="188"/>
                      </a:lnTo>
                      <a:lnTo>
                        <a:pt x="50" y="195"/>
                      </a:lnTo>
                      <a:lnTo>
                        <a:pt x="69" y="196"/>
                      </a:lnTo>
                      <a:lnTo>
                        <a:pt x="85" y="193"/>
                      </a:lnTo>
                      <a:lnTo>
                        <a:pt x="150" y="193"/>
                      </a:lnTo>
                      <a:lnTo>
                        <a:pt x="146" y="191"/>
                      </a:lnTo>
                      <a:lnTo>
                        <a:pt x="143" y="182"/>
                      </a:lnTo>
                      <a:lnTo>
                        <a:pt x="146" y="171"/>
                      </a:lnTo>
                      <a:lnTo>
                        <a:pt x="148" y="165"/>
                      </a:lnTo>
                      <a:lnTo>
                        <a:pt x="71" y="165"/>
                      </a:lnTo>
                      <a:lnTo>
                        <a:pt x="67" y="165"/>
                      </a:lnTo>
                      <a:lnTo>
                        <a:pt x="65" y="164"/>
                      </a:lnTo>
                      <a:lnTo>
                        <a:pt x="49" y="153"/>
                      </a:lnTo>
                      <a:lnTo>
                        <a:pt x="47" y="134"/>
                      </a:lnTo>
                      <a:lnTo>
                        <a:pt x="55" y="121"/>
                      </a:lnTo>
                      <a:lnTo>
                        <a:pt x="69" y="114"/>
                      </a:lnTo>
                      <a:lnTo>
                        <a:pt x="91" y="111"/>
                      </a:lnTo>
                      <a:lnTo>
                        <a:pt x="168" y="111"/>
                      </a:lnTo>
                      <a:lnTo>
                        <a:pt x="174" y="93"/>
                      </a:lnTo>
                      <a:lnTo>
                        <a:pt x="176" y="88"/>
                      </a:lnTo>
                      <a:lnTo>
                        <a:pt x="178" y="83"/>
                      </a:lnTo>
                      <a:lnTo>
                        <a:pt x="128" y="83"/>
                      </a:lnTo>
                      <a:lnTo>
                        <a:pt x="95" y="7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887" name="Freeform 30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66 w 184"/>
                    <a:gd name="T1" fmla="*/ 192 h 224"/>
                    <a:gd name="T2" fmla="*/ 157 w 184"/>
                    <a:gd name="T3" fmla="*/ 194 h 224"/>
                    <a:gd name="T4" fmla="*/ 153 w 184"/>
                    <a:gd name="T5" fmla="*/ 194 h 224"/>
                    <a:gd name="T6" fmla="*/ 165 w 184"/>
                    <a:gd name="T7" fmla="*/ 194 h 224"/>
                    <a:gd name="T8" fmla="*/ 166 w 184"/>
                    <a:gd name="T9" fmla="*/ 192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24">
                      <a:moveTo>
                        <a:pt x="166" y="192"/>
                      </a:moveTo>
                      <a:lnTo>
                        <a:pt x="157" y="194"/>
                      </a:lnTo>
                      <a:lnTo>
                        <a:pt x="153" y="194"/>
                      </a:lnTo>
                      <a:lnTo>
                        <a:pt x="165" y="194"/>
                      </a:lnTo>
                      <a:lnTo>
                        <a:pt x="166" y="19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888" name="Freeform 31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68 w 184"/>
                    <a:gd name="T1" fmla="*/ 111 h 224"/>
                    <a:gd name="T2" fmla="*/ 91 w 184"/>
                    <a:gd name="T3" fmla="*/ 111 h 224"/>
                    <a:gd name="T4" fmla="*/ 104 w 184"/>
                    <a:gd name="T5" fmla="*/ 157 h 224"/>
                    <a:gd name="T6" fmla="*/ 93 w 184"/>
                    <a:gd name="T7" fmla="*/ 163 h 224"/>
                    <a:gd name="T8" fmla="*/ 83 w 184"/>
                    <a:gd name="T9" fmla="*/ 165 h 224"/>
                    <a:gd name="T10" fmla="*/ 148 w 184"/>
                    <a:gd name="T11" fmla="*/ 165 h 224"/>
                    <a:gd name="T12" fmla="*/ 149 w 184"/>
                    <a:gd name="T13" fmla="*/ 163 h 224"/>
                    <a:gd name="T14" fmla="*/ 155 w 184"/>
                    <a:gd name="T15" fmla="*/ 148 h 224"/>
                    <a:gd name="T16" fmla="*/ 168 w 184"/>
                    <a:gd name="T17" fmla="*/ 11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24">
                      <a:moveTo>
                        <a:pt x="168" y="111"/>
                      </a:moveTo>
                      <a:lnTo>
                        <a:pt x="91" y="111"/>
                      </a:lnTo>
                      <a:lnTo>
                        <a:pt x="104" y="157"/>
                      </a:lnTo>
                      <a:lnTo>
                        <a:pt x="93" y="163"/>
                      </a:lnTo>
                      <a:lnTo>
                        <a:pt x="83" y="165"/>
                      </a:lnTo>
                      <a:lnTo>
                        <a:pt x="148" y="165"/>
                      </a:lnTo>
                      <a:lnTo>
                        <a:pt x="149" y="163"/>
                      </a:lnTo>
                      <a:lnTo>
                        <a:pt x="155" y="148"/>
                      </a:lnTo>
                      <a:lnTo>
                        <a:pt x="168" y="11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889" name="Freeform 32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79 w 184"/>
                    <a:gd name="T1" fmla="*/ 36 h 224"/>
                    <a:gd name="T2" fmla="*/ 107 w 184"/>
                    <a:gd name="T3" fmla="*/ 36 h 224"/>
                    <a:gd name="T4" fmla="*/ 118 w 184"/>
                    <a:gd name="T5" fmla="*/ 38 h 224"/>
                    <a:gd name="T6" fmla="*/ 132 w 184"/>
                    <a:gd name="T7" fmla="*/ 47 h 224"/>
                    <a:gd name="T8" fmla="*/ 134 w 184"/>
                    <a:gd name="T9" fmla="*/ 66 h 224"/>
                    <a:gd name="T10" fmla="*/ 128 w 184"/>
                    <a:gd name="T11" fmla="*/ 83 h 224"/>
                    <a:gd name="T12" fmla="*/ 178 w 184"/>
                    <a:gd name="T13" fmla="*/ 83 h 224"/>
                    <a:gd name="T14" fmla="*/ 180 w 184"/>
                    <a:gd name="T15" fmla="*/ 77 h 224"/>
                    <a:gd name="T16" fmla="*/ 183 w 184"/>
                    <a:gd name="T17" fmla="*/ 55 h 224"/>
                    <a:gd name="T18" fmla="*/ 179 w 184"/>
                    <a:gd name="T19" fmla="*/ 3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4" h="224">
                      <a:moveTo>
                        <a:pt x="179" y="36"/>
                      </a:moveTo>
                      <a:lnTo>
                        <a:pt x="107" y="36"/>
                      </a:lnTo>
                      <a:lnTo>
                        <a:pt x="118" y="38"/>
                      </a:lnTo>
                      <a:lnTo>
                        <a:pt x="132" y="47"/>
                      </a:lnTo>
                      <a:lnTo>
                        <a:pt x="134" y="66"/>
                      </a:lnTo>
                      <a:lnTo>
                        <a:pt x="128" y="83"/>
                      </a:lnTo>
                      <a:lnTo>
                        <a:pt x="178" y="83"/>
                      </a:lnTo>
                      <a:lnTo>
                        <a:pt x="180" y="77"/>
                      </a:lnTo>
                      <a:lnTo>
                        <a:pt x="183" y="55"/>
                      </a:lnTo>
                      <a:lnTo>
                        <a:pt x="179" y="36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890" name="Freeform 33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16 w 184"/>
                    <a:gd name="T1" fmla="*/ 0 h 224"/>
                    <a:gd name="T2" fmla="*/ 100 w 184"/>
                    <a:gd name="T3" fmla="*/ 1 h 224"/>
                    <a:gd name="T4" fmla="*/ 82 w 184"/>
                    <a:gd name="T5" fmla="*/ 4 h 224"/>
                    <a:gd name="T6" fmla="*/ 61 w 184"/>
                    <a:gd name="T7" fmla="*/ 11 h 224"/>
                    <a:gd name="T8" fmla="*/ 46 w 184"/>
                    <a:gd name="T9" fmla="*/ 16 h 224"/>
                    <a:gd name="T10" fmla="*/ 60 w 184"/>
                    <a:gd name="T11" fmla="*/ 48 h 224"/>
                    <a:gd name="T12" fmla="*/ 89 w 184"/>
                    <a:gd name="T13" fmla="*/ 39 h 224"/>
                    <a:gd name="T14" fmla="*/ 107 w 184"/>
                    <a:gd name="T15" fmla="*/ 36 h 224"/>
                    <a:gd name="T16" fmla="*/ 179 w 184"/>
                    <a:gd name="T17" fmla="*/ 36 h 224"/>
                    <a:gd name="T18" fmla="*/ 169 w 184"/>
                    <a:gd name="T19" fmla="*/ 21 h 224"/>
                    <a:gd name="T20" fmla="*/ 155 w 184"/>
                    <a:gd name="T21" fmla="*/ 10 h 224"/>
                    <a:gd name="T22" fmla="*/ 132 w 184"/>
                    <a:gd name="T23" fmla="*/ 2 h 224"/>
                    <a:gd name="T24" fmla="*/ 116 w 184"/>
                    <a:gd name="T25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4" h="224">
                      <a:moveTo>
                        <a:pt x="116" y="0"/>
                      </a:moveTo>
                      <a:lnTo>
                        <a:pt x="100" y="1"/>
                      </a:lnTo>
                      <a:lnTo>
                        <a:pt x="82" y="4"/>
                      </a:lnTo>
                      <a:lnTo>
                        <a:pt x="61" y="11"/>
                      </a:lnTo>
                      <a:lnTo>
                        <a:pt x="46" y="16"/>
                      </a:lnTo>
                      <a:lnTo>
                        <a:pt x="60" y="48"/>
                      </a:lnTo>
                      <a:lnTo>
                        <a:pt x="89" y="39"/>
                      </a:lnTo>
                      <a:lnTo>
                        <a:pt x="107" y="36"/>
                      </a:lnTo>
                      <a:lnTo>
                        <a:pt x="179" y="36"/>
                      </a:lnTo>
                      <a:lnTo>
                        <a:pt x="169" y="21"/>
                      </a:lnTo>
                      <a:lnTo>
                        <a:pt x="155" y="10"/>
                      </a:lnTo>
                      <a:lnTo>
                        <a:pt x="132" y="2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6891" name="Group 34"/>
              <p:cNvGrpSpPr/>
              <p:nvPr/>
            </p:nvGrpSpPr>
            <p:grpSpPr bwMode="auto">
              <a:xfrm>
                <a:off x="3630" y="-385"/>
                <a:ext cx="178" cy="214"/>
                <a:chOff x="3630" y="-385"/>
                <a:chExt cx="178" cy="214"/>
              </a:xfrm>
            </p:grpSpPr>
            <p:sp>
              <p:nvSpPr>
                <p:cNvPr id="36892" name="Freeform 35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47 w 178"/>
                    <a:gd name="T1" fmla="*/ 9 h 214"/>
                    <a:gd name="T2" fmla="*/ 0 w 178"/>
                    <a:gd name="T3" fmla="*/ 12 h 214"/>
                    <a:gd name="T4" fmla="*/ 10 w 178"/>
                    <a:gd name="T5" fmla="*/ 214 h 214"/>
                    <a:gd name="T6" fmla="*/ 59 w 178"/>
                    <a:gd name="T7" fmla="*/ 211 h 214"/>
                    <a:gd name="T8" fmla="*/ 51 w 178"/>
                    <a:gd name="T9" fmla="*/ 74 h 214"/>
                    <a:gd name="T10" fmla="*/ 66 w 178"/>
                    <a:gd name="T11" fmla="*/ 59 h 214"/>
                    <a:gd name="T12" fmla="*/ 83 w 178"/>
                    <a:gd name="T13" fmla="*/ 48 h 214"/>
                    <a:gd name="T14" fmla="*/ 168 w 178"/>
                    <a:gd name="T15" fmla="*/ 48 h 214"/>
                    <a:gd name="T16" fmla="*/ 167 w 178"/>
                    <a:gd name="T17" fmla="*/ 39 h 214"/>
                    <a:gd name="T18" fmla="*/ 165 w 178"/>
                    <a:gd name="T19" fmla="*/ 34 h 214"/>
                    <a:gd name="T20" fmla="*/ 49 w 178"/>
                    <a:gd name="T21" fmla="*/ 34 h 214"/>
                    <a:gd name="T22" fmla="*/ 47 w 178"/>
                    <a:gd name="T23" fmla="*/ 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214">
                      <a:moveTo>
                        <a:pt x="47" y="9"/>
                      </a:moveTo>
                      <a:lnTo>
                        <a:pt x="0" y="12"/>
                      </a:lnTo>
                      <a:lnTo>
                        <a:pt x="10" y="214"/>
                      </a:lnTo>
                      <a:lnTo>
                        <a:pt x="59" y="211"/>
                      </a:lnTo>
                      <a:lnTo>
                        <a:pt x="51" y="74"/>
                      </a:lnTo>
                      <a:lnTo>
                        <a:pt x="66" y="59"/>
                      </a:lnTo>
                      <a:lnTo>
                        <a:pt x="83" y="48"/>
                      </a:lnTo>
                      <a:lnTo>
                        <a:pt x="168" y="48"/>
                      </a:lnTo>
                      <a:lnTo>
                        <a:pt x="167" y="39"/>
                      </a:lnTo>
                      <a:lnTo>
                        <a:pt x="165" y="34"/>
                      </a:lnTo>
                      <a:lnTo>
                        <a:pt x="49" y="34"/>
                      </a:lnTo>
                      <a:lnTo>
                        <a:pt x="47" y="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893" name="Freeform 36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168 w 178"/>
                    <a:gd name="T1" fmla="*/ 48 h 214"/>
                    <a:gd name="T2" fmla="*/ 83 w 178"/>
                    <a:gd name="T3" fmla="*/ 48 h 214"/>
                    <a:gd name="T4" fmla="*/ 109 w 178"/>
                    <a:gd name="T5" fmla="*/ 48 h 214"/>
                    <a:gd name="T6" fmla="*/ 120 w 178"/>
                    <a:gd name="T7" fmla="*/ 61 h 214"/>
                    <a:gd name="T8" fmla="*/ 122 w 178"/>
                    <a:gd name="T9" fmla="*/ 84 h 214"/>
                    <a:gd name="T10" fmla="*/ 124 w 178"/>
                    <a:gd name="T11" fmla="*/ 104 h 214"/>
                    <a:gd name="T12" fmla="*/ 125 w 178"/>
                    <a:gd name="T13" fmla="*/ 123 h 214"/>
                    <a:gd name="T14" fmla="*/ 129 w 178"/>
                    <a:gd name="T15" fmla="*/ 206 h 214"/>
                    <a:gd name="T16" fmla="*/ 178 w 178"/>
                    <a:gd name="T17" fmla="*/ 203 h 214"/>
                    <a:gd name="T18" fmla="*/ 173 w 178"/>
                    <a:gd name="T19" fmla="*/ 102 h 214"/>
                    <a:gd name="T20" fmla="*/ 171 w 178"/>
                    <a:gd name="T21" fmla="*/ 63 h 214"/>
                    <a:gd name="T22" fmla="*/ 168 w 178"/>
                    <a:gd name="T23" fmla="*/ 4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214">
                      <a:moveTo>
                        <a:pt x="168" y="48"/>
                      </a:moveTo>
                      <a:lnTo>
                        <a:pt x="83" y="48"/>
                      </a:lnTo>
                      <a:lnTo>
                        <a:pt x="109" y="48"/>
                      </a:lnTo>
                      <a:lnTo>
                        <a:pt x="120" y="61"/>
                      </a:lnTo>
                      <a:lnTo>
                        <a:pt x="122" y="84"/>
                      </a:lnTo>
                      <a:lnTo>
                        <a:pt x="124" y="104"/>
                      </a:lnTo>
                      <a:lnTo>
                        <a:pt x="125" y="123"/>
                      </a:lnTo>
                      <a:lnTo>
                        <a:pt x="129" y="206"/>
                      </a:lnTo>
                      <a:lnTo>
                        <a:pt x="178" y="203"/>
                      </a:lnTo>
                      <a:lnTo>
                        <a:pt x="173" y="102"/>
                      </a:lnTo>
                      <a:lnTo>
                        <a:pt x="171" y="63"/>
                      </a:lnTo>
                      <a:lnTo>
                        <a:pt x="168" y="48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894" name="Freeform 37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122 w 178"/>
                    <a:gd name="T1" fmla="*/ 0 h 214"/>
                    <a:gd name="T2" fmla="*/ 113 w 178"/>
                    <a:gd name="T3" fmla="*/ 0 h 214"/>
                    <a:gd name="T4" fmla="*/ 92 w 178"/>
                    <a:gd name="T5" fmla="*/ 4 h 214"/>
                    <a:gd name="T6" fmla="*/ 73 w 178"/>
                    <a:gd name="T7" fmla="*/ 12 h 214"/>
                    <a:gd name="T8" fmla="*/ 57 w 178"/>
                    <a:gd name="T9" fmla="*/ 25 h 214"/>
                    <a:gd name="T10" fmla="*/ 49 w 178"/>
                    <a:gd name="T11" fmla="*/ 34 h 214"/>
                    <a:gd name="T12" fmla="*/ 165 w 178"/>
                    <a:gd name="T13" fmla="*/ 34 h 214"/>
                    <a:gd name="T14" fmla="*/ 159 w 178"/>
                    <a:gd name="T15" fmla="*/ 19 h 214"/>
                    <a:gd name="T16" fmla="*/ 144 w 178"/>
                    <a:gd name="T17" fmla="*/ 5 h 214"/>
                    <a:gd name="T18" fmla="*/ 122 w 178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8" h="214">
                      <a:moveTo>
                        <a:pt x="122" y="0"/>
                      </a:moveTo>
                      <a:lnTo>
                        <a:pt x="113" y="0"/>
                      </a:lnTo>
                      <a:lnTo>
                        <a:pt x="92" y="4"/>
                      </a:lnTo>
                      <a:lnTo>
                        <a:pt x="73" y="12"/>
                      </a:lnTo>
                      <a:lnTo>
                        <a:pt x="57" y="25"/>
                      </a:lnTo>
                      <a:lnTo>
                        <a:pt x="49" y="34"/>
                      </a:lnTo>
                      <a:lnTo>
                        <a:pt x="165" y="34"/>
                      </a:lnTo>
                      <a:lnTo>
                        <a:pt x="159" y="19"/>
                      </a:lnTo>
                      <a:lnTo>
                        <a:pt x="144" y="5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6895" name="Group 38"/>
              <p:cNvGrpSpPr/>
              <p:nvPr/>
            </p:nvGrpSpPr>
            <p:grpSpPr bwMode="auto">
              <a:xfrm>
                <a:off x="3834" y="-389"/>
                <a:ext cx="147" cy="215"/>
                <a:chOff x="3834" y="-389"/>
                <a:chExt cx="147" cy="215"/>
              </a:xfrm>
            </p:grpSpPr>
            <p:sp>
              <p:nvSpPr>
                <p:cNvPr id="36896" name="Freeform 39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43 w 147"/>
                    <a:gd name="T1" fmla="*/ 172 h 215"/>
                    <a:gd name="T2" fmla="*/ 17 w 147"/>
                    <a:gd name="T3" fmla="*/ 204 h 215"/>
                    <a:gd name="T4" fmla="*/ 36 w 147"/>
                    <a:gd name="T5" fmla="*/ 210 h 215"/>
                    <a:gd name="T6" fmla="*/ 55 w 147"/>
                    <a:gd name="T7" fmla="*/ 213 h 215"/>
                    <a:gd name="T8" fmla="*/ 75 w 147"/>
                    <a:gd name="T9" fmla="*/ 214 h 215"/>
                    <a:gd name="T10" fmla="*/ 99 w 147"/>
                    <a:gd name="T11" fmla="*/ 209 h 215"/>
                    <a:gd name="T12" fmla="*/ 120 w 147"/>
                    <a:gd name="T13" fmla="*/ 200 h 215"/>
                    <a:gd name="T14" fmla="*/ 137 w 147"/>
                    <a:gd name="T15" fmla="*/ 189 h 215"/>
                    <a:gd name="T16" fmla="*/ 147 w 147"/>
                    <a:gd name="T17" fmla="*/ 176 h 215"/>
                    <a:gd name="T18" fmla="*/ 62 w 147"/>
                    <a:gd name="T19" fmla="*/ 176 h 215"/>
                    <a:gd name="T20" fmla="*/ 43 w 147"/>
                    <a:gd name="T21" fmla="*/ 17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215">
                      <a:moveTo>
                        <a:pt x="43" y="172"/>
                      </a:moveTo>
                      <a:lnTo>
                        <a:pt x="17" y="204"/>
                      </a:lnTo>
                      <a:lnTo>
                        <a:pt x="36" y="210"/>
                      </a:lnTo>
                      <a:lnTo>
                        <a:pt x="55" y="213"/>
                      </a:lnTo>
                      <a:lnTo>
                        <a:pt x="75" y="214"/>
                      </a:lnTo>
                      <a:lnTo>
                        <a:pt x="99" y="209"/>
                      </a:lnTo>
                      <a:lnTo>
                        <a:pt x="120" y="200"/>
                      </a:lnTo>
                      <a:lnTo>
                        <a:pt x="137" y="189"/>
                      </a:lnTo>
                      <a:lnTo>
                        <a:pt x="147" y="176"/>
                      </a:lnTo>
                      <a:lnTo>
                        <a:pt x="62" y="176"/>
                      </a:lnTo>
                      <a:lnTo>
                        <a:pt x="43" y="17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897" name="Freeform 40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77 w 147"/>
                    <a:gd name="T1" fmla="*/ 0 h 215"/>
                    <a:gd name="T2" fmla="*/ 71 w 147"/>
                    <a:gd name="T3" fmla="*/ 0 h 215"/>
                    <a:gd name="T4" fmla="*/ 65 w 147"/>
                    <a:gd name="T5" fmla="*/ 1 h 215"/>
                    <a:gd name="T6" fmla="*/ 44 w 147"/>
                    <a:gd name="T7" fmla="*/ 6 h 215"/>
                    <a:gd name="T8" fmla="*/ 25 w 147"/>
                    <a:gd name="T9" fmla="*/ 16 h 215"/>
                    <a:gd name="T10" fmla="*/ 11 w 147"/>
                    <a:gd name="T11" fmla="*/ 29 h 215"/>
                    <a:gd name="T12" fmla="*/ 2 w 147"/>
                    <a:gd name="T13" fmla="*/ 46 h 215"/>
                    <a:gd name="T14" fmla="*/ 0 w 147"/>
                    <a:gd name="T15" fmla="*/ 67 h 215"/>
                    <a:gd name="T16" fmla="*/ 5 w 147"/>
                    <a:gd name="T17" fmla="*/ 89 h 215"/>
                    <a:gd name="T18" fmla="*/ 15 w 147"/>
                    <a:gd name="T19" fmla="*/ 105 h 215"/>
                    <a:gd name="T20" fmla="*/ 27 w 147"/>
                    <a:gd name="T21" fmla="*/ 115 h 215"/>
                    <a:gd name="T22" fmla="*/ 40 w 147"/>
                    <a:gd name="T23" fmla="*/ 121 h 215"/>
                    <a:gd name="T24" fmla="*/ 55 w 147"/>
                    <a:gd name="T25" fmla="*/ 125 h 215"/>
                    <a:gd name="T26" fmla="*/ 82 w 147"/>
                    <a:gd name="T27" fmla="*/ 130 h 215"/>
                    <a:gd name="T28" fmla="*/ 94 w 147"/>
                    <a:gd name="T29" fmla="*/ 133 h 215"/>
                    <a:gd name="T30" fmla="*/ 102 w 147"/>
                    <a:gd name="T31" fmla="*/ 139 h 215"/>
                    <a:gd name="T32" fmla="*/ 106 w 147"/>
                    <a:gd name="T33" fmla="*/ 148 h 215"/>
                    <a:gd name="T34" fmla="*/ 101 w 147"/>
                    <a:gd name="T35" fmla="*/ 168 h 215"/>
                    <a:gd name="T36" fmla="*/ 82 w 147"/>
                    <a:gd name="T37" fmla="*/ 176 h 215"/>
                    <a:gd name="T38" fmla="*/ 62 w 147"/>
                    <a:gd name="T39" fmla="*/ 176 h 215"/>
                    <a:gd name="T40" fmla="*/ 147 w 147"/>
                    <a:gd name="T41" fmla="*/ 176 h 215"/>
                    <a:gd name="T42" fmla="*/ 148 w 147"/>
                    <a:gd name="T43" fmla="*/ 174 h 215"/>
                    <a:gd name="T44" fmla="*/ 154 w 147"/>
                    <a:gd name="T45" fmla="*/ 157 h 215"/>
                    <a:gd name="T46" fmla="*/ 148 w 147"/>
                    <a:gd name="T47" fmla="*/ 133 h 215"/>
                    <a:gd name="T48" fmla="*/ 139 w 147"/>
                    <a:gd name="T49" fmla="*/ 116 h 215"/>
                    <a:gd name="T50" fmla="*/ 127 w 147"/>
                    <a:gd name="T51" fmla="*/ 104 h 215"/>
                    <a:gd name="T52" fmla="*/ 113 w 147"/>
                    <a:gd name="T53" fmla="*/ 96 h 215"/>
                    <a:gd name="T54" fmla="*/ 98 w 147"/>
                    <a:gd name="T55" fmla="*/ 91 h 215"/>
                    <a:gd name="T56" fmla="*/ 69 w 147"/>
                    <a:gd name="T57" fmla="*/ 84 h 215"/>
                    <a:gd name="T58" fmla="*/ 58 w 147"/>
                    <a:gd name="T59" fmla="*/ 80 h 215"/>
                    <a:gd name="T60" fmla="*/ 50 w 147"/>
                    <a:gd name="T61" fmla="*/ 74 h 215"/>
                    <a:gd name="T62" fmla="*/ 51 w 147"/>
                    <a:gd name="T63" fmla="*/ 51 h 215"/>
                    <a:gd name="T64" fmla="*/ 64 w 147"/>
                    <a:gd name="T65" fmla="*/ 39 h 215"/>
                    <a:gd name="T66" fmla="*/ 87 w 147"/>
                    <a:gd name="T67" fmla="*/ 38 h 215"/>
                    <a:gd name="T68" fmla="*/ 109 w 147"/>
                    <a:gd name="T69" fmla="*/ 38 h 215"/>
                    <a:gd name="T70" fmla="*/ 136 w 147"/>
                    <a:gd name="T71" fmla="*/ 13 h 215"/>
                    <a:gd name="T72" fmla="*/ 118 w 147"/>
                    <a:gd name="T73" fmla="*/ 5 h 215"/>
                    <a:gd name="T74" fmla="*/ 98 w 147"/>
                    <a:gd name="T75" fmla="*/ 0 h 215"/>
                    <a:gd name="T76" fmla="*/ 77 w 147"/>
                    <a:gd name="T77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7" h="215">
                      <a:moveTo>
                        <a:pt x="77" y="0"/>
                      </a:moveTo>
                      <a:lnTo>
                        <a:pt x="71" y="0"/>
                      </a:lnTo>
                      <a:lnTo>
                        <a:pt x="65" y="1"/>
                      </a:lnTo>
                      <a:lnTo>
                        <a:pt x="44" y="6"/>
                      </a:lnTo>
                      <a:lnTo>
                        <a:pt x="25" y="16"/>
                      </a:lnTo>
                      <a:lnTo>
                        <a:pt x="11" y="29"/>
                      </a:lnTo>
                      <a:lnTo>
                        <a:pt x="2" y="46"/>
                      </a:lnTo>
                      <a:lnTo>
                        <a:pt x="0" y="67"/>
                      </a:lnTo>
                      <a:lnTo>
                        <a:pt x="5" y="89"/>
                      </a:lnTo>
                      <a:lnTo>
                        <a:pt x="15" y="105"/>
                      </a:lnTo>
                      <a:lnTo>
                        <a:pt x="27" y="115"/>
                      </a:lnTo>
                      <a:lnTo>
                        <a:pt x="40" y="121"/>
                      </a:lnTo>
                      <a:lnTo>
                        <a:pt x="55" y="125"/>
                      </a:lnTo>
                      <a:lnTo>
                        <a:pt x="82" y="130"/>
                      </a:lnTo>
                      <a:lnTo>
                        <a:pt x="94" y="133"/>
                      </a:lnTo>
                      <a:lnTo>
                        <a:pt x="102" y="139"/>
                      </a:lnTo>
                      <a:lnTo>
                        <a:pt x="106" y="148"/>
                      </a:lnTo>
                      <a:lnTo>
                        <a:pt x="101" y="168"/>
                      </a:lnTo>
                      <a:lnTo>
                        <a:pt x="82" y="176"/>
                      </a:lnTo>
                      <a:lnTo>
                        <a:pt x="62" y="176"/>
                      </a:lnTo>
                      <a:lnTo>
                        <a:pt x="147" y="176"/>
                      </a:lnTo>
                      <a:lnTo>
                        <a:pt x="148" y="174"/>
                      </a:lnTo>
                      <a:lnTo>
                        <a:pt x="154" y="157"/>
                      </a:lnTo>
                      <a:lnTo>
                        <a:pt x="148" y="133"/>
                      </a:lnTo>
                      <a:lnTo>
                        <a:pt x="139" y="116"/>
                      </a:lnTo>
                      <a:lnTo>
                        <a:pt x="127" y="104"/>
                      </a:lnTo>
                      <a:lnTo>
                        <a:pt x="113" y="96"/>
                      </a:lnTo>
                      <a:lnTo>
                        <a:pt x="98" y="91"/>
                      </a:lnTo>
                      <a:lnTo>
                        <a:pt x="69" y="84"/>
                      </a:lnTo>
                      <a:lnTo>
                        <a:pt x="58" y="80"/>
                      </a:lnTo>
                      <a:lnTo>
                        <a:pt x="50" y="74"/>
                      </a:lnTo>
                      <a:lnTo>
                        <a:pt x="51" y="51"/>
                      </a:lnTo>
                      <a:lnTo>
                        <a:pt x="64" y="39"/>
                      </a:lnTo>
                      <a:lnTo>
                        <a:pt x="87" y="38"/>
                      </a:lnTo>
                      <a:lnTo>
                        <a:pt x="109" y="38"/>
                      </a:lnTo>
                      <a:lnTo>
                        <a:pt x="136" y="13"/>
                      </a:lnTo>
                      <a:lnTo>
                        <a:pt x="118" y="5"/>
                      </a:lnTo>
                      <a:lnTo>
                        <a:pt x="98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898" name="Freeform 41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109 w 147"/>
                    <a:gd name="T1" fmla="*/ 38 h 215"/>
                    <a:gd name="T2" fmla="*/ 87 w 147"/>
                    <a:gd name="T3" fmla="*/ 38 h 215"/>
                    <a:gd name="T4" fmla="*/ 106 w 147"/>
                    <a:gd name="T5" fmla="*/ 41 h 215"/>
                    <a:gd name="T6" fmla="*/ 109 w 147"/>
                    <a:gd name="T7" fmla="*/ 38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7" h="215">
                      <a:moveTo>
                        <a:pt x="109" y="38"/>
                      </a:moveTo>
                      <a:lnTo>
                        <a:pt x="87" y="38"/>
                      </a:lnTo>
                      <a:lnTo>
                        <a:pt x="106" y="41"/>
                      </a:lnTo>
                      <a:lnTo>
                        <a:pt x="109" y="38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6899" name="Group 42"/>
              <p:cNvGrpSpPr/>
              <p:nvPr/>
            </p:nvGrpSpPr>
            <p:grpSpPr bwMode="auto">
              <a:xfrm>
                <a:off x="3987" y="-431"/>
                <a:ext cx="296" cy="239"/>
                <a:chOff x="3987" y="-431"/>
                <a:chExt cx="296" cy="239"/>
              </a:xfrm>
            </p:grpSpPr>
            <p:sp>
              <p:nvSpPr>
                <p:cNvPr id="36900" name="Freeform 43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45 w 296"/>
                    <a:gd name="T1" fmla="*/ 37 h 239"/>
                    <a:gd name="T2" fmla="*/ 0 w 296"/>
                    <a:gd name="T3" fmla="*/ 58 h 239"/>
                    <a:gd name="T4" fmla="*/ 96 w 296"/>
                    <a:gd name="T5" fmla="*/ 239 h 239"/>
                    <a:gd name="T6" fmla="*/ 144 w 296"/>
                    <a:gd name="T7" fmla="*/ 230 h 239"/>
                    <a:gd name="T8" fmla="*/ 148 w 296"/>
                    <a:gd name="T9" fmla="*/ 176 h 239"/>
                    <a:gd name="T10" fmla="*/ 108 w 296"/>
                    <a:gd name="T11" fmla="*/ 176 h 239"/>
                    <a:gd name="T12" fmla="*/ 45 w 296"/>
                    <a:gd name="T13" fmla="*/ 37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45" y="37"/>
                      </a:moveTo>
                      <a:lnTo>
                        <a:pt x="0" y="58"/>
                      </a:lnTo>
                      <a:lnTo>
                        <a:pt x="96" y="239"/>
                      </a:lnTo>
                      <a:lnTo>
                        <a:pt x="144" y="230"/>
                      </a:lnTo>
                      <a:lnTo>
                        <a:pt x="148" y="176"/>
                      </a:lnTo>
                      <a:lnTo>
                        <a:pt x="108" y="176"/>
                      </a:lnTo>
                      <a:lnTo>
                        <a:pt x="45" y="3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901" name="Freeform 44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199 w 296"/>
                    <a:gd name="T1" fmla="*/ 77 h 239"/>
                    <a:gd name="T2" fmla="*/ 156 w 296"/>
                    <a:gd name="T3" fmla="*/ 77 h 239"/>
                    <a:gd name="T4" fmla="*/ 218 w 296"/>
                    <a:gd name="T5" fmla="*/ 216 h 239"/>
                    <a:gd name="T6" fmla="*/ 267 w 296"/>
                    <a:gd name="T7" fmla="*/ 207 h 239"/>
                    <a:gd name="T8" fmla="*/ 275 w 296"/>
                    <a:gd name="T9" fmla="*/ 152 h 239"/>
                    <a:gd name="T10" fmla="*/ 235 w 296"/>
                    <a:gd name="T11" fmla="*/ 152 h 239"/>
                    <a:gd name="T12" fmla="*/ 199 w 296"/>
                    <a:gd name="T13" fmla="*/ 77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199" y="77"/>
                      </a:moveTo>
                      <a:lnTo>
                        <a:pt x="156" y="77"/>
                      </a:lnTo>
                      <a:lnTo>
                        <a:pt x="218" y="216"/>
                      </a:lnTo>
                      <a:lnTo>
                        <a:pt x="267" y="207"/>
                      </a:lnTo>
                      <a:lnTo>
                        <a:pt x="275" y="152"/>
                      </a:lnTo>
                      <a:lnTo>
                        <a:pt x="235" y="152"/>
                      </a:lnTo>
                      <a:lnTo>
                        <a:pt x="199" y="7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902" name="Freeform 45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172 w 296"/>
                    <a:gd name="T1" fmla="*/ 19 h 239"/>
                    <a:gd name="T2" fmla="*/ 121 w 296"/>
                    <a:gd name="T3" fmla="*/ 29 h 239"/>
                    <a:gd name="T4" fmla="*/ 108 w 296"/>
                    <a:gd name="T5" fmla="*/ 176 h 239"/>
                    <a:gd name="T6" fmla="*/ 148 w 296"/>
                    <a:gd name="T7" fmla="*/ 176 h 239"/>
                    <a:gd name="T8" fmla="*/ 156 w 296"/>
                    <a:gd name="T9" fmla="*/ 77 h 239"/>
                    <a:gd name="T10" fmla="*/ 199 w 296"/>
                    <a:gd name="T11" fmla="*/ 77 h 239"/>
                    <a:gd name="T12" fmla="*/ 172 w 296"/>
                    <a:gd name="T13" fmla="*/ 19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172" y="19"/>
                      </a:moveTo>
                      <a:lnTo>
                        <a:pt x="121" y="29"/>
                      </a:lnTo>
                      <a:lnTo>
                        <a:pt x="108" y="176"/>
                      </a:lnTo>
                      <a:lnTo>
                        <a:pt x="148" y="176"/>
                      </a:lnTo>
                      <a:lnTo>
                        <a:pt x="156" y="77"/>
                      </a:lnTo>
                      <a:lnTo>
                        <a:pt x="199" y="77"/>
                      </a:lnTo>
                      <a:lnTo>
                        <a:pt x="172" y="1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903" name="Freeform 46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249 w 296"/>
                    <a:gd name="T1" fmla="*/ 0 h 239"/>
                    <a:gd name="T2" fmla="*/ 235 w 296"/>
                    <a:gd name="T3" fmla="*/ 152 h 239"/>
                    <a:gd name="T4" fmla="*/ 275 w 296"/>
                    <a:gd name="T5" fmla="*/ 152 h 239"/>
                    <a:gd name="T6" fmla="*/ 296 w 296"/>
                    <a:gd name="T7" fmla="*/ 6 h 239"/>
                    <a:gd name="T8" fmla="*/ 249 w 296"/>
                    <a:gd name="T9" fmla="*/ 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" h="239">
                      <a:moveTo>
                        <a:pt x="249" y="0"/>
                      </a:moveTo>
                      <a:lnTo>
                        <a:pt x="235" y="152"/>
                      </a:lnTo>
                      <a:lnTo>
                        <a:pt x="275" y="152"/>
                      </a:lnTo>
                      <a:lnTo>
                        <a:pt x="296" y="6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6904" name="Group 47"/>
              <p:cNvGrpSpPr/>
              <p:nvPr/>
            </p:nvGrpSpPr>
            <p:grpSpPr bwMode="auto">
              <a:xfrm>
                <a:off x="4292" y="-427"/>
                <a:ext cx="179" cy="210"/>
                <a:chOff x="4292" y="-427"/>
                <a:chExt cx="179" cy="210"/>
              </a:xfrm>
            </p:grpSpPr>
            <p:sp>
              <p:nvSpPr>
                <p:cNvPr id="36905" name="Freeform 48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04 w 179"/>
                    <a:gd name="T1" fmla="*/ 0 h 210"/>
                    <a:gd name="T2" fmla="*/ 97 w 179"/>
                    <a:gd name="T3" fmla="*/ 0 h 210"/>
                    <a:gd name="T4" fmla="*/ 76 w 179"/>
                    <a:gd name="T5" fmla="*/ 2 h 210"/>
                    <a:gd name="T6" fmla="*/ 56 w 179"/>
                    <a:gd name="T7" fmla="*/ 10 h 210"/>
                    <a:gd name="T8" fmla="*/ 39 w 179"/>
                    <a:gd name="T9" fmla="*/ 23 h 210"/>
                    <a:gd name="T10" fmla="*/ 25 w 179"/>
                    <a:gd name="T11" fmla="*/ 38 h 210"/>
                    <a:gd name="T12" fmla="*/ 13 w 179"/>
                    <a:gd name="T13" fmla="*/ 57 h 210"/>
                    <a:gd name="T14" fmla="*/ 5 w 179"/>
                    <a:gd name="T15" fmla="*/ 77 h 210"/>
                    <a:gd name="T16" fmla="*/ 3 w 179"/>
                    <a:gd name="T17" fmla="*/ 84 h 210"/>
                    <a:gd name="T18" fmla="*/ 0 w 179"/>
                    <a:gd name="T19" fmla="*/ 108 h 210"/>
                    <a:gd name="T20" fmla="*/ 0 w 179"/>
                    <a:gd name="T21" fmla="*/ 130 h 210"/>
                    <a:gd name="T22" fmla="*/ 3 w 179"/>
                    <a:gd name="T23" fmla="*/ 150 h 210"/>
                    <a:gd name="T24" fmla="*/ 11 w 179"/>
                    <a:gd name="T25" fmla="*/ 168 h 210"/>
                    <a:gd name="T26" fmla="*/ 21 w 179"/>
                    <a:gd name="T27" fmla="*/ 183 h 210"/>
                    <a:gd name="T28" fmla="*/ 35 w 179"/>
                    <a:gd name="T29" fmla="*/ 195 h 210"/>
                    <a:gd name="T30" fmla="*/ 51 w 179"/>
                    <a:gd name="T31" fmla="*/ 204 h 210"/>
                    <a:gd name="T32" fmla="*/ 75 w 179"/>
                    <a:gd name="T33" fmla="*/ 208 h 210"/>
                    <a:gd name="T34" fmla="*/ 95 w 179"/>
                    <a:gd name="T35" fmla="*/ 209 h 210"/>
                    <a:gd name="T36" fmla="*/ 114 w 179"/>
                    <a:gd name="T37" fmla="*/ 207 h 210"/>
                    <a:gd name="T38" fmla="*/ 131 w 179"/>
                    <a:gd name="T39" fmla="*/ 201 h 210"/>
                    <a:gd name="T40" fmla="*/ 147 w 179"/>
                    <a:gd name="T41" fmla="*/ 193 h 210"/>
                    <a:gd name="T42" fmla="*/ 138 w 179"/>
                    <a:gd name="T43" fmla="*/ 172 h 210"/>
                    <a:gd name="T44" fmla="*/ 96 w 179"/>
                    <a:gd name="T45" fmla="*/ 172 h 210"/>
                    <a:gd name="T46" fmla="*/ 70 w 179"/>
                    <a:gd name="T47" fmla="*/ 163 h 210"/>
                    <a:gd name="T48" fmla="*/ 55 w 179"/>
                    <a:gd name="T49" fmla="*/ 149 h 210"/>
                    <a:gd name="T50" fmla="*/ 48 w 179"/>
                    <a:gd name="T51" fmla="*/ 131 h 210"/>
                    <a:gd name="T52" fmla="*/ 48 w 179"/>
                    <a:gd name="T53" fmla="*/ 112 h 210"/>
                    <a:gd name="T54" fmla="*/ 176 w 179"/>
                    <a:gd name="T55" fmla="*/ 112 h 210"/>
                    <a:gd name="T56" fmla="*/ 177 w 179"/>
                    <a:gd name="T57" fmla="*/ 106 h 210"/>
                    <a:gd name="T58" fmla="*/ 179 w 179"/>
                    <a:gd name="T59" fmla="*/ 84 h 210"/>
                    <a:gd name="T60" fmla="*/ 179 w 179"/>
                    <a:gd name="T61" fmla="*/ 82 h 210"/>
                    <a:gd name="T62" fmla="*/ 136 w 179"/>
                    <a:gd name="T63" fmla="*/ 82 h 210"/>
                    <a:gd name="T64" fmla="*/ 60 w 179"/>
                    <a:gd name="T65" fmla="*/ 68 h 210"/>
                    <a:gd name="T66" fmla="*/ 70 w 179"/>
                    <a:gd name="T67" fmla="*/ 52 h 210"/>
                    <a:gd name="T68" fmla="*/ 85 w 179"/>
                    <a:gd name="T69" fmla="*/ 39 h 210"/>
                    <a:gd name="T70" fmla="*/ 104 w 179"/>
                    <a:gd name="T71" fmla="*/ 35 h 210"/>
                    <a:gd name="T72" fmla="*/ 166 w 179"/>
                    <a:gd name="T73" fmla="*/ 35 h 210"/>
                    <a:gd name="T74" fmla="*/ 163 w 179"/>
                    <a:gd name="T75" fmla="*/ 29 h 210"/>
                    <a:gd name="T76" fmla="*/ 150 w 179"/>
                    <a:gd name="T77" fmla="*/ 17 h 210"/>
                    <a:gd name="T78" fmla="*/ 134 w 179"/>
                    <a:gd name="T79" fmla="*/ 7 h 210"/>
                    <a:gd name="T80" fmla="*/ 111 w 179"/>
                    <a:gd name="T81" fmla="*/ 0 h 210"/>
                    <a:gd name="T82" fmla="*/ 104 w 179"/>
                    <a:gd name="T83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9" h="210">
                      <a:moveTo>
                        <a:pt x="104" y="0"/>
                      </a:moveTo>
                      <a:lnTo>
                        <a:pt x="97" y="0"/>
                      </a:lnTo>
                      <a:lnTo>
                        <a:pt x="76" y="2"/>
                      </a:lnTo>
                      <a:lnTo>
                        <a:pt x="56" y="10"/>
                      </a:lnTo>
                      <a:lnTo>
                        <a:pt x="39" y="23"/>
                      </a:lnTo>
                      <a:lnTo>
                        <a:pt x="25" y="38"/>
                      </a:lnTo>
                      <a:lnTo>
                        <a:pt x="13" y="57"/>
                      </a:lnTo>
                      <a:lnTo>
                        <a:pt x="5" y="77"/>
                      </a:lnTo>
                      <a:lnTo>
                        <a:pt x="3" y="84"/>
                      </a:lnTo>
                      <a:lnTo>
                        <a:pt x="0" y="108"/>
                      </a:lnTo>
                      <a:lnTo>
                        <a:pt x="0" y="130"/>
                      </a:lnTo>
                      <a:lnTo>
                        <a:pt x="3" y="150"/>
                      </a:lnTo>
                      <a:lnTo>
                        <a:pt x="11" y="168"/>
                      </a:lnTo>
                      <a:lnTo>
                        <a:pt x="21" y="183"/>
                      </a:lnTo>
                      <a:lnTo>
                        <a:pt x="35" y="195"/>
                      </a:lnTo>
                      <a:lnTo>
                        <a:pt x="51" y="204"/>
                      </a:lnTo>
                      <a:lnTo>
                        <a:pt x="75" y="208"/>
                      </a:lnTo>
                      <a:lnTo>
                        <a:pt x="95" y="209"/>
                      </a:lnTo>
                      <a:lnTo>
                        <a:pt x="114" y="207"/>
                      </a:lnTo>
                      <a:lnTo>
                        <a:pt x="131" y="201"/>
                      </a:lnTo>
                      <a:lnTo>
                        <a:pt x="147" y="193"/>
                      </a:lnTo>
                      <a:lnTo>
                        <a:pt x="138" y="172"/>
                      </a:lnTo>
                      <a:lnTo>
                        <a:pt x="96" y="172"/>
                      </a:lnTo>
                      <a:lnTo>
                        <a:pt x="70" y="163"/>
                      </a:lnTo>
                      <a:lnTo>
                        <a:pt x="55" y="149"/>
                      </a:lnTo>
                      <a:lnTo>
                        <a:pt x="48" y="131"/>
                      </a:lnTo>
                      <a:lnTo>
                        <a:pt x="48" y="112"/>
                      </a:lnTo>
                      <a:lnTo>
                        <a:pt x="176" y="112"/>
                      </a:lnTo>
                      <a:lnTo>
                        <a:pt x="177" y="106"/>
                      </a:lnTo>
                      <a:lnTo>
                        <a:pt x="179" y="84"/>
                      </a:lnTo>
                      <a:lnTo>
                        <a:pt x="179" y="82"/>
                      </a:lnTo>
                      <a:lnTo>
                        <a:pt x="136" y="82"/>
                      </a:lnTo>
                      <a:lnTo>
                        <a:pt x="60" y="68"/>
                      </a:lnTo>
                      <a:lnTo>
                        <a:pt x="70" y="52"/>
                      </a:lnTo>
                      <a:lnTo>
                        <a:pt x="85" y="39"/>
                      </a:lnTo>
                      <a:lnTo>
                        <a:pt x="104" y="35"/>
                      </a:lnTo>
                      <a:lnTo>
                        <a:pt x="166" y="35"/>
                      </a:lnTo>
                      <a:lnTo>
                        <a:pt x="163" y="29"/>
                      </a:lnTo>
                      <a:lnTo>
                        <a:pt x="150" y="17"/>
                      </a:lnTo>
                      <a:lnTo>
                        <a:pt x="134" y="7"/>
                      </a:lnTo>
                      <a:lnTo>
                        <a:pt x="111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906" name="Freeform 49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32 w 179"/>
                    <a:gd name="T1" fmla="*/ 157 h 210"/>
                    <a:gd name="T2" fmla="*/ 115 w 179"/>
                    <a:gd name="T3" fmla="*/ 167 h 210"/>
                    <a:gd name="T4" fmla="*/ 96 w 179"/>
                    <a:gd name="T5" fmla="*/ 172 h 210"/>
                    <a:gd name="T6" fmla="*/ 138 w 179"/>
                    <a:gd name="T7" fmla="*/ 172 h 210"/>
                    <a:gd name="T8" fmla="*/ 132 w 179"/>
                    <a:gd name="T9" fmla="*/ 1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210">
                      <a:moveTo>
                        <a:pt x="132" y="157"/>
                      </a:moveTo>
                      <a:lnTo>
                        <a:pt x="115" y="167"/>
                      </a:lnTo>
                      <a:lnTo>
                        <a:pt x="96" y="172"/>
                      </a:lnTo>
                      <a:lnTo>
                        <a:pt x="138" y="172"/>
                      </a:lnTo>
                      <a:lnTo>
                        <a:pt x="132" y="15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907" name="Freeform 50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76 w 179"/>
                    <a:gd name="T1" fmla="*/ 112 h 210"/>
                    <a:gd name="T2" fmla="*/ 48 w 179"/>
                    <a:gd name="T3" fmla="*/ 112 h 210"/>
                    <a:gd name="T4" fmla="*/ 172 w 179"/>
                    <a:gd name="T5" fmla="*/ 131 h 210"/>
                    <a:gd name="T6" fmla="*/ 176 w 179"/>
                    <a:gd name="T7" fmla="*/ 112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9" h="210">
                      <a:moveTo>
                        <a:pt x="176" y="112"/>
                      </a:moveTo>
                      <a:lnTo>
                        <a:pt x="48" y="112"/>
                      </a:lnTo>
                      <a:lnTo>
                        <a:pt x="172" y="131"/>
                      </a:lnTo>
                      <a:lnTo>
                        <a:pt x="176" y="11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908" name="Freeform 51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66 w 179"/>
                    <a:gd name="T1" fmla="*/ 35 h 210"/>
                    <a:gd name="T2" fmla="*/ 104 w 179"/>
                    <a:gd name="T3" fmla="*/ 35 h 210"/>
                    <a:gd name="T4" fmla="*/ 126 w 179"/>
                    <a:gd name="T5" fmla="*/ 45 h 210"/>
                    <a:gd name="T6" fmla="*/ 135 w 179"/>
                    <a:gd name="T7" fmla="*/ 62 h 210"/>
                    <a:gd name="T8" fmla="*/ 136 w 179"/>
                    <a:gd name="T9" fmla="*/ 82 h 210"/>
                    <a:gd name="T10" fmla="*/ 179 w 179"/>
                    <a:gd name="T11" fmla="*/ 82 h 210"/>
                    <a:gd name="T12" fmla="*/ 177 w 179"/>
                    <a:gd name="T13" fmla="*/ 62 h 210"/>
                    <a:gd name="T14" fmla="*/ 172 w 179"/>
                    <a:gd name="T15" fmla="*/ 44 h 210"/>
                    <a:gd name="T16" fmla="*/ 166 w 179"/>
                    <a:gd name="T17" fmla="*/ 3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9" h="210">
                      <a:moveTo>
                        <a:pt x="166" y="35"/>
                      </a:moveTo>
                      <a:lnTo>
                        <a:pt x="104" y="35"/>
                      </a:lnTo>
                      <a:lnTo>
                        <a:pt x="126" y="45"/>
                      </a:lnTo>
                      <a:lnTo>
                        <a:pt x="135" y="62"/>
                      </a:lnTo>
                      <a:lnTo>
                        <a:pt x="136" y="82"/>
                      </a:lnTo>
                      <a:lnTo>
                        <a:pt x="179" y="82"/>
                      </a:lnTo>
                      <a:lnTo>
                        <a:pt x="177" y="62"/>
                      </a:lnTo>
                      <a:lnTo>
                        <a:pt x="172" y="44"/>
                      </a:lnTo>
                      <a:lnTo>
                        <a:pt x="166" y="35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6909" name="Group 52"/>
              <p:cNvGrpSpPr/>
              <p:nvPr/>
            </p:nvGrpSpPr>
            <p:grpSpPr bwMode="auto">
              <a:xfrm>
                <a:off x="4496" y="-428"/>
                <a:ext cx="110" cy="214"/>
                <a:chOff x="4496" y="-428"/>
                <a:chExt cx="110" cy="214"/>
              </a:xfrm>
            </p:grpSpPr>
            <p:sp>
              <p:nvSpPr>
                <p:cNvPr id="36910" name="Freeform 53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48 w 110"/>
                    <a:gd name="T1" fmla="*/ 9 h 214"/>
                    <a:gd name="T2" fmla="*/ 0 w 110"/>
                    <a:gd name="T3" fmla="*/ 13 h 214"/>
                    <a:gd name="T4" fmla="*/ 13 w 110"/>
                    <a:gd name="T5" fmla="*/ 214 h 214"/>
                    <a:gd name="T6" fmla="*/ 62 w 110"/>
                    <a:gd name="T7" fmla="*/ 210 h 214"/>
                    <a:gd name="T8" fmla="*/ 54 w 110"/>
                    <a:gd name="T9" fmla="*/ 85 h 214"/>
                    <a:gd name="T10" fmla="*/ 64 w 110"/>
                    <a:gd name="T11" fmla="*/ 65 h 214"/>
                    <a:gd name="T12" fmla="*/ 79 w 110"/>
                    <a:gd name="T13" fmla="*/ 51 h 214"/>
                    <a:gd name="T14" fmla="*/ 97 w 110"/>
                    <a:gd name="T15" fmla="*/ 47 h 214"/>
                    <a:gd name="T16" fmla="*/ 105 w 110"/>
                    <a:gd name="T17" fmla="*/ 47 h 214"/>
                    <a:gd name="T18" fmla="*/ 105 w 110"/>
                    <a:gd name="T19" fmla="*/ 46 h 214"/>
                    <a:gd name="T20" fmla="*/ 51 w 110"/>
                    <a:gd name="T21" fmla="*/ 46 h 214"/>
                    <a:gd name="T22" fmla="*/ 48 w 110"/>
                    <a:gd name="T23" fmla="*/ 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0" h="214">
                      <a:moveTo>
                        <a:pt x="48" y="9"/>
                      </a:moveTo>
                      <a:lnTo>
                        <a:pt x="0" y="13"/>
                      </a:lnTo>
                      <a:lnTo>
                        <a:pt x="13" y="214"/>
                      </a:lnTo>
                      <a:lnTo>
                        <a:pt x="62" y="210"/>
                      </a:lnTo>
                      <a:lnTo>
                        <a:pt x="54" y="85"/>
                      </a:lnTo>
                      <a:lnTo>
                        <a:pt x="64" y="65"/>
                      </a:lnTo>
                      <a:lnTo>
                        <a:pt x="79" y="51"/>
                      </a:lnTo>
                      <a:lnTo>
                        <a:pt x="97" y="47"/>
                      </a:lnTo>
                      <a:lnTo>
                        <a:pt x="105" y="47"/>
                      </a:lnTo>
                      <a:lnTo>
                        <a:pt x="105" y="46"/>
                      </a:lnTo>
                      <a:lnTo>
                        <a:pt x="51" y="4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911" name="Freeform 54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105 w 110"/>
                    <a:gd name="T1" fmla="*/ 47 h 214"/>
                    <a:gd name="T2" fmla="*/ 97 w 110"/>
                    <a:gd name="T3" fmla="*/ 47 h 214"/>
                    <a:gd name="T4" fmla="*/ 105 w 110"/>
                    <a:gd name="T5" fmla="*/ 48 h 214"/>
                    <a:gd name="T6" fmla="*/ 105 w 110"/>
                    <a:gd name="T7" fmla="*/ 47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0" h="214">
                      <a:moveTo>
                        <a:pt x="105" y="47"/>
                      </a:moveTo>
                      <a:lnTo>
                        <a:pt x="97" y="47"/>
                      </a:lnTo>
                      <a:lnTo>
                        <a:pt x="105" y="48"/>
                      </a:lnTo>
                      <a:lnTo>
                        <a:pt x="105" y="4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912" name="Freeform 55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102 w 110"/>
                    <a:gd name="T1" fmla="*/ 0 h 214"/>
                    <a:gd name="T2" fmla="*/ 95 w 110"/>
                    <a:gd name="T3" fmla="*/ 0 h 214"/>
                    <a:gd name="T4" fmla="*/ 75 w 110"/>
                    <a:gd name="T5" fmla="*/ 7 h 214"/>
                    <a:gd name="T6" fmla="*/ 62 w 110"/>
                    <a:gd name="T7" fmla="*/ 22 h 214"/>
                    <a:gd name="T8" fmla="*/ 53 w 110"/>
                    <a:gd name="T9" fmla="*/ 42 h 214"/>
                    <a:gd name="T10" fmla="*/ 51 w 110"/>
                    <a:gd name="T11" fmla="*/ 46 h 214"/>
                    <a:gd name="T12" fmla="*/ 105 w 110"/>
                    <a:gd name="T13" fmla="*/ 46 h 214"/>
                    <a:gd name="T14" fmla="*/ 109 w 110"/>
                    <a:gd name="T15" fmla="*/ 1 h 214"/>
                    <a:gd name="T16" fmla="*/ 106 w 110"/>
                    <a:gd name="T17" fmla="*/ 0 h 214"/>
                    <a:gd name="T18" fmla="*/ 102 w 110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0" h="214">
                      <a:moveTo>
                        <a:pt x="102" y="0"/>
                      </a:moveTo>
                      <a:lnTo>
                        <a:pt x="95" y="0"/>
                      </a:lnTo>
                      <a:lnTo>
                        <a:pt x="75" y="7"/>
                      </a:lnTo>
                      <a:lnTo>
                        <a:pt x="62" y="22"/>
                      </a:lnTo>
                      <a:lnTo>
                        <a:pt x="53" y="42"/>
                      </a:lnTo>
                      <a:lnTo>
                        <a:pt x="51" y="46"/>
                      </a:lnTo>
                      <a:lnTo>
                        <a:pt x="105" y="46"/>
                      </a:lnTo>
                      <a:lnTo>
                        <a:pt x="109" y="1"/>
                      </a:lnTo>
                      <a:lnTo>
                        <a:pt x="106" y="0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</p:grpSp>
      </p:grpSp>
      <p:sp>
        <p:nvSpPr>
          <p:cNvPr id="36913" name="矩形 58"/>
          <p:cNvSpPr>
            <a:spLocks noChangeArrowheads="1"/>
          </p:cNvSpPr>
          <p:nvPr/>
        </p:nvSpPr>
        <p:spPr bwMode="auto">
          <a:xfrm>
            <a:off x="1295400" y="2630488"/>
            <a:ext cx="464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GCFrutiger" pitchFamily="50" charset="0"/>
              </a:rPr>
              <a:t>Why is it important?</a:t>
            </a:r>
            <a:endParaRPr lang="zh-CN" altLang="en-US" sz="3600" dirty="0">
              <a:latin typeface="GCFrutiger" pitchFamily="50" charset="0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1295400" y="3468688"/>
            <a:ext cx="6853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  <a:latin typeface="GCFrutiger" pitchFamily="50" charset="0"/>
              </a:rPr>
              <a:t>We all need it to keep us alive.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10"/>
          <p:cNvSpPr>
            <a:spLocks noChangeArrowheads="1"/>
          </p:cNvSpPr>
          <p:nvPr/>
        </p:nvSpPr>
        <p:spPr bwMode="auto">
          <a:xfrm>
            <a:off x="381000" y="1524000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dirty="0"/>
              <a:t>It is __________.</a:t>
            </a:r>
          </a:p>
          <a:p>
            <a:pPr>
              <a:lnSpc>
                <a:spcPct val="200000"/>
              </a:lnSpc>
            </a:pPr>
            <a:r>
              <a:rPr lang="en-US" altLang="zh-CN" sz="3600" dirty="0"/>
              <a:t>It is important to all ______.</a:t>
            </a:r>
          </a:p>
          <a:p>
            <a:pPr>
              <a:lnSpc>
                <a:spcPct val="200000"/>
              </a:lnSpc>
            </a:pPr>
            <a:r>
              <a:rPr lang="en-US" altLang="zh-CN" sz="3600" dirty="0"/>
              <a:t>It is also important to ______ and _____.</a:t>
            </a:r>
          </a:p>
          <a:p>
            <a:pPr>
              <a:lnSpc>
                <a:spcPct val="200000"/>
              </a:lnSpc>
            </a:pPr>
            <a:r>
              <a:rPr lang="en-US" altLang="zh-CN" sz="3600" dirty="0"/>
              <a:t>We all need it to keep us _____.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295400" y="1866900"/>
            <a:ext cx="2976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everywhere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419600" y="2952750"/>
            <a:ext cx="1570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people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702175" y="4060825"/>
            <a:ext cx="177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animals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270750" y="4060825"/>
            <a:ext cx="141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plants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572125" y="5186363"/>
            <a:ext cx="113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alive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95400" y="685800"/>
            <a:ext cx="668644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Think and complete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组合 114"/>
          <p:cNvGrpSpPr/>
          <p:nvPr/>
        </p:nvGrpSpPr>
        <p:grpSpPr bwMode="auto">
          <a:xfrm>
            <a:off x="152400" y="457200"/>
            <a:ext cx="3733800" cy="838200"/>
            <a:chOff x="4572000" y="0"/>
            <a:chExt cx="2286000" cy="447675"/>
          </a:xfrm>
        </p:grpSpPr>
        <p:pic>
          <p:nvPicPr>
            <p:cNvPr id="40962" name="Picture 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0"/>
              <a:ext cx="100012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63" name="Group 10"/>
            <p:cNvGrpSpPr/>
            <p:nvPr/>
          </p:nvGrpSpPr>
          <p:grpSpPr bwMode="auto">
            <a:xfrm>
              <a:off x="5645150" y="101581"/>
              <a:ext cx="400050" cy="196888"/>
              <a:chOff x="2691" y="-526"/>
              <a:chExt cx="630" cy="311"/>
            </a:xfrm>
          </p:grpSpPr>
          <p:grpSp>
            <p:nvGrpSpPr>
              <p:cNvPr id="40964" name="Group 11"/>
              <p:cNvGrpSpPr/>
              <p:nvPr/>
            </p:nvGrpSpPr>
            <p:grpSpPr bwMode="auto">
              <a:xfrm>
                <a:off x="2691" y="-433"/>
                <a:ext cx="183" cy="218"/>
                <a:chOff x="2691" y="-433"/>
                <a:chExt cx="183" cy="218"/>
              </a:xfrm>
            </p:grpSpPr>
            <p:sp>
              <p:nvSpPr>
                <p:cNvPr id="40965" name="Freeform 12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34 w 183"/>
                    <a:gd name="T1" fmla="*/ 43 h 218"/>
                    <a:gd name="T2" fmla="*/ 76 w 183"/>
                    <a:gd name="T3" fmla="*/ 43 h 218"/>
                    <a:gd name="T4" fmla="*/ 88 w 183"/>
                    <a:gd name="T5" fmla="*/ 53 h 218"/>
                    <a:gd name="T6" fmla="*/ 93 w 183"/>
                    <a:gd name="T7" fmla="*/ 77 h 218"/>
                    <a:gd name="T8" fmla="*/ 62 w 183"/>
                    <a:gd name="T9" fmla="*/ 90 h 218"/>
                    <a:gd name="T10" fmla="*/ 38 w 183"/>
                    <a:gd name="T11" fmla="*/ 103 h 218"/>
                    <a:gd name="T12" fmla="*/ 20 w 183"/>
                    <a:gd name="T13" fmla="*/ 116 h 218"/>
                    <a:gd name="T14" fmla="*/ 8 w 183"/>
                    <a:gd name="T15" fmla="*/ 129 h 218"/>
                    <a:gd name="T16" fmla="*/ 2 w 183"/>
                    <a:gd name="T17" fmla="*/ 143 h 218"/>
                    <a:gd name="T18" fmla="*/ 0 w 183"/>
                    <a:gd name="T19" fmla="*/ 156 h 218"/>
                    <a:gd name="T20" fmla="*/ 6 w 183"/>
                    <a:gd name="T21" fmla="*/ 181 h 218"/>
                    <a:gd name="T22" fmla="*/ 17 w 183"/>
                    <a:gd name="T23" fmla="*/ 200 h 218"/>
                    <a:gd name="T24" fmla="*/ 31 w 183"/>
                    <a:gd name="T25" fmla="*/ 212 h 218"/>
                    <a:gd name="T26" fmla="*/ 49 w 183"/>
                    <a:gd name="T27" fmla="*/ 217 h 218"/>
                    <a:gd name="T28" fmla="*/ 68 w 183"/>
                    <a:gd name="T29" fmla="*/ 217 h 218"/>
                    <a:gd name="T30" fmla="*/ 88 w 183"/>
                    <a:gd name="T31" fmla="*/ 210 h 218"/>
                    <a:gd name="T32" fmla="*/ 104 w 183"/>
                    <a:gd name="T33" fmla="*/ 198 h 218"/>
                    <a:gd name="T34" fmla="*/ 116 w 183"/>
                    <a:gd name="T35" fmla="*/ 181 h 218"/>
                    <a:gd name="T36" fmla="*/ 181 w 183"/>
                    <a:gd name="T37" fmla="*/ 181 h 218"/>
                    <a:gd name="T38" fmla="*/ 181 w 183"/>
                    <a:gd name="T39" fmla="*/ 179 h 218"/>
                    <a:gd name="T40" fmla="*/ 57 w 183"/>
                    <a:gd name="T41" fmla="*/ 179 h 218"/>
                    <a:gd name="T42" fmla="*/ 48 w 183"/>
                    <a:gd name="T43" fmla="*/ 172 h 218"/>
                    <a:gd name="T44" fmla="*/ 46 w 183"/>
                    <a:gd name="T45" fmla="*/ 160 h 218"/>
                    <a:gd name="T46" fmla="*/ 46 w 183"/>
                    <a:gd name="T47" fmla="*/ 146 h 218"/>
                    <a:gd name="T48" fmla="*/ 55 w 183"/>
                    <a:gd name="T49" fmla="*/ 133 h 218"/>
                    <a:gd name="T50" fmla="*/ 72 w 183"/>
                    <a:gd name="T51" fmla="*/ 120 h 218"/>
                    <a:gd name="T52" fmla="*/ 147 w 183"/>
                    <a:gd name="T53" fmla="*/ 120 h 218"/>
                    <a:gd name="T54" fmla="*/ 138 w 183"/>
                    <a:gd name="T55" fmla="*/ 64 h 218"/>
                    <a:gd name="T56" fmla="*/ 138 w 183"/>
                    <a:gd name="T57" fmla="*/ 59 h 218"/>
                    <a:gd name="T58" fmla="*/ 136 w 183"/>
                    <a:gd name="T59" fmla="*/ 47 h 218"/>
                    <a:gd name="T60" fmla="*/ 134 w 183"/>
                    <a:gd name="T61" fmla="*/ 43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83" h="218">
                      <a:moveTo>
                        <a:pt x="134" y="43"/>
                      </a:moveTo>
                      <a:lnTo>
                        <a:pt x="76" y="43"/>
                      </a:lnTo>
                      <a:lnTo>
                        <a:pt x="88" y="53"/>
                      </a:lnTo>
                      <a:lnTo>
                        <a:pt x="93" y="77"/>
                      </a:lnTo>
                      <a:lnTo>
                        <a:pt x="62" y="90"/>
                      </a:lnTo>
                      <a:lnTo>
                        <a:pt x="38" y="103"/>
                      </a:lnTo>
                      <a:lnTo>
                        <a:pt x="20" y="116"/>
                      </a:lnTo>
                      <a:lnTo>
                        <a:pt x="8" y="129"/>
                      </a:lnTo>
                      <a:lnTo>
                        <a:pt x="2" y="143"/>
                      </a:lnTo>
                      <a:lnTo>
                        <a:pt x="0" y="156"/>
                      </a:lnTo>
                      <a:lnTo>
                        <a:pt x="6" y="181"/>
                      </a:lnTo>
                      <a:lnTo>
                        <a:pt x="17" y="200"/>
                      </a:lnTo>
                      <a:lnTo>
                        <a:pt x="31" y="212"/>
                      </a:lnTo>
                      <a:lnTo>
                        <a:pt x="49" y="217"/>
                      </a:lnTo>
                      <a:lnTo>
                        <a:pt x="68" y="217"/>
                      </a:lnTo>
                      <a:lnTo>
                        <a:pt x="88" y="210"/>
                      </a:lnTo>
                      <a:lnTo>
                        <a:pt x="104" y="198"/>
                      </a:lnTo>
                      <a:lnTo>
                        <a:pt x="116" y="181"/>
                      </a:lnTo>
                      <a:lnTo>
                        <a:pt x="181" y="181"/>
                      </a:lnTo>
                      <a:lnTo>
                        <a:pt x="181" y="179"/>
                      </a:lnTo>
                      <a:lnTo>
                        <a:pt x="57" y="179"/>
                      </a:lnTo>
                      <a:lnTo>
                        <a:pt x="48" y="172"/>
                      </a:lnTo>
                      <a:lnTo>
                        <a:pt x="46" y="160"/>
                      </a:lnTo>
                      <a:lnTo>
                        <a:pt x="46" y="146"/>
                      </a:lnTo>
                      <a:lnTo>
                        <a:pt x="55" y="133"/>
                      </a:lnTo>
                      <a:lnTo>
                        <a:pt x="72" y="120"/>
                      </a:lnTo>
                      <a:lnTo>
                        <a:pt x="147" y="120"/>
                      </a:lnTo>
                      <a:lnTo>
                        <a:pt x="138" y="64"/>
                      </a:lnTo>
                      <a:lnTo>
                        <a:pt x="138" y="59"/>
                      </a:lnTo>
                      <a:lnTo>
                        <a:pt x="136" y="47"/>
                      </a:lnTo>
                      <a:lnTo>
                        <a:pt x="134" y="4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66" name="Freeform 13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81 w 183"/>
                    <a:gd name="T1" fmla="*/ 181 h 218"/>
                    <a:gd name="T2" fmla="*/ 116 w 183"/>
                    <a:gd name="T3" fmla="*/ 181 h 218"/>
                    <a:gd name="T4" fmla="*/ 129 w 183"/>
                    <a:gd name="T5" fmla="*/ 196 h 218"/>
                    <a:gd name="T6" fmla="*/ 148 w 183"/>
                    <a:gd name="T7" fmla="*/ 202 h 218"/>
                    <a:gd name="T8" fmla="*/ 165 w 183"/>
                    <a:gd name="T9" fmla="*/ 197 h 218"/>
                    <a:gd name="T10" fmla="*/ 182 w 183"/>
                    <a:gd name="T11" fmla="*/ 188 h 218"/>
                    <a:gd name="T12" fmla="*/ 181 w 183"/>
                    <a:gd name="T13" fmla="*/ 18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18">
                      <a:moveTo>
                        <a:pt x="181" y="181"/>
                      </a:moveTo>
                      <a:lnTo>
                        <a:pt x="116" y="181"/>
                      </a:lnTo>
                      <a:lnTo>
                        <a:pt x="129" y="196"/>
                      </a:lnTo>
                      <a:lnTo>
                        <a:pt x="148" y="202"/>
                      </a:lnTo>
                      <a:lnTo>
                        <a:pt x="165" y="197"/>
                      </a:lnTo>
                      <a:lnTo>
                        <a:pt x="182" y="188"/>
                      </a:lnTo>
                      <a:lnTo>
                        <a:pt x="181" y="18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67" name="Freeform 14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47 w 183"/>
                    <a:gd name="T1" fmla="*/ 120 h 218"/>
                    <a:gd name="T2" fmla="*/ 72 w 183"/>
                    <a:gd name="T3" fmla="*/ 120 h 218"/>
                    <a:gd name="T4" fmla="*/ 106 w 183"/>
                    <a:gd name="T5" fmla="*/ 154 h 218"/>
                    <a:gd name="T6" fmla="*/ 97 w 183"/>
                    <a:gd name="T7" fmla="*/ 168 h 218"/>
                    <a:gd name="T8" fmla="*/ 85 w 183"/>
                    <a:gd name="T9" fmla="*/ 177 h 218"/>
                    <a:gd name="T10" fmla="*/ 73 w 183"/>
                    <a:gd name="T11" fmla="*/ 179 h 218"/>
                    <a:gd name="T12" fmla="*/ 57 w 183"/>
                    <a:gd name="T13" fmla="*/ 179 h 218"/>
                    <a:gd name="T14" fmla="*/ 181 w 183"/>
                    <a:gd name="T15" fmla="*/ 179 h 218"/>
                    <a:gd name="T16" fmla="*/ 179 w 183"/>
                    <a:gd name="T17" fmla="*/ 164 h 218"/>
                    <a:gd name="T18" fmla="*/ 160 w 183"/>
                    <a:gd name="T19" fmla="*/ 164 h 218"/>
                    <a:gd name="T20" fmla="*/ 153 w 183"/>
                    <a:gd name="T21" fmla="*/ 157 h 218"/>
                    <a:gd name="T22" fmla="*/ 151 w 183"/>
                    <a:gd name="T23" fmla="*/ 146 h 218"/>
                    <a:gd name="T24" fmla="*/ 149 w 183"/>
                    <a:gd name="T25" fmla="*/ 138 h 218"/>
                    <a:gd name="T26" fmla="*/ 148 w 183"/>
                    <a:gd name="T27" fmla="*/ 129 h 218"/>
                    <a:gd name="T28" fmla="*/ 147 w 183"/>
                    <a:gd name="T29" fmla="*/ 12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3" h="218">
                      <a:moveTo>
                        <a:pt x="147" y="120"/>
                      </a:moveTo>
                      <a:lnTo>
                        <a:pt x="72" y="120"/>
                      </a:lnTo>
                      <a:lnTo>
                        <a:pt x="106" y="154"/>
                      </a:lnTo>
                      <a:lnTo>
                        <a:pt x="97" y="168"/>
                      </a:lnTo>
                      <a:lnTo>
                        <a:pt x="85" y="177"/>
                      </a:lnTo>
                      <a:lnTo>
                        <a:pt x="73" y="179"/>
                      </a:lnTo>
                      <a:lnTo>
                        <a:pt x="57" y="179"/>
                      </a:lnTo>
                      <a:lnTo>
                        <a:pt x="181" y="179"/>
                      </a:lnTo>
                      <a:lnTo>
                        <a:pt x="179" y="164"/>
                      </a:lnTo>
                      <a:lnTo>
                        <a:pt x="160" y="164"/>
                      </a:lnTo>
                      <a:lnTo>
                        <a:pt x="153" y="157"/>
                      </a:lnTo>
                      <a:lnTo>
                        <a:pt x="151" y="146"/>
                      </a:lnTo>
                      <a:lnTo>
                        <a:pt x="149" y="138"/>
                      </a:lnTo>
                      <a:lnTo>
                        <a:pt x="148" y="129"/>
                      </a:lnTo>
                      <a:lnTo>
                        <a:pt x="147" y="12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68" name="Freeform 15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78 w 183"/>
                    <a:gd name="T1" fmla="*/ 155 h 218"/>
                    <a:gd name="T2" fmla="*/ 171 w 183"/>
                    <a:gd name="T3" fmla="*/ 161 h 218"/>
                    <a:gd name="T4" fmla="*/ 167 w 183"/>
                    <a:gd name="T5" fmla="*/ 163 h 218"/>
                    <a:gd name="T6" fmla="*/ 165 w 183"/>
                    <a:gd name="T7" fmla="*/ 163 h 218"/>
                    <a:gd name="T8" fmla="*/ 160 w 183"/>
                    <a:gd name="T9" fmla="*/ 164 h 218"/>
                    <a:gd name="T10" fmla="*/ 179 w 183"/>
                    <a:gd name="T11" fmla="*/ 164 h 218"/>
                    <a:gd name="T12" fmla="*/ 178 w 183"/>
                    <a:gd name="T13" fmla="*/ 155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18">
                      <a:moveTo>
                        <a:pt x="178" y="155"/>
                      </a:moveTo>
                      <a:lnTo>
                        <a:pt x="171" y="161"/>
                      </a:lnTo>
                      <a:lnTo>
                        <a:pt x="167" y="163"/>
                      </a:lnTo>
                      <a:lnTo>
                        <a:pt x="165" y="163"/>
                      </a:lnTo>
                      <a:lnTo>
                        <a:pt x="160" y="164"/>
                      </a:lnTo>
                      <a:lnTo>
                        <a:pt x="179" y="164"/>
                      </a:lnTo>
                      <a:lnTo>
                        <a:pt x="178" y="155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69" name="Freeform 16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77 w 183"/>
                    <a:gd name="T1" fmla="*/ 0 h 218"/>
                    <a:gd name="T2" fmla="*/ 73 w 183"/>
                    <a:gd name="T3" fmla="*/ 0 h 218"/>
                    <a:gd name="T4" fmla="*/ 68 w 183"/>
                    <a:gd name="T5" fmla="*/ 1 h 218"/>
                    <a:gd name="T6" fmla="*/ 55 w 183"/>
                    <a:gd name="T7" fmla="*/ 4 h 218"/>
                    <a:gd name="T8" fmla="*/ 41 w 183"/>
                    <a:gd name="T9" fmla="*/ 10 h 218"/>
                    <a:gd name="T10" fmla="*/ 25 w 183"/>
                    <a:gd name="T11" fmla="*/ 20 h 218"/>
                    <a:gd name="T12" fmla="*/ 7 w 183"/>
                    <a:gd name="T13" fmla="*/ 37 h 218"/>
                    <a:gd name="T14" fmla="*/ 17 w 183"/>
                    <a:gd name="T15" fmla="*/ 78 h 218"/>
                    <a:gd name="T16" fmla="*/ 38 w 183"/>
                    <a:gd name="T17" fmla="*/ 56 h 218"/>
                    <a:gd name="T18" fmla="*/ 53 w 183"/>
                    <a:gd name="T19" fmla="*/ 45 h 218"/>
                    <a:gd name="T20" fmla="*/ 76 w 183"/>
                    <a:gd name="T21" fmla="*/ 43 h 218"/>
                    <a:gd name="T22" fmla="*/ 134 w 183"/>
                    <a:gd name="T23" fmla="*/ 43 h 218"/>
                    <a:gd name="T24" fmla="*/ 127 w 183"/>
                    <a:gd name="T25" fmla="*/ 24 h 218"/>
                    <a:gd name="T26" fmla="*/ 112 w 183"/>
                    <a:gd name="T27" fmla="*/ 9 h 218"/>
                    <a:gd name="T28" fmla="*/ 94 w 183"/>
                    <a:gd name="T29" fmla="*/ 1 h 218"/>
                    <a:gd name="T30" fmla="*/ 77 w 183"/>
                    <a:gd name="T31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" h="218">
                      <a:moveTo>
                        <a:pt x="77" y="0"/>
                      </a:moveTo>
                      <a:lnTo>
                        <a:pt x="73" y="0"/>
                      </a:lnTo>
                      <a:lnTo>
                        <a:pt x="68" y="1"/>
                      </a:lnTo>
                      <a:lnTo>
                        <a:pt x="55" y="4"/>
                      </a:lnTo>
                      <a:lnTo>
                        <a:pt x="41" y="10"/>
                      </a:lnTo>
                      <a:lnTo>
                        <a:pt x="25" y="20"/>
                      </a:lnTo>
                      <a:lnTo>
                        <a:pt x="7" y="37"/>
                      </a:lnTo>
                      <a:lnTo>
                        <a:pt x="17" y="78"/>
                      </a:lnTo>
                      <a:lnTo>
                        <a:pt x="38" y="56"/>
                      </a:lnTo>
                      <a:lnTo>
                        <a:pt x="53" y="45"/>
                      </a:lnTo>
                      <a:lnTo>
                        <a:pt x="76" y="43"/>
                      </a:lnTo>
                      <a:lnTo>
                        <a:pt x="134" y="43"/>
                      </a:lnTo>
                      <a:lnTo>
                        <a:pt x="127" y="24"/>
                      </a:lnTo>
                      <a:lnTo>
                        <a:pt x="112" y="9"/>
                      </a:lnTo>
                      <a:lnTo>
                        <a:pt x="94" y="1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40970" name="Group 17"/>
              <p:cNvGrpSpPr/>
              <p:nvPr/>
            </p:nvGrpSpPr>
            <p:grpSpPr bwMode="auto">
              <a:xfrm>
                <a:off x="2881" y="-459"/>
                <a:ext cx="190" cy="221"/>
                <a:chOff x="2881" y="-459"/>
                <a:chExt cx="190" cy="221"/>
              </a:xfrm>
            </p:grpSpPr>
            <p:sp>
              <p:nvSpPr>
                <p:cNvPr id="40971" name="Freeform 18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47 w 190"/>
                    <a:gd name="T1" fmla="*/ 14 h 221"/>
                    <a:gd name="T2" fmla="*/ 0 w 190"/>
                    <a:gd name="T3" fmla="*/ 20 h 221"/>
                    <a:gd name="T4" fmla="*/ 23 w 190"/>
                    <a:gd name="T5" fmla="*/ 220 h 221"/>
                    <a:gd name="T6" fmla="*/ 71 w 190"/>
                    <a:gd name="T7" fmla="*/ 214 h 221"/>
                    <a:gd name="T8" fmla="*/ 55 w 190"/>
                    <a:gd name="T9" fmla="*/ 78 h 221"/>
                    <a:gd name="T10" fmla="*/ 69 w 190"/>
                    <a:gd name="T11" fmla="*/ 62 h 221"/>
                    <a:gd name="T12" fmla="*/ 85 w 190"/>
                    <a:gd name="T13" fmla="*/ 50 h 221"/>
                    <a:gd name="T14" fmla="*/ 110 w 190"/>
                    <a:gd name="T15" fmla="*/ 49 h 221"/>
                    <a:gd name="T16" fmla="*/ 171 w 190"/>
                    <a:gd name="T17" fmla="*/ 49 h 221"/>
                    <a:gd name="T18" fmla="*/ 169 w 190"/>
                    <a:gd name="T19" fmla="*/ 38 h 221"/>
                    <a:gd name="T20" fmla="*/ 50 w 190"/>
                    <a:gd name="T21" fmla="*/ 38 h 221"/>
                    <a:gd name="T22" fmla="*/ 47 w 190"/>
                    <a:gd name="T23" fmla="*/ 14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47" y="14"/>
                      </a:moveTo>
                      <a:lnTo>
                        <a:pt x="0" y="20"/>
                      </a:lnTo>
                      <a:lnTo>
                        <a:pt x="23" y="220"/>
                      </a:lnTo>
                      <a:lnTo>
                        <a:pt x="71" y="214"/>
                      </a:lnTo>
                      <a:lnTo>
                        <a:pt x="55" y="78"/>
                      </a:lnTo>
                      <a:lnTo>
                        <a:pt x="69" y="62"/>
                      </a:lnTo>
                      <a:lnTo>
                        <a:pt x="85" y="50"/>
                      </a:lnTo>
                      <a:lnTo>
                        <a:pt x="110" y="49"/>
                      </a:lnTo>
                      <a:lnTo>
                        <a:pt x="171" y="49"/>
                      </a:lnTo>
                      <a:lnTo>
                        <a:pt x="169" y="38"/>
                      </a:lnTo>
                      <a:lnTo>
                        <a:pt x="50" y="38"/>
                      </a:lnTo>
                      <a:lnTo>
                        <a:pt x="47" y="14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72" name="Freeform 19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171 w 190"/>
                    <a:gd name="T1" fmla="*/ 49 h 221"/>
                    <a:gd name="T2" fmla="*/ 110 w 190"/>
                    <a:gd name="T3" fmla="*/ 49 h 221"/>
                    <a:gd name="T4" fmla="*/ 122 w 190"/>
                    <a:gd name="T5" fmla="*/ 60 h 221"/>
                    <a:gd name="T6" fmla="*/ 126 w 190"/>
                    <a:gd name="T7" fmla="*/ 83 h 221"/>
                    <a:gd name="T8" fmla="*/ 129 w 190"/>
                    <a:gd name="T9" fmla="*/ 103 h 221"/>
                    <a:gd name="T10" fmla="*/ 131 w 190"/>
                    <a:gd name="T11" fmla="*/ 122 h 221"/>
                    <a:gd name="T12" fmla="*/ 133 w 190"/>
                    <a:gd name="T13" fmla="*/ 140 h 221"/>
                    <a:gd name="T14" fmla="*/ 141 w 190"/>
                    <a:gd name="T15" fmla="*/ 205 h 221"/>
                    <a:gd name="T16" fmla="*/ 189 w 190"/>
                    <a:gd name="T17" fmla="*/ 199 h 221"/>
                    <a:gd name="T18" fmla="*/ 178 w 190"/>
                    <a:gd name="T19" fmla="*/ 99 h 221"/>
                    <a:gd name="T20" fmla="*/ 174 w 190"/>
                    <a:gd name="T21" fmla="*/ 60 h 221"/>
                    <a:gd name="T22" fmla="*/ 171 w 190"/>
                    <a:gd name="T23" fmla="*/ 49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171" y="49"/>
                      </a:moveTo>
                      <a:lnTo>
                        <a:pt x="110" y="49"/>
                      </a:lnTo>
                      <a:lnTo>
                        <a:pt x="122" y="60"/>
                      </a:lnTo>
                      <a:lnTo>
                        <a:pt x="126" y="83"/>
                      </a:lnTo>
                      <a:lnTo>
                        <a:pt x="129" y="103"/>
                      </a:lnTo>
                      <a:lnTo>
                        <a:pt x="131" y="122"/>
                      </a:lnTo>
                      <a:lnTo>
                        <a:pt x="133" y="140"/>
                      </a:lnTo>
                      <a:lnTo>
                        <a:pt x="141" y="205"/>
                      </a:lnTo>
                      <a:lnTo>
                        <a:pt x="189" y="199"/>
                      </a:lnTo>
                      <a:lnTo>
                        <a:pt x="178" y="99"/>
                      </a:lnTo>
                      <a:lnTo>
                        <a:pt x="174" y="60"/>
                      </a:lnTo>
                      <a:lnTo>
                        <a:pt x="171" y="4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73" name="Freeform 20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119 w 190"/>
                    <a:gd name="T1" fmla="*/ 0 h 221"/>
                    <a:gd name="T2" fmla="*/ 115 w 190"/>
                    <a:gd name="T3" fmla="*/ 0 h 221"/>
                    <a:gd name="T4" fmla="*/ 112 w 190"/>
                    <a:gd name="T5" fmla="*/ 0 h 221"/>
                    <a:gd name="T6" fmla="*/ 91 w 190"/>
                    <a:gd name="T7" fmla="*/ 6 h 221"/>
                    <a:gd name="T8" fmla="*/ 73 w 190"/>
                    <a:gd name="T9" fmla="*/ 15 h 221"/>
                    <a:gd name="T10" fmla="*/ 58 w 190"/>
                    <a:gd name="T11" fmla="*/ 29 h 221"/>
                    <a:gd name="T12" fmla="*/ 50 w 190"/>
                    <a:gd name="T13" fmla="*/ 38 h 221"/>
                    <a:gd name="T14" fmla="*/ 169 w 190"/>
                    <a:gd name="T15" fmla="*/ 38 h 221"/>
                    <a:gd name="T16" fmla="*/ 168 w 190"/>
                    <a:gd name="T17" fmla="*/ 36 h 221"/>
                    <a:gd name="T18" fmla="*/ 159 w 190"/>
                    <a:gd name="T19" fmla="*/ 17 h 221"/>
                    <a:gd name="T20" fmla="*/ 144 w 190"/>
                    <a:gd name="T21" fmla="*/ 4 h 221"/>
                    <a:gd name="T22" fmla="*/ 119 w 190"/>
                    <a:gd name="T23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119" y="0"/>
                      </a:moveTo>
                      <a:lnTo>
                        <a:pt x="115" y="0"/>
                      </a:lnTo>
                      <a:lnTo>
                        <a:pt x="112" y="0"/>
                      </a:lnTo>
                      <a:lnTo>
                        <a:pt x="91" y="6"/>
                      </a:lnTo>
                      <a:lnTo>
                        <a:pt x="73" y="15"/>
                      </a:lnTo>
                      <a:lnTo>
                        <a:pt x="58" y="29"/>
                      </a:lnTo>
                      <a:lnTo>
                        <a:pt x="50" y="38"/>
                      </a:lnTo>
                      <a:lnTo>
                        <a:pt x="169" y="38"/>
                      </a:lnTo>
                      <a:lnTo>
                        <a:pt x="168" y="36"/>
                      </a:lnTo>
                      <a:lnTo>
                        <a:pt x="159" y="17"/>
                      </a:lnTo>
                      <a:lnTo>
                        <a:pt x="144" y="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40974" name="Group 21"/>
              <p:cNvGrpSpPr/>
              <p:nvPr/>
            </p:nvGrpSpPr>
            <p:grpSpPr bwMode="auto">
              <a:xfrm>
                <a:off x="3095" y="-526"/>
                <a:ext cx="226" cy="303"/>
                <a:chOff x="3095" y="-526"/>
                <a:chExt cx="226" cy="303"/>
              </a:xfrm>
            </p:grpSpPr>
            <p:sp>
              <p:nvSpPr>
                <p:cNvPr id="40975" name="Freeform 22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165 w 226"/>
                    <a:gd name="T1" fmla="*/ 271 h 303"/>
                    <a:gd name="T2" fmla="*/ 117 w 226"/>
                    <a:gd name="T3" fmla="*/ 271 h 303"/>
                    <a:gd name="T4" fmla="*/ 112 w 226"/>
                    <a:gd name="T5" fmla="*/ 292 h 303"/>
                    <a:gd name="T6" fmla="*/ 158 w 226"/>
                    <a:gd name="T7" fmla="*/ 303 h 303"/>
                    <a:gd name="T8" fmla="*/ 165 w 226"/>
                    <a:gd name="T9" fmla="*/ 271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303">
                      <a:moveTo>
                        <a:pt x="165" y="271"/>
                      </a:moveTo>
                      <a:lnTo>
                        <a:pt x="117" y="271"/>
                      </a:lnTo>
                      <a:lnTo>
                        <a:pt x="112" y="292"/>
                      </a:lnTo>
                      <a:lnTo>
                        <a:pt x="158" y="303"/>
                      </a:lnTo>
                      <a:lnTo>
                        <a:pt x="165" y="27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76" name="Freeform 23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98 w 226"/>
                    <a:gd name="T1" fmla="*/ 80 h 303"/>
                    <a:gd name="T2" fmla="*/ 78 w 226"/>
                    <a:gd name="T3" fmla="*/ 82 h 303"/>
                    <a:gd name="T4" fmla="*/ 59 w 226"/>
                    <a:gd name="T5" fmla="*/ 88 h 303"/>
                    <a:gd name="T6" fmla="*/ 43 w 226"/>
                    <a:gd name="T7" fmla="*/ 98 h 303"/>
                    <a:gd name="T8" fmla="*/ 30 w 226"/>
                    <a:gd name="T9" fmla="*/ 111 h 303"/>
                    <a:gd name="T10" fmla="*/ 18 w 226"/>
                    <a:gd name="T11" fmla="*/ 126 h 303"/>
                    <a:gd name="T12" fmla="*/ 9 w 226"/>
                    <a:gd name="T13" fmla="*/ 144 h 303"/>
                    <a:gd name="T14" fmla="*/ 3 w 226"/>
                    <a:gd name="T15" fmla="*/ 163 h 303"/>
                    <a:gd name="T16" fmla="*/ 0 w 226"/>
                    <a:gd name="T17" fmla="*/ 187 h 303"/>
                    <a:gd name="T18" fmla="*/ 0 w 226"/>
                    <a:gd name="T19" fmla="*/ 209 h 303"/>
                    <a:gd name="T20" fmla="*/ 4 w 226"/>
                    <a:gd name="T21" fmla="*/ 229 h 303"/>
                    <a:gd name="T22" fmla="*/ 11 w 226"/>
                    <a:gd name="T23" fmla="*/ 247 h 303"/>
                    <a:gd name="T24" fmla="*/ 22 w 226"/>
                    <a:gd name="T25" fmla="*/ 262 h 303"/>
                    <a:gd name="T26" fmla="*/ 35 w 226"/>
                    <a:gd name="T27" fmla="*/ 274 h 303"/>
                    <a:gd name="T28" fmla="*/ 52 w 226"/>
                    <a:gd name="T29" fmla="*/ 283 h 303"/>
                    <a:gd name="T30" fmla="*/ 75 w 226"/>
                    <a:gd name="T31" fmla="*/ 286 h 303"/>
                    <a:gd name="T32" fmla="*/ 95 w 226"/>
                    <a:gd name="T33" fmla="*/ 283 h 303"/>
                    <a:gd name="T34" fmla="*/ 110 w 226"/>
                    <a:gd name="T35" fmla="*/ 275 h 303"/>
                    <a:gd name="T36" fmla="*/ 117 w 226"/>
                    <a:gd name="T37" fmla="*/ 271 h 303"/>
                    <a:gd name="T38" fmla="*/ 165 w 226"/>
                    <a:gd name="T39" fmla="*/ 271 h 303"/>
                    <a:gd name="T40" fmla="*/ 170 w 226"/>
                    <a:gd name="T41" fmla="*/ 248 h 303"/>
                    <a:gd name="T42" fmla="*/ 87 w 226"/>
                    <a:gd name="T43" fmla="*/ 248 h 303"/>
                    <a:gd name="T44" fmla="*/ 85 w 226"/>
                    <a:gd name="T45" fmla="*/ 248 h 303"/>
                    <a:gd name="T46" fmla="*/ 83 w 226"/>
                    <a:gd name="T47" fmla="*/ 248 h 303"/>
                    <a:gd name="T48" fmla="*/ 67 w 226"/>
                    <a:gd name="T49" fmla="*/ 240 h 303"/>
                    <a:gd name="T50" fmla="*/ 55 w 226"/>
                    <a:gd name="T51" fmla="*/ 226 h 303"/>
                    <a:gd name="T52" fmla="*/ 49 w 226"/>
                    <a:gd name="T53" fmla="*/ 207 h 303"/>
                    <a:gd name="T54" fmla="*/ 49 w 226"/>
                    <a:gd name="T55" fmla="*/ 185 h 303"/>
                    <a:gd name="T56" fmla="*/ 57 w 226"/>
                    <a:gd name="T57" fmla="*/ 159 h 303"/>
                    <a:gd name="T58" fmla="*/ 69 w 226"/>
                    <a:gd name="T59" fmla="*/ 140 h 303"/>
                    <a:gd name="T60" fmla="*/ 83 w 226"/>
                    <a:gd name="T61" fmla="*/ 128 h 303"/>
                    <a:gd name="T62" fmla="*/ 99 w 226"/>
                    <a:gd name="T63" fmla="*/ 123 h 303"/>
                    <a:gd name="T64" fmla="*/ 200 w 226"/>
                    <a:gd name="T65" fmla="*/ 123 h 303"/>
                    <a:gd name="T66" fmla="*/ 203 w 226"/>
                    <a:gd name="T67" fmla="*/ 109 h 303"/>
                    <a:gd name="T68" fmla="*/ 152 w 226"/>
                    <a:gd name="T69" fmla="*/ 109 h 303"/>
                    <a:gd name="T70" fmla="*/ 151 w 226"/>
                    <a:gd name="T71" fmla="*/ 109 h 303"/>
                    <a:gd name="T72" fmla="*/ 138 w 226"/>
                    <a:gd name="T73" fmla="*/ 92 h 303"/>
                    <a:gd name="T74" fmla="*/ 120 w 226"/>
                    <a:gd name="T75" fmla="*/ 83 h 303"/>
                    <a:gd name="T76" fmla="*/ 98 w 226"/>
                    <a:gd name="T77" fmla="*/ 8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6" h="303">
                      <a:moveTo>
                        <a:pt x="98" y="80"/>
                      </a:moveTo>
                      <a:lnTo>
                        <a:pt x="78" y="82"/>
                      </a:lnTo>
                      <a:lnTo>
                        <a:pt x="59" y="88"/>
                      </a:lnTo>
                      <a:lnTo>
                        <a:pt x="43" y="98"/>
                      </a:lnTo>
                      <a:lnTo>
                        <a:pt x="30" y="111"/>
                      </a:lnTo>
                      <a:lnTo>
                        <a:pt x="18" y="126"/>
                      </a:lnTo>
                      <a:lnTo>
                        <a:pt x="9" y="144"/>
                      </a:lnTo>
                      <a:lnTo>
                        <a:pt x="3" y="163"/>
                      </a:lnTo>
                      <a:lnTo>
                        <a:pt x="0" y="187"/>
                      </a:lnTo>
                      <a:lnTo>
                        <a:pt x="0" y="209"/>
                      </a:lnTo>
                      <a:lnTo>
                        <a:pt x="4" y="229"/>
                      </a:lnTo>
                      <a:lnTo>
                        <a:pt x="11" y="247"/>
                      </a:lnTo>
                      <a:lnTo>
                        <a:pt x="22" y="262"/>
                      </a:lnTo>
                      <a:lnTo>
                        <a:pt x="35" y="274"/>
                      </a:lnTo>
                      <a:lnTo>
                        <a:pt x="52" y="283"/>
                      </a:lnTo>
                      <a:lnTo>
                        <a:pt x="75" y="286"/>
                      </a:lnTo>
                      <a:lnTo>
                        <a:pt x="95" y="283"/>
                      </a:lnTo>
                      <a:lnTo>
                        <a:pt x="110" y="275"/>
                      </a:lnTo>
                      <a:lnTo>
                        <a:pt x="117" y="271"/>
                      </a:lnTo>
                      <a:lnTo>
                        <a:pt x="165" y="271"/>
                      </a:lnTo>
                      <a:lnTo>
                        <a:pt x="170" y="248"/>
                      </a:lnTo>
                      <a:lnTo>
                        <a:pt x="87" y="248"/>
                      </a:lnTo>
                      <a:lnTo>
                        <a:pt x="85" y="248"/>
                      </a:lnTo>
                      <a:lnTo>
                        <a:pt x="83" y="248"/>
                      </a:lnTo>
                      <a:lnTo>
                        <a:pt x="67" y="240"/>
                      </a:lnTo>
                      <a:lnTo>
                        <a:pt x="55" y="226"/>
                      </a:lnTo>
                      <a:lnTo>
                        <a:pt x="49" y="207"/>
                      </a:lnTo>
                      <a:lnTo>
                        <a:pt x="49" y="185"/>
                      </a:lnTo>
                      <a:lnTo>
                        <a:pt x="57" y="159"/>
                      </a:lnTo>
                      <a:lnTo>
                        <a:pt x="69" y="140"/>
                      </a:lnTo>
                      <a:lnTo>
                        <a:pt x="83" y="128"/>
                      </a:lnTo>
                      <a:lnTo>
                        <a:pt x="99" y="123"/>
                      </a:lnTo>
                      <a:lnTo>
                        <a:pt x="200" y="123"/>
                      </a:lnTo>
                      <a:lnTo>
                        <a:pt x="203" y="109"/>
                      </a:lnTo>
                      <a:lnTo>
                        <a:pt x="152" y="109"/>
                      </a:lnTo>
                      <a:lnTo>
                        <a:pt x="151" y="109"/>
                      </a:lnTo>
                      <a:lnTo>
                        <a:pt x="138" y="92"/>
                      </a:lnTo>
                      <a:lnTo>
                        <a:pt x="120" y="83"/>
                      </a:lnTo>
                      <a:lnTo>
                        <a:pt x="98" y="8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77" name="Freeform 24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200 w 226"/>
                    <a:gd name="T1" fmla="*/ 123 h 303"/>
                    <a:gd name="T2" fmla="*/ 99 w 226"/>
                    <a:gd name="T3" fmla="*/ 123 h 303"/>
                    <a:gd name="T4" fmla="*/ 126 w 226"/>
                    <a:gd name="T5" fmla="*/ 131 h 303"/>
                    <a:gd name="T6" fmla="*/ 139 w 226"/>
                    <a:gd name="T7" fmla="*/ 143 h 303"/>
                    <a:gd name="T8" fmla="*/ 125 w 226"/>
                    <a:gd name="T9" fmla="*/ 225 h 303"/>
                    <a:gd name="T10" fmla="*/ 111 w 226"/>
                    <a:gd name="T11" fmla="*/ 241 h 303"/>
                    <a:gd name="T12" fmla="*/ 92 w 226"/>
                    <a:gd name="T13" fmla="*/ 248 h 303"/>
                    <a:gd name="T14" fmla="*/ 87 w 226"/>
                    <a:gd name="T15" fmla="*/ 248 h 303"/>
                    <a:gd name="T16" fmla="*/ 170 w 226"/>
                    <a:gd name="T17" fmla="*/ 248 h 303"/>
                    <a:gd name="T18" fmla="*/ 200 w 226"/>
                    <a:gd name="T19" fmla="*/ 12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6" h="303">
                      <a:moveTo>
                        <a:pt x="200" y="123"/>
                      </a:moveTo>
                      <a:lnTo>
                        <a:pt x="99" y="123"/>
                      </a:lnTo>
                      <a:lnTo>
                        <a:pt x="126" y="131"/>
                      </a:lnTo>
                      <a:lnTo>
                        <a:pt x="139" y="143"/>
                      </a:lnTo>
                      <a:lnTo>
                        <a:pt x="125" y="225"/>
                      </a:lnTo>
                      <a:lnTo>
                        <a:pt x="111" y="241"/>
                      </a:lnTo>
                      <a:lnTo>
                        <a:pt x="92" y="248"/>
                      </a:lnTo>
                      <a:lnTo>
                        <a:pt x="87" y="248"/>
                      </a:lnTo>
                      <a:lnTo>
                        <a:pt x="170" y="248"/>
                      </a:lnTo>
                      <a:lnTo>
                        <a:pt x="200" y="12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78" name="Freeform 25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178 w 226"/>
                    <a:gd name="T1" fmla="*/ 0 h 303"/>
                    <a:gd name="T2" fmla="*/ 152 w 226"/>
                    <a:gd name="T3" fmla="*/ 109 h 303"/>
                    <a:gd name="T4" fmla="*/ 203 w 226"/>
                    <a:gd name="T5" fmla="*/ 109 h 303"/>
                    <a:gd name="T6" fmla="*/ 226 w 226"/>
                    <a:gd name="T7" fmla="*/ 10 h 303"/>
                    <a:gd name="T8" fmla="*/ 178 w 226"/>
                    <a:gd name="T9" fmla="*/ 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303">
                      <a:moveTo>
                        <a:pt x="178" y="0"/>
                      </a:moveTo>
                      <a:lnTo>
                        <a:pt x="152" y="109"/>
                      </a:lnTo>
                      <a:lnTo>
                        <a:pt x="203" y="109"/>
                      </a:lnTo>
                      <a:lnTo>
                        <a:pt x="226" y="1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</p:grpSp>
        <p:grpSp>
          <p:nvGrpSpPr>
            <p:cNvPr id="40979" name="Group 26"/>
            <p:cNvGrpSpPr/>
            <p:nvPr/>
          </p:nvGrpSpPr>
          <p:grpSpPr bwMode="auto">
            <a:xfrm>
              <a:off x="6102351" y="133350"/>
              <a:ext cx="749325" cy="165100"/>
              <a:chOff x="3424" y="-431"/>
              <a:chExt cx="1182" cy="260"/>
            </a:xfrm>
          </p:grpSpPr>
          <p:grpSp>
            <p:nvGrpSpPr>
              <p:cNvPr id="40980" name="Group 27"/>
              <p:cNvGrpSpPr/>
              <p:nvPr/>
            </p:nvGrpSpPr>
            <p:grpSpPr bwMode="auto">
              <a:xfrm>
                <a:off x="3424" y="-403"/>
                <a:ext cx="184" cy="224"/>
                <a:chOff x="3424" y="-403"/>
                <a:chExt cx="184" cy="224"/>
              </a:xfrm>
            </p:grpSpPr>
            <p:sp>
              <p:nvSpPr>
                <p:cNvPr id="40981" name="Freeform 28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50 w 184"/>
                    <a:gd name="T1" fmla="*/ 193 h 224"/>
                    <a:gd name="T2" fmla="*/ 85 w 184"/>
                    <a:gd name="T3" fmla="*/ 193 h 224"/>
                    <a:gd name="T4" fmla="*/ 100 w 184"/>
                    <a:gd name="T5" fmla="*/ 206 h 224"/>
                    <a:gd name="T6" fmla="*/ 116 w 184"/>
                    <a:gd name="T7" fmla="*/ 218 h 224"/>
                    <a:gd name="T8" fmla="*/ 134 w 184"/>
                    <a:gd name="T9" fmla="*/ 223 h 224"/>
                    <a:gd name="T10" fmla="*/ 152 w 184"/>
                    <a:gd name="T11" fmla="*/ 223 h 224"/>
                    <a:gd name="T12" fmla="*/ 165 w 184"/>
                    <a:gd name="T13" fmla="*/ 194 h 224"/>
                    <a:gd name="T14" fmla="*/ 153 w 184"/>
                    <a:gd name="T15" fmla="*/ 194 h 224"/>
                    <a:gd name="T16" fmla="*/ 150 w 184"/>
                    <a:gd name="T17" fmla="*/ 193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24">
                      <a:moveTo>
                        <a:pt x="150" y="193"/>
                      </a:moveTo>
                      <a:lnTo>
                        <a:pt x="85" y="193"/>
                      </a:lnTo>
                      <a:lnTo>
                        <a:pt x="100" y="206"/>
                      </a:lnTo>
                      <a:lnTo>
                        <a:pt x="116" y="218"/>
                      </a:lnTo>
                      <a:lnTo>
                        <a:pt x="134" y="223"/>
                      </a:lnTo>
                      <a:lnTo>
                        <a:pt x="152" y="223"/>
                      </a:lnTo>
                      <a:lnTo>
                        <a:pt x="165" y="194"/>
                      </a:lnTo>
                      <a:lnTo>
                        <a:pt x="153" y="194"/>
                      </a:lnTo>
                      <a:lnTo>
                        <a:pt x="150" y="19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82" name="Freeform 29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95 w 184"/>
                    <a:gd name="T1" fmla="*/ 79 h 224"/>
                    <a:gd name="T2" fmla="*/ 67 w 184"/>
                    <a:gd name="T3" fmla="*/ 79 h 224"/>
                    <a:gd name="T4" fmla="*/ 46 w 184"/>
                    <a:gd name="T5" fmla="*/ 83 h 224"/>
                    <a:gd name="T6" fmla="*/ 29 w 184"/>
                    <a:gd name="T7" fmla="*/ 89 h 224"/>
                    <a:gd name="T8" fmla="*/ 17 w 184"/>
                    <a:gd name="T9" fmla="*/ 97 h 224"/>
                    <a:gd name="T10" fmla="*/ 9 w 184"/>
                    <a:gd name="T11" fmla="*/ 108 h 224"/>
                    <a:gd name="T12" fmla="*/ 3 w 184"/>
                    <a:gd name="T13" fmla="*/ 120 h 224"/>
                    <a:gd name="T14" fmla="*/ 0 w 184"/>
                    <a:gd name="T15" fmla="*/ 141 h 224"/>
                    <a:gd name="T16" fmla="*/ 2 w 184"/>
                    <a:gd name="T17" fmla="*/ 160 h 224"/>
                    <a:gd name="T18" fmla="*/ 11 w 184"/>
                    <a:gd name="T19" fmla="*/ 176 h 224"/>
                    <a:gd name="T20" fmla="*/ 26 w 184"/>
                    <a:gd name="T21" fmla="*/ 188 h 224"/>
                    <a:gd name="T22" fmla="*/ 50 w 184"/>
                    <a:gd name="T23" fmla="*/ 195 h 224"/>
                    <a:gd name="T24" fmla="*/ 69 w 184"/>
                    <a:gd name="T25" fmla="*/ 196 h 224"/>
                    <a:gd name="T26" fmla="*/ 85 w 184"/>
                    <a:gd name="T27" fmla="*/ 193 h 224"/>
                    <a:gd name="T28" fmla="*/ 150 w 184"/>
                    <a:gd name="T29" fmla="*/ 193 h 224"/>
                    <a:gd name="T30" fmla="*/ 146 w 184"/>
                    <a:gd name="T31" fmla="*/ 191 h 224"/>
                    <a:gd name="T32" fmla="*/ 143 w 184"/>
                    <a:gd name="T33" fmla="*/ 182 h 224"/>
                    <a:gd name="T34" fmla="*/ 146 w 184"/>
                    <a:gd name="T35" fmla="*/ 171 h 224"/>
                    <a:gd name="T36" fmla="*/ 148 w 184"/>
                    <a:gd name="T37" fmla="*/ 165 h 224"/>
                    <a:gd name="T38" fmla="*/ 71 w 184"/>
                    <a:gd name="T39" fmla="*/ 165 h 224"/>
                    <a:gd name="T40" fmla="*/ 67 w 184"/>
                    <a:gd name="T41" fmla="*/ 165 h 224"/>
                    <a:gd name="T42" fmla="*/ 65 w 184"/>
                    <a:gd name="T43" fmla="*/ 164 h 224"/>
                    <a:gd name="T44" fmla="*/ 49 w 184"/>
                    <a:gd name="T45" fmla="*/ 153 h 224"/>
                    <a:gd name="T46" fmla="*/ 47 w 184"/>
                    <a:gd name="T47" fmla="*/ 134 h 224"/>
                    <a:gd name="T48" fmla="*/ 55 w 184"/>
                    <a:gd name="T49" fmla="*/ 121 h 224"/>
                    <a:gd name="T50" fmla="*/ 69 w 184"/>
                    <a:gd name="T51" fmla="*/ 114 h 224"/>
                    <a:gd name="T52" fmla="*/ 91 w 184"/>
                    <a:gd name="T53" fmla="*/ 111 h 224"/>
                    <a:gd name="T54" fmla="*/ 168 w 184"/>
                    <a:gd name="T55" fmla="*/ 111 h 224"/>
                    <a:gd name="T56" fmla="*/ 174 w 184"/>
                    <a:gd name="T57" fmla="*/ 93 h 224"/>
                    <a:gd name="T58" fmla="*/ 176 w 184"/>
                    <a:gd name="T59" fmla="*/ 88 h 224"/>
                    <a:gd name="T60" fmla="*/ 178 w 184"/>
                    <a:gd name="T61" fmla="*/ 83 h 224"/>
                    <a:gd name="T62" fmla="*/ 128 w 184"/>
                    <a:gd name="T63" fmla="*/ 83 h 224"/>
                    <a:gd name="T64" fmla="*/ 95 w 184"/>
                    <a:gd name="T65" fmla="*/ 79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4" h="224">
                      <a:moveTo>
                        <a:pt x="95" y="79"/>
                      </a:moveTo>
                      <a:lnTo>
                        <a:pt x="67" y="79"/>
                      </a:lnTo>
                      <a:lnTo>
                        <a:pt x="46" y="83"/>
                      </a:lnTo>
                      <a:lnTo>
                        <a:pt x="29" y="89"/>
                      </a:lnTo>
                      <a:lnTo>
                        <a:pt x="17" y="97"/>
                      </a:lnTo>
                      <a:lnTo>
                        <a:pt x="9" y="108"/>
                      </a:lnTo>
                      <a:lnTo>
                        <a:pt x="3" y="120"/>
                      </a:lnTo>
                      <a:lnTo>
                        <a:pt x="0" y="141"/>
                      </a:lnTo>
                      <a:lnTo>
                        <a:pt x="2" y="160"/>
                      </a:lnTo>
                      <a:lnTo>
                        <a:pt x="11" y="176"/>
                      </a:lnTo>
                      <a:lnTo>
                        <a:pt x="26" y="188"/>
                      </a:lnTo>
                      <a:lnTo>
                        <a:pt x="50" y="195"/>
                      </a:lnTo>
                      <a:lnTo>
                        <a:pt x="69" y="196"/>
                      </a:lnTo>
                      <a:lnTo>
                        <a:pt x="85" y="193"/>
                      </a:lnTo>
                      <a:lnTo>
                        <a:pt x="150" y="193"/>
                      </a:lnTo>
                      <a:lnTo>
                        <a:pt x="146" y="191"/>
                      </a:lnTo>
                      <a:lnTo>
                        <a:pt x="143" y="182"/>
                      </a:lnTo>
                      <a:lnTo>
                        <a:pt x="146" y="171"/>
                      </a:lnTo>
                      <a:lnTo>
                        <a:pt x="148" y="165"/>
                      </a:lnTo>
                      <a:lnTo>
                        <a:pt x="71" y="165"/>
                      </a:lnTo>
                      <a:lnTo>
                        <a:pt x="67" y="165"/>
                      </a:lnTo>
                      <a:lnTo>
                        <a:pt x="65" y="164"/>
                      </a:lnTo>
                      <a:lnTo>
                        <a:pt x="49" y="153"/>
                      </a:lnTo>
                      <a:lnTo>
                        <a:pt x="47" y="134"/>
                      </a:lnTo>
                      <a:lnTo>
                        <a:pt x="55" y="121"/>
                      </a:lnTo>
                      <a:lnTo>
                        <a:pt x="69" y="114"/>
                      </a:lnTo>
                      <a:lnTo>
                        <a:pt x="91" y="111"/>
                      </a:lnTo>
                      <a:lnTo>
                        <a:pt x="168" y="111"/>
                      </a:lnTo>
                      <a:lnTo>
                        <a:pt x="174" y="93"/>
                      </a:lnTo>
                      <a:lnTo>
                        <a:pt x="176" y="88"/>
                      </a:lnTo>
                      <a:lnTo>
                        <a:pt x="178" y="83"/>
                      </a:lnTo>
                      <a:lnTo>
                        <a:pt x="128" y="83"/>
                      </a:lnTo>
                      <a:lnTo>
                        <a:pt x="95" y="7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83" name="Freeform 30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66 w 184"/>
                    <a:gd name="T1" fmla="*/ 192 h 224"/>
                    <a:gd name="T2" fmla="*/ 157 w 184"/>
                    <a:gd name="T3" fmla="*/ 194 h 224"/>
                    <a:gd name="T4" fmla="*/ 153 w 184"/>
                    <a:gd name="T5" fmla="*/ 194 h 224"/>
                    <a:gd name="T6" fmla="*/ 165 w 184"/>
                    <a:gd name="T7" fmla="*/ 194 h 224"/>
                    <a:gd name="T8" fmla="*/ 166 w 184"/>
                    <a:gd name="T9" fmla="*/ 192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24">
                      <a:moveTo>
                        <a:pt x="166" y="192"/>
                      </a:moveTo>
                      <a:lnTo>
                        <a:pt x="157" y="194"/>
                      </a:lnTo>
                      <a:lnTo>
                        <a:pt x="153" y="194"/>
                      </a:lnTo>
                      <a:lnTo>
                        <a:pt x="165" y="194"/>
                      </a:lnTo>
                      <a:lnTo>
                        <a:pt x="166" y="19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84" name="Freeform 31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68 w 184"/>
                    <a:gd name="T1" fmla="*/ 111 h 224"/>
                    <a:gd name="T2" fmla="*/ 91 w 184"/>
                    <a:gd name="T3" fmla="*/ 111 h 224"/>
                    <a:gd name="T4" fmla="*/ 104 w 184"/>
                    <a:gd name="T5" fmla="*/ 157 h 224"/>
                    <a:gd name="T6" fmla="*/ 93 w 184"/>
                    <a:gd name="T7" fmla="*/ 163 h 224"/>
                    <a:gd name="T8" fmla="*/ 83 w 184"/>
                    <a:gd name="T9" fmla="*/ 165 h 224"/>
                    <a:gd name="T10" fmla="*/ 148 w 184"/>
                    <a:gd name="T11" fmla="*/ 165 h 224"/>
                    <a:gd name="T12" fmla="*/ 149 w 184"/>
                    <a:gd name="T13" fmla="*/ 163 h 224"/>
                    <a:gd name="T14" fmla="*/ 155 w 184"/>
                    <a:gd name="T15" fmla="*/ 148 h 224"/>
                    <a:gd name="T16" fmla="*/ 168 w 184"/>
                    <a:gd name="T17" fmla="*/ 11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24">
                      <a:moveTo>
                        <a:pt x="168" y="111"/>
                      </a:moveTo>
                      <a:lnTo>
                        <a:pt x="91" y="111"/>
                      </a:lnTo>
                      <a:lnTo>
                        <a:pt x="104" y="157"/>
                      </a:lnTo>
                      <a:lnTo>
                        <a:pt x="93" y="163"/>
                      </a:lnTo>
                      <a:lnTo>
                        <a:pt x="83" y="165"/>
                      </a:lnTo>
                      <a:lnTo>
                        <a:pt x="148" y="165"/>
                      </a:lnTo>
                      <a:lnTo>
                        <a:pt x="149" y="163"/>
                      </a:lnTo>
                      <a:lnTo>
                        <a:pt x="155" y="148"/>
                      </a:lnTo>
                      <a:lnTo>
                        <a:pt x="168" y="11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85" name="Freeform 32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79 w 184"/>
                    <a:gd name="T1" fmla="*/ 36 h 224"/>
                    <a:gd name="T2" fmla="*/ 107 w 184"/>
                    <a:gd name="T3" fmla="*/ 36 h 224"/>
                    <a:gd name="T4" fmla="*/ 118 w 184"/>
                    <a:gd name="T5" fmla="*/ 38 h 224"/>
                    <a:gd name="T6" fmla="*/ 132 w 184"/>
                    <a:gd name="T7" fmla="*/ 47 h 224"/>
                    <a:gd name="T8" fmla="*/ 134 w 184"/>
                    <a:gd name="T9" fmla="*/ 66 h 224"/>
                    <a:gd name="T10" fmla="*/ 128 w 184"/>
                    <a:gd name="T11" fmla="*/ 83 h 224"/>
                    <a:gd name="T12" fmla="*/ 178 w 184"/>
                    <a:gd name="T13" fmla="*/ 83 h 224"/>
                    <a:gd name="T14" fmla="*/ 180 w 184"/>
                    <a:gd name="T15" fmla="*/ 77 h 224"/>
                    <a:gd name="T16" fmla="*/ 183 w 184"/>
                    <a:gd name="T17" fmla="*/ 55 h 224"/>
                    <a:gd name="T18" fmla="*/ 179 w 184"/>
                    <a:gd name="T19" fmla="*/ 3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4" h="224">
                      <a:moveTo>
                        <a:pt x="179" y="36"/>
                      </a:moveTo>
                      <a:lnTo>
                        <a:pt x="107" y="36"/>
                      </a:lnTo>
                      <a:lnTo>
                        <a:pt x="118" y="38"/>
                      </a:lnTo>
                      <a:lnTo>
                        <a:pt x="132" y="47"/>
                      </a:lnTo>
                      <a:lnTo>
                        <a:pt x="134" y="66"/>
                      </a:lnTo>
                      <a:lnTo>
                        <a:pt x="128" y="83"/>
                      </a:lnTo>
                      <a:lnTo>
                        <a:pt x="178" y="83"/>
                      </a:lnTo>
                      <a:lnTo>
                        <a:pt x="180" y="77"/>
                      </a:lnTo>
                      <a:lnTo>
                        <a:pt x="183" y="55"/>
                      </a:lnTo>
                      <a:lnTo>
                        <a:pt x="179" y="36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86" name="Freeform 33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16 w 184"/>
                    <a:gd name="T1" fmla="*/ 0 h 224"/>
                    <a:gd name="T2" fmla="*/ 100 w 184"/>
                    <a:gd name="T3" fmla="*/ 1 h 224"/>
                    <a:gd name="T4" fmla="*/ 82 w 184"/>
                    <a:gd name="T5" fmla="*/ 4 h 224"/>
                    <a:gd name="T6" fmla="*/ 61 w 184"/>
                    <a:gd name="T7" fmla="*/ 11 h 224"/>
                    <a:gd name="T8" fmla="*/ 46 w 184"/>
                    <a:gd name="T9" fmla="*/ 16 h 224"/>
                    <a:gd name="T10" fmla="*/ 60 w 184"/>
                    <a:gd name="T11" fmla="*/ 48 h 224"/>
                    <a:gd name="T12" fmla="*/ 89 w 184"/>
                    <a:gd name="T13" fmla="*/ 39 h 224"/>
                    <a:gd name="T14" fmla="*/ 107 w 184"/>
                    <a:gd name="T15" fmla="*/ 36 h 224"/>
                    <a:gd name="T16" fmla="*/ 179 w 184"/>
                    <a:gd name="T17" fmla="*/ 36 h 224"/>
                    <a:gd name="T18" fmla="*/ 169 w 184"/>
                    <a:gd name="T19" fmla="*/ 21 h 224"/>
                    <a:gd name="T20" fmla="*/ 155 w 184"/>
                    <a:gd name="T21" fmla="*/ 10 h 224"/>
                    <a:gd name="T22" fmla="*/ 132 w 184"/>
                    <a:gd name="T23" fmla="*/ 2 h 224"/>
                    <a:gd name="T24" fmla="*/ 116 w 184"/>
                    <a:gd name="T25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4" h="224">
                      <a:moveTo>
                        <a:pt x="116" y="0"/>
                      </a:moveTo>
                      <a:lnTo>
                        <a:pt x="100" y="1"/>
                      </a:lnTo>
                      <a:lnTo>
                        <a:pt x="82" y="4"/>
                      </a:lnTo>
                      <a:lnTo>
                        <a:pt x="61" y="11"/>
                      </a:lnTo>
                      <a:lnTo>
                        <a:pt x="46" y="16"/>
                      </a:lnTo>
                      <a:lnTo>
                        <a:pt x="60" y="48"/>
                      </a:lnTo>
                      <a:lnTo>
                        <a:pt x="89" y="39"/>
                      </a:lnTo>
                      <a:lnTo>
                        <a:pt x="107" y="36"/>
                      </a:lnTo>
                      <a:lnTo>
                        <a:pt x="179" y="36"/>
                      </a:lnTo>
                      <a:lnTo>
                        <a:pt x="169" y="21"/>
                      </a:lnTo>
                      <a:lnTo>
                        <a:pt x="155" y="10"/>
                      </a:lnTo>
                      <a:lnTo>
                        <a:pt x="132" y="2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40987" name="Group 34"/>
              <p:cNvGrpSpPr/>
              <p:nvPr/>
            </p:nvGrpSpPr>
            <p:grpSpPr bwMode="auto">
              <a:xfrm>
                <a:off x="3630" y="-385"/>
                <a:ext cx="178" cy="214"/>
                <a:chOff x="3630" y="-385"/>
                <a:chExt cx="178" cy="214"/>
              </a:xfrm>
            </p:grpSpPr>
            <p:sp>
              <p:nvSpPr>
                <p:cNvPr id="40988" name="Freeform 35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47 w 178"/>
                    <a:gd name="T1" fmla="*/ 9 h 214"/>
                    <a:gd name="T2" fmla="*/ 0 w 178"/>
                    <a:gd name="T3" fmla="*/ 12 h 214"/>
                    <a:gd name="T4" fmla="*/ 10 w 178"/>
                    <a:gd name="T5" fmla="*/ 214 h 214"/>
                    <a:gd name="T6" fmla="*/ 59 w 178"/>
                    <a:gd name="T7" fmla="*/ 211 h 214"/>
                    <a:gd name="T8" fmla="*/ 51 w 178"/>
                    <a:gd name="T9" fmla="*/ 74 h 214"/>
                    <a:gd name="T10" fmla="*/ 66 w 178"/>
                    <a:gd name="T11" fmla="*/ 59 h 214"/>
                    <a:gd name="T12" fmla="*/ 83 w 178"/>
                    <a:gd name="T13" fmla="*/ 48 h 214"/>
                    <a:gd name="T14" fmla="*/ 168 w 178"/>
                    <a:gd name="T15" fmla="*/ 48 h 214"/>
                    <a:gd name="T16" fmla="*/ 167 w 178"/>
                    <a:gd name="T17" fmla="*/ 39 h 214"/>
                    <a:gd name="T18" fmla="*/ 165 w 178"/>
                    <a:gd name="T19" fmla="*/ 34 h 214"/>
                    <a:gd name="T20" fmla="*/ 49 w 178"/>
                    <a:gd name="T21" fmla="*/ 34 h 214"/>
                    <a:gd name="T22" fmla="*/ 47 w 178"/>
                    <a:gd name="T23" fmla="*/ 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214">
                      <a:moveTo>
                        <a:pt x="47" y="9"/>
                      </a:moveTo>
                      <a:lnTo>
                        <a:pt x="0" y="12"/>
                      </a:lnTo>
                      <a:lnTo>
                        <a:pt x="10" y="214"/>
                      </a:lnTo>
                      <a:lnTo>
                        <a:pt x="59" y="211"/>
                      </a:lnTo>
                      <a:lnTo>
                        <a:pt x="51" y="74"/>
                      </a:lnTo>
                      <a:lnTo>
                        <a:pt x="66" y="59"/>
                      </a:lnTo>
                      <a:lnTo>
                        <a:pt x="83" y="48"/>
                      </a:lnTo>
                      <a:lnTo>
                        <a:pt x="168" y="48"/>
                      </a:lnTo>
                      <a:lnTo>
                        <a:pt x="167" y="39"/>
                      </a:lnTo>
                      <a:lnTo>
                        <a:pt x="165" y="34"/>
                      </a:lnTo>
                      <a:lnTo>
                        <a:pt x="49" y="34"/>
                      </a:lnTo>
                      <a:lnTo>
                        <a:pt x="47" y="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89" name="Freeform 36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168 w 178"/>
                    <a:gd name="T1" fmla="*/ 48 h 214"/>
                    <a:gd name="T2" fmla="*/ 83 w 178"/>
                    <a:gd name="T3" fmla="*/ 48 h 214"/>
                    <a:gd name="T4" fmla="*/ 109 w 178"/>
                    <a:gd name="T5" fmla="*/ 48 h 214"/>
                    <a:gd name="T6" fmla="*/ 120 w 178"/>
                    <a:gd name="T7" fmla="*/ 61 h 214"/>
                    <a:gd name="T8" fmla="*/ 122 w 178"/>
                    <a:gd name="T9" fmla="*/ 84 h 214"/>
                    <a:gd name="T10" fmla="*/ 124 w 178"/>
                    <a:gd name="T11" fmla="*/ 104 h 214"/>
                    <a:gd name="T12" fmla="*/ 125 w 178"/>
                    <a:gd name="T13" fmla="*/ 123 h 214"/>
                    <a:gd name="T14" fmla="*/ 129 w 178"/>
                    <a:gd name="T15" fmla="*/ 206 h 214"/>
                    <a:gd name="T16" fmla="*/ 178 w 178"/>
                    <a:gd name="T17" fmla="*/ 203 h 214"/>
                    <a:gd name="T18" fmla="*/ 173 w 178"/>
                    <a:gd name="T19" fmla="*/ 102 h 214"/>
                    <a:gd name="T20" fmla="*/ 171 w 178"/>
                    <a:gd name="T21" fmla="*/ 63 h 214"/>
                    <a:gd name="T22" fmla="*/ 168 w 178"/>
                    <a:gd name="T23" fmla="*/ 4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214">
                      <a:moveTo>
                        <a:pt x="168" y="48"/>
                      </a:moveTo>
                      <a:lnTo>
                        <a:pt x="83" y="48"/>
                      </a:lnTo>
                      <a:lnTo>
                        <a:pt x="109" y="48"/>
                      </a:lnTo>
                      <a:lnTo>
                        <a:pt x="120" y="61"/>
                      </a:lnTo>
                      <a:lnTo>
                        <a:pt x="122" y="84"/>
                      </a:lnTo>
                      <a:lnTo>
                        <a:pt x="124" y="104"/>
                      </a:lnTo>
                      <a:lnTo>
                        <a:pt x="125" y="123"/>
                      </a:lnTo>
                      <a:lnTo>
                        <a:pt x="129" y="206"/>
                      </a:lnTo>
                      <a:lnTo>
                        <a:pt x="178" y="203"/>
                      </a:lnTo>
                      <a:lnTo>
                        <a:pt x="173" y="102"/>
                      </a:lnTo>
                      <a:lnTo>
                        <a:pt x="171" y="63"/>
                      </a:lnTo>
                      <a:lnTo>
                        <a:pt x="168" y="48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90" name="Freeform 37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122 w 178"/>
                    <a:gd name="T1" fmla="*/ 0 h 214"/>
                    <a:gd name="T2" fmla="*/ 113 w 178"/>
                    <a:gd name="T3" fmla="*/ 0 h 214"/>
                    <a:gd name="T4" fmla="*/ 92 w 178"/>
                    <a:gd name="T5" fmla="*/ 4 h 214"/>
                    <a:gd name="T6" fmla="*/ 73 w 178"/>
                    <a:gd name="T7" fmla="*/ 12 h 214"/>
                    <a:gd name="T8" fmla="*/ 57 w 178"/>
                    <a:gd name="T9" fmla="*/ 25 h 214"/>
                    <a:gd name="T10" fmla="*/ 49 w 178"/>
                    <a:gd name="T11" fmla="*/ 34 h 214"/>
                    <a:gd name="T12" fmla="*/ 165 w 178"/>
                    <a:gd name="T13" fmla="*/ 34 h 214"/>
                    <a:gd name="T14" fmla="*/ 159 w 178"/>
                    <a:gd name="T15" fmla="*/ 19 h 214"/>
                    <a:gd name="T16" fmla="*/ 144 w 178"/>
                    <a:gd name="T17" fmla="*/ 5 h 214"/>
                    <a:gd name="T18" fmla="*/ 122 w 178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8" h="214">
                      <a:moveTo>
                        <a:pt x="122" y="0"/>
                      </a:moveTo>
                      <a:lnTo>
                        <a:pt x="113" y="0"/>
                      </a:lnTo>
                      <a:lnTo>
                        <a:pt x="92" y="4"/>
                      </a:lnTo>
                      <a:lnTo>
                        <a:pt x="73" y="12"/>
                      </a:lnTo>
                      <a:lnTo>
                        <a:pt x="57" y="25"/>
                      </a:lnTo>
                      <a:lnTo>
                        <a:pt x="49" y="34"/>
                      </a:lnTo>
                      <a:lnTo>
                        <a:pt x="165" y="34"/>
                      </a:lnTo>
                      <a:lnTo>
                        <a:pt x="159" y="19"/>
                      </a:lnTo>
                      <a:lnTo>
                        <a:pt x="144" y="5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40991" name="Group 38"/>
              <p:cNvGrpSpPr/>
              <p:nvPr/>
            </p:nvGrpSpPr>
            <p:grpSpPr bwMode="auto">
              <a:xfrm>
                <a:off x="3834" y="-389"/>
                <a:ext cx="147" cy="215"/>
                <a:chOff x="3834" y="-389"/>
                <a:chExt cx="147" cy="215"/>
              </a:xfrm>
            </p:grpSpPr>
            <p:sp>
              <p:nvSpPr>
                <p:cNvPr id="40992" name="Freeform 39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43 w 147"/>
                    <a:gd name="T1" fmla="*/ 172 h 215"/>
                    <a:gd name="T2" fmla="*/ 17 w 147"/>
                    <a:gd name="T3" fmla="*/ 204 h 215"/>
                    <a:gd name="T4" fmla="*/ 36 w 147"/>
                    <a:gd name="T5" fmla="*/ 210 h 215"/>
                    <a:gd name="T6" fmla="*/ 55 w 147"/>
                    <a:gd name="T7" fmla="*/ 213 h 215"/>
                    <a:gd name="T8" fmla="*/ 75 w 147"/>
                    <a:gd name="T9" fmla="*/ 214 h 215"/>
                    <a:gd name="T10" fmla="*/ 99 w 147"/>
                    <a:gd name="T11" fmla="*/ 209 h 215"/>
                    <a:gd name="T12" fmla="*/ 120 w 147"/>
                    <a:gd name="T13" fmla="*/ 200 h 215"/>
                    <a:gd name="T14" fmla="*/ 137 w 147"/>
                    <a:gd name="T15" fmla="*/ 189 h 215"/>
                    <a:gd name="T16" fmla="*/ 147 w 147"/>
                    <a:gd name="T17" fmla="*/ 176 h 215"/>
                    <a:gd name="T18" fmla="*/ 62 w 147"/>
                    <a:gd name="T19" fmla="*/ 176 h 215"/>
                    <a:gd name="T20" fmla="*/ 43 w 147"/>
                    <a:gd name="T21" fmla="*/ 17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215">
                      <a:moveTo>
                        <a:pt x="43" y="172"/>
                      </a:moveTo>
                      <a:lnTo>
                        <a:pt x="17" y="204"/>
                      </a:lnTo>
                      <a:lnTo>
                        <a:pt x="36" y="210"/>
                      </a:lnTo>
                      <a:lnTo>
                        <a:pt x="55" y="213"/>
                      </a:lnTo>
                      <a:lnTo>
                        <a:pt x="75" y="214"/>
                      </a:lnTo>
                      <a:lnTo>
                        <a:pt x="99" y="209"/>
                      </a:lnTo>
                      <a:lnTo>
                        <a:pt x="120" y="200"/>
                      </a:lnTo>
                      <a:lnTo>
                        <a:pt x="137" y="189"/>
                      </a:lnTo>
                      <a:lnTo>
                        <a:pt x="147" y="176"/>
                      </a:lnTo>
                      <a:lnTo>
                        <a:pt x="62" y="176"/>
                      </a:lnTo>
                      <a:lnTo>
                        <a:pt x="43" y="17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93" name="Freeform 40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77 w 147"/>
                    <a:gd name="T1" fmla="*/ 0 h 215"/>
                    <a:gd name="T2" fmla="*/ 71 w 147"/>
                    <a:gd name="T3" fmla="*/ 0 h 215"/>
                    <a:gd name="T4" fmla="*/ 65 w 147"/>
                    <a:gd name="T5" fmla="*/ 1 h 215"/>
                    <a:gd name="T6" fmla="*/ 44 w 147"/>
                    <a:gd name="T7" fmla="*/ 6 h 215"/>
                    <a:gd name="T8" fmla="*/ 25 w 147"/>
                    <a:gd name="T9" fmla="*/ 16 h 215"/>
                    <a:gd name="T10" fmla="*/ 11 w 147"/>
                    <a:gd name="T11" fmla="*/ 29 h 215"/>
                    <a:gd name="T12" fmla="*/ 2 w 147"/>
                    <a:gd name="T13" fmla="*/ 46 h 215"/>
                    <a:gd name="T14" fmla="*/ 0 w 147"/>
                    <a:gd name="T15" fmla="*/ 67 h 215"/>
                    <a:gd name="T16" fmla="*/ 5 w 147"/>
                    <a:gd name="T17" fmla="*/ 89 h 215"/>
                    <a:gd name="T18" fmla="*/ 15 w 147"/>
                    <a:gd name="T19" fmla="*/ 105 h 215"/>
                    <a:gd name="T20" fmla="*/ 27 w 147"/>
                    <a:gd name="T21" fmla="*/ 115 h 215"/>
                    <a:gd name="T22" fmla="*/ 40 w 147"/>
                    <a:gd name="T23" fmla="*/ 121 h 215"/>
                    <a:gd name="T24" fmla="*/ 55 w 147"/>
                    <a:gd name="T25" fmla="*/ 125 h 215"/>
                    <a:gd name="T26" fmla="*/ 82 w 147"/>
                    <a:gd name="T27" fmla="*/ 130 h 215"/>
                    <a:gd name="T28" fmla="*/ 94 w 147"/>
                    <a:gd name="T29" fmla="*/ 133 h 215"/>
                    <a:gd name="T30" fmla="*/ 102 w 147"/>
                    <a:gd name="T31" fmla="*/ 139 h 215"/>
                    <a:gd name="T32" fmla="*/ 106 w 147"/>
                    <a:gd name="T33" fmla="*/ 148 h 215"/>
                    <a:gd name="T34" fmla="*/ 101 w 147"/>
                    <a:gd name="T35" fmla="*/ 168 h 215"/>
                    <a:gd name="T36" fmla="*/ 82 w 147"/>
                    <a:gd name="T37" fmla="*/ 176 h 215"/>
                    <a:gd name="T38" fmla="*/ 62 w 147"/>
                    <a:gd name="T39" fmla="*/ 176 h 215"/>
                    <a:gd name="T40" fmla="*/ 147 w 147"/>
                    <a:gd name="T41" fmla="*/ 176 h 215"/>
                    <a:gd name="T42" fmla="*/ 148 w 147"/>
                    <a:gd name="T43" fmla="*/ 174 h 215"/>
                    <a:gd name="T44" fmla="*/ 154 w 147"/>
                    <a:gd name="T45" fmla="*/ 157 h 215"/>
                    <a:gd name="T46" fmla="*/ 148 w 147"/>
                    <a:gd name="T47" fmla="*/ 133 h 215"/>
                    <a:gd name="T48" fmla="*/ 139 w 147"/>
                    <a:gd name="T49" fmla="*/ 116 h 215"/>
                    <a:gd name="T50" fmla="*/ 127 w 147"/>
                    <a:gd name="T51" fmla="*/ 104 h 215"/>
                    <a:gd name="T52" fmla="*/ 113 w 147"/>
                    <a:gd name="T53" fmla="*/ 96 h 215"/>
                    <a:gd name="T54" fmla="*/ 98 w 147"/>
                    <a:gd name="T55" fmla="*/ 91 h 215"/>
                    <a:gd name="T56" fmla="*/ 69 w 147"/>
                    <a:gd name="T57" fmla="*/ 84 h 215"/>
                    <a:gd name="T58" fmla="*/ 58 w 147"/>
                    <a:gd name="T59" fmla="*/ 80 h 215"/>
                    <a:gd name="T60" fmla="*/ 50 w 147"/>
                    <a:gd name="T61" fmla="*/ 74 h 215"/>
                    <a:gd name="T62" fmla="*/ 51 w 147"/>
                    <a:gd name="T63" fmla="*/ 51 h 215"/>
                    <a:gd name="T64" fmla="*/ 64 w 147"/>
                    <a:gd name="T65" fmla="*/ 39 h 215"/>
                    <a:gd name="T66" fmla="*/ 87 w 147"/>
                    <a:gd name="T67" fmla="*/ 38 h 215"/>
                    <a:gd name="T68" fmla="*/ 109 w 147"/>
                    <a:gd name="T69" fmla="*/ 38 h 215"/>
                    <a:gd name="T70" fmla="*/ 136 w 147"/>
                    <a:gd name="T71" fmla="*/ 13 h 215"/>
                    <a:gd name="T72" fmla="*/ 118 w 147"/>
                    <a:gd name="T73" fmla="*/ 5 h 215"/>
                    <a:gd name="T74" fmla="*/ 98 w 147"/>
                    <a:gd name="T75" fmla="*/ 0 h 215"/>
                    <a:gd name="T76" fmla="*/ 77 w 147"/>
                    <a:gd name="T77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7" h="215">
                      <a:moveTo>
                        <a:pt x="77" y="0"/>
                      </a:moveTo>
                      <a:lnTo>
                        <a:pt x="71" y="0"/>
                      </a:lnTo>
                      <a:lnTo>
                        <a:pt x="65" y="1"/>
                      </a:lnTo>
                      <a:lnTo>
                        <a:pt x="44" y="6"/>
                      </a:lnTo>
                      <a:lnTo>
                        <a:pt x="25" y="16"/>
                      </a:lnTo>
                      <a:lnTo>
                        <a:pt x="11" y="29"/>
                      </a:lnTo>
                      <a:lnTo>
                        <a:pt x="2" y="46"/>
                      </a:lnTo>
                      <a:lnTo>
                        <a:pt x="0" y="67"/>
                      </a:lnTo>
                      <a:lnTo>
                        <a:pt x="5" y="89"/>
                      </a:lnTo>
                      <a:lnTo>
                        <a:pt x="15" y="105"/>
                      </a:lnTo>
                      <a:lnTo>
                        <a:pt x="27" y="115"/>
                      </a:lnTo>
                      <a:lnTo>
                        <a:pt x="40" y="121"/>
                      </a:lnTo>
                      <a:lnTo>
                        <a:pt x="55" y="125"/>
                      </a:lnTo>
                      <a:lnTo>
                        <a:pt x="82" y="130"/>
                      </a:lnTo>
                      <a:lnTo>
                        <a:pt x="94" y="133"/>
                      </a:lnTo>
                      <a:lnTo>
                        <a:pt x="102" y="139"/>
                      </a:lnTo>
                      <a:lnTo>
                        <a:pt x="106" y="148"/>
                      </a:lnTo>
                      <a:lnTo>
                        <a:pt x="101" y="168"/>
                      </a:lnTo>
                      <a:lnTo>
                        <a:pt x="82" y="176"/>
                      </a:lnTo>
                      <a:lnTo>
                        <a:pt x="62" y="176"/>
                      </a:lnTo>
                      <a:lnTo>
                        <a:pt x="147" y="176"/>
                      </a:lnTo>
                      <a:lnTo>
                        <a:pt x="148" y="174"/>
                      </a:lnTo>
                      <a:lnTo>
                        <a:pt x="154" y="157"/>
                      </a:lnTo>
                      <a:lnTo>
                        <a:pt x="148" y="133"/>
                      </a:lnTo>
                      <a:lnTo>
                        <a:pt x="139" y="116"/>
                      </a:lnTo>
                      <a:lnTo>
                        <a:pt x="127" y="104"/>
                      </a:lnTo>
                      <a:lnTo>
                        <a:pt x="113" y="96"/>
                      </a:lnTo>
                      <a:lnTo>
                        <a:pt x="98" y="91"/>
                      </a:lnTo>
                      <a:lnTo>
                        <a:pt x="69" y="84"/>
                      </a:lnTo>
                      <a:lnTo>
                        <a:pt x="58" y="80"/>
                      </a:lnTo>
                      <a:lnTo>
                        <a:pt x="50" y="74"/>
                      </a:lnTo>
                      <a:lnTo>
                        <a:pt x="51" y="51"/>
                      </a:lnTo>
                      <a:lnTo>
                        <a:pt x="64" y="39"/>
                      </a:lnTo>
                      <a:lnTo>
                        <a:pt x="87" y="38"/>
                      </a:lnTo>
                      <a:lnTo>
                        <a:pt x="109" y="38"/>
                      </a:lnTo>
                      <a:lnTo>
                        <a:pt x="136" y="13"/>
                      </a:lnTo>
                      <a:lnTo>
                        <a:pt x="118" y="5"/>
                      </a:lnTo>
                      <a:lnTo>
                        <a:pt x="98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94" name="Freeform 41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109 w 147"/>
                    <a:gd name="T1" fmla="*/ 38 h 215"/>
                    <a:gd name="T2" fmla="*/ 87 w 147"/>
                    <a:gd name="T3" fmla="*/ 38 h 215"/>
                    <a:gd name="T4" fmla="*/ 106 w 147"/>
                    <a:gd name="T5" fmla="*/ 41 h 215"/>
                    <a:gd name="T6" fmla="*/ 109 w 147"/>
                    <a:gd name="T7" fmla="*/ 38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7" h="215">
                      <a:moveTo>
                        <a:pt x="109" y="38"/>
                      </a:moveTo>
                      <a:lnTo>
                        <a:pt x="87" y="38"/>
                      </a:lnTo>
                      <a:lnTo>
                        <a:pt x="106" y="41"/>
                      </a:lnTo>
                      <a:lnTo>
                        <a:pt x="109" y="38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40995" name="Group 42"/>
              <p:cNvGrpSpPr/>
              <p:nvPr/>
            </p:nvGrpSpPr>
            <p:grpSpPr bwMode="auto">
              <a:xfrm>
                <a:off x="3987" y="-431"/>
                <a:ext cx="296" cy="239"/>
                <a:chOff x="3987" y="-431"/>
                <a:chExt cx="296" cy="239"/>
              </a:xfrm>
            </p:grpSpPr>
            <p:sp>
              <p:nvSpPr>
                <p:cNvPr id="40996" name="Freeform 43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45 w 296"/>
                    <a:gd name="T1" fmla="*/ 37 h 239"/>
                    <a:gd name="T2" fmla="*/ 0 w 296"/>
                    <a:gd name="T3" fmla="*/ 58 h 239"/>
                    <a:gd name="T4" fmla="*/ 96 w 296"/>
                    <a:gd name="T5" fmla="*/ 239 h 239"/>
                    <a:gd name="T6" fmla="*/ 144 w 296"/>
                    <a:gd name="T7" fmla="*/ 230 h 239"/>
                    <a:gd name="T8" fmla="*/ 148 w 296"/>
                    <a:gd name="T9" fmla="*/ 176 h 239"/>
                    <a:gd name="T10" fmla="*/ 108 w 296"/>
                    <a:gd name="T11" fmla="*/ 176 h 239"/>
                    <a:gd name="T12" fmla="*/ 45 w 296"/>
                    <a:gd name="T13" fmla="*/ 37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45" y="37"/>
                      </a:moveTo>
                      <a:lnTo>
                        <a:pt x="0" y="58"/>
                      </a:lnTo>
                      <a:lnTo>
                        <a:pt x="96" y="239"/>
                      </a:lnTo>
                      <a:lnTo>
                        <a:pt x="144" y="230"/>
                      </a:lnTo>
                      <a:lnTo>
                        <a:pt x="148" y="176"/>
                      </a:lnTo>
                      <a:lnTo>
                        <a:pt x="108" y="176"/>
                      </a:lnTo>
                      <a:lnTo>
                        <a:pt x="45" y="3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97" name="Freeform 44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199 w 296"/>
                    <a:gd name="T1" fmla="*/ 77 h 239"/>
                    <a:gd name="T2" fmla="*/ 156 w 296"/>
                    <a:gd name="T3" fmla="*/ 77 h 239"/>
                    <a:gd name="T4" fmla="*/ 218 w 296"/>
                    <a:gd name="T5" fmla="*/ 216 h 239"/>
                    <a:gd name="T6" fmla="*/ 267 w 296"/>
                    <a:gd name="T7" fmla="*/ 207 h 239"/>
                    <a:gd name="T8" fmla="*/ 275 w 296"/>
                    <a:gd name="T9" fmla="*/ 152 h 239"/>
                    <a:gd name="T10" fmla="*/ 235 w 296"/>
                    <a:gd name="T11" fmla="*/ 152 h 239"/>
                    <a:gd name="T12" fmla="*/ 199 w 296"/>
                    <a:gd name="T13" fmla="*/ 77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199" y="77"/>
                      </a:moveTo>
                      <a:lnTo>
                        <a:pt x="156" y="77"/>
                      </a:lnTo>
                      <a:lnTo>
                        <a:pt x="218" y="216"/>
                      </a:lnTo>
                      <a:lnTo>
                        <a:pt x="267" y="207"/>
                      </a:lnTo>
                      <a:lnTo>
                        <a:pt x="275" y="152"/>
                      </a:lnTo>
                      <a:lnTo>
                        <a:pt x="235" y="152"/>
                      </a:lnTo>
                      <a:lnTo>
                        <a:pt x="199" y="7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98" name="Freeform 45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172 w 296"/>
                    <a:gd name="T1" fmla="*/ 19 h 239"/>
                    <a:gd name="T2" fmla="*/ 121 w 296"/>
                    <a:gd name="T3" fmla="*/ 29 h 239"/>
                    <a:gd name="T4" fmla="*/ 108 w 296"/>
                    <a:gd name="T5" fmla="*/ 176 h 239"/>
                    <a:gd name="T6" fmla="*/ 148 w 296"/>
                    <a:gd name="T7" fmla="*/ 176 h 239"/>
                    <a:gd name="T8" fmla="*/ 156 w 296"/>
                    <a:gd name="T9" fmla="*/ 77 h 239"/>
                    <a:gd name="T10" fmla="*/ 199 w 296"/>
                    <a:gd name="T11" fmla="*/ 77 h 239"/>
                    <a:gd name="T12" fmla="*/ 172 w 296"/>
                    <a:gd name="T13" fmla="*/ 19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172" y="19"/>
                      </a:moveTo>
                      <a:lnTo>
                        <a:pt x="121" y="29"/>
                      </a:lnTo>
                      <a:lnTo>
                        <a:pt x="108" y="176"/>
                      </a:lnTo>
                      <a:lnTo>
                        <a:pt x="148" y="176"/>
                      </a:lnTo>
                      <a:lnTo>
                        <a:pt x="156" y="77"/>
                      </a:lnTo>
                      <a:lnTo>
                        <a:pt x="199" y="77"/>
                      </a:lnTo>
                      <a:lnTo>
                        <a:pt x="172" y="1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0999" name="Freeform 46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249 w 296"/>
                    <a:gd name="T1" fmla="*/ 0 h 239"/>
                    <a:gd name="T2" fmla="*/ 235 w 296"/>
                    <a:gd name="T3" fmla="*/ 152 h 239"/>
                    <a:gd name="T4" fmla="*/ 275 w 296"/>
                    <a:gd name="T5" fmla="*/ 152 h 239"/>
                    <a:gd name="T6" fmla="*/ 296 w 296"/>
                    <a:gd name="T7" fmla="*/ 6 h 239"/>
                    <a:gd name="T8" fmla="*/ 249 w 296"/>
                    <a:gd name="T9" fmla="*/ 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" h="239">
                      <a:moveTo>
                        <a:pt x="249" y="0"/>
                      </a:moveTo>
                      <a:lnTo>
                        <a:pt x="235" y="152"/>
                      </a:lnTo>
                      <a:lnTo>
                        <a:pt x="275" y="152"/>
                      </a:lnTo>
                      <a:lnTo>
                        <a:pt x="296" y="6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41000" name="Group 47"/>
              <p:cNvGrpSpPr/>
              <p:nvPr/>
            </p:nvGrpSpPr>
            <p:grpSpPr bwMode="auto">
              <a:xfrm>
                <a:off x="4292" y="-427"/>
                <a:ext cx="179" cy="210"/>
                <a:chOff x="4292" y="-427"/>
                <a:chExt cx="179" cy="210"/>
              </a:xfrm>
            </p:grpSpPr>
            <p:sp>
              <p:nvSpPr>
                <p:cNvPr id="41001" name="Freeform 48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04 w 179"/>
                    <a:gd name="T1" fmla="*/ 0 h 210"/>
                    <a:gd name="T2" fmla="*/ 97 w 179"/>
                    <a:gd name="T3" fmla="*/ 0 h 210"/>
                    <a:gd name="T4" fmla="*/ 76 w 179"/>
                    <a:gd name="T5" fmla="*/ 2 h 210"/>
                    <a:gd name="T6" fmla="*/ 56 w 179"/>
                    <a:gd name="T7" fmla="*/ 10 h 210"/>
                    <a:gd name="T8" fmla="*/ 39 w 179"/>
                    <a:gd name="T9" fmla="*/ 23 h 210"/>
                    <a:gd name="T10" fmla="*/ 25 w 179"/>
                    <a:gd name="T11" fmla="*/ 38 h 210"/>
                    <a:gd name="T12" fmla="*/ 13 w 179"/>
                    <a:gd name="T13" fmla="*/ 57 h 210"/>
                    <a:gd name="T14" fmla="*/ 5 w 179"/>
                    <a:gd name="T15" fmla="*/ 77 h 210"/>
                    <a:gd name="T16" fmla="*/ 3 w 179"/>
                    <a:gd name="T17" fmla="*/ 84 h 210"/>
                    <a:gd name="T18" fmla="*/ 0 w 179"/>
                    <a:gd name="T19" fmla="*/ 108 h 210"/>
                    <a:gd name="T20" fmla="*/ 0 w 179"/>
                    <a:gd name="T21" fmla="*/ 130 h 210"/>
                    <a:gd name="T22" fmla="*/ 3 w 179"/>
                    <a:gd name="T23" fmla="*/ 150 h 210"/>
                    <a:gd name="T24" fmla="*/ 11 w 179"/>
                    <a:gd name="T25" fmla="*/ 168 h 210"/>
                    <a:gd name="T26" fmla="*/ 21 w 179"/>
                    <a:gd name="T27" fmla="*/ 183 h 210"/>
                    <a:gd name="T28" fmla="*/ 35 w 179"/>
                    <a:gd name="T29" fmla="*/ 195 h 210"/>
                    <a:gd name="T30" fmla="*/ 51 w 179"/>
                    <a:gd name="T31" fmla="*/ 204 h 210"/>
                    <a:gd name="T32" fmla="*/ 75 w 179"/>
                    <a:gd name="T33" fmla="*/ 208 h 210"/>
                    <a:gd name="T34" fmla="*/ 95 w 179"/>
                    <a:gd name="T35" fmla="*/ 209 h 210"/>
                    <a:gd name="T36" fmla="*/ 114 w 179"/>
                    <a:gd name="T37" fmla="*/ 207 h 210"/>
                    <a:gd name="T38" fmla="*/ 131 w 179"/>
                    <a:gd name="T39" fmla="*/ 201 h 210"/>
                    <a:gd name="T40" fmla="*/ 147 w 179"/>
                    <a:gd name="T41" fmla="*/ 193 h 210"/>
                    <a:gd name="T42" fmla="*/ 138 w 179"/>
                    <a:gd name="T43" fmla="*/ 172 h 210"/>
                    <a:gd name="T44" fmla="*/ 96 w 179"/>
                    <a:gd name="T45" fmla="*/ 172 h 210"/>
                    <a:gd name="T46" fmla="*/ 70 w 179"/>
                    <a:gd name="T47" fmla="*/ 163 h 210"/>
                    <a:gd name="T48" fmla="*/ 55 w 179"/>
                    <a:gd name="T49" fmla="*/ 149 h 210"/>
                    <a:gd name="T50" fmla="*/ 48 w 179"/>
                    <a:gd name="T51" fmla="*/ 131 h 210"/>
                    <a:gd name="T52" fmla="*/ 48 w 179"/>
                    <a:gd name="T53" fmla="*/ 112 h 210"/>
                    <a:gd name="T54" fmla="*/ 176 w 179"/>
                    <a:gd name="T55" fmla="*/ 112 h 210"/>
                    <a:gd name="T56" fmla="*/ 177 w 179"/>
                    <a:gd name="T57" fmla="*/ 106 h 210"/>
                    <a:gd name="T58" fmla="*/ 179 w 179"/>
                    <a:gd name="T59" fmla="*/ 84 h 210"/>
                    <a:gd name="T60" fmla="*/ 179 w 179"/>
                    <a:gd name="T61" fmla="*/ 82 h 210"/>
                    <a:gd name="T62" fmla="*/ 136 w 179"/>
                    <a:gd name="T63" fmla="*/ 82 h 210"/>
                    <a:gd name="T64" fmla="*/ 60 w 179"/>
                    <a:gd name="T65" fmla="*/ 68 h 210"/>
                    <a:gd name="T66" fmla="*/ 70 w 179"/>
                    <a:gd name="T67" fmla="*/ 52 h 210"/>
                    <a:gd name="T68" fmla="*/ 85 w 179"/>
                    <a:gd name="T69" fmla="*/ 39 h 210"/>
                    <a:gd name="T70" fmla="*/ 104 w 179"/>
                    <a:gd name="T71" fmla="*/ 35 h 210"/>
                    <a:gd name="T72" fmla="*/ 166 w 179"/>
                    <a:gd name="T73" fmla="*/ 35 h 210"/>
                    <a:gd name="T74" fmla="*/ 163 w 179"/>
                    <a:gd name="T75" fmla="*/ 29 h 210"/>
                    <a:gd name="T76" fmla="*/ 150 w 179"/>
                    <a:gd name="T77" fmla="*/ 17 h 210"/>
                    <a:gd name="T78" fmla="*/ 134 w 179"/>
                    <a:gd name="T79" fmla="*/ 7 h 210"/>
                    <a:gd name="T80" fmla="*/ 111 w 179"/>
                    <a:gd name="T81" fmla="*/ 0 h 210"/>
                    <a:gd name="T82" fmla="*/ 104 w 179"/>
                    <a:gd name="T83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9" h="210">
                      <a:moveTo>
                        <a:pt x="104" y="0"/>
                      </a:moveTo>
                      <a:lnTo>
                        <a:pt x="97" y="0"/>
                      </a:lnTo>
                      <a:lnTo>
                        <a:pt x="76" y="2"/>
                      </a:lnTo>
                      <a:lnTo>
                        <a:pt x="56" y="10"/>
                      </a:lnTo>
                      <a:lnTo>
                        <a:pt x="39" y="23"/>
                      </a:lnTo>
                      <a:lnTo>
                        <a:pt x="25" y="38"/>
                      </a:lnTo>
                      <a:lnTo>
                        <a:pt x="13" y="57"/>
                      </a:lnTo>
                      <a:lnTo>
                        <a:pt x="5" y="77"/>
                      </a:lnTo>
                      <a:lnTo>
                        <a:pt x="3" y="84"/>
                      </a:lnTo>
                      <a:lnTo>
                        <a:pt x="0" y="108"/>
                      </a:lnTo>
                      <a:lnTo>
                        <a:pt x="0" y="130"/>
                      </a:lnTo>
                      <a:lnTo>
                        <a:pt x="3" y="150"/>
                      </a:lnTo>
                      <a:lnTo>
                        <a:pt x="11" y="168"/>
                      </a:lnTo>
                      <a:lnTo>
                        <a:pt x="21" y="183"/>
                      </a:lnTo>
                      <a:lnTo>
                        <a:pt x="35" y="195"/>
                      </a:lnTo>
                      <a:lnTo>
                        <a:pt x="51" y="204"/>
                      </a:lnTo>
                      <a:lnTo>
                        <a:pt x="75" y="208"/>
                      </a:lnTo>
                      <a:lnTo>
                        <a:pt x="95" y="209"/>
                      </a:lnTo>
                      <a:lnTo>
                        <a:pt x="114" y="207"/>
                      </a:lnTo>
                      <a:lnTo>
                        <a:pt x="131" y="201"/>
                      </a:lnTo>
                      <a:lnTo>
                        <a:pt x="147" y="193"/>
                      </a:lnTo>
                      <a:lnTo>
                        <a:pt x="138" y="172"/>
                      </a:lnTo>
                      <a:lnTo>
                        <a:pt x="96" y="172"/>
                      </a:lnTo>
                      <a:lnTo>
                        <a:pt x="70" y="163"/>
                      </a:lnTo>
                      <a:lnTo>
                        <a:pt x="55" y="149"/>
                      </a:lnTo>
                      <a:lnTo>
                        <a:pt x="48" y="131"/>
                      </a:lnTo>
                      <a:lnTo>
                        <a:pt x="48" y="112"/>
                      </a:lnTo>
                      <a:lnTo>
                        <a:pt x="176" y="112"/>
                      </a:lnTo>
                      <a:lnTo>
                        <a:pt x="177" y="106"/>
                      </a:lnTo>
                      <a:lnTo>
                        <a:pt x="179" y="84"/>
                      </a:lnTo>
                      <a:lnTo>
                        <a:pt x="179" y="82"/>
                      </a:lnTo>
                      <a:lnTo>
                        <a:pt x="136" y="82"/>
                      </a:lnTo>
                      <a:lnTo>
                        <a:pt x="60" y="68"/>
                      </a:lnTo>
                      <a:lnTo>
                        <a:pt x="70" y="52"/>
                      </a:lnTo>
                      <a:lnTo>
                        <a:pt x="85" y="39"/>
                      </a:lnTo>
                      <a:lnTo>
                        <a:pt x="104" y="35"/>
                      </a:lnTo>
                      <a:lnTo>
                        <a:pt x="166" y="35"/>
                      </a:lnTo>
                      <a:lnTo>
                        <a:pt x="163" y="29"/>
                      </a:lnTo>
                      <a:lnTo>
                        <a:pt x="150" y="17"/>
                      </a:lnTo>
                      <a:lnTo>
                        <a:pt x="134" y="7"/>
                      </a:lnTo>
                      <a:lnTo>
                        <a:pt x="111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1002" name="Freeform 49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32 w 179"/>
                    <a:gd name="T1" fmla="*/ 157 h 210"/>
                    <a:gd name="T2" fmla="*/ 115 w 179"/>
                    <a:gd name="T3" fmla="*/ 167 h 210"/>
                    <a:gd name="T4" fmla="*/ 96 w 179"/>
                    <a:gd name="T5" fmla="*/ 172 h 210"/>
                    <a:gd name="T6" fmla="*/ 138 w 179"/>
                    <a:gd name="T7" fmla="*/ 172 h 210"/>
                    <a:gd name="T8" fmla="*/ 132 w 179"/>
                    <a:gd name="T9" fmla="*/ 1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210">
                      <a:moveTo>
                        <a:pt x="132" y="157"/>
                      </a:moveTo>
                      <a:lnTo>
                        <a:pt x="115" y="167"/>
                      </a:lnTo>
                      <a:lnTo>
                        <a:pt x="96" y="172"/>
                      </a:lnTo>
                      <a:lnTo>
                        <a:pt x="138" y="172"/>
                      </a:lnTo>
                      <a:lnTo>
                        <a:pt x="132" y="15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1003" name="Freeform 50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76 w 179"/>
                    <a:gd name="T1" fmla="*/ 112 h 210"/>
                    <a:gd name="T2" fmla="*/ 48 w 179"/>
                    <a:gd name="T3" fmla="*/ 112 h 210"/>
                    <a:gd name="T4" fmla="*/ 172 w 179"/>
                    <a:gd name="T5" fmla="*/ 131 h 210"/>
                    <a:gd name="T6" fmla="*/ 176 w 179"/>
                    <a:gd name="T7" fmla="*/ 112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9" h="210">
                      <a:moveTo>
                        <a:pt x="176" y="112"/>
                      </a:moveTo>
                      <a:lnTo>
                        <a:pt x="48" y="112"/>
                      </a:lnTo>
                      <a:lnTo>
                        <a:pt x="172" y="131"/>
                      </a:lnTo>
                      <a:lnTo>
                        <a:pt x="176" y="11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1004" name="Freeform 51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66 w 179"/>
                    <a:gd name="T1" fmla="*/ 35 h 210"/>
                    <a:gd name="T2" fmla="*/ 104 w 179"/>
                    <a:gd name="T3" fmla="*/ 35 h 210"/>
                    <a:gd name="T4" fmla="*/ 126 w 179"/>
                    <a:gd name="T5" fmla="*/ 45 h 210"/>
                    <a:gd name="T6" fmla="*/ 135 w 179"/>
                    <a:gd name="T7" fmla="*/ 62 h 210"/>
                    <a:gd name="T8" fmla="*/ 136 w 179"/>
                    <a:gd name="T9" fmla="*/ 82 h 210"/>
                    <a:gd name="T10" fmla="*/ 179 w 179"/>
                    <a:gd name="T11" fmla="*/ 82 h 210"/>
                    <a:gd name="T12" fmla="*/ 177 w 179"/>
                    <a:gd name="T13" fmla="*/ 62 h 210"/>
                    <a:gd name="T14" fmla="*/ 172 w 179"/>
                    <a:gd name="T15" fmla="*/ 44 h 210"/>
                    <a:gd name="T16" fmla="*/ 166 w 179"/>
                    <a:gd name="T17" fmla="*/ 3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9" h="210">
                      <a:moveTo>
                        <a:pt x="166" y="35"/>
                      </a:moveTo>
                      <a:lnTo>
                        <a:pt x="104" y="35"/>
                      </a:lnTo>
                      <a:lnTo>
                        <a:pt x="126" y="45"/>
                      </a:lnTo>
                      <a:lnTo>
                        <a:pt x="135" y="62"/>
                      </a:lnTo>
                      <a:lnTo>
                        <a:pt x="136" y="82"/>
                      </a:lnTo>
                      <a:lnTo>
                        <a:pt x="179" y="82"/>
                      </a:lnTo>
                      <a:lnTo>
                        <a:pt x="177" y="62"/>
                      </a:lnTo>
                      <a:lnTo>
                        <a:pt x="172" y="44"/>
                      </a:lnTo>
                      <a:lnTo>
                        <a:pt x="166" y="35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41005" name="Group 52"/>
              <p:cNvGrpSpPr/>
              <p:nvPr/>
            </p:nvGrpSpPr>
            <p:grpSpPr bwMode="auto">
              <a:xfrm>
                <a:off x="4496" y="-428"/>
                <a:ext cx="110" cy="214"/>
                <a:chOff x="4496" y="-428"/>
                <a:chExt cx="110" cy="214"/>
              </a:xfrm>
            </p:grpSpPr>
            <p:sp>
              <p:nvSpPr>
                <p:cNvPr id="41006" name="Freeform 53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48 w 110"/>
                    <a:gd name="T1" fmla="*/ 9 h 214"/>
                    <a:gd name="T2" fmla="*/ 0 w 110"/>
                    <a:gd name="T3" fmla="*/ 13 h 214"/>
                    <a:gd name="T4" fmla="*/ 13 w 110"/>
                    <a:gd name="T5" fmla="*/ 214 h 214"/>
                    <a:gd name="T6" fmla="*/ 62 w 110"/>
                    <a:gd name="T7" fmla="*/ 210 h 214"/>
                    <a:gd name="T8" fmla="*/ 54 w 110"/>
                    <a:gd name="T9" fmla="*/ 85 h 214"/>
                    <a:gd name="T10" fmla="*/ 64 w 110"/>
                    <a:gd name="T11" fmla="*/ 65 h 214"/>
                    <a:gd name="T12" fmla="*/ 79 w 110"/>
                    <a:gd name="T13" fmla="*/ 51 h 214"/>
                    <a:gd name="T14" fmla="*/ 97 w 110"/>
                    <a:gd name="T15" fmla="*/ 47 h 214"/>
                    <a:gd name="T16" fmla="*/ 105 w 110"/>
                    <a:gd name="T17" fmla="*/ 47 h 214"/>
                    <a:gd name="T18" fmla="*/ 105 w 110"/>
                    <a:gd name="T19" fmla="*/ 46 h 214"/>
                    <a:gd name="T20" fmla="*/ 51 w 110"/>
                    <a:gd name="T21" fmla="*/ 46 h 214"/>
                    <a:gd name="T22" fmla="*/ 48 w 110"/>
                    <a:gd name="T23" fmla="*/ 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0" h="214">
                      <a:moveTo>
                        <a:pt x="48" y="9"/>
                      </a:moveTo>
                      <a:lnTo>
                        <a:pt x="0" y="13"/>
                      </a:lnTo>
                      <a:lnTo>
                        <a:pt x="13" y="214"/>
                      </a:lnTo>
                      <a:lnTo>
                        <a:pt x="62" y="210"/>
                      </a:lnTo>
                      <a:lnTo>
                        <a:pt x="54" y="85"/>
                      </a:lnTo>
                      <a:lnTo>
                        <a:pt x="64" y="65"/>
                      </a:lnTo>
                      <a:lnTo>
                        <a:pt x="79" y="51"/>
                      </a:lnTo>
                      <a:lnTo>
                        <a:pt x="97" y="47"/>
                      </a:lnTo>
                      <a:lnTo>
                        <a:pt x="105" y="47"/>
                      </a:lnTo>
                      <a:lnTo>
                        <a:pt x="105" y="46"/>
                      </a:lnTo>
                      <a:lnTo>
                        <a:pt x="51" y="4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1007" name="Freeform 54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105 w 110"/>
                    <a:gd name="T1" fmla="*/ 47 h 214"/>
                    <a:gd name="T2" fmla="*/ 97 w 110"/>
                    <a:gd name="T3" fmla="*/ 47 h 214"/>
                    <a:gd name="T4" fmla="*/ 105 w 110"/>
                    <a:gd name="T5" fmla="*/ 48 h 214"/>
                    <a:gd name="T6" fmla="*/ 105 w 110"/>
                    <a:gd name="T7" fmla="*/ 47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0" h="214">
                      <a:moveTo>
                        <a:pt x="105" y="47"/>
                      </a:moveTo>
                      <a:lnTo>
                        <a:pt x="97" y="47"/>
                      </a:lnTo>
                      <a:lnTo>
                        <a:pt x="105" y="48"/>
                      </a:lnTo>
                      <a:lnTo>
                        <a:pt x="105" y="4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1008" name="Freeform 55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102 w 110"/>
                    <a:gd name="T1" fmla="*/ 0 h 214"/>
                    <a:gd name="T2" fmla="*/ 95 w 110"/>
                    <a:gd name="T3" fmla="*/ 0 h 214"/>
                    <a:gd name="T4" fmla="*/ 75 w 110"/>
                    <a:gd name="T5" fmla="*/ 7 h 214"/>
                    <a:gd name="T6" fmla="*/ 62 w 110"/>
                    <a:gd name="T7" fmla="*/ 22 h 214"/>
                    <a:gd name="T8" fmla="*/ 53 w 110"/>
                    <a:gd name="T9" fmla="*/ 42 h 214"/>
                    <a:gd name="T10" fmla="*/ 51 w 110"/>
                    <a:gd name="T11" fmla="*/ 46 h 214"/>
                    <a:gd name="T12" fmla="*/ 105 w 110"/>
                    <a:gd name="T13" fmla="*/ 46 h 214"/>
                    <a:gd name="T14" fmla="*/ 109 w 110"/>
                    <a:gd name="T15" fmla="*/ 1 h 214"/>
                    <a:gd name="T16" fmla="*/ 106 w 110"/>
                    <a:gd name="T17" fmla="*/ 0 h 214"/>
                    <a:gd name="T18" fmla="*/ 102 w 110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0" h="214">
                      <a:moveTo>
                        <a:pt x="102" y="0"/>
                      </a:moveTo>
                      <a:lnTo>
                        <a:pt x="95" y="0"/>
                      </a:lnTo>
                      <a:lnTo>
                        <a:pt x="75" y="7"/>
                      </a:lnTo>
                      <a:lnTo>
                        <a:pt x="62" y="22"/>
                      </a:lnTo>
                      <a:lnTo>
                        <a:pt x="53" y="42"/>
                      </a:lnTo>
                      <a:lnTo>
                        <a:pt x="51" y="46"/>
                      </a:lnTo>
                      <a:lnTo>
                        <a:pt x="105" y="46"/>
                      </a:lnTo>
                      <a:lnTo>
                        <a:pt x="109" y="1"/>
                      </a:lnTo>
                      <a:lnTo>
                        <a:pt x="106" y="0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</p:grpSp>
      </p:grpSp>
      <p:sp>
        <p:nvSpPr>
          <p:cNvPr id="41009" name="矩形 58"/>
          <p:cNvSpPr>
            <a:spLocks noChangeArrowheads="1"/>
          </p:cNvSpPr>
          <p:nvPr/>
        </p:nvSpPr>
        <p:spPr bwMode="auto">
          <a:xfrm>
            <a:off x="1066800" y="2457450"/>
            <a:ext cx="6315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latin typeface="GCFrutiger" pitchFamily="50" charset="0"/>
              </a:rPr>
              <a:t>What other things need air?</a:t>
            </a:r>
            <a:endParaRPr lang="zh-CN" altLang="en-US" sz="3600">
              <a:latin typeface="GCFrutiger" pitchFamily="50" charset="0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1066800" y="3295650"/>
            <a:ext cx="6750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  <a:latin typeface="GCFrutiger" pitchFamily="50" charset="0"/>
              </a:rPr>
              <a:t>Kites, hot-air balloons, planes </a:t>
            </a:r>
          </a:p>
          <a:p>
            <a:r>
              <a:rPr lang="en-US" altLang="zh-CN" sz="3600">
                <a:solidFill>
                  <a:srgbClr val="FF6600"/>
                </a:solidFill>
                <a:latin typeface="GCFrutiger" pitchFamily="50" charset="0"/>
              </a:rPr>
              <a:t>and birds.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矩形 1"/>
          <p:cNvSpPr>
            <a:spLocks noChangeArrowheads="1"/>
          </p:cNvSpPr>
          <p:nvPr/>
        </p:nvSpPr>
        <p:spPr bwMode="auto">
          <a:xfrm>
            <a:off x="685800" y="1676400"/>
            <a:ext cx="80010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/>
              <a:t>Look at the _____ and the ______.</a:t>
            </a:r>
          </a:p>
          <a:p>
            <a:pPr>
              <a:lnSpc>
                <a:spcPct val="200000"/>
              </a:lnSpc>
            </a:pPr>
            <a:r>
              <a:rPr lang="en-US" altLang="zh-CN" sz="3600"/>
              <a:t>Look at the _____ and the _____.</a:t>
            </a:r>
          </a:p>
          <a:p>
            <a:pPr>
              <a:lnSpc>
                <a:spcPct val="200000"/>
              </a:lnSpc>
            </a:pPr>
            <a:r>
              <a:rPr lang="en-US" altLang="zh-CN" sz="3600"/>
              <a:t>They all need it too.</a:t>
            </a:r>
          </a:p>
          <a:p>
            <a:pPr>
              <a:lnSpc>
                <a:spcPct val="200000"/>
              </a:lnSpc>
            </a:pPr>
            <a:r>
              <a:rPr lang="en-US" altLang="zh-CN" sz="3600"/>
              <a:t>It keeps them _____ in the sky.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276600" y="2044700"/>
            <a:ext cx="903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kite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084888" y="2044700"/>
            <a:ext cx="1671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balloon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148013" y="3124200"/>
            <a:ext cx="1312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plane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272213" y="3124200"/>
            <a:ext cx="954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bird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16338" y="5314950"/>
            <a:ext cx="1057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6600"/>
                </a:solidFill>
              </a:rPr>
              <a:t>high</a:t>
            </a:r>
            <a:endParaRPr lang="zh-CN" altLang="en-US">
              <a:solidFill>
                <a:srgbClr val="FF66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71600" y="533400"/>
            <a:ext cx="668644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Think and complete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组合 61"/>
          <p:cNvGrpSpPr/>
          <p:nvPr/>
        </p:nvGrpSpPr>
        <p:grpSpPr bwMode="auto">
          <a:xfrm>
            <a:off x="228600" y="304800"/>
            <a:ext cx="4724400" cy="838200"/>
            <a:chOff x="0" y="0"/>
            <a:chExt cx="2743200" cy="485775"/>
          </a:xfrm>
        </p:grpSpPr>
        <p:pic>
          <p:nvPicPr>
            <p:cNvPr id="45058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1430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59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09675" y="76200"/>
              <a:ext cx="15335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0" name="矩形 5"/>
          <p:cNvSpPr>
            <a:spLocks noChangeArrowheads="1"/>
          </p:cNvSpPr>
          <p:nvPr/>
        </p:nvSpPr>
        <p:spPr bwMode="auto">
          <a:xfrm>
            <a:off x="1371600" y="1676400"/>
            <a:ext cx="6126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 </a:t>
            </a:r>
            <a:r>
              <a:rPr lang="en-US" altLang="zh-CN" sz="3600">
                <a:solidFill>
                  <a:srgbClr val="FF6600"/>
                </a:solidFill>
              </a:rPr>
              <a:t>keep</a:t>
            </a:r>
            <a:r>
              <a:rPr lang="en-US" altLang="zh-CN" sz="3600"/>
              <a:t>s them high in the sky.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" y="4876800"/>
            <a:ext cx="1770063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00600" y="2438400"/>
            <a:ext cx="3694113" cy="216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D:\NOT SB 1A～5D （转）\4D（转）\08.2.p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2000" y="2667000"/>
            <a:ext cx="1752600" cy="153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4" name="Picture 11" descr="D:\NOT SB 1A～5D （转）\4D（转）\13.0.i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95600" y="4876800"/>
            <a:ext cx="21066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D:\NOT SB 1A～5D （转）\4D（转）\09.07.p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62600" y="5029200"/>
            <a:ext cx="2209800" cy="152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地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6050"/>
            <a:ext cx="548640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038600" y="533400"/>
            <a:ext cx="4876800" cy="19812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This is our home.</a:t>
            </a:r>
          </a:p>
        </p:txBody>
      </p:sp>
      <p:sp>
        <p:nvSpPr>
          <p:cNvPr id="4" name="矩形 3"/>
          <p:cNvSpPr/>
          <p:nvPr/>
        </p:nvSpPr>
        <p:spPr>
          <a:xfrm>
            <a:off x="228600" y="304800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Look and read</a:t>
            </a:r>
            <a:endParaRPr lang="zh-CN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20" name="矩形 6150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4"/>
          <p:cNvSpPr>
            <a:spLocks noChangeArrowheads="1"/>
          </p:cNvSpPr>
          <p:nvPr/>
        </p:nvSpPr>
        <p:spPr bwMode="auto">
          <a:xfrm>
            <a:off x="685800" y="1150938"/>
            <a:ext cx="800100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6600"/>
                </a:solidFill>
                <a:latin typeface="GCFrutiger" pitchFamily="50" charset="0"/>
              </a:rPr>
              <a:t>It is air.</a:t>
            </a:r>
          </a:p>
          <a:p>
            <a:endParaRPr lang="en-US" altLang="zh-CN" sz="1100" dirty="0">
              <a:latin typeface="GCFrutiger" pitchFamily="50" charset="0"/>
            </a:endParaRPr>
          </a:p>
          <a:p>
            <a:r>
              <a:rPr lang="en-US" altLang="zh-CN" sz="2400" dirty="0">
                <a:latin typeface="GCFrutiger" pitchFamily="50" charset="0"/>
              </a:rPr>
              <a:t>It has no </a:t>
            </a:r>
            <a:r>
              <a:rPr lang="en-US" altLang="zh-CN" sz="2400" dirty="0" err="1">
                <a:latin typeface="GCFrutiger" pitchFamily="50" charset="0"/>
              </a:rPr>
              <a:t>colour</a:t>
            </a:r>
            <a:r>
              <a:rPr lang="en-US" altLang="zh-CN" sz="2400" dirty="0">
                <a:latin typeface="GCFrutiger" pitchFamily="50" charset="0"/>
              </a:rPr>
              <a:t> or shape.</a:t>
            </a:r>
          </a:p>
          <a:p>
            <a:r>
              <a:rPr lang="en-US" altLang="zh-CN" sz="2400" dirty="0">
                <a:latin typeface="GCFrutiger" pitchFamily="50" charset="0"/>
              </a:rPr>
              <a:t>It has no smell or taste.</a:t>
            </a:r>
          </a:p>
          <a:p>
            <a:r>
              <a:rPr lang="en-US" altLang="zh-CN" sz="2400" dirty="0">
                <a:latin typeface="GCFrutiger" pitchFamily="50" charset="0"/>
              </a:rPr>
              <a:t>We cannot see it, but we can feel it.</a:t>
            </a:r>
          </a:p>
          <a:p>
            <a:endParaRPr lang="en-US" altLang="zh-CN" sz="1100" dirty="0">
              <a:latin typeface="GCFrutiger" pitchFamily="50" charset="0"/>
            </a:endParaRPr>
          </a:p>
          <a:p>
            <a:r>
              <a:rPr lang="en-US" altLang="zh-CN" sz="2400" dirty="0">
                <a:latin typeface="GCFrutiger" pitchFamily="50" charset="0"/>
              </a:rPr>
              <a:t>It is everywhere.</a:t>
            </a:r>
          </a:p>
          <a:p>
            <a:r>
              <a:rPr lang="en-US" altLang="zh-CN" sz="2400" dirty="0">
                <a:latin typeface="GCFrutiger" pitchFamily="50" charset="0"/>
              </a:rPr>
              <a:t>It is important to all people.</a:t>
            </a:r>
          </a:p>
          <a:p>
            <a:r>
              <a:rPr lang="en-US" altLang="zh-CN" sz="2400" dirty="0">
                <a:latin typeface="GCFrutiger" pitchFamily="50" charset="0"/>
              </a:rPr>
              <a:t>It is also important to animals and plants.</a:t>
            </a:r>
          </a:p>
          <a:p>
            <a:r>
              <a:rPr lang="en-US" altLang="zh-CN" sz="2400" dirty="0">
                <a:latin typeface="GCFrutiger" pitchFamily="50" charset="0"/>
              </a:rPr>
              <a:t>We all need it to keep us alive.</a:t>
            </a:r>
          </a:p>
          <a:p>
            <a:endParaRPr lang="en-US" altLang="zh-CN" sz="1100" dirty="0">
              <a:latin typeface="GCFrutiger" pitchFamily="50" charset="0"/>
            </a:endParaRPr>
          </a:p>
          <a:p>
            <a:r>
              <a:rPr lang="en-US" altLang="zh-CN" sz="2400" dirty="0">
                <a:latin typeface="GCFrutiger" pitchFamily="50" charset="0"/>
              </a:rPr>
              <a:t>Look at the kite and the balloon.</a:t>
            </a:r>
          </a:p>
          <a:p>
            <a:r>
              <a:rPr lang="en-US" altLang="zh-CN" sz="2400" dirty="0">
                <a:latin typeface="GCFrutiger" pitchFamily="50" charset="0"/>
              </a:rPr>
              <a:t>Look at the plane and the bird.</a:t>
            </a:r>
          </a:p>
          <a:p>
            <a:r>
              <a:rPr lang="en-US" altLang="zh-CN" sz="2400" dirty="0">
                <a:latin typeface="GCFrutiger" pitchFamily="50" charset="0"/>
              </a:rPr>
              <a:t>They all need it too.</a:t>
            </a:r>
          </a:p>
          <a:p>
            <a:r>
              <a:rPr lang="en-US" altLang="zh-CN" sz="2400" dirty="0">
                <a:latin typeface="GCFrutiger" pitchFamily="50" charset="0"/>
              </a:rPr>
              <a:t>It keeps them high in the sky.</a:t>
            </a:r>
          </a:p>
          <a:p>
            <a:endParaRPr lang="en-US" altLang="zh-CN" sz="1100" dirty="0">
              <a:latin typeface="GCFrutiger" pitchFamily="50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3400" y="304799"/>
            <a:ext cx="400462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Read and recite</a:t>
            </a:r>
            <a:endParaRPr lang="zh-CN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zh-CN" altLang="zh-CN" smtClean="0">
              <a:ea typeface="宋体" panose="02010600030101010101" pitchFamily="2" charset="-122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 smtClean="0">
              <a:ea typeface="宋体" panose="02010600030101010101" pitchFamily="2" charset="-122"/>
            </a:endParaRPr>
          </a:p>
        </p:txBody>
      </p:sp>
      <p:pic>
        <p:nvPicPr>
          <p:cNvPr id="49155" name="Picture 4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矩形 26630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10000">
    <p:wheel spokes="1"/>
    <p:sndAc>
      <p:stSnd loop="1">
        <p:snd r:embed="rId3" name="Инструментальная_музыка_-_Мишель_Легран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 smtClean="0">
              <a:ea typeface="宋体" panose="02010600030101010101" pitchFamily="2" charset="-122"/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zh-CN" smtClean="0">
              <a:ea typeface="宋体" panose="02010600030101010101" pitchFamily="2" charset="-122"/>
            </a:endParaRPr>
          </a:p>
        </p:txBody>
      </p:sp>
      <p:pic>
        <p:nvPicPr>
          <p:cNvPr id="54275" name="Picture 4" descr="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 smtClean="0">
              <a:ea typeface="宋体" panose="02010600030101010101" pitchFamily="2" charset="-122"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zh-CN" smtClean="0">
              <a:ea typeface="宋体" panose="02010600030101010101" pitchFamily="2" charset="-122"/>
            </a:endParaRPr>
          </a:p>
        </p:txBody>
      </p:sp>
      <p:pic>
        <p:nvPicPr>
          <p:cNvPr id="55299" name="Picture 4" descr="81wa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5" descr="D:\NOT SB 1A～5D （转）\4D（转）\09.07.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02138" y="0"/>
            <a:ext cx="4741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81400"/>
            <a:ext cx="3810000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38600" y="762000"/>
            <a:ext cx="4771112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323" name="Picture 6" descr="c:\DOCUME~1\ADMINI~1\APPLIC~1\360se6\USERDA~1\Temp\193004~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04800"/>
            <a:ext cx="2946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181600" y="4876800"/>
            <a:ext cx="2927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0070C0"/>
                </a:solidFill>
              </a:rPr>
              <a:t>parachute</a:t>
            </a:r>
            <a:endParaRPr lang="zh-CN" altLang="en-US" sz="48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组合 117"/>
          <p:cNvGrpSpPr/>
          <p:nvPr/>
        </p:nvGrpSpPr>
        <p:grpSpPr bwMode="auto">
          <a:xfrm>
            <a:off x="228600" y="304800"/>
            <a:ext cx="3581400" cy="990600"/>
            <a:chOff x="461651" y="569696"/>
            <a:chExt cx="2082432" cy="543741"/>
          </a:xfrm>
        </p:grpSpPr>
        <p:sp>
          <p:nvSpPr>
            <p:cNvPr id="58370" name="object 49"/>
            <p:cNvSpPr>
              <a:spLocks noChangeArrowheads="1"/>
            </p:cNvSpPr>
            <p:nvPr/>
          </p:nvSpPr>
          <p:spPr bwMode="auto">
            <a:xfrm>
              <a:off x="461651" y="569696"/>
              <a:ext cx="1201861" cy="543741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58371" name="object 50"/>
            <p:cNvSpPr>
              <a:spLocks noChangeArrowheads="1"/>
            </p:cNvSpPr>
            <p:nvPr/>
          </p:nvSpPr>
          <p:spPr bwMode="auto">
            <a:xfrm>
              <a:off x="1738262" y="777411"/>
              <a:ext cx="113740" cy="136717"/>
            </a:xfrm>
            <a:custGeom>
              <a:avLst/>
              <a:gdLst>
                <a:gd name="T0" fmla="*/ 55028 w 113740"/>
                <a:gd name="T1" fmla="*/ 27351 h 136717"/>
                <a:gd name="T2" fmla="*/ 63864 w 113740"/>
                <a:gd name="T3" fmla="*/ 49606 h 136717"/>
                <a:gd name="T4" fmla="*/ 0 w 113740"/>
                <a:gd name="T5" fmla="*/ 96207 h 136717"/>
                <a:gd name="T6" fmla="*/ 9634 w 113740"/>
                <a:gd name="T7" fmla="*/ 124777 h 136717"/>
                <a:gd name="T8" fmla="*/ 30529 w 113740"/>
                <a:gd name="T9" fmla="*/ 136717 h 136717"/>
                <a:gd name="T10" fmla="*/ 59124 w 113740"/>
                <a:gd name="T11" fmla="*/ 129849 h 136717"/>
                <a:gd name="T12" fmla="*/ 113688 w 113740"/>
                <a:gd name="T13" fmla="*/ 122827 h 136717"/>
                <a:gd name="T14" fmla="*/ 36242 w 113740"/>
                <a:gd name="T15" fmla="*/ 113093 h 136717"/>
                <a:gd name="T16" fmla="*/ 30080 w 113740"/>
                <a:gd name="T17" fmla="*/ 107556 h 136717"/>
                <a:gd name="T18" fmla="*/ 30532 w 113740"/>
                <a:gd name="T19" fmla="*/ 90472 h 136717"/>
                <a:gd name="T20" fmla="*/ 49127 w 113740"/>
                <a:gd name="T21" fmla="*/ 75522 h 136717"/>
                <a:gd name="T22" fmla="*/ 92934 w 113740"/>
                <a:gd name="T23" fmla="*/ 44043 h 136717"/>
                <a:gd name="T24" fmla="*/ 92198 w 113740"/>
                <a:gd name="T25" fmla="*/ 33413 h 136717"/>
                <a:gd name="T26" fmla="*/ 113688 w 113740"/>
                <a:gd name="T27" fmla="*/ 122827 h 136717"/>
                <a:gd name="T28" fmla="*/ 78855 w 113740"/>
                <a:gd name="T29" fmla="*/ 128407 h 136717"/>
                <a:gd name="T30" fmla="*/ 102614 w 113740"/>
                <a:gd name="T31" fmla="*/ 130072 h 136717"/>
                <a:gd name="T32" fmla="*/ 113688 w 113740"/>
                <a:gd name="T33" fmla="*/ 122827 h 136717"/>
                <a:gd name="T34" fmla="*/ 49127 w 113740"/>
                <a:gd name="T35" fmla="*/ 75522 h 136717"/>
                <a:gd name="T36" fmla="*/ 61210 w 113740"/>
                <a:gd name="T37" fmla="*/ 107556 h 136717"/>
                <a:gd name="T38" fmla="*/ 46922 w 113740"/>
                <a:gd name="T39" fmla="*/ 112991 h 136717"/>
                <a:gd name="T40" fmla="*/ 113442 w 113740"/>
                <a:gd name="T41" fmla="*/ 113093 h 136717"/>
                <a:gd name="T42" fmla="*/ 101126 w 113740"/>
                <a:gd name="T43" fmla="*/ 108610 h 136717"/>
                <a:gd name="T44" fmla="*/ 96405 w 113740"/>
                <a:gd name="T45" fmla="*/ 96207 h 136717"/>
                <a:gd name="T46" fmla="*/ 95411 w 113740"/>
                <a:gd name="T47" fmla="*/ 80822 h 136717"/>
                <a:gd name="T48" fmla="*/ 113216 w 113740"/>
                <a:gd name="T49" fmla="*/ 104139 h 136717"/>
                <a:gd name="T50" fmla="*/ 105914 w 113740"/>
                <a:gd name="T51" fmla="*/ 108153 h 136717"/>
                <a:gd name="T52" fmla="*/ 101126 w 113740"/>
                <a:gd name="T53" fmla="*/ 108610 h 136717"/>
                <a:gd name="T54" fmla="*/ 113216 w 113740"/>
                <a:gd name="T55" fmla="*/ 104139 h 136717"/>
                <a:gd name="T56" fmla="*/ 11558 w 113740"/>
                <a:gd name="T57" fmla="*/ 19767 h 136717"/>
                <a:gd name="T58" fmla="*/ 30137 w 113740"/>
                <a:gd name="T59" fmla="*/ 33559 h 136717"/>
                <a:gd name="T60" fmla="*/ 55028 w 113740"/>
                <a:gd name="T61" fmla="*/ 27351 h 136717"/>
                <a:gd name="T62" fmla="*/ 87901 w 113740"/>
                <a:gd name="T63" fmla="*/ 18026 h 136717"/>
                <a:gd name="T64" fmla="*/ 67709 w 113740"/>
                <a:gd name="T65" fmla="*/ 1551 h 136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740" h="136717">
                  <a:moveTo>
                    <a:pt x="90505" y="27351"/>
                  </a:moveTo>
                  <a:lnTo>
                    <a:pt x="55028" y="27351"/>
                  </a:lnTo>
                  <a:lnTo>
                    <a:pt x="62127" y="35683"/>
                  </a:lnTo>
                  <a:lnTo>
                    <a:pt x="63864" y="49606"/>
                  </a:lnTo>
                  <a:lnTo>
                    <a:pt x="26378" y="63385"/>
                  </a:lnTo>
                  <a:lnTo>
                    <a:pt x="0" y="96207"/>
                  </a:lnTo>
                  <a:lnTo>
                    <a:pt x="3183" y="112622"/>
                  </a:lnTo>
                  <a:lnTo>
                    <a:pt x="9634" y="124777"/>
                  </a:lnTo>
                  <a:lnTo>
                    <a:pt x="18901" y="132774"/>
                  </a:lnTo>
                  <a:lnTo>
                    <a:pt x="30529" y="136717"/>
                  </a:lnTo>
                  <a:lnTo>
                    <a:pt x="47028" y="134577"/>
                  </a:lnTo>
                  <a:lnTo>
                    <a:pt x="59124" y="129849"/>
                  </a:lnTo>
                  <a:lnTo>
                    <a:pt x="68016" y="122827"/>
                  </a:lnTo>
                  <a:lnTo>
                    <a:pt x="113688" y="122827"/>
                  </a:lnTo>
                  <a:lnTo>
                    <a:pt x="113442" y="113093"/>
                  </a:lnTo>
                  <a:lnTo>
                    <a:pt x="36242" y="113093"/>
                  </a:lnTo>
                  <a:lnTo>
                    <a:pt x="30194" y="108280"/>
                  </a:lnTo>
                  <a:lnTo>
                    <a:pt x="30080" y="107556"/>
                  </a:lnTo>
                  <a:lnTo>
                    <a:pt x="29320" y="99618"/>
                  </a:lnTo>
                  <a:lnTo>
                    <a:pt x="30532" y="90472"/>
                  </a:lnTo>
                  <a:lnTo>
                    <a:pt x="36784" y="82662"/>
                  </a:lnTo>
                  <a:lnTo>
                    <a:pt x="49127" y="75522"/>
                  </a:lnTo>
                  <a:lnTo>
                    <a:pt x="95054" y="75522"/>
                  </a:lnTo>
                  <a:lnTo>
                    <a:pt x="92934" y="44043"/>
                  </a:lnTo>
                  <a:lnTo>
                    <a:pt x="92896" y="40741"/>
                  </a:lnTo>
                  <a:lnTo>
                    <a:pt x="92198" y="33413"/>
                  </a:lnTo>
                  <a:lnTo>
                    <a:pt x="90505" y="27351"/>
                  </a:lnTo>
                  <a:close/>
                </a:path>
                <a:path w="113740" h="136717">
                  <a:moveTo>
                    <a:pt x="113688" y="122827"/>
                  </a:moveTo>
                  <a:lnTo>
                    <a:pt x="68016" y="122827"/>
                  </a:lnTo>
                  <a:lnTo>
                    <a:pt x="78855" y="128407"/>
                  </a:lnTo>
                  <a:lnTo>
                    <a:pt x="91130" y="131758"/>
                  </a:lnTo>
                  <a:lnTo>
                    <a:pt x="102614" y="130072"/>
                  </a:lnTo>
                  <a:lnTo>
                    <a:pt x="113740" y="124896"/>
                  </a:lnTo>
                  <a:lnTo>
                    <a:pt x="113688" y="122827"/>
                  </a:lnTo>
                  <a:close/>
                </a:path>
                <a:path w="113740" h="136717">
                  <a:moveTo>
                    <a:pt x="95054" y="75522"/>
                  </a:moveTo>
                  <a:lnTo>
                    <a:pt x="49127" y="75522"/>
                  </a:lnTo>
                  <a:lnTo>
                    <a:pt x="67788" y="99009"/>
                  </a:lnTo>
                  <a:lnTo>
                    <a:pt x="61210" y="107556"/>
                  </a:lnTo>
                  <a:lnTo>
                    <a:pt x="53234" y="112382"/>
                  </a:lnTo>
                  <a:lnTo>
                    <a:pt x="46922" y="112991"/>
                  </a:lnTo>
                  <a:lnTo>
                    <a:pt x="36242" y="113093"/>
                  </a:lnTo>
                  <a:lnTo>
                    <a:pt x="113442" y="113093"/>
                  </a:lnTo>
                  <a:lnTo>
                    <a:pt x="113329" y="108610"/>
                  </a:lnTo>
                  <a:lnTo>
                    <a:pt x="101126" y="108610"/>
                  </a:lnTo>
                  <a:lnTo>
                    <a:pt x="97100" y="103873"/>
                  </a:lnTo>
                  <a:lnTo>
                    <a:pt x="96405" y="96207"/>
                  </a:lnTo>
                  <a:lnTo>
                    <a:pt x="95932" y="91503"/>
                  </a:lnTo>
                  <a:lnTo>
                    <a:pt x="95411" y="80822"/>
                  </a:lnTo>
                  <a:lnTo>
                    <a:pt x="95054" y="75522"/>
                  </a:lnTo>
                  <a:close/>
                </a:path>
                <a:path w="113740" h="136717">
                  <a:moveTo>
                    <a:pt x="113216" y="104139"/>
                  </a:moveTo>
                  <a:lnTo>
                    <a:pt x="108124" y="107175"/>
                  </a:lnTo>
                  <a:lnTo>
                    <a:pt x="105914" y="108153"/>
                  </a:lnTo>
                  <a:lnTo>
                    <a:pt x="104403" y="108280"/>
                  </a:lnTo>
                  <a:lnTo>
                    <a:pt x="101126" y="108610"/>
                  </a:lnTo>
                  <a:lnTo>
                    <a:pt x="113329" y="108610"/>
                  </a:lnTo>
                  <a:lnTo>
                    <a:pt x="113216" y="104139"/>
                  </a:lnTo>
                  <a:close/>
                </a:path>
                <a:path w="113740" h="136717">
                  <a:moveTo>
                    <a:pt x="55101" y="0"/>
                  </a:moveTo>
                  <a:lnTo>
                    <a:pt x="11558" y="19767"/>
                  </a:lnTo>
                  <a:lnTo>
                    <a:pt x="15325" y="46329"/>
                  </a:lnTo>
                  <a:lnTo>
                    <a:pt x="30137" y="33559"/>
                  </a:lnTo>
                  <a:lnTo>
                    <a:pt x="39984" y="27514"/>
                  </a:lnTo>
                  <a:lnTo>
                    <a:pt x="55028" y="27351"/>
                  </a:lnTo>
                  <a:lnTo>
                    <a:pt x="90505" y="27351"/>
                  </a:lnTo>
                  <a:lnTo>
                    <a:pt x="87901" y="18026"/>
                  </a:lnTo>
                  <a:lnTo>
                    <a:pt x="79297" y="7475"/>
                  </a:lnTo>
                  <a:lnTo>
                    <a:pt x="67709" y="1551"/>
                  </a:lnTo>
                  <a:lnTo>
                    <a:pt x="55101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58372" name="object 51"/>
            <p:cNvSpPr>
              <a:spLocks noChangeArrowheads="1"/>
            </p:cNvSpPr>
            <p:nvPr/>
          </p:nvSpPr>
          <p:spPr bwMode="auto">
            <a:xfrm>
              <a:off x="1862305" y="770177"/>
              <a:ext cx="113906" cy="136385"/>
            </a:xfrm>
            <a:custGeom>
              <a:avLst/>
              <a:gdLst>
                <a:gd name="T0" fmla="*/ 30416 w 113906"/>
                <a:gd name="T1" fmla="*/ 6490 h 136385"/>
                <a:gd name="T2" fmla="*/ 0 w 113906"/>
                <a:gd name="T3" fmla="*/ 8547 h 136385"/>
                <a:gd name="T4" fmla="*/ 7442 w 113906"/>
                <a:gd name="T5" fmla="*/ 136385 h 136385"/>
                <a:gd name="T6" fmla="*/ 38366 w 113906"/>
                <a:gd name="T7" fmla="*/ 134277 h 136385"/>
                <a:gd name="T8" fmla="*/ 32956 w 113906"/>
                <a:gd name="T9" fmla="*/ 47561 h 136385"/>
                <a:gd name="T10" fmla="*/ 42504 w 113906"/>
                <a:gd name="T11" fmla="*/ 37987 h 136385"/>
                <a:gd name="T12" fmla="*/ 53396 w 113906"/>
                <a:gd name="T13" fmla="*/ 30645 h 136385"/>
                <a:gd name="T14" fmla="*/ 107378 w 113906"/>
                <a:gd name="T15" fmla="*/ 30645 h 136385"/>
                <a:gd name="T16" fmla="*/ 106504 w 113906"/>
                <a:gd name="T17" fmla="*/ 24877 h 136385"/>
                <a:gd name="T18" fmla="*/ 105260 w 113906"/>
                <a:gd name="T19" fmla="*/ 21958 h 136385"/>
                <a:gd name="T20" fmla="*/ 31483 w 113906"/>
                <a:gd name="T21" fmla="*/ 21958 h 136385"/>
                <a:gd name="T22" fmla="*/ 30416 w 113906"/>
                <a:gd name="T23" fmla="*/ 6490 h 136385"/>
                <a:gd name="T24" fmla="*/ 107378 w 113906"/>
                <a:gd name="T25" fmla="*/ 30645 h 136385"/>
                <a:gd name="T26" fmla="*/ 53396 w 113906"/>
                <a:gd name="T27" fmla="*/ 30645 h 136385"/>
                <a:gd name="T28" fmla="*/ 69383 w 113906"/>
                <a:gd name="T29" fmla="*/ 31134 h 136385"/>
                <a:gd name="T30" fmla="*/ 76469 w 113906"/>
                <a:gd name="T31" fmla="*/ 38936 h 136385"/>
                <a:gd name="T32" fmla="*/ 77939 w 113906"/>
                <a:gd name="T33" fmla="*/ 53686 h 136385"/>
                <a:gd name="T34" fmla="*/ 79027 w 113906"/>
                <a:gd name="T35" fmla="*/ 66579 h 136385"/>
                <a:gd name="T36" fmla="*/ 79855 w 113906"/>
                <a:gd name="T37" fmla="*/ 78426 h 136385"/>
                <a:gd name="T38" fmla="*/ 82956 w 113906"/>
                <a:gd name="T39" fmla="*/ 131242 h 136385"/>
                <a:gd name="T40" fmla="*/ 113906 w 113906"/>
                <a:gd name="T41" fmla="*/ 129133 h 136385"/>
                <a:gd name="T42" fmla="*/ 110286 w 113906"/>
                <a:gd name="T43" fmla="*/ 64935 h 136385"/>
                <a:gd name="T44" fmla="*/ 108867 w 113906"/>
                <a:gd name="T45" fmla="*/ 40479 h 136385"/>
                <a:gd name="T46" fmla="*/ 107378 w 113906"/>
                <a:gd name="T47" fmla="*/ 30645 h 136385"/>
                <a:gd name="T48" fmla="*/ 77800 w 113906"/>
                <a:gd name="T49" fmla="*/ 0 h 136385"/>
                <a:gd name="T50" fmla="*/ 36839 w 113906"/>
                <a:gd name="T51" fmla="*/ 16361 h 136385"/>
                <a:gd name="T52" fmla="*/ 31483 w 113906"/>
                <a:gd name="T53" fmla="*/ 21958 h 136385"/>
                <a:gd name="T54" fmla="*/ 105260 w 113906"/>
                <a:gd name="T55" fmla="*/ 21958 h 136385"/>
                <a:gd name="T56" fmla="*/ 101124 w 113906"/>
                <a:gd name="T57" fmla="*/ 12254 h 136385"/>
                <a:gd name="T58" fmla="*/ 91848 w 113906"/>
                <a:gd name="T59" fmla="*/ 3623 h 136385"/>
                <a:gd name="T60" fmla="*/ 77800 w 113906"/>
                <a:gd name="T61" fmla="*/ 0 h 136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906" h="136385">
                  <a:moveTo>
                    <a:pt x="30416" y="6490"/>
                  </a:moveTo>
                  <a:lnTo>
                    <a:pt x="0" y="8547"/>
                  </a:lnTo>
                  <a:lnTo>
                    <a:pt x="7442" y="136385"/>
                  </a:lnTo>
                  <a:lnTo>
                    <a:pt x="38366" y="134277"/>
                  </a:lnTo>
                  <a:lnTo>
                    <a:pt x="32956" y="47561"/>
                  </a:lnTo>
                  <a:lnTo>
                    <a:pt x="42504" y="37987"/>
                  </a:lnTo>
                  <a:lnTo>
                    <a:pt x="53396" y="30645"/>
                  </a:lnTo>
                  <a:lnTo>
                    <a:pt x="107378" y="30645"/>
                  </a:lnTo>
                  <a:lnTo>
                    <a:pt x="106504" y="24877"/>
                  </a:lnTo>
                  <a:lnTo>
                    <a:pt x="105260" y="21958"/>
                  </a:lnTo>
                  <a:lnTo>
                    <a:pt x="31483" y="21958"/>
                  </a:lnTo>
                  <a:lnTo>
                    <a:pt x="30416" y="6490"/>
                  </a:lnTo>
                  <a:close/>
                </a:path>
                <a:path w="113906" h="136385">
                  <a:moveTo>
                    <a:pt x="107378" y="30645"/>
                  </a:moveTo>
                  <a:lnTo>
                    <a:pt x="53396" y="30645"/>
                  </a:lnTo>
                  <a:lnTo>
                    <a:pt x="69383" y="31134"/>
                  </a:lnTo>
                  <a:lnTo>
                    <a:pt x="76469" y="38936"/>
                  </a:lnTo>
                  <a:lnTo>
                    <a:pt x="77939" y="53686"/>
                  </a:lnTo>
                  <a:lnTo>
                    <a:pt x="79027" y="66579"/>
                  </a:lnTo>
                  <a:lnTo>
                    <a:pt x="79855" y="78426"/>
                  </a:lnTo>
                  <a:lnTo>
                    <a:pt x="82956" y="131242"/>
                  </a:lnTo>
                  <a:lnTo>
                    <a:pt x="113906" y="129133"/>
                  </a:lnTo>
                  <a:lnTo>
                    <a:pt x="110286" y="64935"/>
                  </a:lnTo>
                  <a:lnTo>
                    <a:pt x="108867" y="40479"/>
                  </a:lnTo>
                  <a:lnTo>
                    <a:pt x="107378" y="30645"/>
                  </a:lnTo>
                  <a:close/>
                </a:path>
                <a:path w="113906" h="136385">
                  <a:moveTo>
                    <a:pt x="77800" y="0"/>
                  </a:moveTo>
                  <a:lnTo>
                    <a:pt x="36839" y="16361"/>
                  </a:lnTo>
                  <a:lnTo>
                    <a:pt x="31483" y="21958"/>
                  </a:lnTo>
                  <a:lnTo>
                    <a:pt x="105260" y="21958"/>
                  </a:lnTo>
                  <a:lnTo>
                    <a:pt x="101124" y="12254"/>
                  </a:lnTo>
                  <a:lnTo>
                    <a:pt x="91848" y="3623"/>
                  </a:lnTo>
                  <a:lnTo>
                    <a:pt x="77800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58373" name="object 52"/>
            <p:cNvSpPr>
              <a:spLocks noChangeArrowheads="1"/>
            </p:cNvSpPr>
            <p:nvPr/>
          </p:nvSpPr>
          <p:spPr bwMode="auto">
            <a:xfrm>
              <a:off x="1992942" y="733521"/>
              <a:ext cx="132694" cy="192900"/>
            </a:xfrm>
            <a:custGeom>
              <a:avLst/>
              <a:gdLst>
                <a:gd name="T0" fmla="*/ 107574 w 132694"/>
                <a:gd name="T1" fmla="*/ 174878 h 192900"/>
                <a:gd name="T2" fmla="*/ 77474 w 132694"/>
                <a:gd name="T3" fmla="*/ 174878 h 192900"/>
                <a:gd name="T4" fmla="*/ 75506 w 132694"/>
                <a:gd name="T5" fmla="*/ 188709 h 192900"/>
                <a:gd name="T6" fmla="*/ 104919 w 132694"/>
                <a:gd name="T7" fmla="*/ 192900 h 192900"/>
                <a:gd name="T8" fmla="*/ 107574 w 132694"/>
                <a:gd name="T9" fmla="*/ 174878 h 192900"/>
                <a:gd name="T10" fmla="*/ 54791 w 132694"/>
                <a:gd name="T11" fmla="*/ 55107 h 192900"/>
                <a:gd name="T12" fmla="*/ 12435 w 132694"/>
                <a:gd name="T13" fmla="*/ 80240 h 192900"/>
                <a:gd name="T14" fmla="*/ 0 w 132694"/>
                <a:gd name="T15" fmla="*/ 121085 h 192900"/>
                <a:gd name="T16" fmla="*/ 568 w 132694"/>
                <a:gd name="T17" fmla="*/ 136784 h 192900"/>
                <a:gd name="T18" fmla="*/ 22718 w 132694"/>
                <a:gd name="T19" fmla="*/ 179245 h 192900"/>
                <a:gd name="T20" fmla="*/ 48953 w 132694"/>
                <a:gd name="T21" fmla="*/ 186041 h 192900"/>
                <a:gd name="T22" fmla="*/ 61749 w 132694"/>
                <a:gd name="T23" fmla="*/ 184261 h 192900"/>
                <a:gd name="T24" fmla="*/ 71298 w 132694"/>
                <a:gd name="T25" fmla="*/ 179810 h 192900"/>
                <a:gd name="T26" fmla="*/ 77474 w 132694"/>
                <a:gd name="T27" fmla="*/ 174878 h 192900"/>
                <a:gd name="T28" fmla="*/ 107574 w 132694"/>
                <a:gd name="T29" fmla="*/ 174878 h 192900"/>
                <a:gd name="T30" fmla="*/ 109425 w 132694"/>
                <a:gd name="T31" fmla="*/ 162318 h 192900"/>
                <a:gd name="T32" fmla="*/ 56456 w 132694"/>
                <a:gd name="T33" fmla="*/ 162318 h 192900"/>
                <a:gd name="T34" fmla="*/ 54932 w 132694"/>
                <a:gd name="T35" fmla="*/ 162153 h 192900"/>
                <a:gd name="T36" fmla="*/ 43852 w 132694"/>
                <a:gd name="T37" fmla="*/ 157908 h 192900"/>
                <a:gd name="T38" fmla="*/ 35617 w 132694"/>
                <a:gd name="T39" fmla="*/ 149294 h 192900"/>
                <a:gd name="T40" fmla="*/ 30740 w 132694"/>
                <a:gd name="T41" fmla="*/ 137151 h 192900"/>
                <a:gd name="T42" fmla="*/ 29736 w 132694"/>
                <a:gd name="T43" fmla="*/ 122318 h 192900"/>
                <a:gd name="T44" fmla="*/ 34010 w 132694"/>
                <a:gd name="T45" fmla="*/ 105582 h 192900"/>
                <a:gd name="T46" fmla="*/ 41085 w 132694"/>
                <a:gd name="T47" fmla="*/ 93206 h 192900"/>
                <a:gd name="T48" fmla="*/ 50166 w 132694"/>
                <a:gd name="T49" fmla="*/ 85232 h 192900"/>
                <a:gd name="T50" fmla="*/ 60460 w 132694"/>
                <a:gd name="T51" fmla="*/ 81707 h 192900"/>
                <a:gd name="T52" fmla="*/ 121303 w 132694"/>
                <a:gd name="T53" fmla="*/ 81707 h 192900"/>
                <a:gd name="T54" fmla="*/ 122906 w 132694"/>
                <a:gd name="T55" fmla="*/ 70827 h 192900"/>
                <a:gd name="T56" fmla="*/ 91089 w 132694"/>
                <a:gd name="T57" fmla="*/ 70827 h 192900"/>
                <a:gd name="T58" fmla="*/ 90594 w 132694"/>
                <a:gd name="T59" fmla="*/ 70751 h 192900"/>
                <a:gd name="T60" fmla="*/ 81371 w 132694"/>
                <a:gd name="T61" fmla="*/ 60957 h 192900"/>
                <a:gd name="T62" fmla="*/ 69514 w 132694"/>
                <a:gd name="T63" fmla="*/ 55724 h 192900"/>
                <a:gd name="T64" fmla="*/ 54791 w 132694"/>
                <a:gd name="T65" fmla="*/ 55107 h 192900"/>
                <a:gd name="T66" fmla="*/ 121303 w 132694"/>
                <a:gd name="T67" fmla="*/ 81707 h 192900"/>
                <a:gd name="T68" fmla="*/ 60460 w 132694"/>
                <a:gd name="T69" fmla="*/ 81707 h 192900"/>
                <a:gd name="T70" fmla="*/ 76954 w 132694"/>
                <a:gd name="T71" fmla="*/ 86181 h 192900"/>
                <a:gd name="T72" fmla="*/ 85198 w 132694"/>
                <a:gd name="T73" fmla="*/ 93496 h 192900"/>
                <a:gd name="T74" fmla="*/ 79926 w 132694"/>
                <a:gd name="T75" fmla="*/ 145415 h 192900"/>
                <a:gd name="T76" fmla="*/ 72087 w 132694"/>
                <a:gd name="T77" fmla="*/ 156562 h 192900"/>
                <a:gd name="T78" fmla="*/ 60060 w 132694"/>
                <a:gd name="T79" fmla="*/ 162098 h 192900"/>
                <a:gd name="T80" fmla="*/ 56456 w 132694"/>
                <a:gd name="T81" fmla="*/ 162318 h 192900"/>
                <a:gd name="T82" fmla="*/ 109425 w 132694"/>
                <a:gd name="T83" fmla="*/ 162318 h 192900"/>
                <a:gd name="T84" fmla="*/ 121303 w 132694"/>
                <a:gd name="T85" fmla="*/ 81707 h 192900"/>
                <a:gd name="T86" fmla="*/ 102024 w 132694"/>
                <a:gd name="T87" fmla="*/ 0 h 192900"/>
                <a:gd name="T88" fmla="*/ 91089 w 132694"/>
                <a:gd name="T89" fmla="*/ 70827 h 192900"/>
                <a:gd name="T90" fmla="*/ 122906 w 132694"/>
                <a:gd name="T91" fmla="*/ 70827 h 192900"/>
                <a:gd name="T92" fmla="*/ 132694 w 132694"/>
                <a:gd name="T93" fmla="*/ 4394 h 192900"/>
                <a:gd name="T94" fmla="*/ 102024 w 132694"/>
                <a:gd name="T95" fmla="*/ 0 h 19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694" h="192900">
                  <a:moveTo>
                    <a:pt x="107574" y="174878"/>
                  </a:moveTo>
                  <a:lnTo>
                    <a:pt x="77474" y="174878"/>
                  </a:lnTo>
                  <a:lnTo>
                    <a:pt x="75506" y="188709"/>
                  </a:lnTo>
                  <a:lnTo>
                    <a:pt x="104919" y="192900"/>
                  </a:lnTo>
                  <a:lnTo>
                    <a:pt x="107574" y="174878"/>
                  </a:lnTo>
                  <a:close/>
                </a:path>
                <a:path w="132694" h="192900">
                  <a:moveTo>
                    <a:pt x="54791" y="55107"/>
                  </a:moveTo>
                  <a:lnTo>
                    <a:pt x="12435" y="80240"/>
                  </a:lnTo>
                  <a:lnTo>
                    <a:pt x="0" y="121085"/>
                  </a:lnTo>
                  <a:lnTo>
                    <a:pt x="568" y="136784"/>
                  </a:lnTo>
                  <a:lnTo>
                    <a:pt x="22718" y="179245"/>
                  </a:lnTo>
                  <a:lnTo>
                    <a:pt x="48953" y="186041"/>
                  </a:lnTo>
                  <a:lnTo>
                    <a:pt x="61749" y="184261"/>
                  </a:lnTo>
                  <a:lnTo>
                    <a:pt x="71298" y="179810"/>
                  </a:lnTo>
                  <a:lnTo>
                    <a:pt x="77474" y="174878"/>
                  </a:lnTo>
                  <a:lnTo>
                    <a:pt x="107574" y="174878"/>
                  </a:lnTo>
                  <a:lnTo>
                    <a:pt x="109425" y="162318"/>
                  </a:lnTo>
                  <a:lnTo>
                    <a:pt x="56456" y="162318"/>
                  </a:lnTo>
                  <a:lnTo>
                    <a:pt x="54932" y="162153"/>
                  </a:lnTo>
                  <a:lnTo>
                    <a:pt x="43852" y="157908"/>
                  </a:lnTo>
                  <a:lnTo>
                    <a:pt x="35617" y="149294"/>
                  </a:lnTo>
                  <a:lnTo>
                    <a:pt x="30740" y="137151"/>
                  </a:lnTo>
                  <a:lnTo>
                    <a:pt x="29736" y="122318"/>
                  </a:lnTo>
                  <a:lnTo>
                    <a:pt x="34010" y="105582"/>
                  </a:lnTo>
                  <a:lnTo>
                    <a:pt x="41085" y="93206"/>
                  </a:lnTo>
                  <a:lnTo>
                    <a:pt x="50166" y="85232"/>
                  </a:lnTo>
                  <a:lnTo>
                    <a:pt x="60460" y="81707"/>
                  </a:lnTo>
                  <a:lnTo>
                    <a:pt x="121303" y="81707"/>
                  </a:lnTo>
                  <a:lnTo>
                    <a:pt x="122906" y="70827"/>
                  </a:lnTo>
                  <a:lnTo>
                    <a:pt x="91089" y="70827"/>
                  </a:lnTo>
                  <a:lnTo>
                    <a:pt x="90594" y="70751"/>
                  </a:lnTo>
                  <a:lnTo>
                    <a:pt x="81371" y="60957"/>
                  </a:lnTo>
                  <a:lnTo>
                    <a:pt x="69514" y="55724"/>
                  </a:lnTo>
                  <a:lnTo>
                    <a:pt x="54791" y="55107"/>
                  </a:lnTo>
                  <a:close/>
                </a:path>
                <a:path w="132694" h="192900">
                  <a:moveTo>
                    <a:pt x="121303" y="81707"/>
                  </a:moveTo>
                  <a:lnTo>
                    <a:pt x="60460" y="81707"/>
                  </a:lnTo>
                  <a:lnTo>
                    <a:pt x="76954" y="86181"/>
                  </a:lnTo>
                  <a:lnTo>
                    <a:pt x="85198" y="93496"/>
                  </a:lnTo>
                  <a:lnTo>
                    <a:pt x="79926" y="145415"/>
                  </a:lnTo>
                  <a:lnTo>
                    <a:pt x="72087" y="156562"/>
                  </a:lnTo>
                  <a:lnTo>
                    <a:pt x="60060" y="162098"/>
                  </a:lnTo>
                  <a:lnTo>
                    <a:pt x="56456" y="162318"/>
                  </a:lnTo>
                  <a:lnTo>
                    <a:pt x="109425" y="162318"/>
                  </a:lnTo>
                  <a:lnTo>
                    <a:pt x="121303" y="81707"/>
                  </a:lnTo>
                  <a:close/>
                </a:path>
                <a:path w="132694" h="192900">
                  <a:moveTo>
                    <a:pt x="102024" y="0"/>
                  </a:moveTo>
                  <a:lnTo>
                    <a:pt x="91089" y="70827"/>
                  </a:lnTo>
                  <a:lnTo>
                    <a:pt x="122906" y="70827"/>
                  </a:lnTo>
                  <a:lnTo>
                    <a:pt x="132694" y="4394"/>
                  </a:lnTo>
                  <a:lnTo>
                    <a:pt x="102024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58374" name="object 53"/>
            <p:cNvSpPr>
              <a:spLocks noChangeArrowheads="1"/>
            </p:cNvSpPr>
            <p:nvPr/>
          </p:nvSpPr>
          <p:spPr bwMode="auto">
            <a:xfrm>
              <a:off x="2187459" y="784113"/>
              <a:ext cx="90705" cy="135219"/>
            </a:xfrm>
            <a:custGeom>
              <a:avLst/>
              <a:gdLst>
                <a:gd name="T0" fmla="*/ 18430 w 90705"/>
                <a:gd name="T1" fmla="*/ 106342 h 135219"/>
                <a:gd name="T2" fmla="*/ 0 w 90705"/>
                <a:gd name="T3" fmla="*/ 124701 h 135219"/>
                <a:gd name="T4" fmla="*/ 11614 w 90705"/>
                <a:gd name="T5" fmla="*/ 129990 h 135219"/>
                <a:gd name="T6" fmla="*/ 23855 w 90705"/>
                <a:gd name="T7" fmla="*/ 133526 h 135219"/>
                <a:gd name="T8" fmla="*/ 36503 w 90705"/>
                <a:gd name="T9" fmla="*/ 135219 h 135219"/>
                <a:gd name="T10" fmla="*/ 53097 w 90705"/>
                <a:gd name="T11" fmla="*/ 133487 h 135219"/>
                <a:gd name="T12" fmla="*/ 67298 w 90705"/>
                <a:gd name="T13" fmla="*/ 129163 h 135219"/>
                <a:gd name="T14" fmla="*/ 78622 w 90705"/>
                <a:gd name="T15" fmla="*/ 122257 h 135219"/>
                <a:gd name="T16" fmla="*/ 86585 w 90705"/>
                <a:gd name="T17" fmla="*/ 112779 h 135219"/>
                <a:gd name="T18" fmla="*/ 86865 w 90705"/>
                <a:gd name="T19" fmla="*/ 111963 h 135219"/>
                <a:gd name="T20" fmla="*/ 43040 w 90705"/>
                <a:gd name="T21" fmla="*/ 111963 h 135219"/>
                <a:gd name="T22" fmla="*/ 30378 w 90705"/>
                <a:gd name="T23" fmla="*/ 110586 h 135219"/>
                <a:gd name="T24" fmla="*/ 18430 w 90705"/>
                <a:gd name="T25" fmla="*/ 106342 h 135219"/>
                <a:gd name="T26" fmla="*/ 46126 w 90705"/>
                <a:gd name="T27" fmla="*/ 0 h 135219"/>
                <a:gd name="T28" fmla="*/ 6955 w 90705"/>
                <a:gd name="T29" fmla="*/ 15859 h 135219"/>
                <a:gd name="T30" fmla="*/ 467 w 90705"/>
                <a:gd name="T31" fmla="*/ 27341 h 135219"/>
                <a:gd name="T32" fmla="*/ 2082 w 90705"/>
                <a:gd name="T33" fmla="*/ 44357 h 135219"/>
                <a:gd name="T34" fmla="*/ 29730 w 90705"/>
                <a:gd name="T35" fmla="*/ 76610 h 135219"/>
                <a:gd name="T36" fmla="*/ 46613 w 90705"/>
                <a:gd name="T37" fmla="*/ 82361 h 135219"/>
                <a:gd name="T38" fmla="*/ 53406 w 90705"/>
                <a:gd name="T39" fmla="*/ 85421 h 135219"/>
                <a:gd name="T40" fmla="*/ 58182 w 90705"/>
                <a:gd name="T41" fmla="*/ 89662 h 135219"/>
                <a:gd name="T42" fmla="*/ 60250 w 90705"/>
                <a:gd name="T43" fmla="*/ 95878 h 135219"/>
                <a:gd name="T44" fmla="*/ 60642 w 90705"/>
                <a:gd name="T45" fmla="*/ 106768 h 135219"/>
                <a:gd name="T46" fmla="*/ 52425 w 90705"/>
                <a:gd name="T47" fmla="*/ 111633 h 135219"/>
                <a:gd name="T48" fmla="*/ 43040 w 90705"/>
                <a:gd name="T49" fmla="*/ 111963 h 135219"/>
                <a:gd name="T50" fmla="*/ 86865 w 90705"/>
                <a:gd name="T51" fmla="*/ 111963 h 135219"/>
                <a:gd name="T52" fmla="*/ 90705 w 90705"/>
                <a:gd name="T53" fmla="*/ 100741 h 135219"/>
                <a:gd name="T54" fmla="*/ 88288 w 90705"/>
                <a:gd name="T55" fmla="*/ 85153 h 135219"/>
                <a:gd name="T56" fmla="*/ 82480 w 90705"/>
                <a:gd name="T57" fmla="*/ 73915 h 135219"/>
                <a:gd name="T58" fmla="*/ 74248 w 90705"/>
                <a:gd name="T59" fmla="*/ 66104 h 135219"/>
                <a:gd name="T60" fmla="*/ 64557 w 90705"/>
                <a:gd name="T61" fmla="*/ 60801 h 135219"/>
                <a:gd name="T62" fmla="*/ 54371 w 90705"/>
                <a:gd name="T63" fmla="*/ 57084 h 135219"/>
                <a:gd name="T64" fmla="*/ 44655 w 90705"/>
                <a:gd name="T65" fmla="*/ 54034 h 135219"/>
                <a:gd name="T66" fmla="*/ 36376 w 90705"/>
                <a:gd name="T67" fmla="*/ 50729 h 135219"/>
                <a:gd name="T68" fmla="*/ 30497 w 90705"/>
                <a:gd name="T69" fmla="*/ 46248 h 135219"/>
                <a:gd name="T70" fmla="*/ 27985 w 90705"/>
                <a:gd name="T71" fmla="*/ 39672 h 135219"/>
                <a:gd name="T72" fmla="*/ 33954 w 90705"/>
                <a:gd name="T73" fmla="*/ 27718 h 135219"/>
                <a:gd name="T74" fmla="*/ 46801 w 90705"/>
                <a:gd name="T75" fmla="*/ 23362 h 135219"/>
                <a:gd name="T76" fmla="*/ 77861 w 90705"/>
                <a:gd name="T77" fmla="*/ 23362 h 135219"/>
                <a:gd name="T78" fmla="*/ 88290 w 90705"/>
                <a:gd name="T79" fmla="*/ 12471 h 135219"/>
                <a:gd name="T80" fmla="*/ 77379 w 90705"/>
                <a:gd name="T81" fmla="*/ 6041 h 135219"/>
                <a:gd name="T82" fmla="*/ 64933 w 90705"/>
                <a:gd name="T83" fmla="*/ 1993 h 135219"/>
                <a:gd name="T84" fmla="*/ 52015 w 90705"/>
                <a:gd name="T85" fmla="*/ 154 h 135219"/>
                <a:gd name="T86" fmla="*/ 46126 w 90705"/>
                <a:gd name="T87" fmla="*/ 0 h 135219"/>
                <a:gd name="T88" fmla="*/ 77861 w 90705"/>
                <a:gd name="T89" fmla="*/ 23362 h 135219"/>
                <a:gd name="T90" fmla="*/ 46801 w 90705"/>
                <a:gd name="T91" fmla="*/ 23362 h 135219"/>
                <a:gd name="T92" fmla="*/ 59530 w 90705"/>
                <a:gd name="T93" fmla="*/ 25019 h 135219"/>
                <a:gd name="T94" fmla="*/ 71600 w 90705"/>
                <a:gd name="T95" fmla="*/ 29901 h 135219"/>
                <a:gd name="T96" fmla="*/ 77861 w 90705"/>
                <a:gd name="T97" fmla="*/ 23362 h 135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705" h="135219">
                  <a:moveTo>
                    <a:pt x="18430" y="106342"/>
                  </a:moveTo>
                  <a:lnTo>
                    <a:pt x="0" y="124701"/>
                  </a:lnTo>
                  <a:lnTo>
                    <a:pt x="11614" y="129990"/>
                  </a:lnTo>
                  <a:lnTo>
                    <a:pt x="23855" y="133526"/>
                  </a:lnTo>
                  <a:lnTo>
                    <a:pt x="36503" y="135219"/>
                  </a:lnTo>
                  <a:lnTo>
                    <a:pt x="53097" y="133487"/>
                  </a:lnTo>
                  <a:lnTo>
                    <a:pt x="67298" y="129163"/>
                  </a:lnTo>
                  <a:lnTo>
                    <a:pt x="78622" y="122257"/>
                  </a:lnTo>
                  <a:lnTo>
                    <a:pt x="86585" y="112779"/>
                  </a:lnTo>
                  <a:lnTo>
                    <a:pt x="86865" y="111963"/>
                  </a:lnTo>
                  <a:lnTo>
                    <a:pt x="43040" y="111963"/>
                  </a:lnTo>
                  <a:lnTo>
                    <a:pt x="30378" y="110586"/>
                  </a:lnTo>
                  <a:lnTo>
                    <a:pt x="18430" y="106342"/>
                  </a:lnTo>
                  <a:close/>
                </a:path>
                <a:path w="90705" h="135219">
                  <a:moveTo>
                    <a:pt x="46126" y="0"/>
                  </a:moveTo>
                  <a:lnTo>
                    <a:pt x="6955" y="15859"/>
                  </a:lnTo>
                  <a:lnTo>
                    <a:pt x="467" y="27341"/>
                  </a:lnTo>
                  <a:lnTo>
                    <a:pt x="2082" y="44357"/>
                  </a:lnTo>
                  <a:lnTo>
                    <a:pt x="29730" y="76610"/>
                  </a:lnTo>
                  <a:lnTo>
                    <a:pt x="46613" y="82361"/>
                  </a:lnTo>
                  <a:lnTo>
                    <a:pt x="53406" y="85421"/>
                  </a:lnTo>
                  <a:lnTo>
                    <a:pt x="58182" y="89662"/>
                  </a:lnTo>
                  <a:lnTo>
                    <a:pt x="60250" y="95878"/>
                  </a:lnTo>
                  <a:lnTo>
                    <a:pt x="60642" y="106768"/>
                  </a:lnTo>
                  <a:lnTo>
                    <a:pt x="52425" y="111633"/>
                  </a:lnTo>
                  <a:lnTo>
                    <a:pt x="43040" y="111963"/>
                  </a:lnTo>
                  <a:lnTo>
                    <a:pt x="86865" y="111963"/>
                  </a:lnTo>
                  <a:lnTo>
                    <a:pt x="90705" y="100741"/>
                  </a:lnTo>
                  <a:lnTo>
                    <a:pt x="88288" y="85153"/>
                  </a:lnTo>
                  <a:lnTo>
                    <a:pt x="82480" y="73915"/>
                  </a:lnTo>
                  <a:lnTo>
                    <a:pt x="74248" y="66104"/>
                  </a:lnTo>
                  <a:lnTo>
                    <a:pt x="64557" y="60801"/>
                  </a:lnTo>
                  <a:lnTo>
                    <a:pt x="54371" y="57084"/>
                  </a:lnTo>
                  <a:lnTo>
                    <a:pt x="44655" y="54034"/>
                  </a:lnTo>
                  <a:lnTo>
                    <a:pt x="36376" y="50729"/>
                  </a:lnTo>
                  <a:lnTo>
                    <a:pt x="30497" y="46248"/>
                  </a:lnTo>
                  <a:lnTo>
                    <a:pt x="27985" y="39672"/>
                  </a:lnTo>
                  <a:lnTo>
                    <a:pt x="33954" y="27718"/>
                  </a:lnTo>
                  <a:lnTo>
                    <a:pt x="46801" y="23362"/>
                  </a:lnTo>
                  <a:lnTo>
                    <a:pt x="77861" y="23362"/>
                  </a:lnTo>
                  <a:lnTo>
                    <a:pt x="88290" y="12471"/>
                  </a:lnTo>
                  <a:lnTo>
                    <a:pt x="77379" y="6041"/>
                  </a:lnTo>
                  <a:lnTo>
                    <a:pt x="64933" y="1993"/>
                  </a:lnTo>
                  <a:lnTo>
                    <a:pt x="52015" y="154"/>
                  </a:lnTo>
                  <a:lnTo>
                    <a:pt x="46126" y="0"/>
                  </a:lnTo>
                  <a:close/>
                </a:path>
                <a:path w="90705" h="135219">
                  <a:moveTo>
                    <a:pt x="77861" y="23362"/>
                  </a:moveTo>
                  <a:lnTo>
                    <a:pt x="46801" y="23362"/>
                  </a:lnTo>
                  <a:lnTo>
                    <a:pt x="59530" y="25019"/>
                  </a:lnTo>
                  <a:lnTo>
                    <a:pt x="71600" y="29901"/>
                  </a:lnTo>
                  <a:lnTo>
                    <a:pt x="77861" y="23362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58375" name="object 54"/>
            <p:cNvSpPr>
              <a:spLocks noChangeArrowheads="1"/>
            </p:cNvSpPr>
            <p:nvPr/>
          </p:nvSpPr>
          <p:spPr bwMode="auto">
            <a:xfrm>
              <a:off x="2290534" y="792239"/>
              <a:ext cx="108426" cy="139932"/>
            </a:xfrm>
            <a:custGeom>
              <a:avLst/>
              <a:gdLst>
                <a:gd name="T0" fmla="*/ 65450 w 108426"/>
                <a:gd name="T1" fmla="*/ 119503 h 139932"/>
                <a:gd name="T2" fmla="*/ 81887 w 108426"/>
                <a:gd name="T3" fmla="*/ 139034 h 139932"/>
                <a:gd name="T4" fmla="*/ 104494 w 108426"/>
                <a:gd name="T5" fmla="*/ 137462 h 139932"/>
                <a:gd name="T6" fmla="*/ 100323 w 108426"/>
                <a:gd name="T7" fmla="*/ 119583 h 139932"/>
                <a:gd name="T8" fmla="*/ 105878 w 108426"/>
                <a:gd name="T9" fmla="*/ 24086 h 139932"/>
                <a:gd name="T10" fmla="*/ 65757 w 108426"/>
                <a:gd name="T11" fmla="*/ 24143 h 139932"/>
                <a:gd name="T12" fmla="*/ 77372 w 108426"/>
                <a:gd name="T13" fmla="*/ 43208 h 139932"/>
                <a:gd name="T14" fmla="*/ 53058 w 108426"/>
                <a:gd name="T15" fmla="*/ 52420 h 139932"/>
                <a:gd name="T16" fmla="*/ 1218 w 108426"/>
                <a:gd name="T17" fmla="*/ 80526 h 139932"/>
                <a:gd name="T18" fmla="*/ 2695 w 108426"/>
                <a:gd name="T19" fmla="*/ 108714 h 139932"/>
                <a:gd name="T20" fmla="*/ 18271 w 108426"/>
                <a:gd name="T21" fmla="*/ 125681 h 139932"/>
                <a:gd name="T22" fmla="*/ 42472 w 108426"/>
                <a:gd name="T23" fmla="*/ 129966 h 139932"/>
                <a:gd name="T24" fmla="*/ 65450 w 108426"/>
                <a:gd name="T25" fmla="*/ 119503 h 139932"/>
                <a:gd name="T26" fmla="*/ 95586 w 108426"/>
                <a:gd name="T27" fmla="*/ 118694 h 139932"/>
                <a:gd name="T28" fmla="*/ 93835 w 108426"/>
                <a:gd name="T29" fmla="*/ 108432 h 139932"/>
                <a:gd name="T30" fmla="*/ 43199 w 108426"/>
                <a:gd name="T31" fmla="*/ 108343 h 139932"/>
                <a:gd name="T32" fmla="*/ 27260 w 108426"/>
                <a:gd name="T33" fmla="*/ 99733 h 139932"/>
                <a:gd name="T34" fmla="*/ 32850 w 108426"/>
                <a:gd name="T35" fmla="*/ 81749 h 139932"/>
                <a:gd name="T36" fmla="*/ 56714 w 108426"/>
                <a:gd name="T37" fmla="*/ 72411 h 139932"/>
                <a:gd name="T38" fmla="*/ 105314 w 108426"/>
                <a:gd name="T39" fmla="*/ 54368 h 139932"/>
                <a:gd name="T40" fmla="*/ 106661 w 108426"/>
                <a:gd name="T41" fmla="*/ 48425 h 139932"/>
                <a:gd name="T42" fmla="*/ 107748 w 108426"/>
                <a:gd name="T43" fmla="*/ 29101 h 139932"/>
                <a:gd name="T44" fmla="*/ 108426 w 108426"/>
                <a:gd name="T45" fmla="*/ 117716 h 139932"/>
                <a:gd name="T46" fmla="*/ 100323 w 108426"/>
                <a:gd name="T47" fmla="*/ 119583 h 139932"/>
                <a:gd name="T48" fmla="*/ 108426 w 108426"/>
                <a:gd name="T49" fmla="*/ 117716 h 139932"/>
                <a:gd name="T50" fmla="*/ 56714 w 108426"/>
                <a:gd name="T51" fmla="*/ 72411 h 139932"/>
                <a:gd name="T52" fmla="*/ 58807 w 108426"/>
                <a:gd name="T53" fmla="*/ 105816 h 139932"/>
                <a:gd name="T54" fmla="*/ 93835 w 108426"/>
                <a:gd name="T55" fmla="*/ 108432 h 139932"/>
                <a:gd name="T56" fmla="*/ 96404 w 108426"/>
                <a:gd name="T57" fmla="*/ 95979 h 139932"/>
                <a:gd name="T58" fmla="*/ 101479 w 108426"/>
                <a:gd name="T59" fmla="*/ 72411 h 139932"/>
                <a:gd name="T60" fmla="*/ 67087 w 108426"/>
                <a:gd name="T61" fmla="*/ 0 h 139932"/>
                <a:gd name="T62" fmla="*/ 47600 w 108426"/>
                <a:gd name="T63" fmla="*/ 3338 h 139932"/>
                <a:gd name="T64" fmla="*/ 19207 w 108426"/>
                <a:gd name="T65" fmla="*/ 16112 h 139932"/>
                <a:gd name="T66" fmla="*/ 29991 w 108426"/>
                <a:gd name="T67" fmla="*/ 35420 h 139932"/>
                <a:gd name="T68" fmla="*/ 58504 w 108426"/>
                <a:gd name="T69" fmla="*/ 24086 h 139932"/>
                <a:gd name="T70" fmla="*/ 103317 w 108426"/>
                <a:gd name="T71" fmla="*/ 17223 h 139932"/>
                <a:gd name="T72" fmla="*/ 84469 w 108426"/>
                <a:gd name="T73" fmla="*/ 2748 h 139932"/>
                <a:gd name="T74" fmla="*/ 71024 w 108426"/>
                <a:gd name="T75" fmla="*/ 0 h 139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426" h="139932">
                  <a:moveTo>
                    <a:pt x="99875" y="119503"/>
                  </a:moveTo>
                  <a:lnTo>
                    <a:pt x="65450" y="119503"/>
                  </a:lnTo>
                  <a:lnTo>
                    <a:pt x="70538" y="131775"/>
                  </a:lnTo>
                  <a:lnTo>
                    <a:pt x="81887" y="139034"/>
                  </a:lnTo>
                  <a:lnTo>
                    <a:pt x="92135" y="139932"/>
                  </a:lnTo>
                  <a:lnTo>
                    <a:pt x="104494" y="137462"/>
                  </a:lnTo>
                  <a:lnTo>
                    <a:pt x="108054" y="119583"/>
                  </a:lnTo>
                  <a:lnTo>
                    <a:pt x="100323" y="119583"/>
                  </a:lnTo>
                  <a:lnTo>
                    <a:pt x="99875" y="119503"/>
                  </a:lnTo>
                  <a:close/>
                </a:path>
                <a:path w="108426" h="139932">
                  <a:moveTo>
                    <a:pt x="105878" y="24086"/>
                  </a:moveTo>
                  <a:lnTo>
                    <a:pt x="58504" y="24086"/>
                  </a:lnTo>
                  <a:lnTo>
                    <a:pt x="65757" y="24143"/>
                  </a:lnTo>
                  <a:lnTo>
                    <a:pt x="75681" y="29121"/>
                  </a:lnTo>
                  <a:lnTo>
                    <a:pt x="77372" y="43208"/>
                  </a:lnTo>
                  <a:lnTo>
                    <a:pt x="75812" y="51803"/>
                  </a:lnTo>
                  <a:lnTo>
                    <a:pt x="53058" y="52420"/>
                  </a:lnTo>
                  <a:lnTo>
                    <a:pt x="35184" y="55007"/>
                  </a:lnTo>
                  <a:lnTo>
                    <a:pt x="1218" y="80526"/>
                  </a:lnTo>
                  <a:lnTo>
                    <a:pt x="0" y="95979"/>
                  </a:lnTo>
                  <a:lnTo>
                    <a:pt x="2695" y="108714"/>
                  </a:lnTo>
                  <a:lnTo>
                    <a:pt x="8915" y="118643"/>
                  </a:lnTo>
                  <a:lnTo>
                    <a:pt x="18271" y="125681"/>
                  </a:lnTo>
                  <a:lnTo>
                    <a:pt x="30373" y="129741"/>
                  </a:lnTo>
                  <a:lnTo>
                    <a:pt x="42472" y="129966"/>
                  </a:lnTo>
                  <a:lnTo>
                    <a:pt x="54267" y="126429"/>
                  </a:lnTo>
                  <a:lnTo>
                    <a:pt x="65450" y="119503"/>
                  </a:lnTo>
                  <a:lnTo>
                    <a:pt x="99875" y="119503"/>
                  </a:lnTo>
                  <a:lnTo>
                    <a:pt x="95586" y="118694"/>
                  </a:lnTo>
                  <a:lnTo>
                    <a:pt x="92983" y="113042"/>
                  </a:lnTo>
                  <a:lnTo>
                    <a:pt x="93835" y="108432"/>
                  </a:lnTo>
                  <a:lnTo>
                    <a:pt x="51289" y="108432"/>
                  </a:lnTo>
                  <a:lnTo>
                    <a:pt x="43199" y="108343"/>
                  </a:lnTo>
                  <a:lnTo>
                    <a:pt x="32734" y="106438"/>
                  </a:lnTo>
                  <a:lnTo>
                    <a:pt x="27260" y="99733"/>
                  </a:lnTo>
                  <a:lnTo>
                    <a:pt x="28966" y="90449"/>
                  </a:lnTo>
                  <a:lnTo>
                    <a:pt x="32850" y="81749"/>
                  </a:lnTo>
                  <a:lnTo>
                    <a:pt x="41654" y="75852"/>
                  </a:lnTo>
                  <a:lnTo>
                    <a:pt x="56714" y="72411"/>
                  </a:lnTo>
                  <a:lnTo>
                    <a:pt x="101479" y="72411"/>
                  </a:lnTo>
                  <a:lnTo>
                    <a:pt x="105314" y="54368"/>
                  </a:lnTo>
                  <a:lnTo>
                    <a:pt x="106140" y="51180"/>
                  </a:lnTo>
                  <a:lnTo>
                    <a:pt x="106661" y="48425"/>
                  </a:lnTo>
                  <a:lnTo>
                    <a:pt x="107473" y="43916"/>
                  </a:lnTo>
                  <a:lnTo>
                    <a:pt x="107748" y="29101"/>
                  </a:lnTo>
                  <a:lnTo>
                    <a:pt x="105878" y="24086"/>
                  </a:lnTo>
                  <a:close/>
                </a:path>
                <a:path w="108426" h="139932">
                  <a:moveTo>
                    <a:pt x="108426" y="117716"/>
                  </a:moveTo>
                  <a:lnTo>
                    <a:pt x="102711" y="119240"/>
                  </a:lnTo>
                  <a:lnTo>
                    <a:pt x="100323" y="119583"/>
                  </a:lnTo>
                  <a:lnTo>
                    <a:pt x="108054" y="119583"/>
                  </a:lnTo>
                  <a:lnTo>
                    <a:pt x="108426" y="117716"/>
                  </a:lnTo>
                  <a:close/>
                </a:path>
                <a:path w="108426" h="139932">
                  <a:moveTo>
                    <a:pt x="101479" y="72411"/>
                  </a:moveTo>
                  <a:lnTo>
                    <a:pt x="56714" y="72411"/>
                  </a:lnTo>
                  <a:lnTo>
                    <a:pt x="66135" y="100393"/>
                  </a:lnTo>
                  <a:lnTo>
                    <a:pt x="58807" y="105816"/>
                  </a:lnTo>
                  <a:lnTo>
                    <a:pt x="51289" y="108432"/>
                  </a:lnTo>
                  <a:lnTo>
                    <a:pt x="93835" y="108432"/>
                  </a:lnTo>
                  <a:lnTo>
                    <a:pt x="95243" y="100812"/>
                  </a:lnTo>
                  <a:lnTo>
                    <a:pt x="96404" y="95979"/>
                  </a:lnTo>
                  <a:lnTo>
                    <a:pt x="97644" y="90449"/>
                  </a:lnTo>
                  <a:lnTo>
                    <a:pt x="101479" y="72411"/>
                  </a:lnTo>
                  <a:close/>
                </a:path>
                <a:path w="108426" h="139932">
                  <a:moveTo>
                    <a:pt x="71024" y="0"/>
                  </a:moveTo>
                  <a:lnTo>
                    <a:pt x="67087" y="0"/>
                  </a:lnTo>
                  <a:lnTo>
                    <a:pt x="58162" y="748"/>
                  </a:lnTo>
                  <a:lnTo>
                    <a:pt x="47600" y="3338"/>
                  </a:lnTo>
                  <a:lnTo>
                    <a:pt x="34812" y="8287"/>
                  </a:lnTo>
                  <a:lnTo>
                    <a:pt x="19207" y="16112"/>
                  </a:lnTo>
                  <a:lnTo>
                    <a:pt x="18485" y="16509"/>
                  </a:lnTo>
                  <a:lnTo>
                    <a:pt x="29991" y="35420"/>
                  </a:lnTo>
                  <a:lnTo>
                    <a:pt x="47456" y="27278"/>
                  </a:lnTo>
                  <a:lnTo>
                    <a:pt x="58504" y="24086"/>
                  </a:lnTo>
                  <a:lnTo>
                    <a:pt x="105878" y="24086"/>
                  </a:lnTo>
                  <a:lnTo>
                    <a:pt x="103317" y="17223"/>
                  </a:lnTo>
                  <a:lnTo>
                    <a:pt x="95213" y="8399"/>
                  </a:lnTo>
                  <a:lnTo>
                    <a:pt x="84469" y="2748"/>
                  </a:lnTo>
                  <a:lnTo>
                    <a:pt x="74606" y="444"/>
                  </a:lnTo>
                  <a:lnTo>
                    <a:pt x="71024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58376" name="object 55"/>
            <p:cNvSpPr>
              <a:spLocks noChangeArrowheads="1"/>
            </p:cNvSpPr>
            <p:nvPr/>
          </p:nvSpPr>
          <p:spPr bwMode="auto">
            <a:xfrm>
              <a:off x="2387937" y="818746"/>
              <a:ext cx="156146" cy="185617"/>
            </a:xfrm>
            <a:custGeom>
              <a:avLst/>
              <a:gdLst>
                <a:gd name="T0" fmla="*/ 5384 w 156146"/>
                <a:gd name="T1" fmla="*/ 158127 h 185617"/>
                <a:gd name="T2" fmla="*/ 0 w 156146"/>
                <a:gd name="T3" fmla="*/ 182422 h 185617"/>
                <a:gd name="T4" fmla="*/ 5702 w 156146"/>
                <a:gd name="T5" fmla="*/ 183680 h 185617"/>
                <a:gd name="T6" fmla="*/ 19761 w 156146"/>
                <a:gd name="T7" fmla="*/ 185617 h 185617"/>
                <a:gd name="T8" fmla="*/ 31852 w 156146"/>
                <a:gd name="T9" fmla="*/ 184770 h 185617"/>
                <a:gd name="T10" fmla="*/ 42395 w 156146"/>
                <a:gd name="T11" fmla="*/ 181274 h 185617"/>
                <a:gd name="T12" fmla="*/ 51813 w 156146"/>
                <a:gd name="T13" fmla="*/ 175267 h 185617"/>
                <a:gd name="T14" fmla="*/ 60530 w 156146"/>
                <a:gd name="T15" fmla="*/ 166883 h 185617"/>
                <a:gd name="T16" fmla="*/ 66075 w 156146"/>
                <a:gd name="T17" fmla="*/ 159901 h 185617"/>
                <a:gd name="T18" fmla="*/ 15382 w 156146"/>
                <a:gd name="T19" fmla="*/ 159901 h 185617"/>
                <a:gd name="T20" fmla="*/ 5384 w 156146"/>
                <a:gd name="T21" fmla="*/ 158127 h 185617"/>
                <a:gd name="T22" fmla="*/ 69278 w 156146"/>
                <a:gd name="T23" fmla="*/ 0 h 185617"/>
                <a:gd name="T24" fmla="*/ 37096 w 156146"/>
                <a:gd name="T25" fmla="*/ 1993 h 185617"/>
                <a:gd name="T26" fmla="*/ 52743 w 156146"/>
                <a:gd name="T27" fmla="*/ 131127 h 185617"/>
                <a:gd name="T28" fmla="*/ 39573 w 156146"/>
                <a:gd name="T29" fmla="*/ 148259 h 185617"/>
                <a:gd name="T30" fmla="*/ 26787 w 156146"/>
                <a:gd name="T31" fmla="*/ 158169 h 185617"/>
                <a:gd name="T32" fmla="*/ 15382 w 156146"/>
                <a:gd name="T33" fmla="*/ 159901 h 185617"/>
                <a:gd name="T34" fmla="*/ 66075 w 156146"/>
                <a:gd name="T35" fmla="*/ 159901 h 185617"/>
                <a:gd name="T36" fmla="*/ 68967 w 156146"/>
                <a:gd name="T37" fmla="*/ 156260 h 185617"/>
                <a:gd name="T38" fmla="*/ 109423 w 156146"/>
                <a:gd name="T39" fmla="*/ 96913 h 185617"/>
                <a:gd name="T40" fmla="*/ 76720 w 156146"/>
                <a:gd name="T41" fmla="*/ 96913 h 185617"/>
                <a:gd name="T42" fmla="*/ 76225 w 156146"/>
                <a:gd name="T43" fmla="*/ 96786 h 185617"/>
                <a:gd name="T44" fmla="*/ 69278 w 156146"/>
                <a:gd name="T45" fmla="*/ 0 h 185617"/>
                <a:gd name="T46" fmla="*/ 129311 w 156146"/>
                <a:gd name="T47" fmla="*/ 13322 h 185617"/>
                <a:gd name="T48" fmla="*/ 76720 w 156146"/>
                <a:gd name="T49" fmla="*/ 96913 h 185617"/>
                <a:gd name="T50" fmla="*/ 109423 w 156146"/>
                <a:gd name="T51" fmla="*/ 96913 h 185617"/>
                <a:gd name="T52" fmla="*/ 156146 w 156146"/>
                <a:gd name="T53" fmla="*/ 28371 h 185617"/>
                <a:gd name="T54" fmla="*/ 129311 w 156146"/>
                <a:gd name="T55" fmla="*/ 13322 h 185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146" h="185617">
                  <a:moveTo>
                    <a:pt x="5384" y="158127"/>
                  </a:moveTo>
                  <a:lnTo>
                    <a:pt x="0" y="182422"/>
                  </a:lnTo>
                  <a:lnTo>
                    <a:pt x="5702" y="183680"/>
                  </a:lnTo>
                  <a:lnTo>
                    <a:pt x="19761" y="185617"/>
                  </a:lnTo>
                  <a:lnTo>
                    <a:pt x="31852" y="184770"/>
                  </a:lnTo>
                  <a:lnTo>
                    <a:pt x="42395" y="181274"/>
                  </a:lnTo>
                  <a:lnTo>
                    <a:pt x="51813" y="175267"/>
                  </a:lnTo>
                  <a:lnTo>
                    <a:pt x="60530" y="166883"/>
                  </a:lnTo>
                  <a:lnTo>
                    <a:pt x="66075" y="159901"/>
                  </a:lnTo>
                  <a:lnTo>
                    <a:pt x="15382" y="159901"/>
                  </a:lnTo>
                  <a:lnTo>
                    <a:pt x="5384" y="158127"/>
                  </a:lnTo>
                  <a:close/>
                </a:path>
                <a:path w="156146" h="185617">
                  <a:moveTo>
                    <a:pt x="69278" y="0"/>
                  </a:moveTo>
                  <a:lnTo>
                    <a:pt x="37096" y="1993"/>
                  </a:lnTo>
                  <a:lnTo>
                    <a:pt x="52743" y="131127"/>
                  </a:lnTo>
                  <a:lnTo>
                    <a:pt x="39573" y="148259"/>
                  </a:lnTo>
                  <a:lnTo>
                    <a:pt x="26787" y="158169"/>
                  </a:lnTo>
                  <a:lnTo>
                    <a:pt x="15382" y="159901"/>
                  </a:lnTo>
                  <a:lnTo>
                    <a:pt x="66075" y="159901"/>
                  </a:lnTo>
                  <a:lnTo>
                    <a:pt x="68967" y="156260"/>
                  </a:lnTo>
                  <a:lnTo>
                    <a:pt x="109423" y="96913"/>
                  </a:lnTo>
                  <a:lnTo>
                    <a:pt x="76720" y="96913"/>
                  </a:lnTo>
                  <a:lnTo>
                    <a:pt x="76225" y="96786"/>
                  </a:lnTo>
                  <a:lnTo>
                    <a:pt x="69278" y="0"/>
                  </a:lnTo>
                  <a:close/>
                </a:path>
                <a:path w="156146" h="185617">
                  <a:moveTo>
                    <a:pt x="129311" y="13322"/>
                  </a:moveTo>
                  <a:lnTo>
                    <a:pt x="76720" y="96913"/>
                  </a:lnTo>
                  <a:lnTo>
                    <a:pt x="109423" y="96913"/>
                  </a:lnTo>
                  <a:lnTo>
                    <a:pt x="156146" y="28371"/>
                  </a:lnTo>
                  <a:lnTo>
                    <a:pt x="129311" y="13322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58377" name="矩形 9"/>
          <p:cNvSpPr>
            <a:spLocks noChangeArrowheads="1"/>
          </p:cNvSpPr>
          <p:nvPr/>
        </p:nvSpPr>
        <p:spPr bwMode="auto">
          <a:xfrm>
            <a:off x="609600" y="1676400"/>
            <a:ext cx="8089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0070C0"/>
                </a:solidFill>
                <a:latin typeface="GCFrutiger" pitchFamily="50" charset="0"/>
              </a:rPr>
              <a:t>How to make a parachute?</a:t>
            </a:r>
            <a:endParaRPr lang="zh-CN" altLang="en-US" sz="4800">
              <a:solidFill>
                <a:srgbClr val="0070C0"/>
              </a:solidFill>
              <a:latin typeface="GCFrutiger" pitchFamily="50" charset="0"/>
            </a:endParaRPr>
          </a:p>
        </p:txBody>
      </p:sp>
      <p:pic>
        <p:nvPicPr>
          <p:cNvPr id="58378" name="Picture 2" descr="c:\DOCUME~1\ADMINI~1\APPLIC~1\360se6\USERDA~1\Temp\0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590800"/>
            <a:ext cx="556895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组合 117"/>
          <p:cNvGrpSpPr/>
          <p:nvPr/>
        </p:nvGrpSpPr>
        <p:grpSpPr bwMode="auto">
          <a:xfrm>
            <a:off x="228600" y="304800"/>
            <a:ext cx="3581400" cy="990600"/>
            <a:chOff x="461651" y="569696"/>
            <a:chExt cx="2082432" cy="543741"/>
          </a:xfrm>
        </p:grpSpPr>
        <p:sp>
          <p:nvSpPr>
            <p:cNvPr id="60418" name="object 49"/>
            <p:cNvSpPr>
              <a:spLocks noChangeArrowheads="1"/>
            </p:cNvSpPr>
            <p:nvPr/>
          </p:nvSpPr>
          <p:spPr bwMode="auto">
            <a:xfrm>
              <a:off x="461651" y="569696"/>
              <a:ext cx="1201861" cy="543741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60419" name="object 50"/>
            <p:cNvSpPr>
              <a:spLocks noChangeArrowheads="1"/>
            </p:cNvSpPr>
            <p:nvPr/>
          </p:nvSpPr>
          <p:spPr bwMode="auto">
            <a:xfrm>
              <a:off x="1738262" y="777411"/>
              <a:ext cx="113740" cy="136717"/>
            </a:xfrm>
            <a:custGeom>
              <a:avLst/>
              <a:gdLst>
                <a:gd name="T0" fmla="*/ 55028 w 113740"/>
                <a:gd name="T1" fmla="*/ 27351 h 136717"/>
                <a:gd name="T2" fmla="*/ 63864 w 113740"/>
                <a:gd name="T3" fmla="*/ 49606 h 136717"/>
                <a:gd name="T4" fmla="*/ 0 w 113740"/>
                <a:gd name="T5" fmla="*/ 96207 h 136717"/>
                <a:gd name="T6" fmla="*/ 9634 w 113740"/>
                <a:gd name="T7" fmla="*/ 124777 h 136717"/>
                <a:gd name="T8" fmla="*/ 30529 w 113740"/>
                <a:gd name="T9" fmla="*/ 136717 h 136717"/>
                <a:gd name="T10" fmla="*/ 59124 w 113740"/>
                <a:gd name="T11" fmla="*/ 129849 h 136717"/>
                <a:gd name="T12" fmla="*/ 113688 w 113740"/>
                <a:gd name="T13" fmla="*/ 122827 h 136717"/>
                <a:gd name="T14" fmla="*/ 36242 w 113740"/>
                <a:gd name="T15" fmla="*/ 113093 h 136717"/>
                <a:gd name="T16" fmla="*/ 30080 w 113740"/>
                <a:gd name="T17" fmla="*/ 107556 h 136717"/>
                <a:gd name="T18" fmla="*/ 30532 w 113740"/>
                <a:gd name="T19" fmla="*/ 90472 h 136717"/>
                <a:gd name="T20" fmla="*/ 49127 w 113740"/>
                <a:gd name="T21" fmla="*/ 75522 h 136717"/>
                <a:gd name="T22" fmla="*/ 92934 w 113740"/>
                <a:gd name="T23" fmla="*/ 44043 h 136717"/>
                <a:gd name="T24" fmla="*/ 92198 w 113740"/>
                <a:gd name="T25" fmla="*/ 33413 h 136717"/>
                <a:gd name="T26" fmla="*/ 113688 w 113740"/>
                <a:gd name="T27" fmla="*/ 122827 h 136717"/>
                <a:gd name="T28" fmla="*/ 78855 w 113740"/>
                <a:gd name="T29" fmla="*/ 128407 h 136717"/>
                <a:gd name="T30" fmla="*/ 102614 w 113740"/>
                <a:gd name="T31" fmla="*/ 130072 h 136717"/>
                <a:gd name="T32" fmla="*/ 113688 w 113740"/>
                <a:gd name="T33" fmla="*/ 122827 h 136717"/>
                <a:gd name="T34" fmla="*/ 49127 w 113740"/>
                <a:gd name="T35" fmla="*/ 75522 h 136717"/>
                <a:gd name="T36" fmla="*/ 61210 w 113740"/>
                <a:gd name="T37" fmla="*/ 107556 h 136717"/>
                <a:gd name="T38" fmla="*/ 46922 w 113740"/>
                <a:gd name="T39" fmla="*/ 112991 h 136717"/>
                <a:gd name="T40" fmla="*/ 113442 w 113740"/>
                <a:gd name="T41" fmla="*/ 113093 h 136717"/>
                <a:gd name="T42" fmla="*/ 101126 w 113740"/>
                <a:gd name="T43" fmla="*/ 108610 h 136717"/>
                <a:gd name="T44" fmla="*/ 96405 w 113740"/>
                <a:gd name="T45" fmla="*/ 96207 h 136717"/>
                <a:gd name="T46" fmla="*/ 95411 w 113740"/>
                <a:gd name="T47" fmla="*/ 80822 h 136717"/>
                <a:gd name="T48" fmla="*/ 113216 w 113740"/>
                <a:gd name="T49" fmla="*/ 104139 h 136717"/>
                <a:gd name="T50" fmla="*/ 105914 w 113740"/>
                <a:gd name="T51" fmla="*/ 108153 h 136717"/>
                <a:gd name="T52" fmla="*/ 101126 w 113740"/>
                <a:gd name="T53" fmla="*/ 108610 h 136717"/>
                <a:gd name="T54" fmla="*/ 113216 w 113740"/>
                <a:gd name="T55" fmla="*/ 104139 h 136717"/>
                <a:gd name="T56" fmla="*/ 11558 w 113740"/>
                <a:gd name="T57" fmla="*/ 19767 h 136717"/>
                <a:gd name="T58" fmla="*/ 30137 w 113740"/>
                <a:gd name="T59" fmla="*/ 33559 h 136717"/>
                <a:gd name="T60" fmla="*/ 55028 w 113740"/>
                <a:gd name="T61" fmla="*/ 27351 h 136717"/>
                <a:gd name="T62" fmla="*/ 87901 w 113740"/>
                <a:gd name="T63" fmla="*/ 18026 h 136717"/>
                <a:gd name="T64" fmla="*/ 67709 w 113740"/>
                <a:gd name="T65" fmla="*/ 1551 h 136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740" h="136717">
                  <a:moveTo>
                    <a:pt x="90505" y="27351"/>
                  </a:moveTo>
                  <a:lnTo>
                    <a:pt x="55028" y="27351"/>
                  </a:lnTo>
                  <a:lnTo>
                    <a:pt x="62127" y="35683"/>
                  </a:lnTo>
                  <a:lnTo>
                    <a:pt x="63864" y="49606"/>
                  </a:lnTo>
                  <a:lnTo>
                    <a:pt x="26378" y="63385"/>
                  </a:lnTo>
                  <a:lnTo>
                    <a:pt x="0" y="96207"/>
                  </a:lnTo>
                  <a:lnTo>
                    <a:pt x="3183" y="112622"/>
                  </a:lnTo>
                  <a:lnTo>
                    <a:pt x="9634" y="124777"/>
                  </a:lnTo>
                  <a:lnTo>
                    <a:pt x="18901" y="132774"/>
                  </a:lnTo>
                  <a:lnTo>
                    <a:pt x="30529" y="136717"/>
                  </a:lnTo>
                  <a:lnTo>
                    <a:pt x="47028" y="134577"/>
                  </a:lnTo>
                  <a:lnTo>
                    <a:pt x="59124" y="129849"/>
                  </a:lnTo>
                  <a:lnTo>
                    <a:pt x="68016" y="122827"/>
                  </a:lnTo>
                  <a:lnTo>
                    <a:pt x="113688" y="122827"/>
                  </a:lnTo>
                  <a:lnTo>
                    <a:pt x="113442" y="113093"/>
                  </a:lnTo>
                  <a:lnTo>
                    <a:pt x="36242" y="113093"/>
                  </a:lnTo>
                  <a:lnTo>
                    <a:pt x="30194" y="108280"/>
                  </a:lnTo>
                  <a:lnTo>
                    <a:pt x="30080" y="107556"/>
                  </a:lnTo>
                  <a:lnTo>
                    <a:pt x="29320" y="99618"/>
                  </a:lnTo>
                  <a:lnTo>
                    <a:pt x="30532" y="90472"/>
                  </a:lnTo>
                  <a:lnTo>
                    <a:pt x="36784" y="82662"/>
                  </a:lnTo>
                  <a:lnTo>
                    <a:pt x="49127" y="75522"/>
                  </a:lnTo>
                  <a:lnTo>
                    <a:pt x="95054" y="75522"/>
                  </a:lnTo>
                  <a:lnTo>
                    <a:pt x="92934" y="44043"/>
                  </a:lnTo>
                  <a:lnTo>
                    <a:pt x="92896" y="40741"/>
                  </a:lnTo>
                  <a:lnTo>
                    <a:pt x="92198" y="33413"/>
                  </a:lnTo>
                  <a:lnTo>
                    <a:pt x="90505" y="27351"/>
                  </a:lnTo>
                  <a:close/>
                </a:path>
                <a:path w="113740" h="136717">
                  <a:moveTo>
                    <a:pt x="113688" y="122827"/>
                  </a:moveTo>
                  <a:lnTo>
                    <a:pt x="68016" y="122827"/>
                  </a:lnTo>
                  <a:lnTo>
                    <a:pt x="78855" y="128407"/>
                  </a:lnTo>
                  <a:lnTo>
                    <a:pt x="91130" y="131758"/>
                  </a:lnTo>
                  <a:lnTo>
                    <a:pt x="102614" y="130072"/>
                  </a:lnTo>
                  <a:lnTo>
                    <a:pt x="113740" y="124896"/>
                  </a:lnTo>
                  <a:lnTo>
                    <a:pt x="113688" y="122827"/>
                  </a:lnTo>
                  <a:close/>
                </a:path>
                <a:path w="113740" h="136717">
                  <a:moveTo>
                    <a:pt x="95054" y="75522"/>
                  </a:moveTo>
                  <a:lnTo>
                    <a:pt x="49127" y="75522"/>
                  </a:lnTo>
                  <a:lnTo>
                    <a:pt x="67788" y="99009"/>
                  </a:lnTo>
                  <a:lnTo>
                    <a:pt x="61210" y="107556"/>
                  </a:lnTo>
                  <a:lnTo>
                    <a:pt x="53234" y="112382"/>
                  </a:lnTo>
                  <a:lnTo>
                    <a:pt x="46922" y="112991"/>
                  </a:lnTo>
                  <a:lnTo>
                    <a:pt x="36242" y="113093"/>
                  </a:lnTo>
                  <a:lnTo>
                    <a:pt x="113442" y="113093"/>
                  </a:lnTo>
                  <a:lnTo>
                    <a:pt x="113329" y="108610"/>
                  </a:lnTo>
                  <a:lnTo>
                    <a:pt x="101126" y="108610"/>
                  </a:lnTo>
                  <a:lnTo>
                    <a:pt x="97100" y="103873"/>
                  </a:lnTo>
                  <a:lnTo>
                    <a:pt x="96405" y="96207"/>
                  </a:lnTo>
                  <a:lnTo>
                    <a:pt x="95932" y="91503"/>
                  </a:lnTo>
                  <a:lnTo>
                    <a:pt x="95411" y="80822"/>
                  </a:lnTo>
                  <a:lnTo>
                    <a:pt x="95054" y="75522"/>
                  </a:lnTo>
                  <a:close/>
                </a:path>
                <a:path w="113740" h="136717">
                  <a:moveTo>
                    <a:pt x="113216" y="104139"/>
                  </a:moveTo>
                  <a:lnTo>
                    <a:pt x="108124" y="107175"/>
                  </a:lnTo>
                  <a:lnTo>
                    <a:pt x="105914" y="108153"/>
                  </a:lnTo>
                  <a:lnTo>
                    <a:pt x="104403" y="108280"/>
                  </a:lnTo>
                  <a:lnTo>
                    <a:pt x="101126" y="108610"/>
                  </a:lnTo>
                  <a:lnTo>
                    <a:pt x="113329" y="108610"/>
                  </a:lnTo>
                  <a:lnTo>
                    <a:pt x="113216" y="104139"/>
                  </a:lnTo>
                  <a:close/>
                </a:path>
                <a:path w="113740" h="136717">
                  <a:moveTo>
                    <a:pt x="55101" y="0"/>
                  </a:moveTo>
                  <a:lnTo>
                    <a:pt x="11558" y="19767"/>
                  </a:lnTo>
                  <a:lnTo>
                    <a:pt x="15325" y="46329"/>
                  </a:lnTo>
                  <a:lnTo>
                    <a:pt x="30137" y="33559"/>
                  </a:lnTo>
                  <a:lnTo>
                    <a:pt x="39984" y="27514"/>
                  </a:lnTo>
                  <a:lnTo>
                    <a:pt x="55028" y="27351"/>
                  </a:lnTo>
                  <a:lnTo>
                    <a:pt x="90505" y="27351"/>
                  </a:lnTo>
                  <a:lnTo>
                    <a:pt x="87901" y="18026"/>
                  </a:lnTo>
                  <a:lnTo>
                    <a:pt x="79297" y="7475"/>
                  </a:lnTo>
                  <a:lnTo>
                    <a:pt x="67709" y="1551"/>
                  </a:lnTo>
                  <a:lnTo>
                    <a:pt x="55101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0420" name="object 51"/>
            <p:cNvSpPr>
              <a:spLocks noChangeArrowheads="1"/>
            </p:cNvSpPr>
            <p:nvPr/>
          </p:nvSpPr>
          <p:spPr bwMode="auto">
            <a:xfrm>
              <a:off x="1862305" y="770177"/>
              <a:ext cx="113906" cy="136385"/>
            </a:xfrm>
            <a:custGeom>
              <a:avLst/>
              <a:gdLst>
                <a:gd name="T0" fmla="*/ 30416 w 113906"/>
                <a:gd name="T1" fmla="*/ 6490 h 136385"/>
                <a:gd name="T2" fmla="*/ 0 w 113906"/>
                <a:gd name="T3" fmla="*/ 8547 h 136385"/>
                <a:gd name="T4" fmla="*/ 7442 w 113906"/>
                <a:gd name="T5" fmla="*/ 136385 h 136385"/>
                <a:gd name="T6" fmla="*/ 38366 w 113906"/>
                <a:gd name="T7" fmla="*/ 134277 h 136385"/>
                <a:gd name="T8" fmla="*/ 32956 w 113906"/>
                <a:gd name="T9" fmla="*/ 47561 h 136385"/>
                <a:gd name="T10" fmla="*/ 42504 w 113906"/>
                <a:gd name="T11" fmla="*/ 37987 h 136385"/>
                <a:gd name="T12" fmla="*/ 53396 w 113906"/>
                <a:gd name="T13" fmla="*/ 30645 h 136385"/>
                <a:gd name="T14" fmla="*/ 107378 w 113906"/>
                <a:gd name="T15" fmla="*/ 30645 h 136385"/>
                <a:gd name="T16" fmla="*/ 106504 w 113906"/>
                <a:gd name="T17" fmla="*/ 24877 h 136385"/>
                <a:gd name="T18" fmla="*/ 105260 w 113906"/>
                <a:gd name="T19" fmla="*/ 21958 h 136385"/>
                <a:gd name="T20" fmla="*/ 31483 w 113906"/>
                <a:gd name="T21" fmla="*/ 21958 h 136385"/>
                <a:gd name="T22" fmla="*/ 30416 w 113906"/>
                <a:gd name="T23" fmla="*/ 6490 h 136385"/>
                <a:gd name="T24" fmla="*/ 107378 w 113906"/>
                <a:gd name="T25" fmla="*/ 30645 h 136385"/>
                <a:gd name="T26" fmla="*/ 53396 w 113906"/>
                <a:gd name="T27" fmla="*/ 30645 h 136385"/>
                <a:gd name="T28" fmla="*/ 69383 w 113906"/>
                <a:gd name="T29" fmla="*/ 31134 h 136385"/>
                <a:gd name="T30" fmla="*/ 76469 w 113906"/>
                <a:gd name="T31" fmla="*/ 38936 h 136385"/>
                <a:gd name="T32" fmla="*/ 77939 w 113906"/>
                <a:gd name="T33" fmla="*/ 53686 h 136385"/>
                <a:gd name="T34" fmla="*/ 79027 w 113906"/>
                <a:gd name="T35" fmla="*/ 66579 h 136385"/>
                <a:gd name="T36" fmla="*/ 79855 w 113906"/>
                <a:gd name="T37" fmla="*/ 78426 h 136385"/>
                <a:gd name="T38" fmla="*/ 82956 w 113906"/>
                <a:gd name="T39" fmla="*/ 131242 h 136385"/>
                <a:gd name="T40" fmla="*/ 113906 w 113906"/>
                <a:gd name="T41" fmla="*/ 129133 h 136385"/>
                <a:gd name="T42" fmla="*/ 110286 w 113906"/>
                <a:gd name="T43" fmla="*/ 64935 h 136385"/>
                <a:gd name="T44" fmla="*/ 108867 w 113906"/>
                <a:gd name="T45" fmla="*/ 40479 h 136385"/>
                <a:gd name="T46" fmla="*/ 107378 w 113906"/>
                <a:gd name="T47" fmla="*/ 30645 h 136385"/>
                <a:gd name="T48" fmla="*/ 77800 w 113906"/>
                <a:gd name="T49" fmla="*/ 0 h 136385"/>
                <a:gd name="T50" fmla="*/ 36839 w 113906"/>
                <a:gd name="T51" fmla="*/ 16361 h 136385"/>
                <a:gd name="T52" fmla="*/ 31483 w 113906"/>
                <a:gd name="T53" fmla="*/ 21958 h 136385"/>
                <a:gd name="T54" fmla="*/ 105260 w 113906"/>
                <a:gd name="T55" fmla="*/ 21958 h 136385"/>
                <a:gd name="T56" fmla="*/ 101124 w 113906"/>
                <a:gd name="T57" fmla="*/ 12254 h 136385"/>
                <a:gd name="T58" fmla="*/ 91848 w 113906"/>
                <a:gd name="T59" fmla="*/ 3623 h 136385"/>
                <a:gd name="T60" fmla="*/ 77800 w 113906"/>
                <a:gd name="T61" fmla="*/ 0 h 136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906" h="136385">
                  <a:moveTo>
                    <a:pt x="30416" y="6490"/>
                  </a:moveTo>
                  <a:lnTo>
                    <a:pt x="0" y="8547"/>
                  </a:lnTo>
                  <a:lnTo>
                    <a:pt x="7442" y="136385"/>
                  </a:lnTo>
                  <a:lnTo>
                    <a:pt x="38366" y="134277"/>
                  </a:lnTo>
                  <a:lnTo>
                    <a:pt x="32956" y="47561"/>
                  </a:lnTo>
                  <a:lnTo>
                    <a:pt x="42504" y="37987"/>
                  </a:lnTo>
                  <a:lnTo>
                    <a:pt x="53396" y="30645"/>
                  </a:lnTo>
                  <a:lnTo>
                    <a:pt x="107378" y="30645"/>
                  </a:lnTo>
                  <a:lnTo>
                    <a:pt x="106504" y="24877"/>
                  </a:lnTo>
                  <a:lnTo>
                    <a:pt x="105260" y="21958"/>
                  </a:lnTo>
                  <a:lnTo>
                    <a:pt x="31483" y="21958"/>
                  </a:lnTo>
                  <a:lnTo>
                    <a:pt x="30416" y="6490"/>
                  </a:lnTo>
                  <a:close/>
                </a:path>
                <a:path w="113906" h="136385">
                  <a:moveTo>
                    <a:pt x="107378" y="30645"/>
                  </a:moveTo>
                  <a:lnTo>
                    <a:pt x="53396" y="30645"/>
                  </a:lnTo>
                  <a:lnTo>
                    <a:pt x="69383" y="31134"/>
                  </a:lnTo>
                  <a:lnTo>
                    <a:pt x="76469" y="38936"/>
                  </a:lnTo>
                  <a:lnTo>
                    <a:pt x="77939" y="53686"/>
                  </a:lnTo>
                  <a:lnTo>
                    <a:pt x="79027" y="66579"/>
                  </a:lnTo>
                  <a:lnTo>
                    <a:pt x="79855" y="78426"/>
                  </a:lnTo>
                  <a:lnTo>
                    <a:pt x="82956" y="131242"/>
                  </a:lnTo>
                  <a:lnTo>
                    <a:pt x="113906" y="129133"/>
                  </a:lnTo>
                  <a:lnTo>
                    <a:pt x="110286" y="64935"/>
                  </a:lnTo>
                  <a:lnTo>
                    <a:pt x="108867" y="40479"/>
                  </a:lnTo>
                  <a:lnTo>
                    <a:pt x="107378" y="30645"/>
                  </a:lnTo>
                  <a:close/>
                </a:path>
                <a:path w="113906" h="136385">
                  <a:moveTo>
                    <a:pt x="77800" y="0"/>
                  </a:moveTo>
                  <a:lnTo>
                    <a:pt x="36839" y="16361"/>
                  </a:lnTo>
                  <a:lnTo>
                    <a:pt x="31483" y="21958"/>
                  </a:lnTo>
                  <a:lnTo>
                    <a:pt x="105260" y="21958"/>
                  </a:lnTo>
                  <a:lnTo>
                    <a:pt x="101124" y="12254"/>
                  </a:lnTo>
                  <a:lnTo>
                    <a:pt x="91848" y="3623"/>
                  </a:lnTo>
                  <a:lnTo>
                    <a:pt x="77800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0421" name="object 52"/>
            <p:cNvSpPr>
              <a:spLocks noChangeArrowheads="1"/>
            </p:cNvSpPr>
            <p:nvPr/>
          </p:nvSpPr>
          <p:spPr bwMode="auto">
            <a:xfrm>
              <a:off x="1992942" y="733521"/>
              <a:ext cx="132694" cy="192900"/>
            </a:xfrm>
            <a:custGeom>
              <a:avLst/>
              <a:gdLst>
                <a:gd name="T0" fmla="*/ 107574 w 132694"/>
                <a:gd name="T1" fmla="*/ 174878 h 192900"/>
                <a:gd name="T2" fmla="*/ 77474 w 132694"/>
                <a:gd name="T3" fmla="*/ 174878 h 192900"/>
                <a:gd name="T4" fmla="*/ 75506 w 132694"/>
                <a:gd name="T5" fmla="*/ 188709 h 192900"/>
                <a:gd name="T6" fmla="*/ 104919 w 132694"/>
                <a:gd name="T7" fmla="*/ 192900 h 192900"/>
                <a:gd name="T8" fmla="*/ 107574 w 132694"/>
                <a:gd name="T9" fmla="*/ 174878 h 192900"/>
                <a:gd name="T10" fmla="*/ 54791 w 132694"/>
                <a:gd name="T11" fmla="*/ 55107 h 192900"/>
                <a:gd name="T12" fmla="*/ 12435 w 132694"/>
                <a:gd name="T13" fmla="*/ 80240 h 192900"/>
                <a:gd name="T14" fmla="*/ 0 w 132694"/>
                <a:gd name="T15" fmla="*/ 121085 h 192900"/>
                <a:gd name="T16" fmla="*/ 568 w 132694"/>
                <a:gd name="T17" fmla="*/ 136784 h 192900"/>
                <a:gd name="T18" fmla="*/ 22718 w 132694"/>
                <a:gd name="T19" fmla="*/ 179245 h 192900"/>
                <a:gd name="T20" fmla="*/ 48953 w 132694"/>
                <a:gd name="T21" fmla="*/ 186041 h 192900"/>
                <a:gd name="T22" fmla="*/ 61749 w 132694"/>
                <a:gd name="T23" fmla="*/ 184261 h 192900"/>
                <a:gd name="T24" fmla="*/ 71298 w 132694"/>
                <a:gd name="T25" fmla="*/ 179810 h 192900"/>
                <a:gd name="T26" fmla="*/ 77474 w 132694"/>
                <a:gd name="T27" fmla="*/ 174878 h 192900"/>
                <a:gd name="T28" fmla="*/ 107574 w 132694"/>
                <a:gd name="T29" fmla="*/ 174878 h 192900"/>
                <a:gd name="T30" fmla="*/ 109425 w 132694"/>
                <a:gd name="T31" fmla="*/ 162318 h 192900"/>
                <a:gd name="T32" fmla="*/ 56456 w 132694"/>
                <a:gd name="T33" fmla="*/ 162318 h 192900"/>
                <a:gd name="T34" fmla="*/ 54932 w 132694"/>
                <a:gd name="T35" fmla="*/ 162153 h 192900"/>
                <a:gd name="T36" fmla="*/ 43852 w 132694"/>
                <a:gd name="T37" fmla="*/ 157908 h 192900"/>
                <a:gd name="T38" fmla="*/ 35617 w 132694"/>
                <a:gd name="T39" fmla="*/ 149294 h 192900"/>
                <a:gd name="T40" fmla="*/ 30740 w 132694"/>
                <a:gd name="T41" fmla="*/ 137151 h 192900"/>
                <a:gd name="T42" fmla="*/ 29736 w 132694"/>
                <a:gd name="T43" fmla="*/ 122318 h 192900"/>
                <a:gd name="T44" fmla="*/ 34010 w 132694"/>
                <a:gd name="T45" fmla="*/ 105582 h 192900"/>
                <a:gd name="T46" fmla="*/ 41085 w 132694"/>
                <a:gd name="T47" fmla="*/ 93206 h 192900"/>
                <a:gd name="T48" fmla="*/ 50166 w 132694"/>
                <a:gd name="T49" fmla="*/ 85232 h 192900"/>
                <a:gd name="T50" fmla="*/ 60460 w 132694"/>
                <a:gd name="T51" fmla="*/ 81707 h 192900"/>
                <a:gd name="T52" fmla="*/ 121303 w 132694"/>
                <a:gd name="T53" fmla="*/ 81707 h 192900"/>
                <a:gd name="T54" fmla="*/ 122906 w 132694"/>
                <a:gd name="T55" fmla="*/ 70827 h 192900"/>
                <a:gd name="T56" fmla="*/ 91089 w 132694"/>
                <a:gd name="T57" fmla="*/ 70827 h 192900"/>
                <a:gd name="T58" fmla="*/ 90594 w 132694"/>
                <a:gd name="T59" fmla="*/ 70751 h 192900"/>
                <a:gd name="T60" fmla="*/ 81371 w 132694"/>
                <a:gd name="T61" fmla="*/ 60957 h 192900"/>
                <a:gd name="T62" fmla="*/ 69514 w 132694"/>
                <a:gd name="T63" fmla="*/ 55724 h 192900"/>
                <a:gd name="T64" fmla="*/ 54791 w 132694"/>
                <a:gd name="T65" fmla="*/ 55107 h 192900"/>
                <a:gd name="T66" fmla="*/ 121303 w 132694"/>
                <a:gd name="T67" fmla="*/ 81707 h 192900"/>
                <a:gd name="T68" fmla="*/ 60460 w 132694"/>
                <a:gd name="T69" fmla="*/ 81707 h 192900"/>
                <a:gd name="T70" fmla="*/ 76954 w 132694"/>
                <a:gd name="T71" fmla="*/ 86181 h 192900"/>
                <a:gd name="T72" fmla="*/ 85198 w 132694"/>
                <a:gd name="T73" fmla="*/ 93496 h 192900"/>
                <a:gd name="T74" fmla="*/ 79926 w 132694"/>
                <a:gd name="T75" fmla="*/ 145415 h 192900"/>
                <a:gd name="T76" fmla="*/ 72087 w 132694"/>
                <a:gd name="T77" fmla="*/ 156562 h 192900"/>
                <a:gd name="T78" fmla="*/ 60060 w 132694"/>
                <a:gd name="T79" fmla="*/ 162098 h 192900"/>
                <a:gd name="T80" fmla="*/ 56456 w 132694"/>
                <a:gd name="T81" fmla="*/ 162318 h 192900"/>
                <a:gd name="T82" fmla="*/ 109425 w 132694"/>
                <a:gd name="T83" fmla="*/ 162318 h 192900"/>
                <a:gd name="T84" fmla="*/ 121303 w 132694"/>
                <a:gd name="T85" fmla="*/ 81707 h 192900"/>
                <a:gd name="T86" fmla="*/ 102024 w 132694"/>
                <a:gd name="T87" fmla="*/ 0 h 192900"/>
                <a:gd name="T88" fmla="*/ 91089 w 132694"/>
                <a:gd name="T89" fmla="*/ 70827 h 192900"/>
                <a:gd name="T90" fmla="*/ 122906 w 132694"/>
                <a:gd name="T91" fmla="*/ 70827 h 192900"/>
                <a:gd name="T92" fmla="*/ 132694 w 132694"/>
                <a:gd name="T93" fmla="*/ 4394 h 192900"/>
                <a:gd name="T94" fmla="*/ 102024 w 132694"/>
                <a:gd name="T95" fmla="*/ 0 h 19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694" h="192900">
                  <a:moveTo>
                    <a:pt x="107574" y="174878"/>
                  </a:moveTo>
                  <a:lnTo>
                    <a:pt x="77474" y="174878"/>
                  </a:lnTo>
                  <a:lnTo>
                    <a:pt x="75506" y="188709"/>
                  </a:lnTo>
                  <a:lnTo>
                    <a:pt x="104919" y="192900"/>
                  </a:lnTo>
                  <a:lnTo>
                    <a:pt x="107574" y="174878"/>
                  </a:lnTo>
                  <a:close/>
                </a:path>
                <a:path w="132694" h="192900">
                  <a:moveTo>
                    <a:pt x="54791" y="55107"/>
                  </a:moveTo>
                  <a:lnTo>
                    <a:pt x="12435" y="80240"/>
                  </a:lnTo>
                  <a:lnTo>
                    <a:pt x="0" y="121085"/>
                  </a:lnTo>
                  <a:lnTo>
                    <a:pt x="568" y="136784"/>
                  </a:lnTo>
                  <a:lnTo>
                    <a:pt x="22718" y="179245"/>
                  </a:lnTo>
                  <a:lnTo>
                    <a:pt x="48953" y="186041"/>
                  </a:lnTo>
                  <a:lnTo>
                    <a:pt x="61749" y="184261"/>
                  </a:lnTo>
                  <a:lnTo>
                    <a:pt x="71298" y="179810"/>
                  </a:lnTo>
                  <a:lnTo>
                    <a:pt x="77474" y="174878"/>
                  </a:lnTo>
                  <a:lnTo>
                    <a:pt x="107574" y="174878"/>
                  </a:lnTo>
                  <a:lnTo>
                    <a:pt x="109425" y="162318"/>
                  </a:lnTo>
                  <a:lnTo>
                    <a:pt x="56456" y="162318"/>
                  </a:lnTo>
                  <a:lnTo>
                    <a:pt x="54932" y="162153"/>
                  </a:lnTo>
                  <a:lnTo>
                    <a:pt x="43852" y="157908"/>
                  </a:lnTo>
                  <a:lnTo>
                    <a:pt x="35617" y="149294"/>
                  </a:lnTo>
                  <a:lnTo>
                    <a:pt x="30740" y="137151"/>
                  </a:lnTo>
                  <a:lnTo>
                    <a:pt x="29736" y="122318"/>
                  </a:lnTo>
                  <a:lnTo>
                    <a:pt x="34010" y="105582"/>
                  </a:lnTo>
                  <a:lnTo>
                    <a:pt x="41085" y="93206"/>
                  </a:lnTo>
                  <a:lnTo>
                    <a:pt x="50166" y="85232"/>
                  </a:lnTo>
                  <a:lnTo>
                    <a:pt x="60460" y="81707"/>
                  </a:lnTo>
                  <a:lnTo>
                    <a:pt x="121303" y="81707"/>
                  </a:lnTo>
                  <a:lnTo>
                    <a:pt x="122906" y="70827"/>
                  </a:lnTo>
                  <a:lnTo>
                    <a:pt x="91089" y="70827"/>
                  </a:lnTo>
                  <a:lnTo>
                    <a:pt x="90594" y="70751"/>
                  </a:lnTo>
                  <a:lnTo>
                    <a:pt x="81371" y="60957"/>
                  </a:lnTo>
                  <a:lnTo>
                    <a:pt x="69514" y="55724"/>
                  </a:lnTo>
                  <a:lnTo>
                    <a:pt x="54791" y="55107"/>
                  </a:lnTo>
                  <a:close/>
                </a:path>
                <a:path w="132694" h="192900">
                  <a:moveTo>
                    <a:pt x="121303" y="81707"/>
                  </a:moveTo>
                  <a:lnTo>
                    <a:pt x="60460" y="81707"/>
                  </a:lnTo>
                  <a:lnTo>
                    <a:pt x="76954" y="86181"/>
                  </a:lnTo>
                  <a:lnTo>
                    <a:pt x="85198" y="93496"/>
                  </a:lnTo>
                  <a:lnTo>
                    <a:pt x="79926" y="145415"/>
                  </a:lnTo>
                  <a:lnTo>
                    <a:pt x="72087" y="156562"/>
                  </a:lnTo>
                  <a:lnTo>
                    <a:pt x="60060" y="162098"/>
                  </a:lnTo>
                  <a:lnTo>
                    <a:pt x="56456" y="162318"/>
                  </a:lnTo>
                  <a:lnTo>
                    <a:pt x="109425" y="162318"/>
                  </a:lnTo>
                  <a:lnTo>
                    <a:pt x="121303" y="81707"/>
                  </a:lnTo>
                  <a:close/>
                </a:path>
                <a:path w="132694" h="192900">
                  <a:moveTo>
                    <a:pt x="102024" y="0"/>
                  </a:moveTo>
                  <a:lnTo>
                    <a:pt x="91089" y="70827"/>
                  </a:lnTo>
                  <a:lnTo>
                    <a:pt x="122906" y="70827"/>
                  </a:lnTo>
                  <a:lnTo>
                    <a:pt x="132694" y="4394"/>
                  </a:lnTo>
                  <a:lnTo>
                    <a:pt x="102024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0422" name="object 53"/>
            <p:cNvSpPr>
              <a:spLocks noChangeArrowheads="1"/>
            </p:cNvSpPr>
            <p:nvPr/>
          </p:nvSpPr>
          <p:spPr bwMode="auto">
            <a:xfrm>
              <a:off x="2187459" y="784113"/>
              <a:ext cx="90705" cy="135219"/>
            </a:xfrm>
            <a:custGeom>
              <a:avLst/>
              <a:gdLst>
                <a:gd name="T0" fmla="*/ 18430 w 90705"/>
                <a:gd name="T1" fmla="*/ 106342 h 135219"/>
                <a:gd name="T2" fmla="*/ 0 w 90705"/>
                <a:gd name="T3" fmla="*/ 124701 h 135219"/>
                <a:gd name="T4" fmla="*/ 11614 w 90705"/>
                <a:gd name="T5" fmla="*/ 129990 h 135219"/>
                <a:gd name="T6" fmla="*/ 23855 w 90705"/>
                <a:gd name="T7" fmla="*/ 133526 h 135219"/>
                <a:gd name="T8" fmla="*/ 36503 w 90705"/>
                <a:gd name="T9" fmla="*/ 135219 h 135219"/>
                <a:gd name="T10" fmla="*/ 53097 w 90705"/>
                <a:gd name="T11" fmla="*/ 133487 h 135219"/>
                <a:gd name="T12" fmla="*/ 67298 w 90705"/>
                <a:gd name="T13" fmla="*/ 129163 h 135219"/>
                <a:gd name="T14" fmla="*/ 78622 w 90705"/>
                <a:gd name="T15" fmla="*/ 122257 h 135219"/>
                <a:gd name="T16" fmla="*/ 86585 w 90705"/>
                <a:gd name="T17" fmla="*/ 112779 h 135219"/>
                <a:gd name="T18" fmla="*/ 86865 w 90705"/>
                <a:gd name="T19" fmla="*/ 111963 h 135219"/>
                <a:gd name="T20" fmla="*/ 43040 w 90705"/>
                <a:gd name="T21" fmla="*/ 111963 h 135219"/>
                <a:gd name="T22" fmla="*/ 30378 w 90705"/>
                <a:gd name="T23" fmla="*/ 110586 h 135219"/>
                <a:gd name="T24" fmla="*/ 18430 w 90705"/>
                <a:gd name="T25" fmla="*/ 106342 h 135219"/>
                <a:gd name="T26" fmla="*/ 46126 w 90705"/>
                <a:gd name="T27" fmla="*/ 0 h 135219"/>
                <a:gd name="T28" fmla="*/ 6955 w 90705"/>
                <a:gd name="T29" fmla="*/ 15859 h 135219"/>
                <a:gd name="T30" fmla="*/ 467 w 90705"/>
                <a:gd name="T31" fmla="*/ 27341 h 135219"/>
                <a:gd name="T32" fmla="*/ 2082 w 90705"/>
                <a:gd name="T33" fmla="*/ 44357 h 135219"/>
                <a:gd name="T34" fmla="*/ 29730 w 90705"/>
                <a:gd name="T35" fmla="*/ 76610 h 135219"/>
                <a:gd name="T36" fmla="*/ 46613 w 90705"/>
                <a:gd name="T37" fmla="*/ 82361 h 135219"/>
                <a:gd name="T38" fmla="*/ 53406 w 90705"/>
                <a:gd name="T39" fmla="*/ 85421 h 135219"/>
                <a:gd name="T40" fmla="*/ 58182 w 90705"/>
                <a:gd name="T41" fmla="*/ 89662 h 135219"/>
                <a:gd name="T42" fmla="*/ 60250 w 90705"/>
                <a:gd name="T43" fmla="*/ 95878 h 135219"/>
                <a:gd name="T44" fmla="*/ 60642 w 90705"/>
                <a:gd name="T45" fmla="*/ 106768 h 135219"/>
                <a:gd name="T46" fmla="*/ 52425 w 90705"/>
                <a:gd name="T47" fmla="*/ 111633 h 135219"/>
                <a:gd name="T48" fmla="*/ 43040 w 90705"/>
                <a:gd name="T49" fmla="*/ 111963 h 135219"/>
                <a:gd name="T50" fmla="*/ 86865 w 90705"/>
                <a:gd name="T51" fmla="*/ 111963 h 135219"/>
                <a:gd name="T52" fmla="*/ 90705 w 90705"/>
                <a:gd name="T53" fmla="*/ 100741 h 135219"/>
                <a:gd name="T54" fmla="*/ 88288 w 90705"/>
                <a:gd name="T55" fmla="*/ 85153 h 135219"/>
                <a:gd name="T56" fmla="*/ 82480 w 90705"/>
                <a:gd name="T57" fmla="*/ 73915 h 135219"/>
                <a:gd name="T58" fmla="*/ 74248 w 90705"/>
                <a:gd name="T59" fmla="*/ 66104 h 135219"/>
                <a:gd name="T60" fmla="*/ 64557 w 90705"/>
                <a:gd name="T61" fmla="*/ 60801 h 135219"/>
                <a:gd name="T62" fmla="*/ 54371 w 90705"/>
                <a:gd name="T63" fmla="*/ 57084 h 135219"/>
                <a:gd name="T64" fmla="*/ 44655 w 90705"/>
                <a:gd name="T65" fmla="*/ 54034 h 135219"/>
                <a:gd name="T66" fmla="*/ 36376 w 90705"/>
                <a:gd name="T67" fmla="*/ 50729 h 135219"/>
                <a:gd name="T68" fmla="*/ 30497 w 90705"/>
                <a:gd name="T69" fmla="*/ 46248 h 135219"/>
                <a:gd name="T70" fmla="*/ 27985 w 90705"/>
                <a:gd name="T71" fmla="*/ 39672 h 135219"/>
                <a:gd name="T72" fmla="*/ 33954 w 90705"/>
                <a:gd name="T73" fmla="*/ 27718 h 135219"/>
                <a:gd name="T74" fmla="*/ 46801 w 90705"/>
                <a:gd name="T75" fmla="*/ 23362 h 135219"/>
                <a:gd name="T76" fmla="*/ 77861 w 90705"/>
                <a:gd name="T77" fmla="*/ 23362 h 135219"/>
                <a:gd name="T78" fmla="*/ 88290 w 90705"/>
                <a:gd name="T79" fmla="*/ 12471 h 135219"/>
                <a:gd name="T80" fmla="*/ 77379 w 90705"/>
                <a:gd name="T81" fmla="*/ 6041 h 135219"/>
                <a:gd name="T82" fmla="*/ 64933 w 90705"/>
                <a:gd name="T83" fmla="*/ 1993 h 135219"/>
                <a:gd name="T84" fmla="*/ 52015 w 90705"/>
                <a:gd name="T85" fmla="*/ 154 h 135219"/>
                <a:gd name="T86" fmla="*/ 46126 w 90705"/>
                <a:gd name="T87" fmla="*/ 0 h 135219"/>
                <a:gd name="T88" fmla="*/ 77861 w 90705"/>
                <a:gd name="T89" fmla="*/ 23362 h 135219"/>
                <a:gd name="T90" fmla="*/ 46801 w 90705"/>
                <a:gd name="T91" fmla="*/ 23362 h 135219"/>
                <a:gd name="T92" fmla="*/ 59530 w 90705"/>
                <a:gd name="T93" fmla="*/ 25019 h 135219"/>
                <a:gd name="T94" fmla="*/ 71600 w 90705"/>
                <a:gd name="T95" fmla="*/ 29901 h 135219"/>
                <a:gd name="T96" fmla="*/ 77861 w 90705"/>
                <a:gd name="T97" fmla="*/ 23362 h 135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705" h="135219">
                  <a:moveTo>
                    <a:pt x="18430" y="106342"/>
                  </a:moveTo>
                  <a:lnTo>
                    <a:pt x="0" y="124701"/>
                  </a:lnTo>
                  <a:lnTo>
                    <a:pt x="11614" y="129990"/>
                  </a:lnTo>
                  <a:lnTo>
                    <a:pt x="23855" y="133526"/>
                  </a:lnTo>
                  <a:lnTo>
                    <a:pt x="36503" y="135219"/>
                  </a:lnTo>
                  <a:lnTo>
                    <a:pt x="53097" y="133487"/>
                  </a:lnTo>
                  <a:lnTo>
                    <a:pt x="67298" y="129163"/>
                  </a:lnTo>
                  <a:lnTo>
                    <a:pt x="78622" y="122257"/>
                  </a:lnTo>
                  <a:lnTo>
                    <a:pt x="86585" y="112779"/>
                  </a:lnTo>
                  <a:lnTo>
                    <a:pt x="86865" y="111963"/>
                  </a:lnTo>
                  <a:lnTo>
                    <a:pt x="43040" y="111963"/>
                  </a:lnTo>
                  <a:lnTo>
                    <a:pt x="30378" y="110586"/>
                  </a:lnTo>
                  <a:lnTo>
                    <a:pt x="18430" y="106342"/>
                  </a:lnTo>
                  <a:close/>
                </a:path>
                <a:path w="90705" h="135219">
                  <a:moveTo>
                    <a:pt x="46126" y="0"/>
                  </a:moveTo>
                  <a:lnTo>
                    <a:pt x="6955" y="15859"/>
                  </a:lnTo>
                  <a:lnTo>
                    <a:pt x="467" y="27341"/>
                  </a:lnTo>
                  <a:lnTo>
                    <a:pt x="2082" y="44357"/>
                  </a:lnTo>
                  <a:lnTo>
                    <a:pt x="29730" y="76610"/>
                  </a:lnTo>
                  <a:lnTo>
                    <a:pt x="46613" y="82361"/>
                  </a:lnTo>
                  <a:lnTo>
                    <a:pt x="53406" y="85421"/>
                  </a:lnTo>
                  <a:lnTo>
                    <a:pt x="58182" y="89662"/>
                  </a:lnTo>
                  <a:lnTo>
                    <a:pt x="60250" y="95878"/>
                  </a:lnTo>
                  <a:lnTo>
                    <a:pt x="60642" y="106768"/>
                  </a:lnTo>
                  <a:lnTo>
                    <a:pt x="52425" y="111633"/>
                  </a:lnTo>
                  <a:lnTo>
                    <a:pt x="43040" y="111963"/>
                  </a:lnTo>
                  <a:lnTo>
                    <a:pt x="86865" y="111963"/>
                  </a:lnTo>
                  <a:lnTo>
                    <a:pt x="90705" y="100741"/>
                  </a:lnTo>
                  <a:lnTo>
                    <a:pt x="88288" y="85153"/>
                  </a:lnTo>
                  <a:lnTo>
                    <a:pt x="82480" y="73915"/>
                  </a:lnTo>
                  <a:lnTo>
                    <a:pt x="74248" y="66104"/>
                  </a:lnTo>
                  <a:lnTo>
                    <a:pt x="64557" y="60801"/>
                  </a:lnTo>
                  <a:lnTo>
                    <a:pt x="54371" y="57084"/>
                  </a:lnTo>
                  <a:lnTo>
                    <a:pt x="44655" y="54034"/>
                  </a:lnTo>
                  <a:lnTo>
                    <a:pt x="36376" y="50729"/>
                  </a:lnTo>
                  <a:lnTo>
                    <a:pt x="30497" y="46248"/>
                  </a:lnTo>
                  <a:lnTo>
                    <a:pt x="27985" y="39672"/>
                  </a:lnTo>
                  <a:lnTo>
                    <a:pt x="33954" y="27718"/>
                  </a:lnTo>
                  <a:lnTo>
                    <a:pt x="46801" y="23362"/>
                  </a:lnTo>
                  <a:lnTo>
                    <a:pt x="77861" y="23362"/>
                  </a:lnTo>
                  <a:lnTo>
                    <a:pt x="88290" y="12471"/>
                  </a:lnTo>
                  <a:lnTo>
                    <a:pt x="77379" y="6041"/>
                  </a:lnTo>
                  <a:lnTo>
                    <a:pt x="64933" y="1993"/>
                  </a:lnTo>
                  <a:lnTo>
                    <a:pt x="52015" y="154"/>
                  </a:lnTo>
                  <a:lnTo>
                    <a:pt x="46126" y="0"/>
                  </a:lnTo>
                  <a:close/>
                </a:path>
                <a:path w="90705" h="135219">
                  <a:moveTo>
                    <a:pt x="77861" y="23362"/>
                  </a:moveTo>
                  <a:lnTo>
                    <a:pt x="46801" y="23362"/>
                  </a:lnTo>
                  <a:lnTo>
                    <a:pt x="59530" y="25019"/>
                  </a:lnTo>
                  <a:lnTo>
                    <a:pt x="71600" y="29901"/>
                  </a:lnTo>
                  <a:lnTo>
                    <a:pt x="77861" y="23362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0423" name="object 54"/>
            <p:cNvSpPr>
              <a:spLocks noChangeArrowheads="1"/>
            </p:cNvSpPr>
            <p:nvPr/>
          </p:nvSpPr>
          <p:spPr bwMode="auto">
            <a:xfrm>
              <a:off x="2290534" y="792239"/>
              <a:ext cx="108426" cy="139932"/>
            </a:xfrm>
            <a:custGeom>
              <a:avLst/>
              <a:gdLst>
                <a:gd name="T0" fmla="*/ 65450 w 108426"/>
                <a:gd name="T1" fmla="*/ 119503 h 139932"/>
                <a:gd name="T2" fmla="*/ 81887 w 108426"/>
                <a:gd name="T3" fmla="*/ 139034 h 139932"/>
                <a:gd name="T4" fmla="*/ 104494 w 108426"/>
                <a:gd name="T5" fmla="*/ 137462 h 139932"/>
                <a:gd name="T6" fmla="*/ 100323 w 108426"/>
                <a:gd name="T7" fmla="*/ 119583 h 139932"/>
                <a:gd name="T8" fmla="*/ 105878 w 108426"/>
                <a:gd name="T9" fmla="*/ 24086 h 139932"/>
                <a:gd name="T10" fmla="*/ 65757 w 108426"/>
                <a:gd name="T11" fmla="*/ 24143 h 139932"/>
                <a:gd name="T12" fmla="*/ 77372 w 108426"/>
                <a:gd name="T13" fmla="*/ 43208 h 139932"/>
                <a:gd name="T14" fmla="*/ 53058 w 108426"/>
                <a:gd name="T15" fmla="*/ 52420 h 139932"/>
                <a:gd name="T16" fmla="*/ 1218 w 108426"/>
                <a:gd name="T17" fmla="*/ 80526 h 139932"/>
                <a:gd name="T18" fmla="*/ 2695 w 108426"/>
                <a:gd name="T19" fmla="*/ 108714 h 139932"/>
                <a:gd name="T20" fmla="*/ 18271 w 108426"/>
                <a:gd name="T21" fmla="*/ 125681 h 139932"/>
                <a:gd name="T22" fmla="*/ 42472 w 108426"/>
                <a:gd name="T23" fmla="*/ 129966 h 139932"/>
                <a:gd name="T24" fmla="*/ 65450 w 108426"/>
                <a:gd name="T25" fmla="*/ 119503 h 139932"/>
                <a:gd name="T26" fmla="*/ 95586 w 108426"/>
                <a:gd name="T27" fmla="*/ 118694 h 139932"/>
                <a:gd name="T28" fmla="*/ 93835 w 108426"/>
                <a:gd name="T29" fmla="*/ 108432 h 139932"/>
                <a:gd name="T30" fmla="*/ 43199 w 108426"/>
                <a:gd name="T31" fmla="*/ 108343 h 139932"/>
                <a:gd name="T32" fmla="*/ 27260 w 108426"/>
                <a:gd name="T33" fmla="*/ 99733 h 139932"/>
                <a:gd name="T34" fmla="*/ 32850 w 108426"/>
                <a:gd name="T35" fmla="*/ 81749 h 139932"/>
                <a:gd name="T36" fmla="*/ 56714 w 108426"/>
                <a:gd name="T37" fmla="*/ 72411 h 139932"/>
                <a:gd name="T38" fmla="*/ 105314 w 108426"/>
                <a:gd name="T39" fmla="*/ 54368 h 139932"/>
                <a:gd name="T40" fmla="*/ 106661 w 108426"/>
                <a:gd name="T41" fmla="*/ 48425 h 139932"/>
                <a:gd name="T42" fmla="*/ 107748 w 108426"/>
                <a:gd name="T43" fmla="*/ 29101 h 139932"/>
                <a:gd name="T44" fmla="*/ 108426 w 108426"/>
                <a:gd name="T45" fmla="*/ 117716 h 139932"/>
                <a:gd name="T46" fmla="*/ 100323 w 108426"/>
                <a:gd name="T47" fmla="*/ 119583 h 139932"/>
                <a:gd name="T48" fmla="*/ 108426 w 108426"/>
                <a:gd name="T49" fmla="*/ 117716 h 139932"/>
                <a:gd name="T50" fmla="*/ 56714 w 108426"/>
                <a:gd name="T51" fmla="*/ 72411 h 139932"/>
                <a:gd name="T52" fmla="*/ 58807 w 108426"/>
                <a:gd name="T53" fmla="*/ 105816 h 139932"/>
                <a:gd name="T54" fmla="*/ 93835 w 108426"/>
                <a:gd name="T55" fmla="*/ 108432 h 139932"/>
                <a:gd name="T56" fmla="*/ 96404 w 108426"/>
                <a:gd name="T57" fmla="*/ 95979 h 139932"/>
                <a:gd name="T58" fmla="*/ 101479 w 108426"/>
                <a:gd name="T59" fmla="*/ 72411 h 139932"/>
                <a:gd name="T60" fmla="*/ 67087 w 108426"/>
                <a:gd name="T61" fmla="*/ 0 h 139932"/>
                <a:gd name="T62" fmla="*/ 47600 w 108426"/>
                <a:gd name="T63" fmla="*/ 3338 h 139932"/>
                <a:gd name="T64" fmla="*/ 19207 w 108426"/>
                <a:gd name="T65" fmla="*/ 16112 h 139932"/>
                <a:gd name="T66" fmla="*/ 29991 w 108426"/>
                <a:gd name="T67" fmla="*/ 35420 h 139932"/>
                <a:gd name="T68" fmla="*/ 58504 w 108426"/>
                <a:gd name="T69" fmla="*/ 24086 h 139932"/>
                <a:gd name="T70" fmla="*/ 103317 w 108426"/>
                <a:gd name="T71" fmla="*/ 17223 h 139932"/>
                <a:gd name="T72" fmla="*/ 84469 w 108426"/>
                <a:gd name="T73" fmla="*/ 2748 h 139932"/>
                <a:gd name="T74" fmla="*/ 71024 w 108426"/>
                <a:gd name="T75" fmla="*/ 0 h 139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426" h="139932">
                  <a:moveTo>
                    <a:pt x="99875" y="119503"/>
                  </a:moveTo>
                  <a:lnTo>
                    <a:pt x="65450" y="119503"/>
                  </a:lnTo>
                  <a:lnTo>
                    <a:pt x="70538" y="131775"/>
                  </a:lnTo>
                  <a:lnTo>
                    <a:pt x="81887" y="139034"/>
                  </a:lnTo>
                  <a:lnTo>
                    <a:pt x="92135" y="139932"/>
                  </a:lnTo>
                  <a:lnTo>
                    <a:pt x="104494" y="137462"/>
                  </a:lnTo>
                  <a:lnTo>
                    <a:pt x="108054" y="119583"/>
                  </a:lnTo>
                  <a:lnTo>
                    <a:pt x="100323" y="119583"/>
                  </a:lnTo>
                  <a:lnTo>
                    <a:pt x="99875" y="119503"/>
                  </a:lnTo>
                  <a:close/>
                </a:path>
                <a:path w="108426" h="139932">
                  <a:moveTo>
                    <a:pt x="105878" y="24086"/>
                  </a:moveTo>
                  <a:lnTo>
                    <a:pt x="58504" y="24086"/>
                  </a:lnTo>
                  <a:lnTo>
                    <a:pt x="65757" y="24143"/>
                  </a:lnTo>
                  <a:lnTo>
                    <a:pt x="75681" y="29121"/>
                  </a:lnTo>
                  <a:lnTo>
                    <a:pt x="77372" y="43208"/>
                  </a:lnTo>
                  <a:lnTo>
                    <a:pt x="75812" y="51803"/>
                  </a:lnTo>
                  <a:lnTo>
                    <a:pt x="53058" y="52420"/>
                  </a:lnTo>
                  <a:lnTo>
                    <a:pt x="35184" y="55007"/>
                  </a:lnTo>
                  <a:lnTo>
                    <a:pt x="1218" y="80526"/>
                  </a:lnTo>
                  <a:lnTo>
                    <a:pt x="0" y="95979"/>
                  </a:lnTo>
                  <a:lnTo>
                    <a:pt x="2695" y="108714"/>
                  </a:lnTo>
                  <a:lnTo>
                    <a:pt x="8915" y="118643"/>
                  </a:lnTo>
                  <a:lnTo>
                    <a:pt x="18271" y="125681"/>
                  </a:lnTo>
                  <a:lnTo>
                    <a:pt x="30373" y="129741"/>
                  </a:lnTo>
                  <a:lnTo>
                    <a:pt x="42472" y="129966"/>
                  </a:lnTo>
                  <a:lnTo>
                    <a:pt x="54267" y="126429"/>
                  </a:lnTo>
                  <a:lnTo>
                    <a:pt x="65450" y="119503"/>
                  </a:lnTo>
                  <a:lnTo>
                    <a:pt x="99875" y="119503"/>
                  </a:lnTo>
                  <a:lnTo>
                    <a:pt x="95586" y="118694"/>
                  </a:lnTo>
                  <a:lnTo>
                    <a:pt x="92983" y="113042"/>
                  </a:lnTo>
                  <a:lnTo>
                    <a:pt x="93835" y="108432"/>
                  </a:lnTo>
                  <a:lnTo>
                    <a:pt x="51289" y="108432"/>
                  </a:lnTo>
                  <a:lnTo>
                    <a:pt x="43199" y="108343"/>
                  </a:lnTo>
                  <a:lnTo>
                    <a:pt x="32734" y="106438"/>
                  </a:lnTo>
                  <a:lnTo>
                    <a:pt x="27260" y="99733"/>
                  </a:lnTo>
                  <a:lnTo>
                    <a:pt x="28966" y="90449"/>
                  </a:lnTo>
                  <a:lnTo>
                    <a:pt x="32850" y="81749"/>
                  </a:lnTo>
                  <a:lnTo>
                    <a:pt x="41654" y="75852"/>
                  </a:lnTo>
                  <a:lnTo>
                    <a:pt x="56714" y="72411"/>
                  </a:lnTo>
                  <a:lnTo>
                    <a:pt x="101479" y="72411"/>
                  </a:lnTo>
                  <a:lnTo>
                    <a:pt x="105314" y="54368"/>
                  </a:lnTo>
                  <a:lnTo>
                    <a:pt x="106140" y="51180"/>
                  </a:lnTo>
                  <a:lnTo>
                    <a:pt x="106661" y="48425"/>
                  </a:lnTo>
                  <a:lnTo>
                    <a:pt x="107473" y="43916"/>
                  </a:lnTo>
                  <a:lnTo>
                    <a:pt x="107748" y="29101"/>
                  </a:lnTo>
                  <a:lnTo>
                    <a:pt x="105878" y="24086"/>
                  </a:lnTo>
                  <a:close/>
                </a:path>
                <a:path w="108426" h="139932">
                  <a:moveTo>
                    <a:pt x="108426" y="117716"/>
                  </a:moveTo>
                  <a:lnTo>
                    <a:pt x="102711" y="119240"/>
                  </a:lnTo>
                  <a:lnTo>
                    <a:pt x="100323" y="119583"/>
                  </a:lnTo>
                  <a:lnTo>
                    <a:pt x="108054" y="119583"/>
                  </a:lnTo>
                  <a:lnTo>
                    <a:pt x="108426" y="117716"/>
                  </a:lnTo>
                  <a:close/>
                </a:path>
                <a:path w="108426" h="139932">
                  <a:moveTo>
                    <a:pt x="101479" y="72411"/>
                  </a:moveTo>
                  <a:lnTo>
                    <a:pt x="56714" y="72411"/>
                  </a:lnTo>
                  <a:lnTo>
                    <a:pt x="66135" y="100393"/>
                  </a:lnTo>
                  <a:lnTo>
                    <a:pt x="58807" y="105816"/>
                  </a:lnTo>
                  <a:lnTo>
                    <a:pt x="51289" y="108432"/>
                  </a:lnTo>
                  <a:lnTo>
                    <a:pt x="93835" y="108432"/>
                  </a:lnTo>
                  <a:lnTo>
                    <a:pt x="95243" y="100812"/>
                  </a:lnTo>
                  <a:lnTo>
                    <a:pt x="96404" y="95979"/>
                  </a:lnTo>
                  <a:lnTo>
                    <a:pt x="97644" y="90449"/>
                  </a:lnTo>
                  <a:lnTo>
                    <a:pt x="101479" y="72411"/>
                  </a:lnTo>
                  <a:close/>
                </a:path>
                <a:path w="108426" h="139932">
                  <a:moveTo>
                    <a:pt x="71024" y="0"/>
                  </a:moveTo>
                  <a:lnTo>
                    <a:pt x="67087" y="0"/>
                  </a:lnTo>
                  <a:lnTo>
                    <a:pt x="58162" y="748"/>
                  </a:lnTo>
                  <a:lnTo>
                    <a:pt x="47600" y="3338"/>
                  </a:lnTo>
                  <a:lnTo>
                    <a:pt x="34812" y="8287"/>
                  </a:lnTo>
                  <a:lnTo>
                    <a:pt x="19207" y="16112"/>
                  </a:lnTo>
                  <a:lnTo>
                    <a:pt x="18485" y="16509"/>
                  </a:lnTo>
                  <a:lnTo>
                    <a:pt x="29991" y="35420"/>
                  </a:lnTo>
                  <a:lnTo>
                    <a:pt x="47456" y="27278"/>
                  </a:lnTo>
                  <a:lnTo>
                    <a:pt x="58504" y="24086"/>
                  </a:lnTo>
                  <a:lnTo>
                    <a:pt x="105878" y="24086"/>
                  </a:lnTo>
                  <a:lnTo>
                    <a:pt x="103317" y="17223"/>
                  </a:lnTo>
                  <a:lnTo>
                    <a:pt x="95213" y="8399"/>
                  </a:lnTo>
                  <a:lnTo>
                    <a:pt x="84469" y="2748"/>
                  </a:lnTo>
                  <a:lnTo>
                    <a:pt x="74606" y="444"/>
                  </a:lnTo>
                  <a:lnTo>
                    <a:pt x="71024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0424" name="object 55"/>
            <p:cNvSpPr>
              <a:spLocks noChangeArrowheads="1"/>
            </p:cNvSpPr>
            <p:nvPr/>
          </p:nvSpPr>
          <p:spPr bwMode="auto">
            <a:xfrm>
              <a:off x="2387937" y="818746"/>
              <a:ext cx="156146" cy="185617"/>
            </a:xfrm>
            <a:custGeom>
              <a:avLst/>
              <a:gdLst>
                <a:gd name="T0" fmla="*/ 5384 w 156146"/>
                <a:gd name="T1" fmla="*/ 158127 h 185617"/>
                <a:gd name="T2" fmla="*/ 0 w 156146"/>
                <a:gd name="T3" fmla="*/ 182422 h 185617"/>
                <a:gd name="T4" fmla="*/ 5702 w 156146"/>
                <a:gd name="T5" fmla="*/ 183680 h 185617"/>
                <a:gd name="T6" fmla="*/ 19761 w 156146"/>
                <a:gd name="T7" fmla="*/ 185617 h 185617"/>
                <a:gd name="T8" fmla="*/ 31852 w 156146"/>
                <a:gd name="T9" fmla="*/ 184770 h 185617"/>
                <a:gd name="T10" fmla="*/ 42395 w 156146"/>
                <a:gd name="T11" fmla="*/ 181274 h 185617"/>
                <a:gd name="T12" fmla="*/ 51813 w 156146"/>
                <a:gd name="T13" fmla="*/ 175267 h 185617"/>
                <a:gd name="T14" fmla="*/ 60530 w 156146"/>
                <a:gd name="T15" fmla="*/ 166883 h 185617"/>
                <a:gd name="T16" fmla="*/ 66075 w 156146"/>
                <a:gd name="T17" fmla="*/ 159901 h 185617"/>
                <a:gd name="T18" fmla="*/ 15382 w 156146"/>
                <a:gd name="T19" fmla="*/ 159901 h 185617"/>
                <a:gd name="T20" fmla="*/ 5384 w 156146"/>
                <a:gd name="T21" fmla="*/ 158127 h 185617"/>
                <a:gd name="T22" fmla="*/ 69278 w 156146"/>
                <a:gd name="T23" fmla="*/ 0 h 185617"/>
                <a:gd name="T24" fmla="*/ 37096 w 156146"/>
                <a:gd name="T25" fmla="*/ 1993 h 185617"/>
                <a:gd name="T26" fmla="*/ 52743 w 156146"/>
                <a:gd name="T27" fmla="*/ 131127 h 185617"/>
                <a:gd name="T28" fmla="*/ 39573 w 156146"/>
                <a:gd name="T29" fmla="*/ 148259 h 185617"/>
                <a:gd name="T30" fmla="*/ 26787 w 156146"/>
                <a:gd name="T31" fmla="*/ 158169 h 185617"/>
                <a:gd name="T32" fmla="*/ 15382 w 156146"/>
                <a:gd name="T33" fmla="*/ 159901 h 185617"/>
                <a:gd name="T34" fmla="*/ 66075 w 156146"/>
                <a:gd name="T35" fmla="*/ 159901 h 185617"/>
                <a:gd name="T36" fmla="*/ 68967 w 156146"/>
                <a:gd name="T37" fmla="*/ 156260 h 185617"/>
                <a:gd name="T38" fmla="*/ 109423 w 156146"/>
                <a:gd name="T39" fmla="*/ 96913 h 185617"/>
                <a:gd name="T40" fmla="*/ 76720 w 156146"/>
                <a:gd name="T41" fmla="*/ 96913 h 185617"/>
                <a:gd name="T42" fmla="*/ 76225 w 156146"/>
                <a:gd name="T43" fmla="*/ 96786 h 185617"/>
                <a:gd name="T44" fmla="*/ 69278 w 156146"/>
                <a:gd name="T45" fmla="*/ 0 h 185617"/>
                <a:gd name="T46" fmla="*/ 129311 w 156146"/>
                <a:gd name="T47" fmla="*/ 13322 h 185617"/>
                <a:gd name="T48" fmla="*/ 76720 w 156146"/>
                <a:gd name="T49" fmla="*/ 96913 h 185617"/>
                <a:gd name="T50" fmla="*/ 109423 w 156146"/>
                <a:gd name="T51" fmla="*/ 96913 h 185617"/>
                <a:gd name="T52" fmla="*/ 156146 w 156146"/>
                <a:gd name="T53" fmla="*/ 28371 h 185617"/>
                <a:gd name="T54" fmla="*/ 129311 w 156146"/>
                <a:gd name="T55" fmla="*/ 13322 h 185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146" h="185617">
                  <a:moveTo>
                    <a:pt x="5384" y="158127"/>
                  </a:moveTo>
                  <a:lnTo>
                    <a:pt x="0" y="182422"/>
                  </a:lnTo>
                  <a:lnTo>
                    <a:pt x="5702" y="183680"/>
                  </a:lnTo>
                  <a:lnTo>
                    <a:pt x="19761" y="185617"/>
                  </a:lnTo>
                  <a:lnTo>
                    <a:pt x="31852" y="184770"/>
                  </a:lnTo>
                  <a:lnTo>
                    <a:pt x="42395" y="181274"/>
                  </a:lnTo>
                  <a:lnTo>
                    <a:pt x="51813" y="175267"/>
                  </a:lnTo>
                  <a:lnTo>
                    <a:pt x="60530" y="166883"/>
                  </a:lnTo>
                  <a:lnTo>
                    <a:pt x="66075" y="159901"/>
                  </a:lnTo>
                  <a:lnTo>
                    <a:pt x="15382" y="159901"/>
                  </a:lnTo>
                  <a:lnTo>
                    <a:pt x="5384" y="158127"/>
                  </a:lnTo>
                  <a:close/>
                </a:path>
                <a:path w="156146" h="185617">
                  <a:moveTo>
                    <a:pt x="69278" y="0"/>
                  </a:moveTo>
                  <a:lnTo>
                    <a:pt x="37096" y="1993"/>
                  </a:lnTo>
                  <a:lnTo>
                    <a:pt x="52743" y="131127"/>
                  </a:lnTo>
                  <a:lnTo>
                    <a:pt x="39573" y="148259"/>
                  </a:lnTo>
                  <a:lnTo>
                    <a:pt x="26787" y="158169"/>
                  </a:lnTo>
                  <a:lnTo>
                    <a:pt x="15382" y="159901"/>
                  </a:lnTo>
                  <a:lnTo>
                    <a:pt x="66075" y="159901"/>
                  </a:lnTo>
                  <a:lnTo>
                    <a:pt x="68967" y="156260"/>
                  </a:lnTo>
                  <a:lnTo>
                    <a:pt x="109423" y="96913"/>
                  </a:lnTo>
                  <a:lnTo>
                    <a:pt x="76720" y="96913"/>
                  </a:lnTo>
                  <a:lnTo>
                    <a:pt x="76225" y="96786"/>
                  </a:lnTo>
                  <a:lnTo>
                    <a:pt x="69278" y="0"/>
                  </a:lnTo>
                  <a:close/>
                </a:path>
                <a:path w="156146" h="185617">
                  <a:moveTo>
                    <a:pt x="129311" y="13322"/>
                  </a:moveTo>
                  <a:lnTo>
                    <a:pt x="76720" y="96913"/>
                  </a:lnTo>
                  <a:lnTo>
                    <a:pt x="109423" y="96913"/>
                  </a:lnTo>
                  <a:lnTo>
                    <a:pt x="156146" y="28371"/>
                  </a:lnTo>
                  <a:lnTo>
                    <a:pt x="129311" y="13322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0425" name="矩形 11"/>
          <p:cNvSpPr>
            <a:spLocks noChangeArrowheads="1"/>
          </p:cNvSpPr>
          <p:nvPr/>
        </p:nvSpPr>
        <p:spPr bwMode="auto">
          <a:xfrm>
            <a:off x="1828800" y="1600200"/>
            <a:ext cx="5659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0070C0"/>
                </a:solidFill>
                <a:latin typeface="GCFrutiger" pitchFamily="50" charset="0"/>
              </a:rPr>
              <a:t>What do we need?</a:t>
            </a:r>
            <a:endParaRPr lang="zh-CN" altLang="en-US" sz="4800">
              <a:solidFill>
                <a:srgbClr val="0070C0"/>
              </a:solidFill>
              <a:latin typeface="GCFrutiger" pitchFamily="50" charset="0"/>
            </a:endParaRPr>
          </a:p>
        </p:txBody>
      </p:sp>
      <p:sp>
        <p:nvSpPr>
          <p:cNvPr id="60426" name="TextBox 11"/>
          <p:cNvSpPr txBox="1">
            <a:spLocks noChangeArrowheads="1"/>
          </p:cNvSpPr>
          <p:nvPr/>
        </p:nvSpPr>
        <p:spPr bwMode="auto">
          <a:xfrm>
            <a:off x="3200400" y="3276600"/>
            <a:ext cx="2819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>
                <a:latin typeface="GCFrutiger" pitchFamily="50" charset="0"/>
              </a:rPr>
              <a:t>a piece of cloth</a:t>
            </a:r>
          </a:p>
          <a:p>
            <a:pPr eaLnBrk="0" hangingPunct="0"/>
            <a:endParaRPr lang="en-US" altLang="zh-CN" sz="2800">
              <a:latin typeface="GCFrutiger" pitchFamily="50" charset="0"/>
            </a:endParaRPr>
          </a:p>
          <a:p>
            <a:pPr eaLnBrk="0" hangingPunct="0"/>
            <a:r>
              <a:rPr lang="en-US" altLang="zh-CN" sz="2800">
                <a:latin typeface="GCFrutiger" pitchFamily="50" charset="0"/>
              </a:rPr>
              <a:t>a string</a:t>
            </a:r>
          </a:p>
          <a:p>
            <a:pPr eaLnBrk="0" hangingPunct="0"/>
            <a:endParaRPr lang="en-US" altLang="zh-CN" sz="2800">
              <a:latin typeface="GCFrutiger" pitchFamily="50" charset="0"/>
            </a:endParaRPr>
          </a:p>
          <a:p>
            <a:pPr eaLnBrk="0" hangingPunct="0"/>
            <a:r>
              <a:rPr lang="en-US" altLang="zh-CN" sz="2800">
                <a:latin typeface="GCFrutiger" pitchFamily="50" charset="0"/>
              </a:rPr>
              <a:t>a small toy</a:t>
            </a:r>
            <a:endParaRPr lang="zh-CN" altLang="en-US" sz="2800">
              <a:latin typeface="GCFrutiger" pitchFamily="50" charset="0"/>
            </a:endParaRPr>
          </a:p>
        </p:txBody>
      </p:sp>
      <p:pic>
        <p:nvPicPr>
          <p:cNvPr id="34821" name="Picture 2" descr="c:\DOCUME~1\ADMINI~1\APPLIC~1\360se6\USERDA~1\Temp\0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667000"/>
            <a:ext cx="556895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295400"/>
            <a:ext cx="49530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矩形 2"/>
          <p:cNvSpPr>
            <a:spLocks noChangeArrowheads="1"/>
          </p:cNvSpPr>
          <p:nvPr/>
        </p:nvSpPr>
        <p:spPr bwMode="auto">
          <a:xfrm>
            <a:off x="1752600" y="4800600"/>
            <a:ext cx="5868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0070C0"/>
                </a:solidFill>
              </a:rPr>
              <a:t>Take a piece of cloth</a:t>
            </a:r>
            <a:r>
              <a:rPr lang="en-US" altLang="zh-CN"/>
              <a:t>.</a:t>
            </a:r>
            <a:endParaRPr lang="zh-CN" altLang="en-US"/>
          </a:p>
        </p:txBody>
      </p:sp>
      <p:grpSp>
        <p:nvGrpSpPr>
          <p:cNvPr id="62467" name="组合 117"/>
          <p:cNvGrpSpPr/>
          <p:nvPr/>
        </p:nvGrpSpPr>
        <p:grpSpPr bwMode="auto">
          <a:xfrm>
            <a:off x="228600" y="304800"/>
            <a:ext cx="3581400" cy="990600"/>
            <a:chOff x="461651" y="569696"/>
            <a:chExt cx="2082432" cy="543741"/>
          </a:xfrm>
        </p:grpSpPr>
        <p:sp>
          <p:nvSpPr>
            <p:cNvPr id="62468" name="object 49"/>
            <p:cNvSpPr>
              <a:spLocks noChangeArrowheads="1"/>
            </p:cNvSpPr>
            <p:nvPr/>
          </p:nvSpPr>
          <p:spPr bwMode="auto">
            <a:xfrm>
              <a:off x="461651" y="569696"/>
              <a:ext cx="1201861" cy="543741"/>
            </a:xfrm>
            <a:prstGeom prst="rect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62469" name="object 50"/>
            <p:cNvSpPr>
              <a:spLocks noChangeArrowheads="1"/>
            </p:cNvSpPr>
            <p:nvPr/>
          </p:nvSpPr>
          <p:spPr bwMode="auto">
            <a:xfrm>
              <a:off x="1738262" y="777411"/>
              <a:ext cx="113740" cy="136717"/>
            </a:xfrm>
            <a:custGeom>
              <a:avLst/>
              <a:gdLst>
                <a:gd name="T0" fmla="*/ 55028 w 113740"/>
                <a:gd name="T1" fmla="*/ 27351 h 136717"/>
                <a:gd name="T2" fmla="*/ 63864 w 113740"/>
                <a:gd name="T3" fmla="*/ 49606 h 136717"/>
                <a:gd name="T4" fmla="*/ 0 w 113740"/>
                <a:gd name="T5" fmla="*/ 96207 h 136717"/>
                <a:gd name="T6" fmla="*/ 9634 w 113740"/>
                <a:gd name="T7" fmla="*/ 124777 h 136717"/>
                <a:gd name="T8" fmla="*/ 30529 w 113740"/>
                <a:gd name="T9" fmla="*/ 136717 h 136717"/>
                <a:gd name="T10" fmla="*/ 59124 w 113740"/>
                <a:gd name="T11" fmla="*/ 129849 h 136717"/>
                <a:gd name="T12" fmla="*/ 113688 w 113740"/>
                <a:gd name="T13" fmla="*/ 122827 h 136717"/>
                <a:gd name="T14" fmla="*/ 36242 w 113740"/>
                <a:gd name="T15" fmla="*/ 113093 h 136717"/>
                <a:gd name="T16" fmla="*/ 30080 w 113740"/>
                <a:gd name="T17" fmla="*/ 107556 h 136717"/>
                <a:gd name="T18" fmla="*/ 30532 w 113740"/>
                <a:gd name="T19" fmla="*/ 90472 h 136717"/>
                <a:gd name="T20" fmla="*/ 49127 w 113740"/>
                <a:gd name="T21" fmla="*/ 75522 h 136717"/>
                <a:gd name="T22" fmla="*/ 92934 w 113740"/>
                <a:gd name="T23" fmla="*/ 44043 h 136717"/>
                <a:gd name="T24" fmla="*/ 92198 w 113740"/>
                <a:gd name="T25" fmla="*/ 33413 h 136717"/>
                <a:gd name="T26" fmla="*/ 113688 w 113740"/>
                <a:gd name="T27" fmla="*/ 122827 h 136717"/>
                <a:gd name="T28" fmla="*/ 78855 w 113740"/>
                <a:gd name="T29" fmla="*/ 128407 h 136717"/>
                <a:gd name="T30" fmla="*/ 102614 w 113740"/>
                <a:gd name="T31" fmla="*/ 130072 h 136717"/>
                <a:gd name="T32" fmla="*/ 113688 w 113740"/>
                <a:gd name="T33" fmla="*/ 122827 h 136717"/>
                <a:gd name="T34" fmla="*/ 49127 w 113740"/>
                <a:gd name="T35" fmla="*/ 75522 h 136717"/>
                <a:gd name="T36" fmla="*/ 61210 w 113740"/>
                <a:gd name="T37" fmla="*/ 107556 h 136717"/>
                <a:gd name="T38" fmla="*/ 46922 w 113740"/>
                <a:gd name="T39" fmla="*/ 112991 h 136717"/>
                <a:gd name="T40" fmla="*/ 113442 w 113740"/>
                <a:gd name="T41" fmla="*/ 113093 h 136717"/>
                <a:gd name="T42" fmla="*/ 101126 w 113740"/>
                <a:gd name="T43" fmla="*/ 108610 h 136717"/>
                <a:gd name="T44" fmla="*/ 96405 w 113740"/>
                <a:gd name="T45" fmla="*/ 96207 h 136717"/>
                <a:gd name="T46" fmla="*/ 95411 w 113740"/>
                <a:gd name="T47" fmla="*/ 80822 h 136717"/>
                <a:gd name="T48" fmla="*/ 113216 w 113740"/>
                <a:gd name="T49" fmla="*/ 104139 h 136717"/>
                <a:gd name="T50" fmla="*/ 105914 w 113740"/>
                <a:gd name="T51" fmla="*/ 108153 h 136717"/>
                <a:gd name="T52" fmla="*/ 101126 w 113740"/>
                <a:gd name="T53" fmla="*/ 108610 h 136717"/>
                <a:gd name="T54" fmla="*/ 113216 w 113740"/>
                <a:gd name="T55" fmla="*/ 104139 h 136717"/>
                <a:gd name="T56" fmla="*/ 11558 w 113740"/>
                <a:gd name="T57" fmla="*/ 19767 h 136717"/>
                <a:gd name="T58" fmla="*/ 30137 w 113740"/>
                <a:gd name="T59" fmla="*/ 33559 h 136717"/>
                <a:gd name="T60" fmla="*/ 55028 w 113740"/>
                <a:gd name="T61" fmla="*/ 27351 h 136717"/>
                <a:gd name="T62" fmla="*/ 87901 w 113740"/>
                <a:gd name="T63" fmla="*/ 18026 h 136717"/>
                <a:gd name="T64" fmla="*/ 67709 w 113740"/>
                <a:gd name="T65" fmla="*/ 1551 h 136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740" h="136717">
                  <a:moveTo>
                    <a:pt x="90505" y="27351"/>
                  </a:moveTo>
                  <a:lnTo>
                    <a:pt x="55028" y="27351"/>
                  </a:lnTo>
                  <a:lnTo>
                    <a:pt x="62127" y="35683"/>
                  </a:lnTo>
                  <a:lnTo>
                    <a:pt x="63864" y="49606"/>
                  </a:lnTo>
                  <a:lnTo>
                    <a:pt x="26378" y="63385"/>
                  </a:lnTo>
                  <a:lnTo>
                    <a:pt x="0" y="96207"/>
                  </a:lnTo>
                  <a:lnTo>
                    <a:pt x="3183" y="112622"/>
                  </a:lnTo>
                  <a:lnTo>
                    <a:pt x="9634" y="124777"/>
                  </a:lnTo>
                  <a:lnTo>
                    <a:pt x="18901" y="132774"/>
                  </a:lnTo>
                  <a:lnTo>
                    <a:pt x="30529" y="136717"/>
                  </a:lnTo>
                  <a:lnTo>
                    <a:pt x="47028" y="134577"/>
                  </a:lnTo>
                  <a:lnTo>
                    <a:pt x="59124" y="129849"/>
                  </a:lnTo>
                  <a:lnTo>
                    <a:pt x="68016" y="122827"/>
                  </a:lnTo>
                  <a:lnTo>
                    <a:pt x="113688" y="122827"/>
                  </a:lnTo>
                  <a:lnTo>
                    <a:pt x="113442" y="113093"/>
                  </a:lnTo>
                  <a:lnTo>
                    <a:pt x="36242" y="113093"/>
                  </a:lnTo>
                  <a:lnTo>
                    <a:pt x="30194" y="108280"/>
                  </a:lnTo>
                  <a:lnTo>
                    <a:pt x="30080" y="107556"/>
                  </a:lnTo>
                  <a:lnTo>
                    <a:pt x="29320" y="99618"/>
                  </a:lnTo>
                  <a:lnTo>
                    <a:pt x="30532" y="90472"/>
                  </a:lnTo>
                  <a:lnTo>
                    <a:pt x="36784" y="82662"/>
                  </a:lnTo>
                  <a:lnTo>
                    <a:pt x="49127" y="75522"/>
                  </a:lnTo>
                  <a:lnTo>
                    <a:pt x="95054" y="75522"/>
                  </a:lnTo>
                  <a:lnTo>
                    <a:pt x="92934" y="44043"/>
                  </a:lnTo>
                  <a:lnTo>
                    <a:pt x="92896" y="40741"/>
                  </a:lnTo>
                  <a:lnTo>
                    <a:pt x="92198" y="33413"/>
                  </a:lnTo>
                  <a:lnTo>
                    <a:pt x="90505" y="27351"/>
                  </a:lnTo>
                  <a:close/>
                </a:path>
                <a:path w="113740" h="136717">
                  <a:moveTo>
                    <a:pt x="113688" y="122827"/>
                  </a:moveTo>
                  <a:lnTo>
                    <a:pt x="68016" y="122827"/>
                  </a:lnTo>
                  <a:lnTo>
                    <a:pt x="78855" y="128407"/>
                  </a:lnTo>
                  <a:lnTo>
                    <a:pt x="91130" y="131758"/>
                  </a:lnTo>
                  <a:lnTo>
                    <a:pt x="102614" y="130072"/>
                  </a:lnTo>
                  <a:lnTo>
                    <a:pt x="113740" y="124896"/>
                  </a:lnTo>
                  <a:lnTo>
                    <a:pt x="113688" y="122827"/>
                  </a:lnTo>
                  <a:close/>
                </a:path>
                <a:path w="113740" h="136717">
                  <a:moveTo>
                    <a:pt x="95054" y="75522"/>
                  </a:moveTo>
                  <a:lnTo>
                    <a:pt x="49127" y="75522"/>
                  </a:lnTo>
                  <a:lnTo>
                    <a:pt x="67788" y="99009"/>
                  </a:lnTo>
                  <a:lnTo>
                    <a:pt x="61210" y="107556"/>
                  </a:lnTo>
                  <a:lnTo>
                    <a:pt x="53234" y="112382"/>
                  </a:lnTo>
                  <a:lnTo>
                    <a:pt x="46922" y="112991"/>
                  </a:lnTo>
                  <a:lnTo>
                    <a:pt x="36242" y="113093"/>
                  </a:lnTo>
                  <a:lnTo>
                    <a:pt x="113442" y="113093"/>
                  </a:lnTo>
                  <a:lnTo>
                    <a:pt x="113329" y="108610"/>
                  </a:lnTo>
                  <a:lnTo>
                    <a:pt x="101126" y="108610"/>
                  </a:lnTo>
                  <a:lnTo>
                    <a:pt x="97100" y="103873"/>
                  </a:lnTo>
                  <a:lnTo>
                    <a:pt x="96405" y="96207"/>
                  </a:lnTo>
                  <a:lnTo>
                    <a:pt x="95932" y="91503"/>
                  </a:lnTo>
                  <a:lnTo>
                    <a:pt x="95411" y="80822"/>
                  </a:lnTo>
                  <a:lnTo>
                    <a:pt x="95054" y="75522"/>
                  </a:lnTo>
                  <a:close/>
                </a:path>
                <a:path w="113740" h="136717">
                  <a:moveTo>
                    <a:pt x="113216" y="104139"/>
                  </a:moveTo>
                  <a:lnTo>
                    <a:pt x="108124" y="107175"/>
                  </a:lnTo>
                  <a:lnTo>
                    <a:pt x="105914" y="108153"/>
                  </a:lnTo>
                  <a:lnTo>
                    <a:pt x="104403" y="108280"/>
                  </a:lnTo>
                  <a:lnTo>
                    <a:pt x="101126" y="108610"/>
                  </a:lnTo>
                  <a:lnTo>
                    <a:pt x="113329" y="108610"/>
                  </a:lnTo>
                  <a:lnTo>
                    <a:pt x="113216" y="104139"/>
                  </a:lnTo>
                  <a:close/>
                </a:path>
                <a:path w="113740" h="136717">
                  <a:moveTo>
                    <a:pt x="55101" y="0"/>
                  </a:moveTo>
                  <a:lnTo>
                    <a:pt x="11558" y="19767"/>
                  </a:lnTo>
                  <a:lnTo>
                    <a:pt x="15325" y="46329"/>
                  </a:lnTo>
                  <a:lnTo>
                    <a:pt x="30137" y="33559"/>
                  </a:lnTo>
                  <a:lnTo>
                    <a:pt x="39984" y="27514"/>
                  </a:lnTo>
                  <a:lnTo>
                    <a:pt x="55028" y="27351"/>
                  </a:lnTo>
                  <a:lnTo>
                    <a:pt x="90505" y="27351"/>
                  </a:lnTo>
                  <a:lnTo>
                    <a:pt x="87901" y="18026"/>
                  </a:lnTo>
                  <a:lnTo>
                    <a:pt x="79297" y="7475"/>
                  </a:lnTo>
                  <a:lnTo>
                    <a:pt x="67709" y="1551"/>
                  </a:lnTo>
                  <a:lnTo>
                    <a:pt x="55101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2470" name="object 51"/>
            <p:cNvSpPr>
              <a:spLocks noChangeArrowheads="1"/>
            </p:cNvSpPr>
            <p:nvPr/>
          </p:nvSpPr>
          <p:spPr bwMode="auto">
            <a:xfrm>
              <a:off x="1862305" y="770177"/>
              <a:ext cx="113906" cy="136385"/>
            </a:xfrm>
            <a:custGeom>
              <a:avLst/>
              <a:gdLst>
                <a:gd name="T0" fmla="*/ 30416 w 113906"/>
                <a:gd name="T1" fmla="*/ 6490 h 136385"/>
                <a:gd name="T2" fmla="*/ 0 w 113906"/>
                <a:gd name="T3" fmla="*/ 8547 h 136385"/>
                <a:gd name="T4" fmla="*/ 7442 w 113906"/>
                <a:gd name="T5" fmla="*/ 136385 h 136385"/>
                <a:gd name="T6" fmla="*/ 38366 w 113906"/>
                <a:gd name="T7" fmla="*/ 134277 h 136385"/>
                <a:gd name="T8" fmla="*/ 32956 w 113906"/>
                <a:gd name="T9" fmla="*/ 47561 h 136385"/>
                <a:gd name="T10" fmla="*/ 42504 w 113906"/>
                <a:gd name="T11" fmla="*/ 37987 h 136385"/>
                <a:gd name="T12" fmla="*/ 53396 w 113906"/>
                <a:gd name="T13" fmla="*/ 30645 h 136385"/>
                <a:gd name="T14" fmla="*/ 107378 w 113906"/>
                <a:gd name="T15" fmla="*/ 30645 h 136385"/>
                <a:gd name="T16" fmla="*/ 106504 w 113906"/>
                <a:gd name="T17" fmla="*/ 24877 h 136385"/>
                <a:gd name="T18" fmla="*/ 105260 w 113906"/>
                <a:gd name="T19" fmla="*/ 21958 h 136385"/>
                <a:gd name="T20" fmla="*/ 31483 w 113906"/>
                <a:gd name="T21" fmla="*/ 21958 h 136385"/>
                <a:gd name="T22" fmla="*/ 30416 w 113906"/>
                <a:gd name="T23" fmla="*/ 6490 h 136385"/>
                <a:gd name="T24" fmla="*/ 107378 w 113906"/>
                <a:gd name="T25" fmla="*/ 30645 h 136385"/>
                <a:gd name="T26" fmla="*/ 53396 w 113906"/>
                <a:gd name="T27" fmla="*/ 30645 h 136385"/>
                <a:gd name="T28" fmla="*/ 69383 w 113906"/>
                <a:gd name="T29" fmla="*/ 31134 h 136385"/>
                <a:gd name="T30" fmla="*/ 76469 w 113906"/>
                <a:gd name="T31" fmla="*/ 38936 h 136385"/>
                <a:gd name="T32" fmla="*/ 77939 w 113906"/>
                <a:gd name="T33" fmla="*/ 53686 h 136385"/>
                <a:gd name="T34" fmla="*/ 79027 w 113906"/>
                <a:gd name="T35" fmla="*/ 66579 h 136385"/>
                <a:gd name="T36" fmla="*/ 79855 w 113906"/>
                <a:gd name="T37" fmla="*/ 78426 h 136385"/>
                <a:gd name="T38" fmla="*/ 82956 w 113906"/>
                <a:gd name="T39" fmla="*/ 131242 h 136385"/>
                <a:gd name="T40" fmla="*/ 113906 w 113906"/>
                <a:gd name="T41" fmla="*/ 129133 h 136385"/>
                <a:gd name="T42" fmla="*/ 110286 w 113906"/>
                <a:gd name="T43" fmla="*/ 64935 h 136385"/>
                <a:gd name="T44" fmla="*/ 108867 w 113906"/>
                <a:gd name="T45" fmla="*/ 40479 h 136385"/>
                <a:gd name="T46" fmla="*/ 107378 w 113906"/>
                <a:gd name="T47" fmla="*/ 30645 h 136385"/>
                <a:gd name="T48" fmla="*/ 77800 w 113906"/>
                <a:gd name="T49" fmla="*/ 0 h 136385"/>
                <a:gd name="T50" fmla="*/ 36839 w 113906"/>
                <a:gd name="T51" fmla="*/ 16361 h 136385"/>
                <a:gd name="T52" fmla="*/ 31483 w 113906"/>
                <a:gd name="T53" fmla="*/ 21958 h 136385"/>
                <a:gd name="T54" fmla="*/ 105260 w 113906"/>
                <a:gd name="T55" fmla="*/ 21958 h 136385"/>
                <a:gd name="T56" fmla="*/ 101124 w 113906"/>
                <a:gd name="T57" fmla="*/ 12254 h 136385"/>
                <a:gd name="T58" fmla="*/ 91848 w 113906"/>
                <a:gd name="T59" fmla="*/ 3623 h 136385"/>
                <a:gd name="T60" fmla="*/ 77800 w 113906"/>
                <a:gd name="T61" fmla="*/ 0 h 136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906" h="136385">
                  <a:moveTo>
                    <a:pt x="30416" y="6490"/>
                  </a:moveTo>
                  <a:lnTo>
                    <a:pt x="0" y="8547"/>
                  </a:lnTo>
                  <a:lnTo>
                    <a:pt x="7442" y="136385"/>
                  </a:lnTo>
                  <a:lnTo>
                    <a:pt x="38366" y="134277"/>
                  </a:lnTo>
                  <a:lnTo>
                    <a:pt x="32956" y="47561"/>
                  </a:lnTo>
                  <a:lnTo>
                    <a:pt x="42504" y="37987"/>
                  </a:lnTo>
                  <a:lnTo>
                    <a:pt x="53396" y="30645"/>
                  </a:lnTo>
                  <a:lnTo>
                    <a:pt x="107378" y="30645"/>
                  </a:lnTo>
                  <a:lnTo>
                    <a:pt x="106504" y="24877"/>
                  </a:lnTo>
                  <a:lnTo>
                    <a:pt x="105260" y="21958"/>
                  </a:lnTo>
                  <a:lnTo>
                    <a:pt x="31483" y="21958"/>
                  </a:lnTo>
                  <a:lnTo>
                    <a:pt x="30416" y="6490"/>
                  </a:lnTo>
                  <a:close/>
                </a:path>
                <a:path w="113906" h="136385">
                  <a:moveTo>
                    <a:pt x="107378" y="30645"/>
                  </a:moveTo>
                  <a:lnTo>
                    <a:pt x="53396" y="30645"/>
                  </a:lnTo>
                  <a:lnTo>
                    <a:pt x="69383" y="31134"/>
                  </a:lnTo>
                  <a:lnTo>
                    <a:pt x="76469" y="38936"/>
                  </a:lnTo>
                  <a:lnTo>
                    <a:pt x="77939" y="53686"/>
                  </a:lnTo>
                  <a:lnTo>
                    <a:pt x="79027" y="66579"/>
                  </a:lnTo>
                  <a:lnTo>
                    <a:pt x="79855" y="78426"/>
                  </a:lnTo>
                  <a:lnTo>
                    <a:pt x="82956" y="131242"/>
                  </a:lnTo>
                  <a:lnTo>
                    <a:pt x="113906" y="129133"/>
                  </a:lnTo>
                  <a:lnTo>
                    <a:pt x="110286" y="64935"/>
                  </a:lnTo>
                  <a:lnTo>
                    <a:pt x="108867" y="40479"/>
                  </a:lnTo>
                  <a:lnTo>
                    <a:pt x="107378" y="30645"/>
                  </a:lnTo>
                  <a:close/>
                </a:path>
                <a:path w="113906" h="136385">
                  <a:moveTo>
                    <a:pt x="77800" y="0"/>
                  </a:moveTo>
                  <a:lnTo>
                    <a:pt x="36839" y="16361"/>
                  </a:lnTo>
                  <a:lnTo>
                    <a:pt x="31483" y="21958"/>
                  </a:lnTo>
                  <a:lnTo>
                    <a:pt x="105260" y="21958"/>
                  </a:lnTo>
                  <a:lnTo>
                    <a:pt x="101124" y="12254"/>
                  </a:lnTo>
                  <a:lnTo>
                    <a:pt x="91848" y="3623"/>
                  </a:lnTo>
                  <a:lnTo>
                    <a:pt x="77800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2471" name="object 52"/>
            <p:cNvSpPr>
              <a:spLocks noChangeArrowheads="1"/>
            </p:cNvSpPr>
            <p:nvPr/>
          </p:nvSpPr>
          <p:spPr bwMode="auto">
            <a:xfrm>
              <a:off x="1992942" y="733521"/>
              <a:ext cx="132694" cy="192900"/>
            </a:xfrm>
            <a:custGeom>
              <a:avLst/>
              <a:gdLst>
                <a:gd name="T0" fmla="*/ 107574 w 132694"/>
                <a:gd name="T1" fmla="*/ 174878 h 192900"/>
                <a:gd name="T2" fmla="*/ 77474 w 132694"/>
                <a:gd name="T3" fmla="*/ 174878 h 192900"/>
                <a:gd name="T4" fmla="*/ 75506 w 132694"/>
                <a:gd name="T5" fmla="*/ 188709 h 192900"/>
                <a:gd name="T6" fmla="*/ 104919 w 132694"/>
                <a:gd name="T7" fmla="*/ 192900 h 192900"/>
                <a:gd name="T8" fmla="*/ 107574 w 132694"/>
                <a:gd name="T9" fmla="*/ 174878 h 192900"/>
                <a:gd name="T10" fmla="*/ 54791 w 132694"/>
                <a:gd name="T11" fmla="*/ 55107 h 192900"/>
                <a:gd name="T12" fmla="*/ 12435 w 132694"/>
                <a:gd name="T13" fmla="*/ 80240 h 192900"/>
                <a:gd name="T14" fmla="*/ 0 w 132694"/>
                <a:gd name="T15" fmla="*/ 121085 h 192900"/>
                <a:gd name="T16" fmla="*/ 568 w 132694"/>
                <a:gd name="T17" fmla="*/ 136784 h 192900"/>
                <a:gd name="T18" fmla="*/ 22718 w 132694"/>
                <a:gd name="T19" fmla="*/ 179245 h 192900"/>
                <a:gd name="T20" fmla="*/ 48953 w 132694"/>
                <a:gd name="T21" fmla="*/ 186041 h 192900"/>
                <a:gd name="T22" fmla="*/ 61749 w 132694"/>
                <a:gd name="T23" fmla="*/ 184261 h 192900"/>
                <a:gd name="T24" fmla="*/ 71298 w 132694"/>
                <a:gd name="T25" fmla="*/ 179810 h 192900"/>
                <a:gd name="T26" fmla="*/ 77474 w 132694"/>
                <a:gd name="T27" fmla="*/ 174878 h 192900"/>
                <a:gd name="T28" fmla="*/ 107574 w 132694"/>
                <a:gd name="T29" fmla="*/ 174878 h 192900"/>
                <a:gd name="T30" fmla="*/ 109425 w 132694"/>
                <a:gd name="T31" fmla="*/ 162318 h 192900"/>
                <a:gd name="T32" fmla="*/ 56456 w 132694"/>
                <a:gd name="T33" fmla="*/ 162318 h 192900"/>
                <a:gd name="T34" fmla="*/ 54932 w 132694"/>
                <a:gd name="T35" fmla="*/ 162153 h 192900"/>
                <a:gd name="T36" fmla="*/ 43852 w 132694"/>
                <a:gd name="T37" fmla="*/ 157908 h 192900"/>
                <a:gd name="T38" fmla="*/ 35617 w 132694"/>
                <a:gd name="T39" fmla="*/ 149294 h 192900"/>
                <a:gd name="T40" fmla="*/ 30740 w 132694"/>
                <a:gd name="T41" fmla="*/ 137151 h 192900"/>
                <a:gd name="T42" fmla="*/ 29736 w 132694"/>
                <a:gd name="T43" fmla="*/ 122318 h 192900"/>
                <a:gd name="T44" fmla="*/ 34010 w 132694"/>
                <a:gd name="T45" fmla="*/ 105582 h 192900"/>
                <a:gd name="T46" fmla="*/ 41085 w 132694"/>
                <a:gd name="T47" fmla="*/ 93206 h 192900"/>
                <a:gd name="T48" fmla="*/ 50166 w 132694"/>
                <a:gd name="T49" fmla="*/ 85232 h 192900"/>
                <a:gd name="T50" fmla="*/ 60460 w 132694"/>
                <a:gd name="T51" fmla="*/ 81707 h 192900"/>
                <a:gd name="T52" fmla="*/ 121303 w 132694"/>
                <a:gd name="T53" fmla="*/ 81707 h 192900"/>
                <a:gd name="T54" fmla="*/ 122906 w 132694"/>
                <a:gd name="T55" fmla="*/ 70827 h 192900"/>
                <a:gd name="T56" fmla="*/ 91089 w 132694"/>
                <a:gd name="T57" fmla="*/ 70827 h 192900"/>
                <a:gd name="T58" fmla="*/ 90594 w 132694"/>
                <a:gd name="T59" fmla="*/ 70751 h 192900"/>
                <a:gd name="T60" fmla="*/ 81371 w 132694"/>
                <a:gd name="T61" fmla="*/ 60957 h 192900"/>
                <a:gd name="T62" fmla="*/ 69514 w 132694"/>
                <a:gd name="T63" fmla="*/ 55724 h 192900"/>
                <a:gd name="T64" fmla="*/ 54791 w 132694"/>
                <a:gd name="T65" fmla="*/ 55107 h 192900"/>
                <a:gd name="T66" fmla="*/ 121303 w 132694"/>
                <a:gd name="T67" fmla="*/ 81707 h 192900"/>
                <a:gd name="T68" fmla="*/ 60460 w 132694"/>
                <a:gd name="T69" fmla="*/ 81707 h 192900"/>
                <a:gd name="T70" fmla="*/ 76954 w 132694"/>
                <a:gd name="T71" fmla="*/ 86181 h 192900"/>
                <a:gd name="T72" fmla="*/ 85198 w 132694"/>
                <a:gd name="T73" fmla="*/ 93496 h 192900"/>
                <a:gd name="T74" fmla="*/ 79926 w 132694"/>
                <a:gd name="T75" fmla="*/ 145415 h 192900"/>
                <a:gd name="T76" fmla="*/ 72087 w 132694"/>
                <a:gd name="T77" fmla="*/ 156562 h 192900"/>
                <a:gd name="T78" fmla="*/ 60060 w 132694"/>
                <a:gd name="T79" fmla="*/ 162098 h 192900"/>
                <a:gd name="T80" fmla="*/ 56456 w 132694"/>
                <a:gd name="T81" fmla="*/ 162318 h 192900"/>
                <a:gd name="T82" fmla="*/ 109425 w 132694"/>
                <a:gd name="T83" fmla="*/ 162318 h 192900"/>
                <a:gd name="T84" fmla="*/ 121303 w 132694"/>
                <a:gd name="T85" fmla="*/ 81707 h 192900"/>
                <a:gd name="T86" fmla="*/ 102024 w 132694"/>
                <a:gd name="T87" fmla="*/ 0 h 192900"/>
                <a:gd name="T88" fmla="*/ 91089 w 132694"/>
                <a:gd name="T89" fmla="*/ 70827 h 192900"/>
                <a:gd name="T90" fmla="*/ 122906 w 132694"/>
                <a:gd name="T91" fmla="*/ 70827 h 192900"/>
                <a:gd name="T92" fmla="*/ 132694 w 132694"/>
                <a:gd name="T93" fmla="*/ 4394 h 192900"/>
                <a:gd name="T94" fmla="*/ 102024 w 132694"/>
                <a:gd name="T95" fmla="*/ 0 h 19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694" h="192900">
                  <a:moveTo>
                    <a:pt x="107574" y="174878"/>
                  </a:moveTo>
                  <a:lnTo>
                    <a:pt x="77474" y="174878"/>
                  </a:lnTo>
                  <a:lnTo>
                    <a:pt x="75506" y="188709"/>
                  </a:lnTo>
                  <a:lnTo>
                    <a:pt x="104919" y="192900"/>
                  </a:lnTo>
                  <a:lnTo>
                    <a:pt x="107574" y="174878"/>
                  </a:lnTo>
                  <a:close/>
                </a:path>
                <a:path w="132694" h="192900">
                  <a:moveTo>
                    <a:pt x="54791" y="55107"/>
                  </a:moveTo>
                  <a:lnTo>
                    <a:pt x="12435" y="80240"/>
                  </a:lnTo>
                  <a:lnTo>
                    <a:pt x="0" y="121085"/>
                  </a:lnTo>
                  <a:lnTo>
                    <a:pt x="568" y="136784"/>
                  </a:lnTo>
                  <a:lnTo>
                    <a:pt x="22718" y="179245"/>
                  </a:lnTo>
                  <a:lnTo>
                    <a:pt x="48953" y="186041"/>
                  </a:lnTo>
                  <a:lnTo>
                    <a:pt x="61749" y="184261"/>
                  </a:lnTo>
                  <a:lnTo>
                    <a:pt x="71298" y="179810"/>
                  </a:lnTo>
                  <a:lnTo>
                    <a:pt x="77474" y="174878"/>
                  </a:lnTo>
                  <a:lnTo>
                    <a:pt x="107574" y="174878"/>
                  </a:lnTo>
                  <a:lnTo>
                    <a:pt x="109425" y="162318"/>
                  </a:lnTo>
                  <a:lnTo>
                    <a:pt x="56456" y="162318"/>
                  </a:lnTo>
                  <a:lnTo>
                    <a:pt x="54932" y="162153"/>
                  </a:lnTo>
                  <a:lnTo>
                    <a:pt x="43852" y="157908"/>
                  </a:lnTo>
                  <a:lnTo>
                    <a:pt x="35617" y="149294"/>
                  </a:lnTo>
                  <a:lnTo>
                    <a:pt x="30740" y="137151"/>
                  </a:lnTo>
                  <a:lnTo>
                    <a:pt x="29736" y="122318"/>
                  </a:lnTo>
                  <a:lnTo>
                    <a:pt x="34010" y="105582"/>
                  </a:lnTo>
                  <a:lnTo>
                    <a:pt x="41085" y="93206"/>
                  </a:lnTo>
                  <a:lnTo>
                    <a:pt x="50166" y="85232"/>
                  </a:lnTo>
                  <a:lnTo>
                    <a:pt x="60460" y="81707"/>
                  </a:lnTo>
                  <a:lnTo>
                    <a:pt x="121303" y="81707"/>
                  </a:lnTo>
                  <a:lnTo>
                    <a:pt x="122906" y="70827"/>
                  </a:lnTo>
                  <a:lnTo>
                    <a:pt x="91089" y="70827"/>
                  </a:lnTo>
                  <a:lnTo>
                    <a:pt x="90594" y="70751"/>
                  </a:lnTo>
                  <a:lnTo>
                    <a:pt x="81371" y="60957"/>
                  </a:lnTo>
                  <a:lnTo>
                    <a:pt x="69514" y="55724"/>
                  </a:lnTo>
                  <a:lnTo>
                    <a:pt x="54791" y="55107"/>
                  </a:lnTo>
                  <a:close/>
                </a:path>
                <a:path w="132694" h="192900">
                  <a:moveTo>
                    <a:pt x="121303" y="81707"/>
                  </a:moveTo>
                  <a:lnTo>
                    <a:pt x="60460" y="81707"/>
                  </a:lnTo>
                  <a:lnTo>
                    <a:pt x="76954" y="86181"/>
                  </a:lnTo>
                  <a:lnTo>
                    <a:pt x="85198" y="93496"/>
                  </a:lnTo>
                  <a:lnTo>
                    <a:pt x="79926" y="145415"/>
                  </a:lnTo>
                  <a:lnTo>
                    <a:pt x="72087" y="156562"/>
                  </a:lnTo>
                  <a:lnTo>
                    <a:pt x="60060" y="162098"/>
                  </a:lnTo>
                  <a:lnTo>
                    <a:pt x="56456" y="162318"/>
                  </a:lnTo>
                  <a:lnTo>
                    <a:pt x="109425" y="162318"/>
                  </a:lnTo>
                  <a:lnTo>
                    <a:pt x="121303" y="81707"/>
                  </a:lnTo>
                  <a:close/>
                </a:path>
                <a:path w="132694" h="192900">
                  <a:moveTo>
                    <a:pt x="102024" y="0"/>
                  </a:moveTo>
                  <a:lnTo>
                    <a:pt x="91089" y="70827"/>
                  </a:lnTo>
                  <a:lnTo>
                    <a:pt x="122906" y="70827"/>
                  </a:lnTo>
                  <a:lnTo>
                    <a:pt x="132694" y="4394"/>
                  </a:lnTo>
                  <a:lnTo>
                    <a:pt x="102024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2472" name="object 53"/>
            <p:cNvSpPr>
              <a:spLocks noChangeArrowheads="1"/>
            </p:cNvSpPr>
            <p:nvPr/>
          </p:nvSpPr>
          <p:spPr bwMode="auto">
            <a:xfrm>
              <a:off x="2187459" y="784113"/>
              <a:ext cx="90705" cy="135219"/>
            </a:xfrm>
            <a:custGeom>
              <a:avLst/>
              <a:gdLst>
                <a:gd name="T0" fmla="*/ 18430 w 90705"/>
                <a:gd name="T1" fmla="*/ 106342 h 135219"/>
                <a:gd name="T2" fmla="*/ 0 w 90705"/>
                <a:gd name="T3" fmla="*/ 124701 h 135219"/>
                <a:gd name="T4" fmla="*/ 11614 w 90705"/>
                <a:gd name="T5" fmla="*/ 129990 h 135219"/>
                <a:gd name="T6" fmla="*/ 23855 w 90705"/>
                <a:gd name="T7" fmla="*/ 133526 h 135219"/>
                <a:gd name="T8" fmla="*/ 36503 w 90705"/>
                <a:gd name="T9" fmla="*/ 135219 h 135219"/>
                <a:gd name="T10" fmla="*/ 53097 w 90705"/>
                <a:gd name="T11" fmla="*/ 133487 h 135219"/>
                <a:gd name="T12" fmla="*/ 67298 w 90705"/>
                <a:gd name="T13" fmla="*/ 129163 h 135219"/>
                <a:gd name="T14" fmla="*/ 78622 w 90705"/>
                <a:gd name="T15" fmla="*/ 122257 h 135219"/>
                <a:gd name="T16" fmla="*/ 86585 w 90705"/>
                <a:gd name="T17" fmla="*/ 112779 h 135219"/>
                <a:gd name="T18" fmla="*/ 86865 w 90705"/>
                <a:gd name="T19" fmla="*/ 111963 h 135219"/>
                <a:gd name="T20" fmla="*/ 43040 w 90705"/>
                <a:gd name="T21" fmla="*/ 111963 h 135219"/>
                <a:gd name="T22" fmla="*/ 30378 w 90705"/>
                <a:gd name="T23" fmla="*/ 110586 h 135219"/>
                <a:gd name="T24" fmla="*/ 18430 w 90705"/>
                <a:gd name="T25" fmla="*/ 106342 h 135219"/>
                <a:gd name="T26" fmla="*/ 46126 w 90705"/>
                <a:gd name="T27" fmla="*/ 0 h 135219"/>
                <a:gd name="T28" fmla="*/ 6955 w 90705"/>
                <a:gd name="T29" fmla="*/ 15859 h 135219"/>
                <a:gd name="T30" fmla="*/ 467 w 90705"/>
                <a:gd name="T31" fmla="*/ 27341 h 135219"/>
                <a:gd name="T32" fmla="*/ 2082 w 90705"/>
                <a:gd name="T33" fmla="*/ 44357 h 135219"/>
                <a:gd name="T34" fmla="*/ 29730 w 90705"/>
                <a:gd name="T35" fmla="*/ 76610 h 135219"/>
                <a:gd name="T36" fmla="*/ 46613 w 90705"/>
                <a:gd name="T37" fmla="*/ 82361 h 135219"/>
                <a:gd name="T38" fmla="*/ 53406 w 90705"/>
                <a:gd name="T39" fmla="*/ 85421 h 135219"/>
                <a:gd name="T40" fmla="*/ 58182 w 90705"/>
                <a:gd name="T41" fmla="*/ 89662 h 135219"/>
                <a:gd name="T42" fmla="*/ 60250 w 90705"/>
                <a:gd name="T43" fmla="*/ 95878 h 135219"/>
                <a:gd name="T44" fmla="*/ 60642 w 90705"/>
                <a:gd name="T45" fmla="*/ 106768 h 135219"/>
                <a:gd name="T46" fmla="*/ 52425 w 90705"/>
                <a:gd name="T47" fmla="*/ 111633 h 135219"/>
                <a:gd name="T48" fmla="*/ 43040 w 90705"/>
                <a:gd name="T49" fmla="*/ 111963 h 135219"/>
                <a:gd name="T50" fmla="*/ 86865 w 90705"/>
                <a:gd name="T51" fmla="*/ 111963 h 135219"/>
                <a:gd name="T52" fmla="*/ 90705 w 90705"/>
                <a:gd name="T53" fmla="*/ 100741 h 135219"/>
                <a:gd name="T54" fmla="*/ 88288 w 90705"/>
                <a:gd name="T55" fmla="*/ 85153 h 135219"/>
                <a:gd name="T56" fmla="*/ 82480 w 90705"/>
                <a:gd name="T57" fmla="*/ 73915 h 135219"/>
                <a:gd name="T58" fmla="*/ 74248 w 90705"/>
                <a:gd name="T59" fmla="*/ 66104 h 135219"/>
                <a:gd name="T60" fmla="*/ 64557 w 90705"/>
                <a:gd name="T61" fmla="*/ 60801 h 135219"/>
                <a:gd name="T62" fmla="*/ 54371 w 90705"/>
                <a:gd name="T63" fmla="*/ 57084 h 135219"/>
                <a:gd name="T64" fmla="*/ 44655 w 90705"/>
                <a:gd name="T65" fmla="*/ 54034 h 135219"/>
                <a:gd name="T66" fmla="*/ 36376 w 90705"/>
                <a:gd name="T67" fmla="*/ 50729 h 135219"/>
                <a:gd name="T68" fmla="*/ 30497 w 90705"/>
                <a:gd name="T69" fmla="*/ 46248 h 135219"/>
                <a:gd name="T70" fmla="*/ 27985 w 90705"/>
                <a:gd name="T71" fmla="*/ 39672 h 135219"/>
                <a:gd name="T72" fmla="*/ 33954 w 90705"/>
                <a:gd name="T73" fmla="*/ 27718 h 135219"/>
                <a:gd name="T74" fmla="*/ 46801 w 90705"/>
                <a:gd name="T75" fmla="*/ 23362 h 135219"/>
                <a:gd name="T76" fmla="*/ 77861 w 90705"/>
                <a:gd name="T77" fmla="*/ 23362 h 135219"/>
                <a:gd name="T78" fmla="*/ 88290 w 90705"/>
                <a:gd name="T79" fmla="*/ 12471 h 135219"/>
                <a:gd name="T80" fmla="*/ 77379 w 90705"/>
                <a:gd name="T81" fmla="*/ 6041 h 135219"/>
                <a:gd name="T82" fmla="*/ 64933 w 90705"/>
                <a:gd name="T83" fmla="*/ 1993 h 135219"/>
                <a:gd name="T84" fmla="*/ 52015 w 90705"/>
                <a:gd name="T85" fmla="*/ 154 h 135219"/>
                <a:gd name="T86" fmla="*/ 46126 w 90705"/>
                <a:gd name="T87" fmla="*/ 0 h 135219"/>
                <a:gd name="T88" fmla="*/ 77861 w 90705"/>
                <a:gd name="T89" fmla="*/ 23362 h 135219"/>
                <a:gd name="T90" fmla="*/ 46801 w 90705"/>
                <a:gd name="T91" fmla="*/ 23362 h 135219"/>
                <a:gd name="T92" fmla="*/ 59530 w 90705"/>
                <a:gd name="T93" fmla="*/ 25019 h 135219"/>
                <a:gd name="T94" fmla="*/ 71600 w 90705"/>
                <a:gd name="T95" fmla="*/ 29901 h 135219"/>
                <a:gd name="T96" fmla="*/ 77861 w 90705"/>
                <a:gd name="T97" fmla="*/ 23362 h 135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705" h="135219">
                  <a:moveTo>
                    <a:pt x="18430" y="106342"/>
                  </a:moveTo>
                  <a:lnTo>
                    <a:pt x="0" y="124701"/>
                  </a:lnTo>
                  <a:lnTo>
                    <a:pt x="11614" y="129990"/>
                  </a:lnTo>
                  <a:lnTo>
                    <a:pt x="23855" y="133526"/>
                  </a:lnTo>
                  <a:lnTo>
                    <a:pt x="36503" y="135219"/>
                  </a:lnTo>
                  <a:lnTo>
                    <a:pt x="53097" y="133487"/>
                  </a:lnTo>
                  <a:lnTo>
                    <a:pt x="67298" y="129163"/>
                  </a:lnTo>
                  <a:lnTo>
                    <a:pt x="78622" y="122257"/>
                  </a:lnTo>
                  <a:lnTo>
                    <a:pt x="86585" y="112779"/>
                  </a:lnTo>
                  <a:lnTo>
                    <a:pt x="86865" y="111963"/>
                  </a:lnTo>
                  <a:lnTo>
                    <a:pt x="43040" y="111963"/>
                  </a:lnTo>
                  <a:lnTo>
                    <a:pt x="30378" y="110586"/>
                  </a:lnTo>
                  <a:lnTo>
                    <a:pt x="18430" y="106342"/>
                  </a:lnTo>
                  <a:close/>
                </a:path>
                <a:path w="90705" h="135219">
                  <a:moveTo>
                    <a:pt x="46126" y="0"/>
                  </a:moveTo>
                  <a:lnTo>
                    <a:pt x="6955" y="15859"/>
                  </a:lnTo>
                  <a:lnTo>
                    <a:pt x="467" y="27341"/>
                  </a:lnTo>
                  <a:lnTo>
                    <a:pt x="2082" y="44357"/>
                  </a:lnTo>
                  <a:lnTo>
                    <a:pt x="29730" y="76610"/>
                  </a:lnTo>
                  <a:lnTo>
                    <a:pt x="46613" y="82361"/>
                  </a:lnTo>
                  <a:lnTo>
                    <a:pt x="53406" y="85421"/>
                  </a:lnTo>
                  <a:lnTo>
                    <a:pt x="58182" y="89662"/>
                  </a:lnTo>
                  <a:lnTo>
                    <a:pt x="60250" y="95878"/>
                  </a:lnTo>
                  <a:lnTo>
                    <a:pt x="60642" y="106768"/>
                  </a:lnTo>
                  <a:lnTo>
                    <a:pt x="52425" y="111633"/>
                  </a:lnTo>
                  <a:lnTo>
                    <a:pt x="43040" y="111963"/>
                  </a:lnTo>
                  <a:lnTo>
                    <a:pt x="86865" y="111963"/>
                  </a:lnTo>
                  <a:lnTo>
                    <a:pt x="90705" y="100741"/>
                  </a:lnTo>
                  <a:lnTo>
                    <a:pt x="88288" y="85153"/>
                  </a:lnTo>
                  <a:lnTo>
                    <a:pt x="82480" y="73915"/>
                  </a:lnTo>
                  <a:lnTo>
                    <a:pt x="74248" y="66104"/>
                  </a:lnTo>
                  <a:lnTo>
                    <a:pt x="64557" y="60801"/>
                  </a:lnTo>
                  <a:lnTo>
                    <a:pt x="54371" y="57084"/>
                  </a:lnTo>
                  <a:lnTo>
                    <a:pt x="44655" y="54034"/>
                  </a:lnTo>
                  <a:lnTo>
                    <a:pt x="36376" y="50729"/>
                  </a:lnTo>
                  <a:lnTo>
                    <a:pt x="30497" y="46248"/>
                  </a:lnTo>
                  <a:lnTo>
                    <a:pt x="27985" y="39672"/>
                  </a:lnTo>
                  <a:lnTo>
                    <a:pt x="33954" y="27718"/>
                  </a:lnTo>
                  <a:lnTo>
                    <a:pt x="46801" y="23362"/>
                  </a:lnTo>
                  <a:lnTo>
                    <a:pt x="77861" y="23362"/>
                  </a:lnTo>
                  <a:lnTo>
                    <a:pt x="88290" y="12471"/>
                  </a:lnTo>
                  <a:lnTo>
                    <a:pt x="77379" y="6041"/>
                  </a:lnTo>
                  <a:lnTo>
                    <a:pt x="64933" y="1993"/>
                  </a:lnTo>
                  <a:lnTo>
                    <a:pt x="52015" y="154"/>
                  </a:lnTo>
                  <a:lnTo>
                    <a:pt x="46126" y="0"/>
                  </a:lnTo>
                  <a:close/>
                </a:path>
                <a:path w="90705" h="135219">
                  <a:moveTo>
                    <a:pt x="77861" y="23362"/>
                  </a:moveTo>
                  <a:lnTo>
                    <a:pt x="46801" y="23362"/>
                  </a:lnTo>
                  <a:lnTo>
                    <a:pt x="59530" y="25019"/>
                  </a:lnTo>
                  <a:lnTo>
                    <a:pt x="71600" y="29901"/>
                  </a:lnTo>
                  <a:lnTo>
                    <a:pt x="77861" y="23362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2473" name="object 54"/>
            <p:cNvSpPr>
              <a:spLocks noChangeArrowheads="1"/>
            </p:cNvSpPr>
            <p:nvPr/>
          </p:nvSpPr>
          <p:spPr bwMode="auto">
            <a:xfrm>
              <a:off x="2290534" y="792239"/>
              <a:ext cx="108426" cy="139932"/>
            </a:xfrm>
            <a:custGeom>
              <a:avLst/>
              <a:gdLst>
                <a:gd name="T0" fmla="*/ 65450 w 108426"/>
                <a:gd name="T1" fmla="*/ 119503 h 139932"/>
                <a:gd name="T2" fmla="*/ 81887 w 108426"/>
                <a:gd name="T3" fmla="*/ 139034 h 139932"/>
                <a:gd name="T4" fmla="*/ 104494 w 108426"/>
                <a:gd name="T5" fmla="*/ 137462 h 139932"/>
                <a:gd name="T6" fmla="*/ 100323 w 108426"/>
                <a:gd name="T7" fmla="*/ 119583 h 139932"/>
                <a:gd name="T8" fmla="*/ 105878 w 108426"/>
                <a:gd name="T9" fmla="*/ 24086 h 139932"/>
                <a:gd name="T10" fmla="*/ 65757 w 108426"/>
                <a:gd name="T11" fmla="*/ 24143 h 139932"/>
                <a:gd name="T12" fmla="*/ 77372 w 108426"/>
                <a:gd name="T13" fmla="*/ 43208 h 139932"/>
                <a:gd name="T14" fmla="*/ 53058 w 108426"/>
                <a:gd name="T15" fmla="*/ 52420 h 139932"/>
                <a:gd name="T16" fmla="*/ 1218 w 108426"/>
                <a:gd name="T17" fmla="*/ 80526 h 139932"/>
                <a:gd name="T18" fmla="*/ 2695 w 108426"/>
                <a:gd name="T19" fmla="*/ 108714 h 139932"/>
                <a:gd name="T20" fmla="*/ 18271 w 108426"/>
                <a:gd name="T21" fmla="*/ 125681 h 139932"/>
                <a:gd name="T22" fmla="*/ 42472 w 108426"/>
                <a:gd name="T23" fmla="*/ 129966 h 139932"/>
                <a:gd name="T24" fmla="*/ 65450 w 108426"/>
                <a:gd name="T25" fmla="*/ 119503 h 139932"/>
                <a:gd name="T26" fmla="*/ 95586 w 108426"/>
                <a:gd name="T27" fmla="*/ 118694 h 139932"/>
                <a:gd name="T28" fmla="*/ 93835 w 108426"/>
                <a:gd name="T29" fmla="*/ 108432 h 139932"/>
                <a:gd name="T30" fmla="*/ 43199 w 108426"/>
                <a:gd name="T31" fmla="*/ 108343 h 139932"/>
                <a:gd name="T32" fmla="*/ 27260 w 108426"/>
                <a:gd name="T33" fmla="*/ 99733 h 139932"/>
                <a:gd name="T34" fmla="*/ 32850 w 108426"/>
                <a:gd name="T35" fmla="*/ 81749 h 139932"/>
                <a:gd name="T36" fmla="*/ 56714 w 108426"/>
                <a:gd name="T37" fmla="*/ 72411 h 139932"/>
                <a:gd name="T38" fmla="*/ 105314 w 108426"/>
                <a:gd name="T39" fmla="*/ 54368 h 139932"/>
                <a:gd name="T40" fmla="*/ 106661 w 108426"/>
                <a:gd name="T41" fmla="*/ 48425 h 139932"/>
                <a:gd name="T42" fmla="*/ 107748 w 108426"/>
                <a:gd name="T43" fmla="*/ 29101 h 139932"/>
                <a:gd name="T44" fmla="*/ 108426 w 108426"/>
                <a:gd name="T45" fmla="*/ 117716 h 139932"/>
                <a:gd name="T46" fmla="*/ 100323 w 108426"/>
                <a:gd name="T47" fmla="*/ 119583 h 139932"/>
                <a:gd name="T48" fmla="*/ 108426 w 108426"/>
                <a:gd name="T49" fmla="*/ 117716 h 139932"/>
                <a:gd name="T50" fmla="*/ 56714 w 108426"/>
                <a:gd name="T51" fmla="*/ 72411 h 139932"/>
                <a:gd name="T52" fmla="*/ 58807 w 108426"/>
                <a:gd name="T53" fmla="*/ 105816 h 139932"/>
                <a:gd name="T54" fmla="*/ 93835 w 108426"/>
                <a:gd name="T55" fmla="*/ 108432 h 139932"/>
                <a:gd name="T56" fmla="*/ 96404 w 108426"/>
                <a:gd name="T57" fmla="*/ 95979 h 139932"/>
                <a:gd name="T58" fmla="*/ 101479 w 108426"/>
                <a:gd name="T59" fmla="*/ 72411 h 139932"/>
                <a:gd name="T60" fmla="*/ 67087 w 108426"/>
                <a:gd name="T61" fmla="*/ 0 h 139932"/>
                <a:gd name="T62" fmla="*/ 47600 w 108426"/>
                <a:gd name="T63" fmla="*/ 3338 h 139932"/>
                <a:gd name="T64" fmla="*/ 19207 w 108426"/>
                <a:gd name="T65" fmla="*/ 16112 h 139932"/>
                <a:gd name="T66" fmla="*/ 29991 w 108426"/>
                <a:gd name="T67" fmla="*/ 35420 h 139932"/>
                <a:gd name="T68" fmla="*/ 58504 w 108426"/>
                <a:gd name="T69" fmla="*/ 24086 h 139932"/>
                <a:gd name="T70" fmla="*/ 103317 w 108426"/>
                <a:gd name="T71" fmla="*/ 17223 h 139932"/>
                <a:gd name="T72" fmla="*/ 84469 w 108426"/>
                <a:gd name="T73" fmla="*/ 2748 h 139932"/>
                <a:gd name="T74" fmla="*/ 71024 w 108426"/>
                <a:gd name="T75" fmla="*/ 0 h 139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426" h="139932">
                  <a:moveTo>
                    <a:pt x="99875" y="119503"/>
                  </a:moveTo>
                  <a:lnTo>
                    <a:pt x="65450" y="119503"/>
                  </a:lnTo>
                  <a:lnTo>
                    <a:pt x="70538" y="131775"/>
                  </a:lnTo>
                  <a:lnTo>
                    <a:pt x="81887" y="139034"/>
                  </a:lnTo>
                  <a:lnTo>
                    <a:pt x="92135" y="139932"/>
                  </a:lnTo>
                  <a:lnTo>
                    <a:pt x="104494" y="137462"/>
                  </a:lnTo>
                  <a:lnTo>
                    <a:pt x="108054" y="119583"/>
                  </a:lnTo>
                  <a:lnTo>
                    <a:pt x="100323" y="119583"/>
                  </a:lnTo>
                  <a:lnTo>
                    <a:pt x="99875" y="119503"/>
                  </a:lnTo>
                  <a:close/>
                </a:path>
                <a:path w="108426" h="139932">
                  <a:moveTo>
                    <a:pt x="105878" y="24086"/>
                  </a:moveTo>
                  <a:lnTo>
                    <a:pt x="58504" y="24086"/>
                  </a:lnTo>
                  <a:lnTo>
                    <a:pt x="65757" y="24143"/>
                  </a:lnTo>
                  <a:lnTo>
                    <a:pt x="75681" y="29121"/>
                  </a:lnTo>
                  <a:lnTo>
                    <a:pt x="77372" y="43208"/>
                  </a:lnTo>
                  <a:lnTo>
                    <a:pt x="75812" y="51803"/>
                  </a:lnTo>
                  <a:lnTo>
                    <a:pt x="53058" y="52420"/>
                  </a:lnTo>
                  <a:lnTo>
                    <a:pt x="35184" y="55007"/>
                  </a:lnTo>
                  <a:lnTo>
                    <a:pt x="1218" y="80526"/>
                  </a:lnTo>
                  <a:lnTo>
                    <a:pt x="0" y="95979"/>
                  </a:lnTo>
                  <a:lnTo>
                    <a:pt x="2695" y="108714"/>
                  </a:lnTo>
                  <a:lnTo>
                    <a:pt x="8915" y="118643"/>
                  </a:lnTo>
                  <a:lnTo>
                    <a:pt x="18271" y="125681"/>
                  </a:lnTo>
                  <a:lnTo>
                    <a:pt x="30373" y="129741"/>
                  </a:lnTo>
                  <a:lnTo>
                    <a:pt x="42472" y="129966"/>
                  </a:lnTo>
                  <a:lnTo>
                    <a:pt x="54267" y="126429"/>
                  </a:lnTo>
                  <a:lnTo>
                    <a:pt x="65450" y="119503"/>
                  </a:lnTo>
                  <a:lnTo>
                    <a:pt x="99875" y="119503"/>
                  </a:lnTo>
                  <a:lnTo>
                    <a:pt x="95586" y="118694"/>
                  </a:lnTo>
                  <a:lnTo>
                    <a:pt x="92983" y="113042"/>
                  </a:lnTo>
                  <a:lnTo>
                    <a:pt x="93835" y="108432"/>
                  </a:lnTo>
                  <a:lnTo>
                    <a:pt x="51289" y="108432"/>
                  </a:lnTo>
                  <a:lnTo>
                    <a:pt x="43199" y="108343"/>
                  </a:lnTo>
                  <a:lnTo>
                    <a:pt x="32734" y="106438"/>
                  </a:lnTo>
                  <a:lnTo>
                    <a:pt x="27260" y="99733"/>
                  </a:lnTo>
                  <a:lnTo>
                    <a:pt x="28966" y="90449"/>
                  </a:lnTo>
                  <a:lnTo>
                    <a:pt x="32850" y="81749"/>
                  </a:lnTo>
                  <a:lnTo>
                    <a:pt x="41654" y="75852"/>
                  </a:lnTo>
                  <a:lnTo>
                    <a:pt x="56714" y="72411"/>
                  </a:lnTo>
                  <a:lnTo>
                    <a:pt x="101479" y="72411"/>
                  </a:lnTo>
                  <a:lnTo>
                    <a:pt x="105314" y="54368"/>
                  </a:lnTo>
                  <a:lnTo>
                    <a:pt x="106140" y="51180"/>
                  </a:lnTo>
                  <a:lnTo>
                    <a:pt x="106661" y="48425"/>
                  </a:lnTo>
                  <a:lnTo>
                    <a:pt x="107473" y="43916"/>
                  </a:lnTo>
                  <a:lnTo>
                    <a:pt x="107748" y="29101"/>
                  </a:lnTo>
                  <a:lnTo>
                    <a:pt x="105878" y="24086"/>
                  </a:lnTo>
                  <a:close/>
                </a:path>
                <a:path w="108426" h="139932">
                  <a:moveTo>
                    <a:pt x="108426" y="117716"/>
                  </a:moveTo>
                  <a:lnTo>
                    <a:pt x="102711" y="119240"/>
                  </a:lnTo>
                  <a:lnTo>
                    <a:pt x="100323" y="119583"/>
                  </a:lnTo>
                  <a:lnTo>
                    <a:pt x="108054" y="119583"/>
                  </a:lnTo>
                  <a:lnTo>
                    <a:pt x="108426" y="117716"/>
                  </a:lnTo>
                  <a:close/>
                </a:path>
                <a:path w="108426" h="139932">
                  <a:moveTo>
                    <a:pt x="101479" y="72411"/>
                  </a:moveTo>
                  <a:lnTo>
                    <a:pt x="56714" y="72411"/>
                  </a:lnTo>
                  <a:lnTo>
                    <a:pt x="66135" y="100393"/>
                  </a:lnTo>
                  <a:lnTo>
                    <a:pt x="58807" y="105816"/>
                  </a:lnTo>
                  <a:lnTo>
                    <a:pt x="51289" y="108432"/>
                  </a:lnTo>
                  <a:lnTo>
                    <a:pt x="93835" y="108432"/>
                  </a:lnTo>
                  <a:lnTo>
                    <a:pt x="95243" y="100812"/>
                  </a:lnTo>
                  <a:lnTo>
                    <a:pt x="96404" y="95979"/>
                  </a:lnTo>
                  <a:lnTo>
                    <a:pt x="97644" y="90449"/>
                  </a:lnTo>
                  <a:lnTo>
                    <a:pt x="101479" y="72411"/>
                  </a:lnTo>
                  <a:close/>
                </a:path>
                <a:path w="108426" h="139932">
                  <a:moveTo>
                    <a:pt x="71024" y="0"/>
                  </a:moveTo>
                  <a:lnTo>
                    <a:pt x="67087" y="0"/>
                  </a:lnTo>
                  <a:lnTo>
                    <a:pt x="58162" y="748"/>
                  </a:lnTo>
                  <a:lnTo>
                    <a:pt x="47600" y="3338"/>
                  </a:lnTo>
                  <a:lnTo>
                    <a:pt x="34812" y="8287"/>
                  </a:lnTo>
                  <a:lnTo>
                    <a:pt x="19207" y="16112"/>
                  </a:lnTo>
                  <a:lnTo>
                    <a:pt x="18485" y="16509"/>
                  </a:lnTo>
                  <a:lnTo>
                    <a:pt x="29991" y="35420"/>
                  </a:lnTo>
                  <a:lnTo>
                    <a:pt x="47456" y="27278"/>
                  </a:lnTo>
                  <a:lnTo>
                    <a:pt x="58504" y="24086"/>
                  </a:lnTo>
                  <a:lnTo>
                    <a:pt x="105878" y="24086"/>
                  </a:lnTo>
                  <a:lnTo>
                    <a:pt x="103317" y="17223"/>
                  </a:lnTo>
                  <a:lnTo>
                    <a:pt x="95213" y="8399"/>
                  </a:lnTo>
                  <a:lnTo>
                    <a:pt x="84469" y="2748"/>
                  </a:lnTo>
                  <a:lnTo>
                    <a:pt x="74606" y="444"/>
                  </a:lnTo>
                  <a:lnTo>
                    <a:pt x="71024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2474" name="object 55"/>
            <p:cNvSpPr>
              <a:spLocks noChangeArrowheads="1"/>
            </p:cNvSpPr>
            <p:nvPr/>
          </p:nvSpPr>
          <p:spPr bwMode="auto">
            <a:xfrm>
              <a:off x="2387937" y="818746"/>
              <a:ext cx="156146" cy="185617"/>
            </a:xfrm>
            <a:custGeom>
              <a:avLst/>
              <a:gdLst>
                <a:gd name="T0" fmla="*/ 5384 w 156146"/>
                <a:gd name="T1" fmla="*/ 158127 h 185617"/>
                <a:gd name="T2" fmla="*/ 0 w 156146"/>
                <a:gd name="T3" fmla="*/ 182422 h 185617"/>
                <a:gd name="T4" fmla="*/ 5702 w 156146"/>
                <a:gd name="T5" fmla="*/ 183680 h 185617"/>
                <a:gd name="T6" fmla="*/ 19761 w 156146"/>
                <a:gd name="T7" fmla="*/ 185617 h 185617"/>
                <a:gd name="T8" fmla="*/ 31852 w 156146"/>
                <a:gd name="T9" fmla="*/ 184770 h 185617"/>
                <a:gd name="T10" fmla="*/ 42395 w 156146"/>
                <a:gd name="T11" fmla="*/ 181274 h 185617"/>
                <a:gd name="T12" fmla="*/ 51813 w 156146"/>
                <a:gd name="T13" fmla="*/ 175267 h 185617"/>
                <a:gd name="T14" fmla="*/ 60530 w 156146"/>
                <a:gd name="T15" fmla="*/ 166883 h 185617"/>
                <a:gd name="T16" fmla="*/ 66075 w 156146"/>
                <a:gd name="T17" fmla="*/ 159901 h 185617"/>
                <a:gd name="T18" fmla="*/ 15382 w 156146"/>
                <a:gd name="T19" fmla="*/ 159901 h 185617"/>
                <a:gd name="T20" fmla="*/ 5384 w 156146"/>
                <a:gd name="T21" fmla="*/ 158127 h 185617"/>
                <a:gd name="T22" fmla="*/ 69278 w 156146"/>
                <a:gd name="T23" fmla="*/ 0 h 185617"/>
                <a:gd name="T24" fmla="*/ 37096 w 156146"/>
                <a:gd name="T25" fmla="*/ 1993 h 185617"/>
                <a:gd name="T26" fmla="*/ 52743 w 156146"/>
                <a:gd name="T27" fmla="*/ 131127 h 185617"/>
                <a:gd name="T28" fmla="*/ 39573 w 156146"/>
                <a:gd name="T29" fmla="*/ 148259 h 185617"/>
                <a:gd name="T30" fmla="*/ 26787 w 156146"/>
                <a:gd name="T31" fmla="*/ 158169 h 185617"/>
                <a:gd name="T32" fmla="*/ 15382 w 156146"/>
                <a:gd name="T33" fmla="*/ 159901 h 185617"/>
                <a:gd name="T34" fmla="*/ 66075 w 156146"/>
                <a:gd name="T35" fmla="*/ 159901 h 185617"/>
                <a:gd name="T36" fmla="*/ 68967 w 156146"/>
                <a:gd name="T37" fmla="*/ 156260 h 185617"/>
                <a:gd name="T38" fmla="*/ 109423 w 156146"/>
                <a:gd name="T39" fmla="*/ 96913 h 185617"/>
                <a:gd name="T40" fmla="*/ 76720 w 156146"/>
                <a:gd name="T41" fmla="*/ 96913 h 185617"/>
                <a:gd name="T42" fmla="*/ 76225 w 156146"/>
                <a:gd name="T43" fmla="*/ 96786 h 185617"/>
                <a:gd name="T44" fmla="*/ 69278 w 156146"/>
                <a:gd name="T45" fmla="*/ 0 h 185617"/>
                <a:gd name="T46" fmla="*/ 129311 w 156146"/>
                <a:gd name="T47" fmla="*/ 13322 h 185617"/>
                <a:gd name="T48" fmla="*/ 76720 w 156146"/>
                <a:gd name="T49" fmla="*/ 96913 h 185617"/>
                <a:gd name="T50" fmla="*/ 109423 w 156146"/>
                <a:gd name="T51" fmla="*/ 96913 h 185617"/>
                <a:gd name="T52" fmla="*/ 156146 w 156146"/>
                <a:gd name="T53" fmla="*/ 28371 h 185617"/>
                <a:gd name="T54" fmla="*/ 129311 w 156146"/>
                <a:gd name="T55" fmla="*/ 13322 h 185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146" h="185617">
                  <a:moveTo>
                    <a:pt x="5384" y="158127"/>
                  </a:moveTo>
                  <a:lnTo>
                    <a:pt x="0" y="182422"/>
                  </a:lnTo>
                  <a:lnTo>
                    <a:pt x="5702" y="183680"/>
                  </a:lnTo>
                  <a:lnTo>
                    <a:pt x="19761" y="185617"/>
                  </a:lnTo>
                  <a:lnTo>
                    <a:pt x="31852" y="184770"/>
                  </a:lnTo>
                  <a:lnTo>
                    <a:pt x="42395" y="181274"/>
                  </a:lnTo>
                  <a:lnTo>
                    <a:pt x="51813" y="175267"/>
                  </a:lnTo>
                  <a:lnTo>
                    <a:pt x="60530" y="166883"/>
                  </a:lnTo>
                  <a:lnTo>
                    <a:pt x="66075" y="159901"/>
                  </a:lnTo>
                  <a:lnTo>
                    <a:pt x="15382" y="159901"/>
                  </a:lnTo>
                  <a:lnTo>
                    <a:pt x="5384" y="158127"/>
                  </a:lnTo>
                  <a:close/>
                </a:path>
                <a:path w="156146" h="185617">
                  <a:moveTo>
                    <a:pt x="69278" y="0"/>
                  </a:moveTo>
                  <a:lnTo>
                    <a:pt x="37096" y="1993"/>
                  </a:lnTo>
                  <a:lnTo>
                    <a:pt x="52743" y="131127"/>
                  </a:lnTo>
                  <a:lnTo>
                    <a:pt x="39573" y="148259"/>
                  </a:lnTo>
                  <a:lnTo>
                    <a:pt x="26787" y="158169"/>
                  </a:lnTo>
                  <a:lnTo>
                    <a:pt x="15382" y="159901"/>
                  </a:lnTo>
                  <a:lnTo>
                    <a:pt x="66075" y="159901"/>
                  </a:lnTo>
                  <a:lnTo>
                    <a:pt x="68967" y="156260"/>
                  </a:lnTo>
                  <a:lnTo>
                    <a:pt x="109423" y="96913"/>
                  </a:lnTo>
                  <a:lnTo>
                    <a:pt x="76720" y="96913"/>
                  </a:lnTo>
                  <a:lnTo>
                    <a:pt x="76225" y="96786"/>
                  </a:lnTo>
                  <a:lnTo>
                    <a:pt x="69278" y="0"/>
                  </a:lnTo>
                  <a:close/>
                </a:path>
                <a:path w="156146" h="185617">
                  <a:moveTo>
                    <a:pt x="129311" y="13322"/>
                  </a:moveTo>
                  <a:lnTo>
                    <a:pt x="76720" y="96913"/>
                  </a:lnTo>
                  <a:lnTo>
                    <a:pt x="109423" y="96913"/>
                  </a:lnTo>
                  <a:lnTo>
                    <a:pt x="156146" y="28371"/>
                  </a:lnTo>
                  <a:lnTo>
                    <a:pt x="129311" y="13322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143000"/>
            <a:ext cx="5100638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矩形 2"/>
          <p:cNvSpPr>
            <a:spLocks noChangeArrowheads="1"/>
          </p:cNvSpPr>
          <p:nvPr/>
        </p:nvSpPr>
        <p:spPr bwMode="auto">
          <a:xfrm>
            <a:off x="2133600" y="5105400"/>
            <a:ext cx="57134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800">
                <a:solidFill>
                  <a:srgbClr val="0070C0"/>
                </a:solidFill>
              </a:rPr>
              <a:t>Tie a piece of string </a:t>
            </a:r>
          </a:p>
          <a:p>
            <a:pPr algn="ctr"/>
            <a:r>
              <a:rPr lang="en-US" altLang="zh-CN" sz="4800">
                <a:solidFill>
                  <a:srgbClr val="0070C0"/>
                </a:solidFill>
              </a:rPr>
              <a:t>to each corner.</a:t>
            </a:r>
            <a:endParaRPr lang="zh-CN" altLang="en-US" sz="4800">
              <a:solidFill>
                <a:srgbClr val="0070C0"/>
              </a:solidFill>
            </a:endParaRPr>
          </a:p>
        </p:txBody>
      </p:sp>
      <p:grpSp>
        <p:nvGrpSpPr>
          <p:cNvPr id="64515" name="组合 117"/>
          <p:cNvGrpSpPr/>
          <p:nvPr/>
        </p:nvGrpSpPr>
        <p:grpSpPr bwMode="auto">
          <a:xfrm>
            <a:off x="228600" y="304800"/>
            <a:ext cx="3581400" cy="990600"/>
            <a:chOff x="461651" y="569696"/>
            <a:chExt cx="2082432" cy="543741"/>
          </a:xfrm>
        </p:grpSpPr>
        <p:sp>
          <p:nvSpPr>
            <p:cNvPr id="64516" name="object 49"/>
            <p:cNvSpPr>
              <a:spLocks noChangeArrowheads="1"/>
            </p:cNvSpPr>
            <p:nvPr/>
          </p:nvSpPr>
          <p:spPr bwMode="auto">
            <a:xfrm>
              <a:off x="461651" y="569696"/>
              <a:ext cx="1201861" cy="543741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64517" name="object 50"/>
            <p:cNvSpPr>
              <a:spLocks noChangeArrowheads="1"/>
            </p:cNvSpPr>
            <p:nvPr/>
          </p:nvSpPr>
          <p:spPr bwMode="auto">
            <a:xfrm>
              <a:off x="1738262" y="777411"/>
              <a:ext cx="113740" cy="136717"/>
            </a:xfrm>
            <a:custGeom>
              <a:avLst/>
              <a:gdLst>
                <a:gd name="T0" fmla="*/ 55028 w 113740"/>
                <a:gd name="T1" fmla="*/ 27351 h 136717"/>
                <a:gd name="T2" fmla="*/ 63864 w 113740"/>
                <a:gd name="T3" fmla="*/ 49606 h 136717"/>
                <a:gd name="T4" fmla="*/ 0 w 113740"/>
                <a:gd name="T5" fmla="*/ 96207 h 136717"/>
                <a:gd name="T6" fmla="*/ 9634 w 113740"/>
                <a:gd name="T7" fmla="*/ 124777 h 136717"/>
                <a:gd name="T8" fmla="*/ 30529 w 113740"/>
                <a:gd name="T9" fmla="*/ 136717 h 136717"/>
                <a:gd name="T10" fmla="*/ 59124 w 113740"/>
                <a:gd name="T11" fmla="*/ 129849 h 136717"/>
                <a:gd name="T12" fmla="*/ 113688 w 113740"/>
                <a:gd name="T13" fmla="*/ 122827 h 136717"/>
                <a:gd name="T14" fmla="*/ 36242 w 113740"/>
                <a:gd name="T15" fmla="*/ 113093 h 136717"/>
                <a:gd name="T16" fmla="*/ 30080 w 113740"/>
                <a:gd name="T17" fmla="*/ 107556 h 136717"/>
                <a:gd name="T18" fmla="*/ 30532 w 113740"/>
                <a:gd name="T19" fmla="*/ 90472 h 136717"/>
                <a:gd name="T20" fmla="*/ 49127 w 113740"/>
                <a:gd name="T21" fmla="*/ 75522 h 136717"/>
                <a:gd name="T22" fmla="*/ 92934 w 113740"/>
                <a:gd name="T23" fmla="*/ 44043 h 136717"/>
                <a:gd name="T24" fmla="*/ 92198 w 113740"/>
                <a:gd name="T25" fmla="*/ 33413 h 136717"/>
                <a:gd name="T26" fmla="*/ 113688 w 113740"/>
                <a:gd name="T27" fmla="*/ 122827 h 136717"/>
                <a:gd name="T28" fmla="*/ 78855 w 113740"/>
                <a:gd name="T29" fmla="*/ 128407 h 136717"/>
                <a:gd name="T30" fmla="*/ 102614 w 113740"/>
                <a:gd name="T31" fmla="*/ 130072 h 136717"/>
                <a:gd name="T32" fmla="*/ 113688 w 113740"/>
                <a:gd name="T33" fmla="*/ 122827 h 136717"/>
                <a:gd name="T34" fmla="*/ 49127 w 113740"/>
                <a:gd name="T35" fmla="*/ 75522 h 136717"/>
                <a:gd name="T36" fmla="*/ 61210 w 113740"/>
                <a:gd name="T37" fmla="*/ 107556 h 136717"/>
                <a:gd name="T38" fmla="*/ 46922 w 113740"/>
                <a:gd name="T39" fmla="*/ 112991 h 136717"/>
                <a:gd name="T40" fmla="*/ 113442 w 113740"/>
                <a:gd name="T41" fmla="*/ 113093 h 136717"/>
                <a:gd name="T42" fmla="*/ 101126 w 113740"/>
                <a:gd name="T43" fmla="*/ 108610 h 136717"/>
                <a:gd name="T44" fmla="*/ 96405 w 113740"/>
                <a:gd name="T45" fmla="*/ 96207 h 136717"/>
                <a:gd name="T46" fmla="*/ 95411 w 113740"/>
                <a:gd name="T47" fmla="*/ 80822 h 136717"/>
                <a:gd name="T48" fmla="*/ 113216 w 113740"/>
                <a:gd name="T49" fmla="*/ 104139 h 136717"/>
                <a:gd name="T50" fmla="*/ 105914 w 113740"/>
                <a:gd name="T51" fmla="*/ 108153 h 136717"/>
                <a:gd name="T52" fmla="*/ 101126 w 113740"/>
                <a:gd name="T53" fmla="*/ 108610 h 136717"/>
                <a:gd name="T54" fmla="*/ 113216 w 113740"/>
                <a:gd name="T55" fmla="*/ 104139 h 136717"/>
                <a:gd name="T56" fmla="*/ 11558 w 113740"/>
                <a:gd name="T57" fmla="*/ 19767 h 136717"/>
                <a:gd name="T58" fmla="*/ 30137 w 113740"/>
                <a:gd name="T59" fmla="*/ 33559 h 136717"/>
                <a:gd name="T60" fmla="*/ 55028 w 113740"/>
                <a:gd name="T61" fmla="*/ 27351 h 136717"/>
                <a:gd name="T62" fmla="*/ 87901 w 113740"/>
                <a:gd name="T63" fmla="*/ 18026 h 136717"/>
                <a:gd name="T64" fmla="*/ 67709 w 113740"/>
                <a:gd name="T65" fmla="*/ 1551 h 136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740" h="136717">
                  <a:moveTo>
                    <a:pt x="90505" y="27351"/>
                  </a:moveTo>
                  <a:lnTo>
                    <a:pt x="55028" y="27351"/>
                  </a:lnTo>
                  <a:lnTo>
                    <a:pt x="62127" y="35683"/>
                  </a:lnTo>
                  <a:lnTo>
                    <a:pt x="63864" y="49606"/>
                  </a:lnTo>
                  <a:lnTo>
                    <a:pt x="26378" y="63385"/>
                  </a:lnTo>
                  <a:lnTo>
                    <a:pt x="0" y="96207"/>
                  </a:lnTo>
                  <a:lnTo>
                    <a:pt x="3183" y="112622"/>
                  </a:lnTo>
                  <a:lnTo>
                    <a:pt x="9634" y="124777"/>
                  </a:lnTo>
                  <a:lnTo>
                    <a:pt x="18901" y="132774"/>
                  </a:lnTo>
                  <a:lnTo>
                    <a:pt x="30529" y="136717"/>
                  </a:lnTo>
                  <a:lnTo>
                    <a:pt x="47028" y="134577"/>
                  </a:lnTo>
                  <a:lnTo>
                    <a:pt x="59124" y="129849"/>
                  </a:lnTo>
                  <a:lnTo>
                    <a:pt x="68016" y="122827"/>
                  </a:lnTo>
                  <a:lnTo>
                    <a:pt x="113688" y="122827"/>
                  </a:lnTo>
                  <a:lnTo>
                    <a:pt x="113442" y="113093"/>
                  </a:lnTo>
                  <a:lnTo>
                    <a:pt x="36242" y="113093"/>
                  </a:lnTo>
                  <a:lnTo>
                    <a:pt x="30194" y="108280"/>
                  </a:lnTo>
                  <a:lnTo>
                    <a:pt x="30080" y="107556"/>
                  </a:lnTo>
                  <a:lnTo>
                    <a:pt x="29320" y="99618"/>
                  </a:lnTo>
                  <a:lnTo>
                    <a:pt x="30532" y="90472"/>
                  </a:lnTo>
                  <a:lnTo>
                    <a:pt x="36784" y="82662"/>
                  </a:lnTo>
                  <a:lnTo>
                    <a:pt x="49127" y="75522"/>
                  </a:lnTo>
                  <a:lnTo>
                    <a:pt x="95054" y="75522"/>
                  </a:lnTo>
                  <a:lnTo>
                    <a:pt x="92934" y="44043"/>
                  </a:lnTo>
                  <a:lnTo>
                    <a:pt x="92896" y="40741"/>
                  </a:lnTo>
                  <a:lnTo>
                    <a:pt x="92198" y="33413"/>
                  </a:lnTo>
                  <a:lnTo>
                    <a:pt x="90505" y="27351"/>
                  </a:lnTo>
                  <a:close/>
                </a:path>
                <a:path w="113740" h="136717">
                  <a:moveTo>
                    <a:pt x="113688" y="122827"/>
                  </a:moveTo>
                  <a:lnTo>
                    <a:pt x="68016" y="122827"/>
                  </a:lnTo>
                  <a:lnTo>
                    <a:pt x="78855" y="128407"/>
                  </a:lnTo>
                  <a:lnTo>
                    <a:pt x="91130" y="131758"/>
                  </a:lnTo>
                  <a:lnTo>
                    <a:pt x="102614" y="130072"/>
                  </a:lnTo>
                  <a:lnTo>
                    <a:pt x="113740" y="124896"/>
                  </a:lnTo>
                  <a:lnTo>
                    <a:pt x="113688" y="122827"/>
                  </a:lnTo>
                  <a:close/>
                </a:path>
                <a:path w="113740" h="136717">
                  <a:moveTo>
                    <a:pt x="95054" y="75522"/>
                  </a:moveTo>
                  <a:lnTo>
                    <a:pt x="49127" y="75522"/>
                  </a:lnTo>
                  <a:lnTo>
                    <a:pt x="67788" y="99009"/>
                  </a:lnTo>
                  <a:lnTo>
                    <a:pt x="61210" y="107556"/>
                  </a:lnTo>
                  <a:lnTo>
                    <a:pt x="53234" y="112382"/>
                  </a:lnTo>
                  <a:lnTo>
                    <a:pt x="46922" y="112991"/>
                  </a:lnTo>
                  <a:lnTo>
                    <a:pt x="36242" y="113093"/>
                  </a:lnTo>
                  <a:lnTo>
                    <a:pt x="113442" y="113093"/>
                  </a:lnTo>
                  <a:lnTo>
                    <a:pt x="113329" y="108610"/>
                  </a:lnTo>
                  <a:lnTo>
                    <a:pt x="101126" y="108610"/>
                  </a:lnTo>
                  <a:lnTo>
                    <a:pt x="97100" y="103873"/>
                  </a:lnTo>
                  <a:lnTo>
                    <a:pt x="96405" y="96207"/>
                  </a:lnTo>
                  <a:lnTo>
                    <a:pt x="95932" y="91503"/>
                  </a:lnTo>
                  <a:lnTo>
                    <a:pt x="95411" y="80822"/>
                  </a:lnTo>
                  <a:lnTo>
                    <a:pt x="95054" y="75522"/>
                  </a:lnTo>
                  <a:close/>
                </a:path>
                <a:path w="113740" h="136717">
                  <a:moveTo>
                    <a:pt x="113216" y="104139"/>
                  </a:moveTo>
                  <a:lnTo>
                    <a:pt x="108124" y="107175"/>
                  </a:lnTo>
                  <a:lnTo>
                    <a:pt x="105914" y="108153"/>
                  </a:lnTo>
                  <a:lnTo>
                    <a:pt x="104403" y="108280"/>
                  </a:lnTo>
                  <a:lnTo>
                    <a:pt x="101126" y="108610"/>
                  </a:lnTo>
                  <a:lnTo>
                    <a:pt x="113329" y="108610"/>
                  </a:lnTo>
                  <a:lnTo>
                    <a:pt x="113216" y="104139"/>
                  </a:lnTo>
                  <a:close/>
                </a:path>
                <a:path w="113740" h="136717">
                  <a:moveTo>
                    <a:pt x="55101" y="0"/>
                  </a:moveTo>
                  <a:lnTo>
                    <a:pt x="11558" y="19767"/>
                  </a:lnTo>
                  <a:lnTo>
                    <a:pt x="15325" y="46329"/>
                  </a:lnTo>
                  <a:lnTo>
                    <a:pt x="30137" y="33559"/>
                  </a:lnTo>
                  <a:lnTo>
                    <a:pt x="39984" y="27514"/>
                  </a:lnTo>
                  <a:lnTo>
                    <a:pt x="55028" y="27351"/>
                  </a:lnTo>
                  <a:lnTo>
                    <a:pt x="90505" y="27351"/>
                  </a:lnTo>
                  <a:lnTo>
                    <a:pt x="87901" y="18026"/>
                  </a:lnTo>
                  <a:lnTo>
                    <a:pt x="79297" y="7475"/>
                  </a:lnTo>
                  <a:lnTo>
                    <a:pt x="67709" y="1551"/>
                  </a:lnTo>
                  <a:lnTo>
                    <a:pt x="55101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4518" name="object 51"/>
            <p:cNvSpPr>
              <a:spLocks noChangeArrowheads="1"/>
            </p:cNvSpPr>
            <p:nvPr/>
          </p:nvSpPr>
          <p:spPr bwMode="auto">
            <a:xfrm>
              <a:off x="1862305" y="770177"/>
              <a:ext cx="113906" cy="136385"/>
            </a:xfrm>
            <a:custGeom>
              <a:avLst/>
              <a:gdLst>
                <a:gd name="T0" fmla="*/ 30416 w 113906"/>
                <a:gd name="T1" fmla="*/ 6490 h 136385"/>
                <a:gd name="T2" fmla="*/ 0 w 113906"/>
                <a:gd name="T3" fmla="*/ 8547 h 136385"/>
                <a:gd name="T4" fmla="*/ 7442 w 113906"/>
                <a:gd name="T5" fmla="*/ 136385 h 136385"/>
                <a:gd name="T6" fmla="*/ 38366 w 113906"/>
                <a:gd name="T7" fmla="*/ 134277 h 136385"/>
                <a:gd name="T8" fmla="*/ 32956 w 113906"/>
                <a:gd name="T9" fmla="*/ 47561 h 136385"/>
                <a:gd name="T10" fmla="*/ 42504 w 113906"/>
                <a:gd name="T11" fmla="*/ 37987 h 136385"/>
                <a:gd name="T12" fmla="*/ 53396 w 113906"/>
                <a:gd name="T13" fmla="*/ 30645 h 136385"/>
                <a:gd name="T14" fmla="*/ 107378 w 113906"/>
                <a:gd name="T15" fmla="*/ 30645 h 136385"/>
                <a:gd name="T16" fmla="*/ 106504 w 113906"/>
                <a:gd name="T17" fmla="*/ 24877 h 136385"/>
                <a:gd name="T18" fmla="*/ 105260 w 113906"/>
                <a:gd name="T19" fmla="*/ 21958 h 136385"/>
                <a:gd name="T20" fmla="*/ 31483 w 113906"/>
                <a:gd name="T21" fmla="*/ 21958 h 136385"/>
                <a:gd name="T22" fmla="*/ 30416 w 113906"/>
                <a:gd name="T23" fmla="*/ 6490 h 136385"/>
                <a:gd name="T24" fmla="*/ 107378 w 113906"/>
                <a:gd name="T25" fmla="*/ 30645 h 136385"/>
                <a:gd name="T26" fmla="*/ 53396 w 113906"/>
                <a:gd name="T27" fmla="*/ 30645 h 136385"/>
                <a:gd name="T28" fmla="*/ 69383 w 113906"/>
                <a:gd name="T29" fmla="*/ 31134 h 136385"/>
                <a:gd name="T30" fmla="*/ 76469 w 113906"/>
                <a:gd name="T31" fmla="*/ 38936 h 136385"/>
                <a:gd name="T32" fmla="*/ 77939 w 113906"/>
                <a:gd name="T33" fmla="*/ 53686 h 136385"/>
                <a:gd name="T34" fmla="*/ 79027 w 113906"/>
                <a:gd name="T35" fmla="*/ 66579 h 136385"/>
                <a:gd name="T36" fmla="*/ 79855 w 113906"/>
                <a:gd name="T37" fmla="*/ 78426 h 136385"/>
                <a:gd name="T38" fmla="*/ 82956 w 113906"/>
                <a:gd name="T39" fmla="*/ 131242 h 136385"/>
                <a:gd name="T40" fmla="*/ 113906 w 113906"/>
                <a:gd name="T41" fmla="*/ 129133 h 136385"/>
                <a:gd name="T42" fmla="*/ 110286 w 113906"/>
                <a:gd name="T43" fmla="*/ 64935 h 136385"/>
                <a:gd name="T44" fmla="*/ 108867 w 113906"/>
                <a:gd name="T45" fmla="*/ 40479 h 136385"/>
                <a:gd name="T46" fmla="*/ 107378 w 113906"/>
                <a:gd name="T47" fmla="*/ 30645 h 136385"/>
                <a:gd name="T48" fmla="*/ 77800 w 113906"/>
                <a:gd name="T49" fmla="*/ 0 h 136385"/>
                <a:gd name="T50" fmla="*/ 36839 w 113906"/>
                <a:gd name="T51" fmla="*/ 16361 h 136385"/>
                <a:gd name="T52" fmla="*/ 31483 w 113906"/>
                <a:gd name="T53" fmla="*/ 21958 h 136385"/>
                <a:gd name="T54" fmla="*/ 105260 w 113906"/>
                <a:gd name="T55" fmla="*/ 21958 h 136385"/>
                <a:gd name="T56" fmla="*/ 101124 w 113906"/>
                <a:gd name="T57" fmla="*/ 12254 h 136385"/>
                <a:gd name="T58" fmla="*/ 91848 w 113906"/>
                <a:gd name="T59" fmla="*/ 3623 h 136385"/>
                <a:gd name="T60" fmla="*/ 77800 w 113906"/>
                <a:gd name="T61" fmla="*/ 0 h 136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906" h="136385">
                  <a:moveTo>
                    <a:pt x="30416" y="6490"/>
                  </a:moveTo>
                  <a:lnTo>
                    <a:pt x="0" y="8547"/>
                  </a:lnTo>
                  <a:lnTo>
                    <a:pt x="7442" y="136385"/>
                  </a:lnTo>
                  <a:lnTo>
                    <a:pt x="38366" y="134277"/>
                  </a:lnTo>
                  <a:lnTo>
                    <a:pt x="32956" y="47561"/>
                  </a:lnTo>
                  <a:lnTo>
                    <a:pt x="42504" y="37987"/>
                  </a:lnTo>
                  <a:lnTo>
                    <a:pt x="53396" y="30645"/>
                  </a:lnTo>
                  <a:lnTo>
                    <a:pt x="107378" y="30645"/>
                  </a:lnTo>
                  <a:lnTo>
                    <a:pt x="106504" y="24877"/>
                  </a:lnTo>
                  <a:lnTo>
                    <a:pt x="105260" y="21958"/>
                  </a:lnTo>
                  <a:lnTo>
                    <a:pt x="31483" y="21958"/>
                  </a:lnTo>
                  <a:lnTo>
                    <a:pt x="30416" y="6490"/>
                  </a:lnTo>
                  <a:close/>
                </a:path>
                <a:path w="113906" h="136385">
                  <a:moveTo>
                    <a:pt x="107378" y="30645"/>
                  </a:moveTo>
                  <a:lnTo>
                    <a:pt x="53396" y="30645"/>
                  </a:lnTo>
                  <a:lnTo>
                    <a:pt x="69383" y="31134"/>
                  </a:lnTo>
                  <a:lnTo>
                    <a:pt x="76469" y="38936"/>
                  </a:lnTo>
                  <a:lnTo>
                    <a:pt x="77939" y="53686"/>
                  </a:lnTo>
                  <a:lnTo>
                    <a:pt x="79027" y="66579"/>
                  </a:lnTo>
                  <a:lnTo>
                    <a:pt x="79855" y="78426"/>
                  </a:lnTo>
                  <a:lnTo>
                    <a:pt x="82956" y="131242"/>
                  </a:lnTo>
                  <a:lnTo>
                    <a:pt x="113906" y="129133"/>
                  </a:lnTo>
                  <a:lnTo>
                    <a:pt x="110286" y="64935"/>
                  </a:lnTo>
                  <a:lnTo>
                    <a:pt x="108867" y="40479"/>
                  </a:lnTo>
                  <a:lnTo>
                    <a:pt x="107378" y="30645"/>
                  </a:lnTo>
                  <a:close/>
                </a:path>
                <a:path w="113906" h="136385">
                  <a:moveTo>
                    <a:pt x="77800" y="0"/>
                  </a:moveTo>
                  <a:lnTo>
                    <a:pt x="36839" y="16361"/>
                  </a:lnTo>
                  <a:lnTo>
                    <a:pt x="31483" y="21958"/>
                  </a:lnTo>
                  <a:lnTo>
                    <a:pt x="105260" y="21958"/>
                  </a:lnTo>
                  <a:lnTo>
                    <a:pt x="101124" y="12254"/>
                  </a:lnTo>
                  <a:lnTo>
                    <a:pt x="91848" y="3623"/>
                  </a:lnTo>
                  <a:lnTo>
                    <a:pt x="77800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4519" name="object 52"/>
            <p:cNvSpPr>
              <a:spLocks noChangeArrowheads="1"/>
            </p:cNvSpPr>
            <p:nvPr/>
          </p:nvSpPr>
          <p:spPr bwMode="auto">
            <a:xfrm>
              <a:off x="1992942" y="733521"/>
              <a:ext cx="132694" cy="192900"/>
            </a:xfrm>
            <a:custGeom>
              <a:avLst/>
              <a:gdLst>
                <a:gd name="T0" fmla="*/ 107574 w 132694"/>
                <a:gd name="T1" fmla="*/ 174878 h 192900"/>
                <a:gd name="T2" fmla="*/ 77474 w 132694"/>
                <a:gd name="T3" fmla="*/ 174878 h 192900"/>
                <a:gd name="T4" fmla="*/ 75506 w 132694"/>
                <a:gd name="T5" fmla="*/ 188709 h 192900"/>
                <a:gd name="T6" fmla="*/ 104919 w 132694"/>
                <a:gd name="T7" fmla="*/ 192900 h 192900"/>
                <a:gd name="T8" fmla="*/ 107574 w 132694"/>
                <a:gd name="T9" fmla="*/ 174878 h 192900"/>
                <a:gd name="T10" fmla="*/ 54791 w 132694"/>
                <a:gd name="T11" fmla="*/ 55107 h 192900"/>
                <a:gd name="T12" fmla="*/ 12435 w 132694"/>
                <a:gd name="T13" fmla="*/ 80240 h 192900"/>
                <a:gd name="T14" fmla="*/ 0 w 132694"/>
                <a:gd name="T15" fmla="*/ 121085 h 192900"/>
                <a:gd name="T16" fmla="*/ 568 w 132694"/>
                <a:gd name="T17" fmla="*/ 136784 h 192900"/>
                <a:gd name="T18" fmla="*/ 22718 w 132694"/>
                <a:gd name="T19" fmla="*/ 179245 h 192900"/>
                <a:gd name="T20" fmla="*/ 48953 w 132694"/>
                <a:gd name="T21" fmla="*/ 186041 h 192900"/>
                <a:gd name="T22" fmla="*/ 61749 w 132694"/>
                <a:gd name="T23" fmla="*/ 184261 h 192900"/>
                <a:gd name="T24" fmla="*/ 71298 w 132694"/>
                <a:gd name="T25" fmla="*/ 179810 h 192900"/>
                <a:gd name="T26" fmla="*/ 77474 w 132694"/>
                <a:gd name="T27" fmla="*/ 174878 h 192900"/>
                <a:gd name="T28" fmla="*/ 107574 w 132694"/>
                <a:gd name="T29" fmla="*/ 174878 h 192900"/>
                <a:gd name="T30" fmla="*/ 109425 w 132694"/>
                <a:gd name="T31" fmla="*/ 162318 h 192900"/>
                <a:gd name="T32" fmla="*/ 56456 w 132694"/>
                <a:gd name="T33" fmla="*/ 162318 h 192900"/>
                <a:gd name="T34" fmla="*/ 54932 w 132694"/>
                <a:gd name="T35" fmla="*/ 162153 h 192900"/>
                <a:gd name="T36" fmla="*/ 43852 w 132694"/>
                <a:gd name="T37" fmla="*/ 157908 h 192900"/>
                <a:gd name="T38" fmla="*/ 35617 w 132694"/>
                <a:gd name="T39" fmla="*/ 149294 h 192900"/>
                <a:gd name="T40" fmla="*/ 30740 w 132694"/>
                <a:gd name="T41" fmla="*/ 137151 h 192900"/>
                <a:gd name="T42" fmla="*/ 29736 w 132694"/>
                <a:gd name="T43" fmla="*/ 122318 h 192900"/>
                <a:gd name="T44" fmla="*/ 34010 w 132694"/>
                <a:gd name="T45" fmla="*/ 105582 h 192900"/>
                <a:gd name="T46" fmla="*/ 41085 w 132694"/>
                <a:gd name="T47" fmla="*/ 93206 h 192900"/>
                <a:gd name="T48" fmla="*/ 50166 w 132694"/>
                <a:gd name="T49" fmla="*/ 85232 h 192900"/>
                <a:gd name="T50" fmla="*/ 60460 w 132694"/>
                <a:gd name="T51" fmla="*/ 81707 h 192900"/>
                <a:gd name="T52" fmla="*/ 121303 w 132694"/>
                <a:gd name="T53" fmla="*/ 81707 h 192900"/>
                <a:gd name="T54" fmla="*/ 122906 w 132694"/>
                <a:gd name="T55" fmla="*/ 70827 h 192900"/>
                <a:gd name="T56" fmla="*/ 91089 w 132694"/>
                <a:gd name="T57" fmla="*/ 70827 h 192900"/>
                <a:gd name="T58" fmla="*/ 90594 w 132694"/>
                <a:gd name="T59" fmla="*/ 70751 h 192900"/>
                <a:gd name="T60" fmla="*/ 81371 w 132694"/>
                <a:gd name="T61" fmla="*/ 60957 h 192900"/>
                <a:gd name="T62" fmla="*/ 69514 w 132694"/>
                <a:gd name="T63" fmla="*/ 55724 h 192900"/>
                <a:gd name="T64" fmla="*/ 54791 w 132694"/>
                <a:gd name="T65" fmla="*/ 55107 h 192900"/>
                <a:gd name="T66" fmla="*/ 121303 w 132694"/>
                <a:gd name="T67" fmla="*/ 81707 h 192900"/>
                <a:gd name="T68" fmla="*/ 60460 w 132694"/>
                <a:gd name="T69" fmla="*/ 81707 h 192900"/>
                <a:gd name="T70" fmla="*/ 76954 w 132694"/>
                <a:gd name="T71" fmla="*/ 86181 h 192900"/>
                <a:gd name="T72" fmla="*/ 85198 w 132694"/>
                <a:gd name="T73" fmla="*/ 93496 h 192900"/>
                <a:gd name="T74" fmla="*/ 79926 w 132694"/>
                <a:gd name="T75" fmla="*/ 145415 h 192900"/>
                <a:gd name="T76" fmla="*/ 72087 w 132694"/>
                <a:gd name="T77" fmla="*/ 156562 h 192900"/>
                <a:gd name="T78" fmla="*/ 60060 w 132694"/>
                <a:gd name="T79" fmla="*/ 162098 h 192900"/>
                <a:gd name="T80" fmla="*/ 56456 w 132694"/>
                <a:gd name="T81" fmla="*/ 162318 h 192900"/>
                <a:gd name="T82" fmla="*/ 109425 w 132694"/>
                <a:gd name="T83" fmla="*/ 162318 h 192900"/>
                <a:gd name="T84" fmla="*/ 121303 w 132694"/>
                <a:gd name="T85" fmla="*/ 81707 h 192900"/>
                <a:gd name="T86" fmla="*/ 102024 w 132694"/>
                <a:gd name="T87" fmla="*/ 0 h 192900"/>
                <a:gd name="T88" fmla="*/ 91089 w 132694"/>
                <a:gd name="T89" fmla="*/ 70827 h 192900"/>
                <a:gd name="T90" fmla="*/ 122906 w 132694"/>
                <a:gd name="T91" fmla="*/ 70827 h 192900"/>
                <a:gd name="T92" fmla="*/ 132694 w 132694"/>
                <a:gd name="T93" fmla="*/ 4394 h 192900"/>
                <a:gd name="T94" fmla="*/ 102024 w 132694"/>
                <a:gd name="T95" fmla="*/ 0 h 19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694" h="192900">
                  <a:moveTo>
                    <a:pt x="107574" y="174878"/>
                  </a:moveTo>
                  <a:lnTo>
                    <a:pt x="77474" y="174878"/>
                  </a:lnTo>
                  <a:lnTo>
                    <a:pt x="75506" y="188709"/>
                  </a:lnTo>
                  <a:lnTo>
                    <a:pt x="104919" y="192900"/>
                  </a:lnTo>
                  <a:lnTo>
                    <a:pt x="107574" y="174878"/>
                  </a:lnTo>
                  <a:close/>
                </a:path>
                <a:path w="132694" h="192900">
                  <a:moveTo>
                    <a:pt x="54791" y="55107"/>
                  </a:moveTo>
                  <a:lnTo>
                    <a:pt x="12435" y="80240"/>
                  </a:lnTo>
                  <a:lnTo>
                    <a:pt x="0" y="121085"/>
                  </a:lnTo>
                  <a:lnTo>
                    <a:pt x="568" y="136784"/>
                  </a:lnTo>
                  <a:lnTo>
                    <a:pt x="22718" y="179245"/>
                  </a:lnTo>
                  <a:lnTo>
                    <a:pt x="48953" y="186041"/>
                  </a:lnTo>
                  <a:lnTo>
                    <a:pt x="61749" y="184261"/>
                  </a:lnTo>
                  <a:lnTo>
                    <a:pt x="71298" y="179810"/>
                  </a:lnTo>
                  <a:lnTo>
                    <a:pt x="77474" y="174878"/>
                  </a:lnTo>
                  <a:lnTo>
                    <a:pt x="107574" y="174878"/>
                  </a:lnTo>
                  <a:lnTo>
                    <a:pt x="109425" y="162318"/>
                  </a:lnTo>
                  <a:lnTo>
                    <a:pt x="56456" y="162318"/>
                  </a:lnTo>
                  <a:lnTo>
                    <a:pt x="54932" y="162153"/>
                  </a:lnTo>
                  <a:lnTo>
                    <a:pt x="43852" y="157908"/>
                  </a:lnTo>
                  <a:lnTo>
                    <a:pt x="35617" y="149294"/>
                  </a:lnTo>
                  <a:lnTo>
                    <a:pt x="30740" y="137151"/>
                  </a:lnTo>
                  <a:lnTo>
                    <a:pt x="29736" y="122318"/>
                  </a:lnTo>
                  <a:lnTo>
                    <a:pt x="34010" y="105582"/>
                  </a:lnTo>
                  <a:lnTo>
                    <a:pt x="41085" y="93206"/>
                  </a:lnTo>
                  <a:lnTo>
                    <a:pt x="50166" y="85232"/>
                  </a:lnTo>
                  <a:lnTo>
                    <a:pt x="60460" y="81707"/>
                  </a:lnTo>
                  <a:lnTo>
                    <a:pt x="121303" y="81707"/>
                  </a:lnTo>
                  <a:lnTo>
                    <a:pt x="122906" y="70827"/>
                  </a:lnTo>
                  <a:lnTo>
                    <a:pt x="91089" y="70827"/>
                  </a:lnTo>
                  <a:lnTo>
                    <a:pt x="90594" y="70751"/>
                  </a:lnTo>
                  <a:lnTo>
                    <a:pt x="81371" y="60957"/>
                  </a:lnTo>
                  <a:lnTo>
                    <a:pt x="69514" y="55724"/>
                  </a:lnTo>
                  <a:lnTo>
                    <a:pt x="54791" y="55107"/>
                  </a:lnTo>
                  <a:close/>
                </a:path>
                <a:path w="132694" h="192900">
                  <a:moveTo>
                    <a:pt x="121303" y="81707"/>
                  </a:moveTo>
                  <a:lnTo>
                    <a:pt x="60460" y="81707"/>
                  </a:lnTo>
                  <a:lnTo>
                    <a:pt x="76954" y="86181"/>
                  </a:lnTo>
                  <a:lnTo>
                    <a:pt x="85198" y="93496"/>
                  </a:lnTo>
                  <a:lnTo>
                    <a:pt x="79926" y="145415"/>
                  </a:lnTo>
                  <a:lnTo>
                    <a:pt x="72087" y="156562"/>
                  </a:lnTo>
                  <a:lnTo>
                    <a:pt x="60060" y="162098"/>
                  </a:lnTo>
                  <a:lnTo>
                    <a:pt x="56456" y="162318"/>
                  </a:lnTo>
                  <a:lnTo>
                    <a:pt x="109425" y="162318"/>
                  </a:lnTo>
                  <a:lnTo>
                    <a:pt x="121303" y="81707"/>
                  </a:lnTo>
                  <a:close/>
                </a:path>
                <a:path w="132694" h="192900">
                  <a:moveTo>
                    <a:pt x="102024" y="0"/>
                  </a:moveTo>
                  <a:lnTo>
                    <a:pt x="91089" y="70827"/>
                  </a:lnTo>
                  <a:lnTo>
                    <a:pt x="122906" y="70827"/>
                  </a:lnTo>
                  <a:lnTo>
                    <a:pt x="132694" y="4394"/>
                  </a:lnTo>
                  <a:lnTo>
                    <a:pt x="102024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4520" name="object 53"/>
            <p:cNvSpPr>
              <a:spLocks noChangeArrowheads="1"/>
            </p:cNvSpPr>
            <p:nvPr/>
          </p:nvSpPr>
          <p:spPr bwMode="auto">
            <a:xfrm>
              <a:off x="2187459" y="784113"/>
              <a:ext cx="90705" cy="135219"/>
            </a:xfrm>
            <a:custGeom>
              <a:avLst/>
              <a:gdLst>
                <a:gd name="T0" fmla="*/ 18430 w 90705"/>
                <a:gd name="T1" fmla="*/ 106342 h 135219"/>
                <a:gd name="T2" fmla="*/ 0 w 90705"/>
                <a:gd name="T3" fmla="*/ 124701 h 135219"/>
                <a:gd name="T4" fmla="*/ 11614 w 90705"/>
                <a:gd name="T5" fmla="*/ 129990 h 135219"/>
                <a:gd name="T6" fmla="*/ 23855 w 90705"/>
                <a:gd name="T7" fmla="*/ 133526 h 135219"/>
                <a:gd name="T8" fmla="*/ 36503 w 90705"/>
                <a:gd name="T9" fmla="*/ 135219 h 135219"/>
                <a:gd name="T10" fmla="*/ 53097 w 90705"/>
                <a:gd name="T11" fmla="*/ 133487 h 135219"/>
                <a:gd name="T12" fmla="*/ 67298 w 90705"/>
                <a:gd name="T13" fmla="*/ 129163 h 135219"/>
                <a:gd name="T14" fmla="*/ 78622 w 90705"/>
                <a:gd name="T15" fmla="*/ 122257 h 135219"/>
                <a:gd name="T16" fmla="*/ 86585 w 90705"/>
                <a:gd name="T17" fmla="*/ 112779 h 135219"/>
                <a:gd name="T18" fmla="*/ 86865 w 90705"/>
                <a:gd name="T19" fmla="*/ 111963 h 135219"/>
                <a:gd name="T20" fmla="*/ 43040 w 90705"/>
                <a:gd name="T21" fmla="*/ 111963 h 135219"/>
                <a:gd name="T22" fmla="*/ 30378 w 90705"/>
                <a:gd name="T23" fmla="*/ 110586 h 135219"/>
                <a:gd name="T24" fmla="*/ 18430 w 90705"/>
                <a:gd name="T25" fmla="*/ 106342 h 135219"/>
                <a:gd name="T26" fmla="*/ 46126 w 90705"/>
                <a:gd name="T27" fmla="*/ 0 h 135219"/>
                <a:gd name="T28" fmla="*/ 6955 w 90705"/>
                <a:gd name="T29" fmla="*/ 15859 h 135219"/>
                <a:gd name="T30" fmla="*/ 467 w 90705"/>
                <a:gd name="T31" fmla="*/ 27341 h 135219"/>
                <a:gd name="T32" fmla="*/ 2082 w 90705"/>
                <a:gd name="T33" fmla="*/ 44357 h 135219"/>
                <a:gd name="T34" fmla="*/ 29730 w 90705"/>
                <a:gd name="T35" fmla="*/ 76610 h 135219"/>
                <a:gd name="T36" fmla="*/ 46613 w 90705"/>
                <a:gd name="T37" fmla="*/ 82361 h 135219"/>
                <a:gd name="T38" fmla="*/ 53406 w 90705"/>
                <a:gd name="T39" fmla="*/ 85421 h 135219"/>
                <a:gd name="T40" fmla="*/ 58182 w 90705"/>
                <a:gd name="T41" fmla="*/ 89662 h 135219"/>
                <a:gd name="T42" fmla="*/ 60250 w 90705"/>
                <a:gd name="T43" fmla="*/ 95878 h 135219"/>
                <a:gd name="T44" fmla="*/ 60642 w 90705"/>
                <a:gd name="T45" fmla="*/ 106768 h 135219"/>
                <a:gd name="T46" fmla="*/ 52425 w 90705"/>
                <a:gd name="T47" fmla="*/ 111633 h 135219"/>
                <a:gd name="T48" fmla="*/ 43040 w 90705"/>
                <a:gd name="T49" fmla="*/ 111963 h 135219"/>
                <a:gd name="T50" fmla="*/ 86865 w 90705"/>
                <a:gd name="T51" fmla="*/ 111963 h 135219"/>
                <a:gd name="T52" fmla="*/ 90705 w 90705"/>
                <a:gd name="T53" fmla="*/ 100741 h 135219"/>
                <a:gd name="T54" fmla="*/ 88288 w 90705"/>
                <a:gd name="T55" fmla="*/ 85153 h 135219"/>
                <a:gd name="T56" fmla="*/ 82480 w 90705"/>
                <a:gd name="T57" fmla="*/ 73915 h 135219"/>
                <a:gd name="T58" fmla="*/ 74248 w 90705"/>
                <a:gd name="T59" fmla="*/ 66104 h 135219"/>
                <a:gd name="T60" fmla="*/ 64557 w 90705"/>
                <a:gd name="T61" fmla="*/ 60801 h 135219"/>
                <a:gd name="T62" fmla="*/ 54371 w 90705"/>
                <a:gd name="T63" fmla="*/ 57084 h 135219"/>
                <a:gd name="T64" fmla="*/ 44655 w 90705"/>
                <a:gd name="T65" fmla="*/ 54034 h 135219"/>
                <a:gd name="T66" fmla="*/ 36376 w 90705"/>
                <a:gd name="T67" fmla="*/ 50729 h 135219"/>
                <a:gd name="T68" fmla="*/ 30497 w 90705"/>
                <a:gd name="T69" fmla="*/ 46248 h 135219"/>
                <a:gd name="T70" fmla="*/ 27985 w 90705"/>
                <a:gd name="T71" fmla="*/ 39672 h 135219"/>
                <a:gd name="T72" fmla="*/ 33954 w 90705"/>
                <a:gd name="T73" fmla="*/ 27718 h 135219"/>
                <a:gd name="T74" fmla="*/ 46801 w 90705"/>
                <a:gd name="T75" fmla="*/ 23362 h 135219"/>
                <a:gd name="T76" fmla="*/ 77861 w 90705"/>
                <a:gd name="T77" fmla="*/ 23362 h 135219"/>
                <a:gd name="T78" fmla="*/ 88290 w 90705"/>
                <a:gd name="T79" fmla="*/ 12471 h 135219"/>
                <a:gd name="T80" fmla="*/ 77379 w 90705"/>
                <a:gd name="T81" fmla="*/ 6041 h 135219"/>
                <a:gd name="T82" fmla="*/ 64933 w 90705"/>
                <a:gd name="T83" fmla="*/ 1993 h 135219"/>
                <a:gd name="T84" fmla="*/ 52015 w 90705"/>
                <a:gd name="T85" fmla="*/ 154 h 135219"/>
                <a:gd name="T86" fmla="*/ 46126 w 90705"/>
                <a:gd name="T87" fmla="*/ 0 h 135219"/>
                <a:gd name="T88" fmla="*/ 77861 w 90705"/>
                <a:gd name="T89" fmla="*/ 23362 h 135219"/>
                <a:gd name="T90" fmla="*/ 46801 w 90705"/>
                <a:gd name="T91" fmla="*/ 23362 h 135219"/>
                <a:gd name="T92" fmla="*/ 59530 w 90705"/>
                <a:gd name="T93" fmla="*/ 25019 h 135219"/>
                <a:gd name="T94" fmla="*/ 71600 w 90705"/>
                <a:gd name="T95" fmla="*/ 29901 h 135219"/>
                <a:gd name="T96" fmla="*/ 77861 w 90705"/>
                <a:gd name="T97" fmla="*/ 23362 h 135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705" h="135219">
                  <a:moveTo>
                    <a:pt x="18430" y="106342"/>
                  </a:moveTo>
                  <a:lnTo>
                    <a:pt x="0" y="124701"/>
                  </a:lnTo>
                  <a:lnTo>
                    <a:pt x="11614" y="129990"/>
                  </a:lnTo>
                  <a:lnTo>
                    <a:pt x="23855" y="133526"/>
                  </a:lnTo>
                  <a:lnTo>
                    <a:pt x="36503" y="135219"/>
                  </a:lnTo>
                  <a:lnTo>
                    <a:pt x="53097" y="133487"/>
                  </a:lnTo>
                  <a:lnTo>
                    <a:pt x="67298" y="129163"/>
                  </a:lnTo>
                  <a:lnTo>
                    <a:pt x="78622" y="122257"/>
                  </a:lnTo>
                  <a:lnTo>
                    <a:pt x="86585" y="112779"/>
                  </a:lnTo>
                  <a:lnTo>
                    <a:pt x="86865" y="111963"/>
                  </a:lnTo>
                  <a:lnTo>
                    <a:pt x="43040" y="111963"/>
                  </a:lnTo>
                  <a:lnTo>
                    <a:pt x="30378" y="110586"/>
                  </a:lnTo>
                  <a:lnTo>
                    <a:pt x="18430" y="106342"/>
                  </a:lnTo>
                  <a:close/>
                </a:path>
                <a:path w="90705" h="135219">
                  <a:moveTo>
                    <a:pt x="46126" y="0"/>
                  </a:moveTo>
                  <a:lnTo>
                    <a:pt x="6955" y="15859"/>
                  </a:lnTo>
                  <a:lnTo>
                    <a:pt x="467" y="27341"/>
                  </a:lnTo>
                  <a:lnTo>
                    <a:pt x="2082" y="44357"/>
                  </a:lnTo>
                  <a:lnTo>
                    <a:pt x="29730" y="76610"/>
                  </a:lnTo>
                  <a:lnTo>
                    <a:pt x="46613" y="82361"/>
                  </a:lnTo>
                  <a:lnTo>
                    <a:pt x="53406" y="85421"/>
                  </a:lnTo>
                  <a:lnTo>
                    <a:pt x="58182" y="89662"/>
                  </a:lnTo>
                  <a:lnTo>
                    <a:pt x="60250" y="95878"/>
                  </a:lnTo>
                  <a:lnTo>
                    <a:pt x="60642" y="106768"/>
                  </a:lnTo>
                  <a:lnTo>
                    <a:pt x="52425" y="111633"/>
                  </a:lnTo>
                  <a:lnTo>
                    <a:pt x="43040" y="111963"/>
                  </a:lnTo>
                  <a:lnTo>
                    <a:pt x="86865" y="111963"/>
                  </a:lnTo>
                  <a:lnTo>
                    <a:pt x="90705" y="100741"/>
                  </a:lnTo>
                  <a:lnTo>
                    <a:pt x="88288" y="85153"/>
                  </a:lnTo>
                  <a:lnTo>
                    <a:pt x="82480" y="73915"/>
                  </a:lnTo>
                  <a:lnTo>
                    <a:pt x="74248" y="66104"/>
                  </a:lnTo>
                  <a:lnTo>
                    <a:pt x="64557" y="60801"/>
                  </a:lnTo>
                  <a:lnTo>
                    <a:pt x="54371" y="57084"/>
                  </a:lnTo>
                  <a:lnTo>
                    <a:pt x="44655" y="54034"/>
                  </a:lnTo>
                  <a:lnTo>
                    <a:pt x="36376" y="50729"/>
                  </a:lnTo>
                  <a:lnTo>
                    <a:pt x="30497" y="46248"/>
                  </a:lnTo>
                  <a:lnTo>
                    <a:pt x="27985" y="39672"/>
                  </a:lnTo>
                  <a:lnTo>
                    <a:pt x="33954" y="27718"/>
                  </a:lnTo>
                  <a:lnTo>
                    <a:pt x="46801" y="23362"/>
                  </a:lnTo>
                  <a:lnTo>
                    <a:pt x="77861" y="23362"/>
                  </a:lnTo>
                  <a:lnTo>
                    <a:pt x="88290" y="12471"/>
                  </a:lnTo>
                  <a:lnTo>
                    <a:pt x="77379" y="6041"/>
                  </a:lnTo>
                  <a:lnTo>
                    <a:pt x="64933" y="1993"/>
                  </a:lnTo>
                  <a:lnTo>
                    <a:pt x="52015" y="154"/>
                  </a:lnTo>
                  <a:lnTo>
                    <a:pt x="46126" y="0"/>
                  </a:lnTo>
                  <a:close/>
                </a:path>
                <a:path w="90705" h="135219">
                  <a:moveTo>
                    <a:pt x="77861" y="23362"/>
                  </a:moveTo>
                  <a:lnTo>
                    <a:pt x="46801" y="23362"/>
                  </a:lnTo>
                  <a:lnTo>
                    <a:pt x="59530" y="25019"/>
                  </a:lnTo>
                  <a:lnTo>
                    <a:pt x="71600" y="29901"/>
                  </a:lnTo>
                  <a:lnTo>
                    <a:pt x="77861" y="23362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4521" name="object 54"/>
            <p:cNvSpPr>
              <a:spLocks noChangeArrowheads="1"/>
            </p:cNvSpPr>
            <p:nvPr/>
          </p:nvSpPr>
          <p:spPr bwMode="auto">
            <a:xfrm>
              <a:off x="2290534" y="792239"/>
              <a:ext cx="108426" cy="139932"/>
            </a:xfrm>
            <a:custGeom>
              <a:avLst/>
              <a:gdLst>
                <a:gd name="T0" fmla="*/ 65450 w 108426"/>
                <a:gd name="T1" fmla="*/ 119503 h 139932"/>
                <a:gd name="T2" fmla="*/ 81887 w 108426"/>
                <a:gd name="T3" fmla="*/ 139034 h 139932"/>
                <a:gd name="T4" fmla="*/ 104494 w 108426"/>
                <a:gd name="T5" fmla="*/ 137462 h 139932"/>
                <a:gd name="T6" fmla="*/ 100323 w 108426"/>
                <a:gd name="T7" fmla="*/ 119583 h 139932"/>
                <a:gd name="T8" fmla="*/ 105878 w 108426"/>
                <a:gd name="T9" fmla="*/ 24086 h 139932"/>
                <a:gd name="T10" fmla="*/ 65757 w 108426"/>
                <a:gd name="T11" fmla="*/ 24143 h 139932"/>
                <a:gd name="T12" fmla="*/ 77372 w 108426"/>
                <a:gd name="T13" fmla="*/ 43208 h 139932"/>
                <a:gd name="T14" fmla="*/ 53058 w 108426"/>
                <a:gd name="T15" fmla="*/ 52420 h 139932"/>
                <a:gd name="T16" fmla="*/ 1218 w 108426"/>
                <a:gd name="T17" fmla="*/ 80526 h 139932"/>
                <a:gd name="T18" fmla="*/ 2695 w 108426"/>
                <a:gd name="T19" fmla="*/ 108714 h 139932"/>
                <a:gd name="T20" fmla="*/ 18271 w 108426"/>
                <a:gd name="T21" fmla="*/ 125681 h 139932"/>
                <a:gd name="T22" fmla="*/ 42472 w 108426"/>
                <a:gd name="T23" fmla="*/ 129966 h 139932"/>
                <a:gd name="T24" fmla="*/ 65450 w 108426"/>
                <a:gd name="T25" fmla="*/ 119503 h 139932"/>
                <a:gd name="T26" fmla="*/ 95586 w 108426"/>
                <a:gd name="T27" fmla="*/ 118694 h 139932"/>
                <a:gd name="T28" fmla="*/ 93835 w 108426"/>
                <a:gd name="T29" fmla="*/ 108432 h 139932"/>
                <a:gd name="T30" fmla="*/ 43199 w 108426"/>
                <a:gd name="T31" fmla="*/ 108343 h 139932"/>
                <a:gd name="T32" fmla="*/ 27260 w 108426"/>
                <a:gd name="T33" fmla="*/ 99733 h 139932"/>
                <a:gd name="T34" fmla="*/ 32850 w 108426"/>
                <a:gd name="T35" fmla="*/ 81749 h 139932"/>
                <a:gd name="T36" fmla="*/ 56714 w 108426"/>
                <a:gd name="T37" fmla="*/ 72411 h 139932"/>
                <a:gd name="T38" fmla="*/ 105314 w 108426"/>
                <a:gd name="T39" fmla="*/ 54368 h 139932"/>
                <a:gd name="T40" fmla="*/ 106661 w 108426"/>
                <a:gd name="T41" fmla="*/ 48425 h 139932"/>
                <a:gd name="T42" fmla="*/ 107748 w 108426"/>
                <a:gd name="T43" fmla="*/ 29101 h 139932"/>
                <a:gd name="T44" fmla="*/ 108426 w 108426"/>
                <a:gd name="T45" fmla="*/ 117716 h 139932"/>
                <a:gd name="T46" fmla="*/ 100323 w 108426"/>
                <a:gd name="T47" fmla="*/ 119583 h 139932"/>
                <a:gd name="T48" fmla="*/ 108426 w 108426"/>
                <a:gd name="T49" fmla="*/ 117716 h 139932"/>
                <a:gd name="T50" fmla="*/ 56714 w 108426"/>
                <a:gd name="T51" fmla="*/ 72411 h 139932"/>
                <a:gd name="T52" fmla="*/ 58807 w 108426"/>
                <a:gd name="T53" fmla="*/ 105816 h 139932"/>
                <a:gd name="T54" fmla="*/ 93835 w 108426"/>
                <a:gd name="T55" fmla="*/ 108432 h 139932"/>
                <a:gd name="T56" fmla="*/ 96404 w 108426"/>
                <a:gd name="T57" fmla="*/ 95979 h 139932"/>
                <a:gd name="T58" fmla="*/ 101479 w 108426"/>
                <a:gd name="T59" fmla="*/ 72411 h 139932"/>
                <a:gd name="T60" fmla="*/ 67087 w 108426"/>
                <a:gd name="T61" fmla="*/ 0 h 139932"/>
                <a:gd name="T62" fmla="*/ 47600 w 108426"/>
                <a:gd name="T63" fmla="*/ 3338 h 139932"/>
                <a:gd name="T64" fmla="*/ 19207 w 108426"/>
                <a:gd name="T65" fmla="*/ 16112 h 139932"/>
                <a:gd name="T66" fmla="*/ 29991 w 108426"/>
                <a:gd name="T67" fmla="*/ 35420 h 139932"/>
                <a:gd name="T68" fmla="*/ 58504 w 108426"/>
                <a:gd name="T69" fmla="*/ 24086 h 139932"/>
                <a:gd name="T70" fmla="*/ 103317 w 108426"/>
                <a:gd name="T71" fmla="*/ 17223 h 139932"/>
                <a:gd name="T72" fmla="*/ 84469 w 108426"/>
                <a:gd name="T73" fmla="*/ 2748 h 139932"/>
                <a:gd name="T74" fmla="*/ 71024 w 108426"/>
                <a:gd name="T75" fmla="*/ 0 h 139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426" h="139932">
                  <a:moveTo>
                    <a:pt x="99875" y="119503"/>
                  </a:moveTo>
                  <a:lnTo>
                    <a:pt x="65450" y="119503"/>
                  </a:lnTo>
                  <a:lnTo>
                    <a:pt x="70538" y="131775"/>
                  </a:lnTo>
                  <a:lnTo>
                    <a:pt x="81887" y="139034"/>
                  </a:lnTo>
                  <a:lnTo>
                    <a:pt x="92135" y="139932"/>
                  </a:lnTo>
                  <a:lnTo>
                    <a:pt x="104494" y="137462"/>
                  </a:lnTo>
                  <a:lnTo>
                    <a:pt x="108054" y="119583"/>
                  </a:lnTo>
                  <a:lnTo>
                    <a:pt x="100323" y="119583"/>
                  </a:lnTo>
                  <a:lnTo>
                    <a:pt x="99875" y="119503"/>
                  </a:lnTo>
                  <a:close/>
                </a:path>
                <a:path w="108426" h="139932">
                  <a:moveTo>
                    <a:pt x="105878" y="24086"/>
                  </a:moveTo>
                  <a:lnTo>
                    <a:pt x="58504" y="24086"/>
                  </a:lnTo>
                  <a:lnTo>
                    <a:pt x="65757" y="24143"/>
                  </a:lnTo>
                  <a:lnTo>
                    <a:pt x="75681" y="29121"/>
                  </a:lnTo>
                  <a:lnTo>
                    <a:pt x="77372" y="43208"/>
                  </a:lnTo>
                  <a:lnTo>
                    <a:pt x="75812" y="51803"/>
                  </a:lnTo>
                  <a:lnTo>
                    <a:pt x="53058" y="52420"/>
                  </a:lnTo>
                  <a:lnTo>
                    <a:pt x="35184" y="55007"/>
                  </a:lnTo>
                  <a:lnTo>
                    <a:pt x="1218" y="80526"/>
                  </a:lnTo>
                  <a:lnTo>
                    <a:pt x="0" y="95979"/>
                  </a:lnTo>
                  <a:lnTo>
                    <a:pt x="2695" y="108714"/>
                  </a:lnTo>
                  <a:lnTo>
                    <a:pt x="8915" y="118643"/>
                  </a:lnTo>
                  <a:lnTo>
                    <a:pt x="18271" y="125681"/>
                  </a:lnTo>
                  <a:lnTo>
                    <a:pt x="30373" y="129741"/>
                  </a:lnTo>
                  <a:lnTo>
                    <a:pt x="42472" y="129966"/>
                  </a:lnTo>
                  <a:lnTo>
                    <a:pt x="54267" y="126429"/>
                  </a:lnTo>
                  <a:lnTo>
                    <a:pt x="65450" y="119503"/>
                  </a:lnTo>
                  <a:lnTo>
                    <a:pt x="99875" y="119503"/>
                  </a:lnTo>
                  <a:lnTo>
                    <a:pt x="95586" y="118694"/>
                  </a:lnTo>
                  <a:lnTo>
                    <a:pt x="92983" y="113042"/>
                  </a:lnTo>
                  <a:lnTo>
                    <a:pt x="93835" y="108432"/>
                  </a:lnTo>
                  <a:lnTo>
                    <a:pt x="51289" y="108432"/>
                  </a:lnTo>
                  <a:lnTo>
                    <a:pt x="43199" y="108343"/>
                  </a:lnTo>
                  <a:lnTo>
                    <a:pt x="32734" y="106438"/>
                  </a:lnTo>
                  <a:lnTo>
                    <a:pt x="27260" y="99733"/>
                  </a:lnTo>
                  <a:lnTo>
                    <a:pt x="28966" y="90449"/>
                  </a:lnTo>
                  <a:lnTo>
                    <a:pt x="32850" y="81749"/>
                  </a:lnTo>
                  <a:lnTo>
                    <a:pt x="41654" y="75852"/>
                  </a:lnTo>
                  <a:lnTo>
                    <a:pt x="56714" y="72411"/>
                  </a:lnTo>
                  <a:lnTo>
                    <a:pt x="101479" y="72411"/>
                  </a:lnTo>
                  <a:lnTo>
                    <a:pt x="105314" y="54368"/>
                  </a:lnTo>
                  <a:lnTo>
                    <a:pt x="106140" y="51180"/>
                  </a:lnTo>
                  <a:lnTo>
                    <a:pt x="106661" y="48425"/>
                  </a:lnTo>
                  <a:lnTo>
                    <a:pt x="107473" y="43916"/>
                  </a:lnTo>
                  <a:lnTo>
                    <a:pt x="107748" y="29101"/>
                  </a:lnTo>
                  <a:lnTo>
                    <a:pt x="105878" y="24086"/>
                  </a:lnTo>
                  <a:close/>
                </a:path>
                <a:path w="108426" h="139932">
                  <a:moveTo>
                    <a:pt x="108426" y="117716"/>
                  </a:moveTo>
                  <a:lnTo>
                    <a:pt x="102711" y="119240"/>
                  </a:lnTo>
                  <a:lnTo>
                    <a:pt x="100323" y="119583"/>
                  </a:lnTo>
                  <a:lnTo>
                    <a:pt x="108054" y="119583"/>
                  </a:lnTo>
                  <a:lnTo>
                    <a:pt x="108426" y="117716"/>
                  </a:lnTo>
                  <a:close/>
                </a:path>
                <a:path w="108426" h="139932">
                  <a:moveTo>
                    <a:pt x="101479" y="72411"/>
                  </a:moveTo>
                  <a:lnTo>
                    <a:pt x="56714" y="72411"/>
                  </a:lnTo>
                  <a:lnTo>
                    <a:pt x="66135" y="100393"/>
                  </a:lnTo>
                  <a:lnTo>
                    <a:pt x="58807" y="105816"/>
                  </a:lnTo>
                  <a:lnTo>
                    <a:pt x="51289" y="108432"/>
                  </a:lnTo>
                  <a:lnTo>
                    <a:pt x="93835" y="108432"/>
                  </a:lnTo>
                  <a:lnTo>
                    <a:pt x="95243" y="100812"/>
                  </a:lnTo>
                  <a:lnTo>
                    <a:pt x="96404" y="95979"/>
                  </a:lnTo>
                  <a:lnTo>
                    <a:pt x="97644" y="90449"/>
                  </a:lnTo>
                  <a:lnTo>
                    <a:pt x="101479" y="72411"/>
                  </a:lnTo>
                  <a:close/>
                </a:path>
                <a:path w="108426" h="139932">
                  <a:moveTo>
                    <a:pt x="71024" y="0"/>
                  </a:moveTo>
                  <a:lnTo>
                    <a:pt x="67087" y="0"/>
                  </a:lnTo>
                  <a:lnTo>
                    <a:pt x="58162" y="748"/>
                  </a:lnTo>
                  <a:lnTo>
                    <a:pt x="47600" y="3338"/>
                  </a:lnTo>
                  <a:lnTo>
                    <a:pt x="34812" y="8287"/>
                  </a:lnTo>
                  <a:lnTo>
                    <a:pt x="19207" y="16112"/>
                  </a:lnTo>
                  <a:lnTo>
                    <a:pt x="18485" y="16509"/>
                  </a:lnTo>
                  <a:lnTo>
                    <a:pt x="29991" y="35420"/>
                  </a:lnTo>
                  <a:lnTo>
                    <a:pt x="47456" y="27278"/>
                  </a:lnTo>
                  <a:lnTo>
                    <a:pt x="58504" y="24086"/>
                  </a:lnTo>
                  <a:lnTo>
                    <a:pt x="105878" y="24086"/>
                  </a:lnTo>
                  <a:lnTo>
                    <a:pt x="103317" y="17223"/>
                  </a:lnTo>
                  <a:lnTo>
                    <a:pt x="95213" y="8399"/>
                  </a:lnTo>
                  <a:lnTo>
                    <a:pt x="84469" y="2748"/>
                  </a:lnTo>
                  <a:lnTo>
                    <a:pt x="74606" y="444"/>
                  </a:lnTo>
                  <a:lnTo>
                    <a:pt x="71024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4522" name="object 55"/>
            <p:cNvSpPr>
              <a:spLocks noChangeArrowheads="1"/>
            </p:cNvSpPr>
            <p:nvPr/>
          </p:nvSpPr>
          <p:spPr bwMode="auto">
            <a:xfrm>
              <a:off x="2387937" y="818746"/>
              <a:ext cx="156146" cy="185617"/>
            </a:xfrm>
            <a:custGeom>
              <a:avLst/>
              <a:gdLst>
                <a:gd name="T0" fmla="*/ 5384 w 156146"/>
                <a:gd name="T1" fmla="*/ 158127 h 185617"/>
                <a:gd name="T2" fmla="*/ 0 w 156146"/>
                <a:gd name="T3" fmla="*/ 182422 h 185617"/>
                <a:gd name="T4" fmla="*/ 5702 w 156146"/>
                <a:gd name="T5" fmla="*/ 183680 h 185617"/>
                <a:gd name="T6" fmla="*/ 19761 w 156146"/>
                <a:gd name="T7" fmla="*/ 185617 h 185617"/>
                <a:gd name="T8" fmla="*/ 31852 w 156146"/>
                <a:gd name="T9" fmla="*/ 184770 h 185617"/>
                <a:gd name="T10" fmla="*/ 42395 w 156146"/>
                <a:gd name="T11" fmla="*/ 181274 h 185617"/>
                <a:gd name="T12" fmla="*/ 51813 w 156146"/>
                <a:gd name="T13" fmla="*/ 175267 h 185617"/>
                <a:gd name="T14" fmla="*/ 60530 w 156146"/>
                <a:gd name="T15" fmla="*/ 166883 h 185617"/>
                <a:gd name="T16" fmla="*/ 66075 w 156146"/>
                <a:gd name="T17" fmla="*/ 159901 h 185617"/>
                <a:gd name="T18" fmla="*/ 15382 w 156146"/>
                <a:gd name="T19" fmla="*/ 159901 h 185617"/>
                <a:gd name="T20" fmla="*/ 5384 w 156146"/>
                <a:gd name="T21" fmla="*/ 158127 h 185617"/>
                <a:gd name="T22" fmla="*/ 69278 w 156146"/>
                <a:gd name="T23" fmla="*/ 0 h 185617"/>
                <a:gd name="T24" fmla="*/ 37096 w 156146"/>
                <a:gd name="T25" fmla="*/ 1993 h 185617"/>
                <a:gd name="T26" fmla="*/ 52743 w 156146"/>
                <a:gd name="T27" fmla="*/ 131127 h 185617"/>
                <a:gd name="T28" fmla="*/ 39573 w 156146"/>
                <a:gd name="T29" fmla="*/ 148259 h 185617"/>
                <a:gd name="T30" fmla="*/ 26787 w 156146"/>
                <a:gd name="T31" fmla="*/ 158169 h 185617"/>
                <a:gd name="T32" fmla="*/ 15382 w 156146"/>
                <a:gd name="T33" fmla="*/ 159901 h 185617"/>
                <a:gd name="T34" fmla="*/ 66075 w 156146"/>
                <a:gd name="T35" fmla="*/ 159901 h 185617"/>
                <a:gd name="T36" fmla="*/ 68967 w 156146"/>
                <a:gd name="T37" fmla="*/ 156260 h 185617"/>
                <a:gd name="T38" fmla="*/ 109423 w 156146"/>
                <a:gd name="T39" fmla="*/ 96913 h 185617"/>
                <a:gd name="T40" fmla="*/ 76720 w 156146"/>
                <a:gd name="T41" fmla="*/ 96913 h 185617"/>
                <a:gd name="T42" fmla="*/ 76225 w 156146"/>
                <a:gd name="T43" fmla="*/ 96786 h 185617"/>
                <a:gd name="T44" fmla="*/ 69278 w 156146"/>
                <a:gd name="T45" fmla="*/ 0 h 185617"/>
                <a:gd name="T46" fmla="*/ 129311 w 156146"/>
                <a:gd name="T47" fmla="*/ 13322 h 185617"/>
                <a:gd name="T48" fmla="*/ 76720 w 156146"/>
                <a:gd name="T49" fmla="*/ 96913 h 185617"/>
                <a:gd name="T50" fmla="*/ 109423 w 156146"/>
                <a:gd name="T51" fmla="*/ 96913 h 185617"/>
                <a:gd name="T52" fmla="*/ 156146 w 156146"/>
                <a:gd name="T53" fmla="*/ 28371 h 185617"/>
                <a:gd name="T54" fmla="*/ 129311 w 156146"/>
                <a:gd name="T55" fmla="*/ 13322 h 185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146" h="185617">
                  <a:moveTo>
                    <a:pt x="5384" y="158127"/>
                  </a:moveTo>
                  <a:lnTo>
                    <a:pt x="0" y="182422"/>
                  </a:lnTo>
                  <a:lnTo>
                    <a:pt x="5702" y="183680"/>
                  </a:lnTo>
                  <a:lnTo>
                    <a:pt x="19761" y="185617"/>
                  </a:lnTo>
                  <a:lnTo>
                    <a:pt x="31852" y="184770"/>
                  </a:lnTo>
                  <a:lnTo>
                    <a:pt x="42395" y="181274"/>
                  </a:lnTo>
                  <a:lnTo>
                    <a:pt x="51813" y="175267"/>
                  </a:lnTo>
                  <a:lnTo>
                    <a:pt x="60530" y="166883"/>
                  </a:lnTo>
                  <a:lnTo>
                    <a:pt x="66075" y="159901"/>
                  </a:lnTo>
                  <a:lnTo>
                    <a:pt x="15382" y="159901"/>
                  </a:lnTo>
                  <a:lnTo>
                    <a:pt x="5384" y="158127"/>
                  </a:lnTo>
                  <a:close/>
                </a:path>
                <a:path w="156146" h="185617">
                  <a:moveTo>
                    <a:pt x="69278" y="0"/>
                  </a:moveTo>
                  <a:lnTo>
                    <a:pt x="37096" y="1993"/>
                  </a:lnTo>
                  <a:lnTo>
                    <a:pt x="52743" y="131127"/>
                  </a:lnTo>
                  <a:lnTo>
                    <a:pt x="39573" y="148259"/>
                  </a:lnTo>
                  <a:lnTo>
                    <a:pt x="26787" y="158169"/>
                  </a:lnTo>
                  <a:lnTo>
                    <a:pt x="15382" y="159901"/>
                  </a:lnTo>
                  <a:lnTo>
                    <a:pt x="66075" y="159901"/>
                  </a:lnTo>
                  <a:lnTo>
                    <a:pt x="68967" y="156260"/>
                  </a:lnTo>
                  <a:lnTo>
                    <a:pt x="109423" y="96913"/>
                  </a:lnTo>
                  <a:lnTo>
                    <a:pt x="76720" y="96913"/>
                  </a:lnTo>
                  <a:lnTo>
                    <a:pt x="76225" y="96786"/>
                  </a:lnTo>
                  <a:lnTo>
                    <a:pt x="69278" y="0"/>
                  </a:lnTo>
                  <a:close/>
                </a:path>
                <a:path w="156146" h="185617">
                  <a:moveTo>
                    <a:pt x="129311" y="13322"/>
                  </a:moveTo>
                  <a:lnTo>
                    <a:pt x="76720" y="96913"/>
                  </a:lnTo>
                  <a:lnTo>
                    <a:pt x="109423" y="96913"/>
                  </a:lnTo>
                  <a:lnTo>
                    <a:pt x="156146" y="28371"/>
                  </a:lnTo>
                  <a:lnTo>
                    <a:pt x="129311" y="13322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4523" name="矩形 36877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19200"/>
            <a:ext cx="4479925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矩形 2"/>
          <p:cNvSpPr>
            <a:spLocks noChangeArrowheads="1"/>
          </p:cNvSpPr>
          <p:nvPr/>
        </p:nvSpPr>
        <p:spPr bwMode="auto">
          <a:xfrm>
            <a:off x="990600" y="4343400"/>
            <a:ext cx="754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800">
                <a:solidFill>
                  <a:srgbClr val="0070C0"/>
                </a:solidFill>
              </a:rPr>
              <a:t>Bring the four pieces of string together and tie them to a small toy.</a:t>
            </a:r>
            <a:endParaRPr lang="zh-CN" altLang="en-US" sz="4800">
              <a:solidFill>
                <a:srgbClr val="0070C0"/>
              </a:solidFill>
            </a:endParaRPr>
          </a:p>
        </p:txBody>
      </p:sp>
      <p:grpSp>
        <p:nvGrpSpPr>
          <p:cNvPr id="65539" name="组合 117"/>
          <p:cNvGrpSpPr/>
          <p:nvPr/>
        </p:nvGrpSpPr>
        <p:grpSpPr bwMode="auto">
          <a:xfrm>
            <a:off x="228600" y="304800"/>
            <a:ext cx="3581400" cy="990600"/>
            <a:chOff x="461651" y="569696"/>
            <a:chExt cx="2082432" cy="543741"/>
          </a:xfrm>
        </p:grpSpPr>
        <p:sp>
          <p:nvSpPr>
            <p:cNvPr id="65540" name="object 49"/>
            <p:cNvSpPr>
              <a:spLocks noChangeArrowheads="1"/>
            </p:cNvSpPr>
            <p:nvPr/>
          </p:nvSpPr>
          <p:spPr bwMode="auto">
            <a:xfrm>
              <a:off x="461651" y="569696"/>
              <a:ext cx="1201861" cy="543741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65541" name="object 50"/>
            <p:cNvSpPr>
              <a:spLocks noChangeArrowheads="1"/>
            </p:cNvSpPr>
            <p:nvPr/>
          </p:nvSpPr>
          <p:spPr bwMode="auto">
            <a:xfrm>
              <a:off x="1738262" y="777411"/>
              <a:ext cx="113740" cy="136717"/>
            </a:xfrm>
            <a:custGeom>
              <a:avLst/>
              <a:gdLst>
                <a:gd name="T0" fmla="*/ 55028 w 113740"/>
                <a:gd name="T1" fmla="*/ 27351 h 136717"/>
                <a:gd name="T2" fmla="*/ 63864 w 113740"/>
                <a:gd name="T3" fmla="*/ 49606 h 136717"/>
                <a:gd name="T4" fmla="*/ 0 w 113740"/>
                <a:gd name="T5" fmla="*/ 96207 h 136717"/>
                <a:gd name="T6" fmla="*/ 9634 w 113740"/>
                <a:gd name="T7" fmla="*/ 124777 h 136717"/>
                <a:gd name="T8" fmla="*/ 30529 w 113740"/>
                <a:gd name="T9" fmla="*/ 136717 h 136717"/>
                <a:gd name="T10" fmla="*/ 59124 w 113740"/>
                <a:gd name="T11" fmla="*/ 129849 h 136717"/>
                <a:gd name="T12" fmla="*/ 113688 w 113740"/>
                <a:gd name="T13" fmla="*/ 122827 h 136717"/>
                <a:gd name="T14" fmla="*/ 36242 w 113740"/>
                <a:gd name="T15" fmla="*/ 113093 h 136717"/>
                <a:gd name="T16" fmla="*/ 30080 w 113740"/>
                <a:gd name="T17" fmla="*/ 107556 h 136717"/>
                <a:gd name="T18" fmla="*/ 30532 w 113740"/>
                <a:gd name="T19" fmla="*/ 90472 h 136717"/>
                <a:gd name="T20" fmla="*/ 49127 w 113740"/>
                <a:gd name="T21" fmla="*/ 75522 h 136717"/>
                <a:gd name="T22" fmla="*/ 92934 w 113740"/>
                <a:gd name="T23" fmla="*/ 44043 h 136717"/>
                <a:gd name="T24" fmla="*/ 92198 w 113740"/>
                <a:gd name="T25" fmla="*/ 33413 h 136717"/>
                <a:gd name="T26" fmla="*/ 113688 w 113740"/>
                <a:gd name="T27" fmla="*/ 122827 h 136717"/>
                <a:gd name="T28" fmla="*/ 78855 w 113740"/>
                <a:gd name="T29" fmla="*/ 128407 h 136717"/>
                <a:gd name="T30" fmla="*/ 102614 w 113740"/>
                <a:gd name="T31" fmla="*/ 130072 h 136717"/>
                <a:gd name="T32" fmla="*/ 113688 w 113740"/>
                <a:gd name="T33" fmla="*/ 122827 h 136717"/>
                <a:gd name="T34" fmla="*/ 49127 w 113740"/>
                <a:gd name="T35" fmla="*/ 75522 h 136717"/>
                <a:gd name="T36" fmla="*/ 61210 w 113740"/>
                <a:gd name="T37" fmla="*/ 107556 h 136717"/>
                <a:gd name="T38" fmla="*/ 46922 w 113740"/>
                <a:gd name="T39" fmla="*/ 112991 h 136717"/>
                <a:gd name="T40" fmla="*/ 113442 w 113740"/>
                <a:gd name="T41" fmla="*/ 113093 h 136717"/>
                <a:gd name="T42" fmla="*/ 101126 w 113740"/>
                <a:gd name="T43" fmla="*/ 108610 h 136717"/>
                <a:gd name="T44" fmla="*/ 96405 w 113740"/>
                <a:gd name="T45" fmla="*/ 96207 h 136717"/>
                <a:gd name="T46" fmla="*/ 95411 w 113740"/>
                <a:gd name="T47" fmla="*/ 80822 h 136717"/>
                <a:gd name="T48" fmla="*/ 113216 w 113740"/>
                <a:gd name="T49" fmla="*/ 104139 h 136717"/>
                <a:gd name="T50" fmla="*/ 105914 w 113740"/>
                <a:gd name="T51" fmla="*/ 108153 h 136717"/>
                <a:gd name="T52" fmla="*/ 101126 w 113740"/>
                <a:gd name="T53" fmla="*/ 108610 h 136717"/>
                <a:gd name="T54" fmla="*/ 113216 w 113740"/>
                <a:gd name="T55" fmla="*/ 104139 h 136717"/>
                <a:gd name="T56" fmla="*/ 11558 w 113740"/>
                <a:gd name="T57" fmla="*/ 19767 h 136717"/>
                <a:gd name="T58" fmla="*/ 30137 w 113740"/>
                <a:gd name="T59" fmla="*/ 33559 h 136717"/>
                <a:gd name="T60" fmla="*/ 55028 w 113740"/>
                <a:gd name="T61" fmla="*/ 27351 h 136717"/>
                <a:gd name="T62" fmla="*/ 87901 w 113740"/>
                <a:gd name="T63" fmla="*/ 18026 h 136717"/>
                <a:gd name="T64" fmla="*/ 67709 w 113740"/>
                <a:gd name="T65" fmla="*/ 1551 h 136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740" h="136717">
                  <a:moveTo>
                    <a:pt x="90505" y="27351"/>
                  </a:moveTo>
                  <a:lnTo>
                    <a:pt x="55028" y="27351"/>
                  </a:lnTo>
                  <a:lnTo>
                    <a:pt x="62127" y="35683"/>
                  </a:lnTo>
                  <a:lnTo>
                    <a:pt x="63864" y="49606"/>
                  </a:lnTo>
                  <a:lnTo>
                    <a:pt x="26378" y="63385"/>
                  </a:lnTo>
                  <a:lnTo>
                    <a:pt x="0" y="96207"/>
                  </a:lnTo>
                  <a:lnTo>
                    <a:pt x="3183" y="112622"/>
                  </a:lnTo>
                  <a:lnTo>
                    <a:pt x="9634" y="124777"/>
                  </a:lnTo>
                  <a:lnTo>
                    <a:pt x="18901" y="132774"/>
                  </a:lnTo>
                  <a:lnTo>
                    <a:pt x="30529" y="136717"/>
                  </a:lnTo>
                  <a:lnTo>
                    <a:pt x="47028" y="134577"/>
                  </a:lnTo>
                  <a:lnTo>
                    <a:pt x="59124" y="129849"/>
                  </a:lnTo>
                  <a:lnTo>
                    <a:pt x="68016" y="122827"/>
                  </a:lnTo>
                  <a:lnTo>
                    <a:pt x="113688" y="122827"/>
                  </a:lnTo>
                  <a:lnTo>
                    <a:pt x="113442" y="113093"/>
                  </a:lnTo>
                  <a:lnTo>
                    <a:pt x="36242" y="113093"/>
                  </a:lnTo>
                  <a:lnTo>
                    <a:pt x="30194" y="108280"/>
                  </a:lnTo>
                  <a:lnTo>
                    <a:pt x="30080" y="107556"/>
                  </a:lnTo>
                  <a:lnTo>
                    <a:pt x="29320" y="99618"/>
                  </a:lnTo>
                  <a:lnTo>
                    <a:pt x="30532" y="90472"/>
                  </a:lnTo>
                  <a:lnTo>
                    <a:pt x="36784" y="82662"/>
                  </a:lnTo>
                  <a:lnTo>
                    <a:pt x="49127" y="75522"/>
                  </a:lnTo>
                  <a:lnTo>
                    <a:pt x="95054" y="75522"/>
                  </a:lnTo>
                  <a:lnTo>
                    <a:pt x="92934" y="44043"/>
                  </a:lnTo>
                  <a:lnTo>
                    <a:pt x="92896" y="40741"/>
                  </a:lnTo>
                  <a:lnTo>
                    <a:pt x="92198" y="33413"/>
                  </a:lnTo>
                  <a:lnTo>
                    <a:pt x="90505" y="27351"/>
                  </a:lnTo>
                  <a:close/>
                </a:path>
                <a:path w="113740" h="136717">
                  <a:moveTo>
                    <a:pt x="113688" y="122827"/>
                  </a:moveTo>
                  <a:lnTo>
                    <a:pt x="68016" y="122827"/>
                  </a:lnTo>
                  <a:lnTo>
                    <a:pt x="78855" y="128407"/>
                  </a:lnTo>
                  <a:lnTo>
                    <a:pt x="91130" y="131758"/>
                  </a:lnTo>
                  <a:lnTo>
                    <a:pt x="102614" y="130072"/>
                  </a:lnTo>
                  <a:lnTo>
                    <a:pt x="113740" y="124896"/>
                  </a:lnTo>
                  <a:lnTo>
                    <a:pt x="113688" y="122827"/>
                  </a:lnTo>
                  <a:close/>
                </a:path>
                <a:path w="113740" h="136717">
                  <a:moveTo>
                    <a:pt x="95054" y="75522"/>
                  </a:moveTo>
                  <a:lnTo>
                    <a:pt x="49127" y="75522"/>
                  </a:lnTo>
                  <a:lnTo>
                    <a:pt x="67788" y="99009"/>
                  </a:lnTo>
                  <a:lnTo>
                    <a:pt x="61210" y="107556"/>
                  </a:lnTo>
                  <a:lnTo>
                    <a:pt x="53234" y="112382"/>
                  </a:lnTo>
                  <a:lnTo>
                    <a:pt x="46922" y="112991"/>
                  </a:lnTo>
                  <a:lnTo>
                    <a:pt x="36242" y="113093"/>
                  </a:lnTo>
                  <a:lnTo>
                    <a:pt x="113442" y="113093"/>
                  </a:lnTo>
                  <a:lnTo>
                    <a:pt x="113329" y="108610"/>
                  </a:lnTo>
                  <a:lnTo>
                    <a:pt x="101126" y="108610"/>
                  </a:lnTo>
                  <a:lnTo>
                    <a:pt x="97100" y="103873"/>
                  </a:lnTo>
                  <a:lnTo>
                    <a:pt x="96405" y="96207"/>
                  </a:lnTo>
                  <a:lnTo>
                    <a:pt x="95932" y="91503"/>
                  </a:lnTo>
                  <a:lnTo>
                    <a:pt x="95411" y="80822"/>
                  </a:lnTo>
                  <a:lnTo>
                    <a:pt x="95054" y="75522"/>
                  </a:lnTo>
                  <a:close/>
                </a:path>
                <a:path w="113740" h="136717">
                  <a:moveTo>
                    <a:pt x="113216" y="104139"/>
                  </a:moveTo>
                  <a:lnTo>
                    <a:pt x="108124" y="107175"/>
                  </a:lnTo>
                  <a:lnTo>
                    <a:pt x="105914" y="108153"/>
                  </a:lnTo>
                  <a:lnTo>
                    <a:pt x="104403" y="108280"/>
                  </a:lnTo>
                  <a:lnTo>
                    <a:pt x="101126" y="108610"/>
                  </a:lnTo>
                  <a:lnTo>
                    <a:pt x="113329" y="108610"/>
                  </a:lnTo>
                  <a:lnTo>
                    <a:pt x="113216" y="104139"/>
                  </a:lnTo>
                  <a:close/>
                </a:path>
                <a:path w="113740" h="136717">
                  <a:moveTo>
                    <a:pt x="55101" y="0"/>
                  </a:moveTo>
                  <a:lnTo>
                    <a:pt x="11558" y="19767"/>
                  </a:lnTo>
                  <a:lnTo>
                    <a:pt x="15325" y="46329"/>
                  </a:lnTo>
                  <a:lnTo>
                    <a:pt x="30137" y="33559"/>
                  </a:lnTo>
                  <a:lnTo>
                    <a:pt x="39984" y="27514"/>
                  </a:lnTo>
                  <a:lnTo>
                    <a:pt x="55028" y="27351"/>
                  </a:lnTo>
                  <a:lnTo>
                    <a:pt x="90505" y="27351"/>
                  </a:lnTo>
                  <a:lnTo>
                    <a:pt x="87901" y="18026"/>
                  </a:lnTo>
                  <a:lnTo>
                    <a:pt x="79297" y="7475"/>
                  </a:lnTo>
                  <a:lnTo>
                    <a:pt x="67709" y="1551"/>
                  </a:lnTo>
                  <a:lnTo>
                    <a:pt x="55101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5542" name="object 51"/>
            <p:cNvSpPr>
              <a:spLocks noChangeArrowheads="1"/>
            </p:cNvSpPr>
            <p:nvPr/>
          </p:nvSpPr>
          <p:spPr bwMode="auto">
            <a:xfrm>
              <a:off x="1862305" y="770177"/>
              <a:ext cx="113906" cy="136385"/>
            </a:xfrm>
            <a:custGeom>
              <a:avLst/>
              <a:gdLst>
                <a:gd name="T0" fmla="*/ 30416 w 113906"/>
                <a:gd name="T1" fmla="*/ 6490 h 136385"/>
                <a:gd name="T2" fmla="*/ 0 w 113906"/>
                <a:gd name="T3" fmla="*/ 8547 h 136385"/>
                <a:gd name="T4" fmla="*/ 7442 w 113906"/>
                <a:gd name="T5" fmla="*/ 136385 h 136385"/>
                <a:gd name="T6" fmla="*/ 38366 w 113906"/>
                <a:gd name="T7" fmla="*/ 134277 h 136385"/>
                <a:gd name="T8" fmla="*/ 32956 w 113906"/>
                <a:gd name="T9" fmla="*/ 47561 h 136385"/>
                <a:gd name="T10" fmla="*/ 42504 w 113906"/>
                <a:gd name="T11" fmla="*/ 37987 h 136385"/>
                <a:gd name="T12" fmla="*/ 53396 w 113906"/>
                <a:gd name="T13" fmla="*/ 30645 h 136385"/>
                <a:gd name="T14" fmla="*/ 107378 w 113906"/>
                <a:gd name="T15" fmla="*/ 30645 h 136385"/>
                <a:gd name="T16" fmla="*/ 106504 w 113906"/>
                <a:gd name="T17" fmla="*/ 24877 h 136385"/>
                <a:gd name="T18" fmla="*/ 105260 w 113906"/>
                <a:gd name="T19" fmla="*/ 21958 h 136385"/>
                <a:gd name="T20" fmla="*/ 31483 w 113906"/>
                <a:gd name="T21" fmla="*/ 21958 h 136385"/>
                <a:gd name="T22" fmla="*/ 30416 w 113906"/>
                <a:gd name="T23" fmla="*/ 6490 h 136385"/>
                <a:gd name="T24" fmla="*/ 107378 w 113906"/>
                <a:gd name="T25" fmla="*/ 30645 h 136385"/>
                <a:gd name="T26" fmla="*/ 53396 w 113906"/>
                <a:gd name="T27" fmla="*/ 30645 h 136385"/>
                <a:gd name="T28" fmla="*/ 69383 w 113906"/>
                <a:gd name="T29" fmla="*/ 31134 h 136385"/>
                <a:gd name="T30" fmla="*/ 76469 w 113906"/>
                <a:gd name="T31" fmla="*/ 38936 h 136385"/>
                <a:gd name="T32" fmla="*/ 77939 w 113906"/>
                <a:gd name="T33" fmla="*/ 53686 h 136385"/>
                <a:gd name="T34" fmla="*/ 79027 w 113906"/>
                <a:gd name="T35" fmla="*/ 66579 h 136385"/>
                <a:gd name="T36" fmla="*/ 79855 w 113906"/>
                <a:gd name="T37" fmla="*/ 78426 h 136385"/>
                <a:gd name="T38" fmla="*/ 82956 w 113906"/>
                <a:gd name="T39" fmla="*/ 131242 h 136385"/>
                <a:gd name="T40" fmla="*/ 113906 w 113906"/>
                <a:gd name="T41" fmla="*/ 129133 h 136385"/>
                <a:gd name="T42" fmla="*/ 110286 w 113906"/>
                <a:gd name="T43" fmla="*/ 64935 h 136385"/>
                <a:gd name="T44" fmla="*/ 108867 w 113906"/>
                <a:gd name="T45" fmla="*/ 40479 h 136385"/>
                <a:gd name="T46" fmla="*/ 107378 w 113906"/>
                <a:gd name="T47" fmla="*/ 30645 h 136385"/>
                <a:gd name="T48" fmla="*/ 77800 w 113906"/>
                <a:gd name="T49" fmla="*/ 0 h 136385"/>
                <a:gd name="T50" fmla="*/ 36839 w 113906"/>
                <a:gd name="T51" fmla="*/ 16361 h 136385"/>
                <a:gd name="T52" fmla="*/ 31483 w 113906"/>
                <a:gd name="T53" fmla="*/ 21958 h 136385"/>
                <a:gd name="T54" fmla="*/ 105260 w 113906"/>
                <a:gd name="T55" fmla="*/ 21958 h 136385"/>
                <a:gd name="T56" fmla="*/ 101124 w 113906"/>
                <a:gd name="T57" fmla="*/ 12254 h 136385"/>
                <a:gd name="T58" fmla="*/ 91848 w 113906"/>
                <a:gd name="T59" fmla="*/ 3623 h 136385"/>
                <a:gd name="T60" fmla="*/ 77800 w 113906"/>
                <a:gd name="T61" fmla="*/ 0 h 136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906" h="136385">
                  <a:moveTo>
                    <a:pt x="30416" y="6490"/>
                  </a:moveTo>
                  <a:lnTo>
                    <a:pt x="0" y="8547"/>
                  </a:lnTo>
                  <a:lnTo>
                    <a:pt x="7442" y="136385"/>
                  </a:lnTo>
                  <a:lnTo>
                    <a:pt x="38366" y="134277"/>
                  </a:lnTo>
                  <a:lnTo>
                    <a:pt x="32956" y="47561"/>
                  </a:lnTo>
                  <a:lnTo>
                    <a:pt x="42504" y="37987"/>
                  </a:lnTo>
                  <a:lnTo>
                    <a:pt x="53396" y="30645"/>
                  </a:lnTo>
                  <a:lnTo>
                    <a:pt x="107378" y="30645"/>
                  </a:lnTo>
                  <a:lnTo>
                    <a:pt x="106504" y="24877"/>
                  </a:lnTo>
                  <a:lnTo>
                    <a:pt x="105260" y="21958"/>
                  </a:lnTo>
                  <a:lnTo>
                    <a:pt x="31483" y="21958"/>
                  </a:lnTo>
                  <a:lnTo>
                    <a:pt x="30416" y="6490"/>
                  </a:lnTo>
                  <a:close/>
                </a:path>
                <a:path w="113906" h="136385">
                  <a:moveTo>
                    <a:pt x="107378" y="30645"/>
                  </a:moveTo>
                  <a:lnTo>
                    <a:pt x="53396" y="30645"/>
                  </a:lnTo>
                  <a:lnTo>
                    <a:pt x="69383" y="31134"/>
                  </a:lnTo>
                  <a:lnTo>
                    <a:pt x="76469" y="38936"/>
                  </a:lnTo>
                  <a:lnTo>
                    <a:pt x="77939" y="53686"/>
                  </a:lnTo>
                  <a:lnTo>
                    <a:pt x="79027" y="66579"/>
                  </a:lnTo>
                  <a:lnTo>
                    <a:pt x="79855" y="78426"/>
                  </a:lnTo>
                  <a:lnTo>
                    <a:pt x="82956" y="131242"/>
                  </a:lnTo>
                  <a:lnTo>
                    <a:pt x="113906" y="129133"/>
                  </a:lnTo>
                  <a:lnTo>
                    <a:pt x="110286" y="64935"/>
                  </a:lnTo>
                  <a:lnTo>
                    <a:pt x="108867" y="40479"/>
                  </a:lnTo>
                  <a:lnTo>
                    <a:pt x="107378" y="30645"/>
                  </a:lnTo>
                  <a:close/>
                </a:path>
                <a:path w="113906" h="136385">
                  <a:moveTo>
                    <a:pt x="77800" y="0"/>
                  </a:moveTo>
                  <a:lnTo>
                    <a:pt x="36839" y="16361"/>
                  </a:lnTo>
                  <a:lnTo>
                    <a:pt x="31483" y="21958"/>
                  </a:lnTo>
                  <a:lnTo>
                    <a:pt x="105260" y="21958"/>
                  </a:lnTo>
                  <a:lnTo>
                    <a:pt x="101124" y="12254"/>
                  </a:lnTo>
                  <a:lnTo>
                    <a:pt x="91848" y="3623"/>
                  </a:lnTo>
                  <a:lnTo>
                    <a:pt x="77800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5543" name="object 52"/>
            <p:cNvSpPr>
              <a:spLocks noChangeArrowheads="1"/>
            </p:cNvSpPr>
            <p:nvPr/>
          </p:nvSpPr>
          <p:spPr bwMode="auto">
            <a:xfrm>
              <a:off x="1992942" y="733521"/>
              <a:ext cx="132694" cy="192900"/>
            </a:xfrm>
            <a:custGeom>
              <a:avLst/>
              <a:gdLst>
                <a:gd name="T0" fmla="*/ 107574 w 132694"/>
                <a:gd name="T1" fmla="*/ 174878 h 192900"/>
                <a:gd name="T2" fmla="*/ 77474 w 132694"/>
                <a:gd name="T3" fmla="*/ 174878 h 192900"/>
                <a:gd name="T4" fmla="*/ 75506 w 132694"/>
                <a:gd name="T5" fmla="*/ 188709 h 192900"/>
                <a:gd name="T6" fmla="*/ 104919 w 132694"/>
                <a:gd name="T7" fmla="*/ 192900 h 192900"/>
                <a:gd name="T8" fmla="*/ 107574 w 132694"/>
                <a:gd name="T9" fmla="*/ 174878 h 192900"/>
                <a:gd name="T10" fmla="*/ 54791 w 132694"/>
                <a:gd name="T11" fmla="*/ 55107 h 192900"/>
                <a:gd name="T12" fmla="*/ 12435 w 132694"/>
                <a:gd name="T13" fmla="*/ 80240 h 192900"/>
                <a:gd name="T14" fmla="*/ 0 w 132694"/>
                <a:gd name="T15" fmla="*/ 121085 h 192900"/>
                <a:gd name="T16" fmla="*/ 568 w 132694"/>
                <a:gd name="T17" fmla="*/ 136784 h 192900"/>
                <a:gd name="T18" fmla="*/ 22718 w 132694"/>
                <a:gd name="T19" fmla="*/ 179245 h 192900"/>
                <a:gd name="T20" fmla="*/ 48953 w 132694"/>
                <a:gd name="T21" fmla="*/ 186041 h 192900"/>
                <a:gd name="T22" fmla="*/ 61749 w 132694"/>
                <a:gd name="T23" fmla="*/ 184261 h 192900"/>
                <a:gd name="T24" fmla="*/ 71298 w 132694"/>
                <a:gd name="T25" fmla="*/ 179810 h 192900"/>
                <a:gd name="T26" fmla="*/ 77474 w 132694"/>
                <a:gd name="T27" fmla="*/ 174878 h 192900"/>
                <a:gd name="T28" fmla="*/ 107574 w 132694"/>
                <a:gd name="T29" fmla="*/ 174878 h 192900"/>
                <a:gd name="T30" fmla="*/ 109425 w 132694"/>
                <a:gd name="T31" fmla="*/ 162318 h 192900"/>
                <a:gd name="T32" fmla="*/ 56456 w 132694"/>
                <a:gd name="T33" fmla="*/ 162318 h 192900"/>
                <a:gd name="T34" fmla="*/ 54932 w 132694"/>
                <a:gd name="T35" fmla="*/ 162153 h 192900"/>
                <a:gd name="T36" fmla="*/ 43852 w 132694"/>
                <a:gd name="T37" fmla="*/ 157908 h 192900"/>
                <a:gd name="T38" fmla="*/ 35617 w 132694"/>
                <a:gd name="T39" fmla="*/ 149294 h 192900"/>
                <a:gd name="T40" fmla="*/ 30740 w 132694"/>
                <a:gd name="T41" fmla="*/ 137151 h 192900"/>
                <a:gd name="T42" fmla="*/ 29736 w 132694"/>
                <a:gd name="T43" fmla="*/ 122318 h 192900"/>
                <a:gd name="T44" fmla="*/ 34010 w 132694"/>
                <a:gd name="T45" fmla="*/ 105582 h 192900"/>
                <a:gd name="T46" fmla="*/ 41085 w 132694"/>
                <a:gd name="T47" fmla="*/ 93206 h 192900"/>
                <a:gd name="T48" fmla="*/ 50166 w 132694"/>
                <a:gd name="T49" fmla="*/ 85232 h 192900"/>
                <a:gd name="T50" fmla="*/ 60460 w 132694"/>
                <a:gd name="T51" fmla="*/ 81707 h 192900"/>
                <a:gd name="T52" fmla="*/ 121303 w 132694"/>
                <a:gd name="T53" fmla="*/ 81707 h 192900"/>
                <a:gd name="T54" fmla="*/ 122906 w 132694"/>
                <a:gd name="T55" fmla="*/ 70827 h 192900"/>
                <a:gd name="T56" fmla="*/ 91089 w 132694"/>
                <a:gd name="T57" fmla="*/ 70827 h 192900"/>
                <a:gd name="T58" fmla="*/ 90594 w 132694"/>
                <a:gd name="T59" fmla="*/ 70751 h 192900"/>
                <a:gd name="T60" fmla="*/ 81371 w 132694"/>
                <a:gd name="T61" fmla="*/ 60957 h 192900"/>
                <a:gd name="T62" fmla="*/ 69514 w 132694"/>
                <a:gd name="T63" fmla="*/ 55724 h 192900"/>
                <a:gd name="T64" fmla="*/ 54791 w 132694"/>
                <a:gd name="T65" fmla="*/ 55107 h 192900"/>
                <a:gd name="T66" fmla="*/ 121303 w 132694"/>
                <a:gd name="T67" fmla="*/ 81707 h 192900"/>
                <a:gd name="T68" fmla="*/ 60460 w 132694"/>
                <a:gd name="T69" fmla="*/ 81707 h 192900"/>
                <a:gd name="T70" fmla="*/ 76954 w 132694"/>
                <a:gd name="T71" fmla="*/ 86181 h 192900"/>
                <a:gd name="T72" fmla="*/ 85198 w 132694"/>
                <a:gd name="T73" fmla="*/ 93496 h 192900"/>
                <a:gd name="T74" fmla="*/ 79926 w 132694"/>
                <a:gd name="T75" fmla="*/ 145415 h 192900"/>
                <a:gd name="T76" fmla="*/ 72087 w 132694"/>
                <a:gd name="T77" fmla="*/ 156562 h 192900"/>
                <a:gd name="T78" fmla="*/ 60060 w 132694"/>
                <a:gd name="T79" fmla="*/ 162098 h 192900"/>
                <a:gd name="T80" fmla="*/ 56456 w 132694"/>
                <a:gd name="T81" fmla="*/ 162318 h 192900"/>
                <a:gd name="T82" fmla="*/ 109425 w 132694"/>
                <a:gd name="T83" fmla="*/ 162318 h 192900"/>
                <a:gd name="T84" fmla="*/ 121303 w 132694"/>
                <a:gd name="T85" fmla="*/ 81707 h 192900"/>
                <a:gd name="T86" fmla="*/ 102024 w 132694"/>
                <a:gd name="T87" fmla="*/ 0 h 192900"/>
                <a:gd name="T88" fmla="*/ 91089 w 132694"/>
                <a:gd name="T89" fmla="*/ 70827 h 192900"/>
                <a:gd name="T90" fmla="*/ 122906 w 132694"/>
                <a:gd name="T91" fmla="*/ 70827 h 192900"/>
                <a:gd name="T92" fmla="*/ 132694 w 132694"/>
                <a:gd name="T93" fmla="*/ 4394 h 192900"/>
                <a:gd name="T94" fmla="*/ 102024 w 132694"/>
                <a:gd name="T95" fmla="*/ 0 h 19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694" h="192900">
                  <a:moveTo>
                    <a:pt x="107574" y="174878"/>
                  </a:moveTo>
                  <a:lnTo>
                    <a:pt x="77474" y="174878"/>
                  </a:lnTo>
                  <a:lnTo>
                    <a:pt x="75506" y="188709"/>
                  </a:lnTo>
                  <a:lnTo>
                    <a:pt x="104919" y="192900"/>
                  </a:lnTo>
                  <a:lnTo>
                    <a:pt x="107574" y="174878"/>
                  </a:lnTo>
                  <a:close/>
                </a:path>
                <a:path w="132694" h="192900">
                  <a:moveTo>
                    <a:pt x="54791" y="55107"/>
                  </a:moveTo>
                  <a:lnTo>
                    <a:pt x="12435" y="80240"/>
                  </a:lnTo>
                  <a:lnTo>
                    <a:pt x="0" y="121085"/>
                  </a:lnTo>
                  <a:lnTo>
                    <a:pt x="568" y="136784"/>
                  </a:lnTo>
                  <a:lnTo>
                    <a:pt x="22718" y="179245"/>
                  </a:lnTo>
                  <a:lnTo>
                    <a:pt x="48953" y="186041"/>
                  </a:lnTo>
                  <a:lnTo>
                    <a:pt x="61749" y="184261"/>
                  </a:lnTo>
                  <a:lnTo>
                    <a:pt x="71298" y="179810"/>
                  </a:lnTo>
                  <a:lnTo>
                    <a:pt x="77474" y="174878"/>
                  </a:lnTo>
                  <a:lnTo>
                    <a:pt x="107574" y="174878"/>
                  </a:lnTo>
                  <a:lnTo>
                    <a:pt x="109425" y="162318"/>
                  </a:lnTo>
                  <a:lnTo>
                    <a:pt x="56456" y="162318"/>
                  </a:lnTo>
                  <a:lnTo>
                    <a:pt x="54932" y="162153"/>
                  </a:lnTo>
                  <a:lnTo>
                    <a:pt x="43852" y="157908"/>
                  </a:lnTo>
                  <a:lnTo>
                    <a:pt x="35617" y="149294"/>
                  </a:lnTo>
                  <a:lnTo>
                    <a:pt x="30740" y="137151"/>
                  </a:lnTo>
                  <a:lnTo>
                    <a:pt x="29736" y="122318"/>
                  </a:lnTo>
                  <a:lnTo>
                    <a:pt x="34010" y="105582"/>
                  </a:lnTo>
                  <a:lnTo>
                    <a:pt x="41085" y="93206"/>
                  </a:lnTo>
                  <a:lnTo>
                    <a:pt x="50166" y="85232"/>
                  </a:lnTo>
                  <a:lnTo>
                    <a:pt x="60460" y="81707"/>
                  </a:lnTo>
                  <a:lnTo>
                    <a:pt x="121303" y="81707"/>
                  </a:lnTo>
                  <a:lnTo>
                    <a:pt x="122906" y="70827"/>
                  </a:lnTo>
                  <a:lnTo>
                    <a:pt x="91089" y="70827"/>
                  </a:lnTo>
                  <a:lnTo>
                    <a:pt x="90594" y="70751"/>
                  </a:lnTo>
                  <a:lnTo>
                    <a:pt x="81371" y="60957"/>
                  </a:lnTo>
                  <a:lnTo>
                    <a:pt x="69514" y="55724"/>
                  </a:lnTo>
                  <a:lnTo>
                    <a:pt x="54791" y="55107"/>
                  </a:lnTo>
                  <a:close/>
                </a:path>
                <a:path w="132694" h="192900">
                  <a:moveTo>
                    <a:pt x="121303" y="81707"/>
                  </a:moveTo>
                  <a:lnTo>
                    <a:pt x="60460" y="81707"/>
                  </a:lnTo>
                  <a:lnTo>
                    <a:pt x="76954" y="86181"/>
                  </a:lnTo>
                  <a:lnTo>
                    <a:pt x="85198" y="93496"/>
                  </a:lnTo>
                  <a:lnTo>
                    <a:pt x="79926" y="145415"/>
                  </a:lnTo>
                  <a:lnTo>
                    <a:pt x="72087" y="156562"/>
                  </a:lnTo>
                  <a:lnTo>
                    <a:pt x="60060" y="162098"/>
                  </a:lnTo>
                  <a:lnTo>
                    <a:pt x="56456" y="162318"/>
                  </a:lnTo>
                  <a:lnTo>
                    <a:pt x="109425" y="162318"/>
                  </a:lnTo>
                  <a:lnTo>
                    <a:pt x="121303" y="81707"/>
                  </a:lnTo>
                  <a:close/>
                </a:path>
                <a:path w="132694" h="192900">
                  <a:moveTo>
                    <a:pt x="102024" y="0"/>
                  </a:moveTo>
                  <a:lnTo>
                    <a:pt x="91089" y="70827"/>
                  </a:lnTo>
                  <a:lnTo>
                    <a:pt x="122906" y="70827"/>
                  </a:lnTo>
                  <a:lnTo>
                    <a:pt x="132694" y="4394"/>
                  </a:lnTo>
                  <a:lnTo>
                    <a:pt x="102024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5544" name="object 53"/>
            <p:cNvSpPr>
              <a:spLocks noChangeArrowheads="1"/>
            </p:cNvSpPr>
            <p:nvPr/>
          </p:nvSpPr>
          <p:spPr bwMode="auto">
            <a:xfrm>
              <a:off x="2187459" y="784113"/>
              <a:ext cx="90705" cy="135219"/>
            </a:xfrm>
            <a:custGeom>
              <a:avLst/>
              <a:gdLst>
                <a:gd name="T0" fmla="*/ 18430 w 90705"/>
                <a:gd name="T1" fmla="*/ 106342 h 135219"/>
                <a:gd name="T2" fmla="*/ 0 w 90705"/>
                <a:gd name="T3" fmla="*/ 124701 h 135219"/>
                <a:gd name="T4" fmla="*/ 11614 w 90705"/>
                <a:gd name="T5" fmla="*/ 129990 h 135219"/>
                <a:gd name="T6" fmla="*/ 23855 w 90705"/>
                <a:gd name="T7" fmla="*/ 133526 h 135219"/>
                <a:gd name="T8" fmla="*/ 36503 w 90705"/>
                <a:gd name="T9" fmla="*/ 135219 h 135219"/>
                <a:gd name="T10" fmla="*/ 53097 w 90705"/>
                <a:gd name="T11" fmla="*/ 133487 h 135219"/>
                <a:gd name="T12" fmla="*/ 67298 w 90705"/>
                <a:gd name="T13" fmla="*/ 129163 h 135219"/>
                <a:gd name="T14" fmla="*/ 78622 w 90705"/>
                <a:gd name="T15" fmla="*/ 122257 h 135219"/>
                <a:gd name="T16" fmla="*/ 86585 w 90705"/>
                <a:gd name="T17" fmla="*/ 112779 h 135219"/>
                <a:gd name="T18" fmla="*/ 86865 w 90705"/>
                <a:gd name="T19" fmla="*/ 111963 h 135219"/>
                <a:gd name="T20" fmla="*/ 43040 w 90705"/>
                <a:gd name="T21" fmla="*/ 111963 h 135219"/>
                <a:gd name="T22" fmla="*/ 30378 w 90705"/>
                <a:gd name="T23" fmla="*/ 110586 h 135219"/>
                <a:gd name="T24" fmla="*/ 18430 w 90705"/>
                <a:gd name="T25" fmla="*/ 106342 h 135219"/>
                <a:gd name="T26" fmla="*/ 46126 w 90705"/>
                <a:gd name="T27" fmla="*/ 0 h 135219"/>
                <a:gd name="T28" fmla="*/ 6955 w 90705"/>
                <a:gd name="T29" fmla="*/ 15859 h 135219"/>
                <a:gd name="T30" fmla="*/ 467 w 90705"/>
                <a:gd name="T31" fmla="*/ 27341 h 135219"/>
                <a:gd name="T32" fmla="*/ 2082 w 90705"/>
                <a:gd name="T33" fmla="*/ 44357 h 135219"/>
                <a:gd name="T34" fmla="*/ 29730 w 90705"/>
                <a:gd name="T35" fmla="*/ 76610 h 135219"/>
                <a:gd name="T36" fmla="*/ 46613 w 90705"/>
                <a:gd name="T37" fmla="*/ 82361 h 135219"/>
                <a:gd name="T38" fmla="*/ 53406 w 90705"/>
                <a:gd name="T39" fmla="*/ 85421 h 135219"/>
                <a:gd name="T40" fmla="*/ 58182 w 90705"/>
                <a:gd name="T41" fmla="*/ 89662 h 135219"/>
                <a:gd name="T42" fmla="*/ 60250 w 90705"/>
                <a:gd name="T43" fmla="*/ 95878 h 135219"/>
                <a:gd name="T44" fmla="*/ 60642 w 90705"/>
                <a:gd name="T45" fmla="*/ 106768 h 135219"/>
                <a:gd name="T46" fmla="*/ 52425 w 90705"/>
                <a:gd name="T47" fmla="*/ 111633 h 135219"/>
                <a:gd name="T48" fmla="*/ 43040 w 90705"/>
                <a:gd name="T49" fmla="*/ 111963 h 135219"/>
                <a:gd name="T50" fmla="*/ 86865 w 90705"/>
                <a:gd name="T51" fmla="*/ 111963 h 135219"/>
                <a:gd name="T52" fmla="*/ 90705 w 90705"/>
                <a:gd name="T53" fmla="*/ 100741 h 135219"/>
                <a:gd name="T54" fmla="*/ 88288 w 90705"/>
                <a:gd name="T55" fmla="*/ 85153 h 135219"/>
                <a:gd name="T56" fmla="*/ 82480 w 90705"/>
                <a:gd name="T57" fmla="*/ 73915 h 135219"/>
                <a:gd name="T58" fmla="*/ 74248 w 90705"/>
                <a:gd name="T59" fmla="*/ 66104 h 135219"/>
                <a:gd name="T60" fmla="*/ 64557 w 90705"/>
                <a:gd name="T61" fmla="*/ 60801 h 135219"/>
                <a:gd name="T62" fmla="*/ 54371 w 90705"/>
                <a:gd name="T63" fmla="*/ 57084 h 135219"/>
                <a:gd name="T64" fmla="*/ 44655 w 90705"/>
                <a:gd name="T65" fmla="*/ 54034 h 135219"/>
                <a:gd name="T66" fmla="*/ 36376 w 90705"/>
                <a:gd name="T67" fmla="*/ 50729 h 135219"/>
                <a:gd name="T68" fmla="*/ 30497 w 90705"/>
                <a:gd name="T69" fmla="*/ 46248 h 135219"/>
                <a:gd name="T70" fmla="*/ 27985 w 90705"/>
                <a:gd name="T71" fmla="*/ 39672 h 135219"/>
                <a:gd name="T72" fmla="*/ 33954 w 90705"/>
                <a:gd name="T73" fmla="*/ 27718 h 135219"/>
                <a:gd name="T74" fmla="*/ 46801 w 90705"/>
                <a:gd name="T75" fmla="*/ 23362 h 135219"/>
                <a:gd name="T76" fmla="*/ 77861 w 90705"/>
                <a:gd name="T77" fmla="*/ 23362 h 135219"/>
                <a:gd name="T78" fmla="*/ 88290 w 90705"/>
                <a:gd name="T79" fmla="*/ 12471 h 135219"/>
                <a:gd name="T80" fmla="*/ 77379 w 90705"/>
                <a:gd name="T81" fmla="*/ 6041 h 135219"/>
                <a:gd name="T82" fmla="*/ 64933 w 90705"/>
                <a:gd name="T83" fmla="*/ 1993 h 135219"/>
                <a:gd name="T84" fmla="*/ 52015 w 90705"/>
                <a:gd name="T85" fmla="*/ 154 h 135219"/>
                <a:gd name="T86" fmla="*/ 46126 w 90705"/>
                <a:gd name="T87" fmla="*/ 0 h 135219"/>
                <a:gd name="T88" fmla="*/ 77861 w 90705"/>
                <a:gd name="T89" fmla="*/ 23362 h 135219"/>
                <a:gd name="T90" fmla="*/ 46801 w 90705"/>
                <a:gd name="T91" fmla="*/ 23362 h 135219"/>
                <a:gd name="T92" fmla="*/ 59530 w 90705"/>
                <a:gd name="T93" fmla="*/ 25019 h 135219"/>
                <a:gd name="T94" fmla="*/ 71600 w 90705"/>
                <a:gd name="T95" fmla="*/ 29901 h 135219"/>
                <a:gd name="T96" fmla="*/ 77861 w 90705"/>
                <a:gd name="T97" fmla="*/ 23362 h 135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705" h="135219">
                  <a:moveTo>
                    <a:pt x="18430" y="106342"/>
                  </a:moveTo>
                  <a:lnTo>
                    <a:pt x="0" y="124701"/>
                  </a:lnTo>
                  <a:lnTo>
                    <a:pt x="11614" y="129990"/>
                  </a:lnTo>
                  <a:lnTo>
                    <a:pt x="23855" y="133526"/>
                  </a:lnTo>
                  <a:lnTo>
                    <a:pt x="36503" y="135219"/>
                  </a:lnTo>
                  <a:lnTo>
                    <a:pt x="53097" y="133487"/>
                  </a:lnTo>
                  <a:lnTo>
                    <a:pt x="67298" y="129163"/>
                  </a:lnTo>
                  <a:lnTo>
                    <a:pt x="78622" y="122257"/>
                  </a:lnTo>
                  <a:lnTo>
                    <a:pt x="86585" y="112779"/>
                  </a:lnTo>
                  <a:lnTo>
                    <a:pt x="86865" y="111963"/>
                  </a:lnTo>
                  <a:lnTo>
                    <a:pt x="43040" y="111963"/>
                  </a:lnTo>
                  <a:lnTo>
                    <a:pt x="30378" y="110586"/>
                  </a:lnTo>
                  <a:lnTo>
                    <a:pt x="18430" y="106342"/>
                  </a:lnTo>
                  <a:close/>
                </a:path>
                <a:path w="90705" h="135219">
                  <a:moveTo>
                    <a:pt x="46126" y="0"/>
                  </a:moveTo>
                  <a:lnTo>
                    <a:pt x="6955" y="15859"/>
                  </a:lnTo>
                  <a:lnTo>
                    <a:pt x="467" y="27341"/>
                  </a:lnTo>
                  <a:lnTo>
                    <a:pt x="2082" y="44357"/>
                  </a:lnTo>
                  <a:lnTo>
                    <a:pt x="29730" y="76610"/>
                  </a:lnTo>
                  <a:lnTo>
                    <a:pt x="46613" y="82361"/>
                  </a:lnTo>
                  <a:lnTo>
                    <a:pt x="53406" y="85421"/>
                  </a:lnTo>
                  <a:lnTo>
                    <a:pt x="58182" y="89662"/>
                  </a:lnTo>
                  <a:lnTo>
                    <a:pt x="60250" y="95878"/>
                  </a:lnTo>
                  <a:lnTo>
                    <a:pt x="60642" y="106768"/>
                  </a:lnTo>
                  <a:lnTo>
                    <a:pt x="52425" y="111633"/>
                  </a:lnTo>
                  <a:lnTo>
                    <a:pt x="43040" y="111963"/>
                  </a:lnTo>
                  <a:lnTo>
                    <a:pt x="86865" y="111963"/>
                  </a:lnTo>
                  <a:lnTo>
                    <a:pt x="90705" y="100741"/>
                  </a:lnTo>
                  <a:lnTo>
                    <a:pt x="88288" y="85153"/>
                  </a:lnTo>
                  <a:lnTo>
                    <a:pt x="82480" y="73915"/>
                  </a:lnTo>
                  <a:lnTo>
                    <a:pt x="74248" y="66104"/>
                  </a:lnTo>
                  <a:lnTo>
                    <a:pt x="64557" y="60801"/>
                  </a:lnTo>
                  <a:lnTo>
                    <a:pt x="54371" y="57084"/>
                  </a:lnTo>
                  <a:lnTo>
                    <a:pt x="44655" y="54034"/>
                  </a:lnTo>
                  <a:lnTo>
                    <a:pt x="36376" y="50729"/>
                  </a:lnTo>
                  <a:lnTo>
                    <a:pt x="30497" y="46248"/>
                  </a:lnTo>
                  <a:lnTo>
                    <a:pt x="27985" y="39672"/>
                  </a:lnTo>
                  <a:lnTo>
                    <a:pt x="33954" y="27718"/>
                  </a:lnTo>
                  <a:lnTo>
                    <a:pt x="46801" y="23362"/>
                  </a:lnTo>
                  <a:lnTo>
                    <a:pt x="77861" y="23362"/>
                  </a:lnTo>
                  <a:lnTo>
                    <a:pt x="88290" y="12471"/>
                  </a:lnTo>
                  <a:lnTo>
                    <a:pt x="77379" y="6041"/>
                  </a:lnTo>
                  <a:lnTo>
                    <a:pt x="64933" y="1993"/>
                  </a:lnTo>
                  <a:lnTo>
                    <a:pt x="52015" y="154"/>
                  </a:lnTo>
                  <a:lnTo>
                    <a:pt x="46126" y="0"/>
                  </a:lnTo>
                  <a:close/>
                </a:path>
                <a:path w="90705" h="135219">
                  <a:moveTo>
                    <a:pt x="77861" y="23362"/>
                  </a:moveTo>
                  <a:lnTo>
                    <a:pt x="46801" y="23362"/>
                  </a:lnTo>
                  <a:lnTo>
                    <a:pt x="59530" y="25019"/>
                  </a:lnTo>
                  <a:lnTo>
                    <a:pt x="71600" y="29901"/>
                  </a:lnTo>
                  <a:lnTo>
                    <a:pt x="77861" y="23362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5545" name="object 54"/>
            <p:cNvSpPr>
              <a:spLocks noChangeArrowheads="1"/>
            </p:cNvSpPr>
            <p:nvPr/>
          </p:nvSpPr>
          <p:spPr bwMode="auto">
            <a:xfrm>
              <a:off x="2290534" y="792239"/>
              <a:ext cx="108426" cy="139932"/>
            </a:xfrm>
            <a:custGeom>
              <a:avLst/>
              <a:gdLst>
                <a:gd name="T0" fmla="*/ 65450 w 108426"/>
                <a:gd name="T1" fmla="*/ 119503 h 139932"/>
                <a:gd name="T2" fmla="*/ 81887 w 108426"/>
                <a:gd name="T3" fmla="*/ 139034 h 139932"/>
                <a:gd name="T4" fmla="*/ 104494 w 108426"/>
                <a:gd name="T5" fmla="*/ 137462 h 139932"/>
                <a:gd name="T6" fmla="*/ 100323 w 108426"/>
                <a:gd name="T7" fmla="*/ 119583 h 139932"/>
                <a:gd name="T8" fmla="*/ 105878 w 108426"/>
                <a:gd name="T9" fmla="*/ 24086 h 139932"/>
                <a:gd name="T10" fmla="*/ 65757 w 108426"/>
                <a:gd name="T11" fmla="*/ 24143 h 139932"/>
                <a:gd name="T12" fmla="*/ 77372 w 108426"/>
                <a:gd name="T13" fmla="*/ 43208 h 139932"/>
                <a:gd name="T14" fmla="*/ 53058 w 108426"/>
                <a:gd name="T15" fmla="*/ 52420 h 139932"/>
                <a:gd name="T16" fmla="*/ 1218 w 108426"/>
                <a:gd name="T17" fmla="*/ 80526 h 139932"/>
                <a:gd name="T18" fmla="*/ 2695 w 108426"/>
                <a:gd name="T19" fmla="*/ 108714 h 139932"/>
                <a:gd name="T20" fmla="*/ 18271 w 108426"/>
                <a:gd name="T21" fmla="*/ 125681 h 139932"/>
                <a:gd name="T22" fmla="*/ 42472 w 108426"/>
                <a:gd name="T23" fmla="*/ 129966 h 139932"/>
                <a:gd name="T24" fmla="*/ 65450 w 108426"/>
                <a:gd name="T25" fmla="*/ 119503 h 139932"/>
                <a:gd name="T26" fmla="*/ 95586 w 108426"/>
                <a:gd name="T27" fmla="*/ 118694 h 139932"/>
                <a:gd name="T28" fmla="*/ 93835 w 108426"/>
                <a:gd name="T29" fmla="*/ 108432 h 139932"/>
                <a:gd name="T30" fmla="*/ 43199 w 108426"/>
                <a:gd name="T31" fmla="*/ 108343 h 139932"/>
                <a:gd name="T32" fmla="*/ 27260 w 108426"/>
                <a:gd name="T33" fmla="*/ 99733 h 139932"/>
                <a:gd name="T34" fmla="*/ 32850 w 108426"/>
                <a:gd name="T35" fmla="*/ 81749 h 139932"/>
                <a:gd name="T36" fmla="*/ 56714 w 108426"/>
                <a:gd name="T37" fmla="*/ 72411 h 139932"/>
                <a:gd name="T38" fmla="*/ 105314 w 108426"/>
                <a:gd name="T39" fmla="*/ 54368 h 139932"/>
                <a:gd name="T40" fmla="*/ 106661 w 108426"/>
                <a:gd name="T41" fmla="*/ 48425 h 139932"/>
                <a:gd name="T42" fmla="*/ 107748 w 108426"/>
                <a:gd name="T43" fmla="*/ 29101 h 139932"/>
                <a:gd name="T44" fmla="*/ 108426 w 108426"/>
                <a:gd name="T45" fmla="*/ 117716 h 139932"/>
                <a:gd name="T46" fmla="*/ 100323 w 108426"/>
                <a:gd name="T47" fmla="*/ 119583 h 139932"/>
                <a:gd name="T48" fmla="*/ 108426 w 108426"/>
                <a:gd name="T49" fmla="*/ 117716 h 139932"/>
                <a:gd name="T50" fmla="*/ 56714 w 108426"/>
                <a:gd name="T51" fmla="*/ 72411 h 139932"/>
                <a:gd name="T52" fmla="*/ 58807 w 108426"/>
                <a:gd name="T53" fmla="*/ 105816 h 139932"/>
                <a:gd name="T54" fmla="*/ 93835 w 108426"/>
                <a:gd name="T55" fmla="*/ 108432 h 139932"/>
                <a:gd name="T56" fmla="*/ 96404 w 108426"/>
                <a:gd name="T57" fmla="*/ 95979 h 139932"/>
                <a:gd name="T58" fmla="*/ 101479 w 108426"/>
                <a:gd name="T59" fmla="*/ 72411 h 139932"/>
                <a:gd name="T60" fmla="*/ 67087 w 108426"/>
                <a:gd name="T61" fmla="*/ 0 h 139932"/>
                <a:gd name="T62" fmla="*/ 47600 w 108426"/>
                <a:gd name="T63" fmla="*/ 3338 h 139932"/>
                <a:gd name="T64" fmla="*/ 19207 w 108426"/>
                <a:gd name="T65" fmla="*/ 16112 h 139932"/>
                <a:gd name="T66" fmla="*/ 29991 w 108426"/>
                <a:gd name="T67" fmla="*/ 35420 h 139932"/>
                <a:gd name="T68" fmla="*/ 58504 w 108426"/>
                <a:gd name="T69" fmla="*/ 24086 h 139932"/>
                <a:gd name="T70" fmla="*/ 103317 w 108426"/>
                <a:gd name="T71" fmla="*/ 17223 h 139932"/>
                <a:gd name="T72" fmla="*/ 84469 w 108426"/>
                <a:gd name="T73" fmla="*/ 2748 h 139932"/>
                <a:gd name="T74" fmla="*/ 71024 w 108426"/>
                <a:gd name="T75" fmla="*/ 0 h 139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426" h="139932">
                  <a:moveTo>
                    <a:pt x="99875" y="119503"/>
                  </a:moveTo>
                  <a:lnTo>
                    <a:pt x="65450" y="119503"/>
                  </a:lnTo>
                  <a:lnTo>
                    <a:pt x="70538" y="131775"/>
                  </a:lnTo>
                  <a:lnTo>
                    <a:pt x="81887" y="139034"/>
                  </a:lnTo>
                  <a:lnTo>
                    <a:pt x="92135" y="139932"/>
                  </a:lnTo>
                  <a:lnTo>
                    <a:pt x="104494" y="137462"/>
                  </a:lnTo>
                  <a:lnTo>
                    <a:pt x="108054" y="119583"/>
                  </a:lnTo>
                  <a:lnTo>
                    <a:pt x="100323" y="119583"/>
                  </a:lnTo>
                  <a:lnTo>
                    <a:pt x="99875" y="119503"/>
                  </a:lnTo>
                  <a:close/>
                </a:path>
                <a:path w="108426" h="139932">
                  <a:moveTo>
                    <a:pt x="105878" y="24086"/>
                  </a:moveTo>
                  <a:lnTo>
                    <a:pt x="58504" y="24086"/>
                  </a:lnTo>
                  <a:lnTo>
                    <a:pt x="65757" y="24143"/>
                  </a:lnTo>
                  <a:lnTo>
                    <a:pt x="75681" y="29121"/>
                  </a:lnTo>
                  <a:lnTo>
                    <a:pt x="77372" y="43208"/>
                  </a:lnTo>
                  <a:lnTo>
                    <a:pt x="75812" y="51803"/>
                  </a:lnTo>
                  <a:lnTo>
                    <a:pt x="53058" y="52420"/>
                  </a:lnTo>
                  <a:lnTo>
                    <a:pt x="35184" y="55007"/>
                  </a:lnTo>
                  <a:lnTo>
                    <a:pt x="1218" y="80526"/>
                  </a:lnTo>
                  <a:lnTo>
                    <a:pt x="0" y="95979"/>
                  </a:lnTo>
                  <a:lnTo>
                    <a:pt x="2695" y="108714"/>
                  </a:lnTo>
                  <a:lnTo>
                    <a:pt x="8915" y="118643"/>
                  </a:lnTo>
                  <a:lnTo>
                    <a:pt x="18271" y="125681"/>
                  </a:lnTo>
                  <a:lnTo>
                    <a:pt x="30373" y="129741"/>
                  </a:lnTo>
                  <a:lnTo>
                    <a:pt x="42472" y="129966"/>
                  </a:lnTo>
                  <a:lnTo>
                    <a:pt x="54267" y="126429"/>
                  </a:lnTo>
                  <a:lnTo>
                    <a:pt x="65450" y="119503"/>
                  </a:lnTo>
                  <a:lnTo>
                    <a:pt x="99875" y="119503"/>
                  </a:lnTo>
                  <a:lnTo>
                    <a:pt x="95586" y="118694"/>
                  </a:lnTo>
                  <a:lnTo>
                    <a:pt x="92983" y="113042"/>
                  </a:lnTo>
                  <a:lnTo>
                    <a:pt x="93835" y="108432"/>
                  </a:lnTo>
                  <a:lnTo>
                    <a:pt x="51289" y="108432"/>
                  </a:lnTo>
                  <a:lnTo>
                    <a:pt x="43199" y="108343"/>
                  </a:lnTo>
                  <a:lnTo>
                    <a:pt x="32734" y="106438"/>
                  </a:lnTo>
                  <a:lnTo>
                    <a:pt x="27260" y="99733"/>
                  </a:lnTo>
                  <a:lnTo>
                    <a:pt x="28966" y="90449"/>
                  </a:lnTo>
                  <a:lnTo>
                    <a:pt x="32850" y="81749"/>
                  </a:lnTo>
                  <a:lnTo>
                    <a:pt x="41654" y="75852"/>
                  </a:lnTo>
                  <a:lnTo>
                    <a:pt x="56714" y="72411"/>
                  </a:lnTo>
                  <a:lnTo>
                    <a:pt x="101479" y="72411"/>
                  </a:lnTo>
                  <a:lnTo>
                    <a:pt x="105314" y="54368"/>
                  </a:lnTo>
                  <a:lnTo>
                    <a:pt x="106140" y="51180"/>
                  </a:lnTo>
                  <a:lnTo>
                    <a:pt x="106661" y="48425"/>
                  </a:lnTo>
                  <a:lnTo>
                    <a:pt x="107473" y="43916"/>
                  </a:lnTo>
                  <a:lnTo>
                    <a:pt x="107748" y="29101"/>
                  </a:lnTo>
                  <a:lnTo>
                    <a:pt x="105878" y="24086"/>
                  </a:lnTo>
                  <a:close/>
                </a:path>
                <a:path w="108426" h="139932">
                  <a:moveTo>
                    <a:pt x="108426" y="117716"/>
                  </a:moveTo>
                  <a:lnTo>
                    <a:pt x="102711" y="119240"/>
                  </a:lnTo>
                  <a:lnTo>
                    <a:pt x="100323" y="119583"/>
                  </a:lnTo>
                  <a:lnTo>
                    <a:pt x="108054" y="119583"/>
                  </a:lnTo>
                  <a:lnTo>
                    <a:pt x="108426" y="117716"/>
                  </a:lnTo>
                  <a:close/>
                </a:path>
                <a:path w="108426" h="139932">
                  <a:moveTo>
                    <a:pt x="101479" y="72411"/>
                  </a:moveTo>
                  <a:lnTo>
                    <a:pt x="56714" y="72411"/>
                  </a:lnTo>
                  <a:lnTo>
                    <a:pt x="66135" y="100393"/>
                  </a:lnTo>
                  <a:lnTo>
                    <a:pt x="58807" y="105816"/>
                  </a:lnTo>
                  <a:lnTo>
                    <a:pt x="51289" y="108432"/>
                  </a:lnTo>
                  <a:lnTo>
                    <a:pt x="93835" y="108432"/>
                  </a:lnTo>
                  <a:lnTo>
                    <a:pt x="95243" y="100812"/>
                  </a:lnTo>
                  <a:lnTo>
                    <a:pt x="96404" y="95979"/>
                  </a:lnTo>
                  <a:lnTo>
                    <a:pt x="97644" y="90449"/>
                  </a:lnTo>
                  <a:lnTo>
                    <a:pt x="101479" y="72411"/>
                  </a:lnTo>
                  <a:close/>
                </a:path>
                <a:path w="108426" h="139932">
                  <a:moveTo>
                    <a:pt x="71024" y="0"/>
                  </a:moveTo>
                  <a:lnTo>
                    <a:pt x="67087" y="0"/>
                  </a:lnTo>
                  <a:lnTo>
                    <a:pt x="58162" y="748"/>
                  </a:lnTo>
                  <a:lnTo>
                    <a:pt x="47600" y="3338"/>
                  </a:lnTo>
                  <a:lnTo>
                    <a:pt x="34812" y="8287"/>
                  </a:lnTo>
                  <a:lnTo>
                    <a:pt x="19207" y="16112"/>
                  </a:lnTo>
                  <a:lnTo>
                    <a:pt x="18485" y="16509"/>
                  </a:lnTo>
                  <a:lnTo>
                    <a:pt x="29991" y="35420"/>
                  </a:lnTo>
                  <a:lnTo>
                    <a:pt x="47456" y="27278"/>
                  </a:lnTo>
                  <a:lnTo>
                    <a:pt x="58504" y="24086"/>
                  </a:lnTo>
                  <a:lnTo>
                    <a:pt x="105878" y="24086"/>
                  </a:lnTo>
                  <a:lnTo>
                    <a:pt x="103317" y="17223"/>
                  </a:lnTo>
                  <a:lnTo>
                    <a:pt x="95213" y="8399"/>
                  </a:lnTo>
                  <a:lnTo>
                    <a:pt x="84469" y="2748"/>
                  </a:lnTo>
                  <a:lnTo>
                    <a:pt x="74606" y="444"/>
                  </a:lnTo>
                  <a:lnTo>
                    <a:pt x="71024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5546" name="object 55"/>
            <p:cNvSpPr>
              <a:spLocks noChangeArrowheads="1"/>
            </p:cNvSpPr>
            <p:nvPr/>
          </p:nvSpPr>
          <p:spPr bwMode="auto">
            <a:xfrm>
              <a:off x="2387937" y="818746"/>
              <a:ext cx="156146" cy="185617"/>
            </a:xfrm>
            <a:custGeom>
              <a:avLst/>
              <a:gdLst>
                <a:gd name="T0" fmla="*/ 5384 w 156146"/>
                <a:gd name="T1" fmla="*/ 158127 h 185617"/>
                <a:gd name="T2" fmla="*/ 0 w 156146"/>
                <a:gd name="T3" fmla="*/ 182422 h 185617"/>
                <a:gd name="T4" fmla="*/ 5702 w 156146"/>
                <a:gd name="T5" fmla="*/ 183680 h 185617"/>
                <a:gd name="T6" fmla="*/ 19761 w 156146"/>
                <a:gd name="T7" fmla="*/ 185617 h 185617"/>
                <a:gd name="T8" fmla="*/ 31852 w 156146"/>
                <a:gd name="T9" fmla="*/ 184770 h 185617"/>
                <a:gd name="T10" fmla="*/ 42395 w 156146"/>
                <a:gd name="T11" fmla="*/ 181274 h 185617"/>
                <a:gd name="T12" fmla="*/ 51813 w 156146"/>
                <a:gd name="T13" fmla="*/ 175267 h 185617"/>
                <a:gd name="T14" fmla="*/ 60530 w 156146"/>
                <a:gd name="T15" fmla="*/ 166883 h 185617"/>
                <a:gd name="T16" fmla="*/ 66075 w 156146"/>
                <a:gd name="T17" fmla="*/ 159901 h 185617"/>
                <a:gd name="T18" fmla="*/ 15382 w 156146"/>
                <a:gd name="T19" fmla="*/ 159901 h 185617"/>
                <a:gd name="T20" fmla="*/ 5384 w 156146"/>
                <a:gd name="T21" fmla="*/ 158127 h 185617"/>
                <a:gd name="T22" fmla="*/ 69278 w 156146"/>
                <a:gd name="T23" fmla="*/ 0 h 185617"/>
                <a:gd name="T24" fmla="*/ 37096 w 156146"/>
                <a:gd name="T25" fmla="*/ 1993 h 185617"/>
                <a:gd name="T26" fmla="*/ 52743 w 156146"/>
                <a:gd name="T27" fmla="*/ 131127 h 185617"/>
                <a:gd name="T28" fmla="*/ 39573 w 156146"/>
                <a:gd name="T29" fmla="*/ 148259 h 185617"/>
                <a:gd name="T30" fmla="*/ 26787 w 156146"/>
                <a:gd name="T31" fmla="*/ 158169 h 185617"/>
                <a:gd name="T32" fmla="*/ 15382 w 156146"/>
                <a:gd name="T33" fmla="*/ 159901 h 185617"/>
                <a:gd name="T34" fmla="*/ 66075 w 156146"/>
                <a:gd name="T35" fmla="*/ 159901 h 185617"/>
                <a:gd name="T36" fmla="*/ 68967 w 156146"/>
                <a:gd name="T37" fmla="*/ 156260 h 185617"/>
                <a:gd name="T38" fmla="*/ 109423 w 156146"/>
                <a:gd name="T39" fmla="*/ 96913 h 185617"/>
                <a:gd name="T40" fmla="*/ 76720 w 156146"/>
                <a:gd name="T41" fmla="*/ 96913 h 185617"/>
                <a:gd name="T42" fmla="*/ 76225 w 156146"/>
                <a:gd name="T43" fmla="*/ 96786 h 185617"/>
                <a:gd name="T44" fmla="*/ 69278 w 156146"/>
                <a:gd name="T45" fmla="*/ 0 h 185617"/>
                <a:gd name="T46" fmla="*/ 129311 w 156146"/>
                <a:gd name="T47" fmla="*/ 13322 h 185617"/>
                <a:gd name="T48" fmla="*/ 76720 w 156146"/>
                <a:gd name="T49" fmla="*/ 96913 h 185617"/>
                <a:gd name="T50" fmla="*/ 109423 w 156146"/>
                <a:gd name="T51" fmla="*/ 96913 h 185617"/>
                <a:gd name="T52" fmla="*/ 156146 w 156146"/>
                <a:gd name="T53" fmla="*/ 28371 h 185617"/>
                <a:gd name="T54" fmla="*/ 129311 w 156146"/>
                <a:gd name="T55" fmla="*/ 13322 h 185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146" h="185617">
                  <a:moveTo>
                    <a:pt x="5384" y="158127"/>
                  </a:moveTo>
                  <a:lnTo>
                    <a:pt x="0" y="182422"/>
                  </a:lnTo>
                  <a:lnTo>
                    <a:pt x="5702" y="183680"/>
                  </a:lnTo>
                  <a:lnTo>
                    <a:pt x="19761" y="185617"/>
                  </a:lnTo>
                  <a:lnTo>
                    <a:pt x="31852" y="184770"/>
                  </a:lnTo>
                  <a:lnTo>
                    <a:pt x="42395" y="181274"/>
                  </a:lnTo>
                  <a:lnTo>
                    <a:pt x="51813" y="175267"/>
                  </a:lnTo>
                  <a:lnTo>
                    <a:pt x="60530" y="166883"/>
                  </a:lnTo>
                  <a:lnTo>
                    <a:pt x="66075" y="159901"/>
                  </a:lnTo>
                  <a:lnTo>
                    <a:pt x="15382" y="159901"/>
                  </a:lnTo>
                  <a:lnTo>
                    <a:pt x="5384" y="158127"/>
                  </a:lnTo>
                  <a:close/>
                </a:path>
                <a:path w="156146" h="185617">
                  <a:moveTo>
                    <a:pt x="69278" y="0"/>
                  </a:moveTo>
                  <a:lnTo>
                    <a:pt x="37096" y="1993"/>
                  </a:lnTo>
                  <a:lnTo>
                    <a:pt x="52743" y="131127"/>
                  </a:lnTo>
                  <a:lnTo>
                    <a:pt x="39573" y="148259"/>
                  </a:lnTo>
                  <a:lnTo>
                    <a:pt x="26787" y="158169"/>
                  </a:lnTo>
                  <a:lnTo>
                    <a:pt x="15382" y="159901"/>
                  </a:lnTo>
                  <a:lnTo>
                    <a:pt x="66075" y="159901"/>
                  </a:lnTo>
                  <a:lnTo>
                    <a:pt x="68967" y="156260"/>
                  </a:lnTo>
                  <a:lnTo>
                    <a:pt x="109423" y="96913"/>
                  </a:lnTo>
                  <a:lnTo>
                    <a:pt x="76720" y="96913"/>
                  </a:lnTo>
                  <a:lnTo>
                    <a:pt x="76225" y="96786"/>
                  </a:lnTo>
                  <a:lnTo>
                    <a:pt x="69278" y="0"/>
                  </a:lnTo>
                  <a:close/>
                </a:path>
                <a:path w="156146" h="185617">
                  <a:moveTo>
                    <a:pt x="129311" y="13322"/>
                  </a:moveTo>
                  <a:lnTo>
                    <a:pt x="76720" y="96913"/>
                  </a:lnTo>
                  <a:lnTo>
                    <a:pt x="109423" y="96913"/>
                  </a:lnTo>
                  <a:lnTo>
                    <a:pt x="156146" y="28371"/>
                  </a:lnTo>
                  <a:lnTo>
                    <a:pt x="129311" y="13322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590800"/>
            <a:ext cx="8839082" cy="3962400"/>
          </a:xfrm>
          <a:solidFill>
            <a:srgbClr val="FFFFFF"/>
          </a:solidFill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4200" dirty="0" smtClean="0">
                <a:solidFill>
                  <a:srgbClr val="009900"/>
                </a:solidFill>
                <a:latin typeface="GCFrutiger" pitchFamily="50" charset="0"/>
                <a:ea typeface="宋体" panose="02010600030101010101" pitchFamily="2" charset="-122"/>
              </a:rPr>
              <a:t>We live on Earth.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4200" dirty="0" smtClean="0">
                <a:solidFill>
                  <a:srgbClr val="009900"/>
                </a:solidFill>
                <a:latin typeface="GCFrutiger" pitchFamily="50" charset="0"/>
                <a:ea typeface="宋体" panose="02010600030101010101" pitchFamily="2" charset="-122"/>
              </a:rPr>
              <a:t>There are many natural elements around us.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4200" dirty="0" smtClean="0">
                <a:solidFill>
                  <a:srgbClr val="009900"/>
                </a:solidFill>
                <a:latin typeface="GCFrutiger" pitchFamily="50" charset="0"/>
                <a:ea typeface="宋体" panose="02010600030101010101" pitchFamily="2" charset="-122"/>
              </a:rPr>
              <a:t>We cannot live without them.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4200" dirty="0" smtClean="0">
                <a:solidFill>
                  <a:srgbClr val="009900"/>
                </a:solidFill>
                <a:latin typeface="GCFrutiger" pitchFamily="50" charset="0"/>
                <a:ea typeface="宋体" panose="02010600030101010101" pitchFamily="2" charset="-122"/>
              </a:rPr>
              <a:t>They are everywhere around us.</a:t>
            </a:r>
          </a:p>
        </p:txBody>
      </p:sp>
      <p:pic>
        <p:nvPicPr>
          <p:cNvPr id="11266" name="Picture 2" descr="地球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50825"/>
            <a:ext cx="28956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28600" y="304800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Look and read</a:t>
            </a:r>
            <a:endParaRPr lang="zh-CN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14463"/>
            <a:ext cx="534670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矩形 2"/>
          <p:cNvSpPr>
            <a:spLocks noChangeArrowheads="1"/>
          </p:cNvSpPr>
          <p:nvPr/>
        </p:nvSpPr>
        <p:spPr bwMode="auto">
          <a:xfrm>
            <a:off x="990600" y="5189538"/>
            <a:ext cx="7450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0070C0"/>
                </a:solidFill>
              </a:rPr>
              <a:t>Throw the toy up in the air.</a:t>
            </a:r>
            <a:endParaRPr lang="zh-CN" altLang="en-US" sz="4800">
              <a:solidFill>
                <a:srgbClr val="0070C0"/>
              </a:solidFill>
            </a:endParaRPr>
          </a:p>
        </p:txBody>
      </p:sp>
      <p:grpSp>
        <p:nvGrpSpPr>
          <p:cNvPr id="66563" name="组合 117"/>
          <p:cNvGrpSpPr/>
          <p:nvPr/>
        </p:nvGrpSpPr>
        <p:grpSpPr bwMode="auto">
          <a:xfrm>
            <a:off x="228600" y="304800"/>
            <a:ext cx="3581400" cy="990600"/>
            <a:chOff x="461651" y="569696"/>
            <a:chExt cx="2082432" cy="543741"/>
          </a:xfrm>
        </p:grpSpPr>
        <p:sp>
          <p:nvSpPr>
            <p:cNvPr id="66564" name="object 49"/>
            <p:cNvSpPr>
              <a:spLocks noChangeArrowheads="1"/>
            </p:cNvSpPr>
            <p:nvPr/>
          </p:nvSpPr>
          <p:spPr bwMode="auto">
            <a:xfrm>
              <a:off x="461651" y="569696"/>
              <a:ext cx="1201861" cy="543741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66565" name="object 50"/>
            <p:cNvSpPr>
              <a:spLocks noChangeArrowheads="1"/>
            </p:cNvSpPr>
            <p:nvPr/>
          </p:nvSpPr>
          <p:spPr bwMode="auto">
            <a:xfrm>
              <a:off x="1738262" y="777411"/>
              <a:ext cx="113740" cy="136717"/>
            </a:xfrm>
            <a:custGeom>
              <a:avLst/>
              <a:gdLst>
                <a:gd name="T0" fmla="*/ 55028 w 113740"/>
                <a:gd name="T1" fmla="*/ 27351 h 136717"/>
                <a:gd name="T2" fmla="*/ 63864 w 113740"/>
                <a:gd name="T3" fmla="*/ 49606 h 136717"/>
                <a:gd name="T4" fmla="*/ 0 w 113740"/>
                <a:gd name="T5" fmla="*/ 96207 h 136717"/>
                <a:gd name="T6" fmla="*/ 9634 w 113740"/>
                <a:gd name="T7" fmla="*/ 124777 h 136717"/>
                <a:gd name="T8" fmla="*/ 30529 w 113740"/>
                <a:gd name="T9" fmla="*/ 136717 h 136717"/>
                <a:gd name="T10" fmla="*/ 59124 w 113740"/>
                <a:gd name="T11" fmla="*/ 129849 h 136717"/>
                <a:gd name="T12" fmla="*/ 113688 w 113740"/>
                <a:gd name="T13" fmla="*/ 122827 h 136717"/>
                <a:gd name="T14" fmla="*/ 36242 w 113740"/>
                <a:gd name="T15" fmla="*/ 113093 h 136717"/>
                <a:gd name="T16" fmla="*/ 30080 w 113740"/>
                <a:gd name="T17" fmla="*/ 107556 h 136717"/>
                <a:gd name="T18" fmla="*/ 30532 w 113740"/>
                <a:gd name="T19" fmla="*/ 90472 h 136717"/>
                <a:gd name="T20" fmla="*/ 49127 w 113740"/>
                <a:gd name="T21" fmla="*/ 75522 h 136717"/>
                <a:gd name="T22" fmla="*/ 92934 w 113740"/>
                <a:gd name="T23" fmla="*/ 44043 h 136717"/>
                <a:gd name="T24" fmla="*/ 92198 w 113740"/>
                <a:gd name="T25" fmla="*/ 33413 h 136717"/>
                <a:gd name="T26" fmla="*/ 113688 w 113740"/>
                <a:gd name="T27" fmla="*/ 122827 h 136717"/>
                <a:gd name="T28" fmla="*/ 78855 w 113740"/>
                <a:gd name="T29" fmla="*/ 128407 h 136717"/>
                <a:gd name="T30" fmla="*/ 102614 w 113740"/>
                <a:gd name="T31" fmla="*/ 130072 h 136717"/>
                <a:gd name="T32" fmla="*/ 113688 w 113740"/>
                <a:gd name="T33" fmla="*/ 122827 h 136717"/>
                <a:gd name="T34" fmla="*/ 49127 w 113740"/>
                <a:gd name="T35" fmla="*/ 75522 h 136717"/>
                <a:gd name="T36" fmla="*/ 61210 w 113740"/>
                <a:gd name="T37" fmla="*/ 107556 h 136717"/>
                <a:gd name="T38" fmla="*/ 46922 w 113740"/>
                <a:gd name="T39" fmla="*/ 112991 h 136717"/>
                <a:gd name="T40" fmla="*/ 113442 w 113740"/>
                <a:gd name="T41" fmla="*/ 113093 h 136717"/>
                <a:gd name="T42" fmla="*/ 101126 w 113740"/>
                <a:gd name="T43" fmla="*/ 108610 h 136717"/>
                <a:gd name="T44" fmla="*/ 96405 w 113740"/>
                <a:gd name="T45" fmla="*/ 96207 h 136717"/>
                <a:gd name="T46" fmla="*/ 95411 w 113740"/>
                <a:gd name="T47" fmla="*/ 80822 h 136717"/>
                <a:gd name="T48" fmla="*/ 113216 w 113740"/>
                <a:gd name="T49" fmla="*/ 104139 h 136717"/>
                <a:gd name="T50" fmla="*/ 105914 w 113740"/>
                <a:gd name="T51" fmla="*/ 108153 h 136717"/>
                <a:gd name="T52" fmla="*/ 101126 w 113740"/>
                <a:gd name="T53" fmla="*/ 108610 h 136717"/>
                <a:gd name="T54" fmla="*/ 113216 w 113740"/>
                <a:gd name="T55" fmla="*/ 104139 h 136717"/>
                <a:gd name="T56" fmla="*/ 11558 w 113740"/>
                <a:gd name="T57" fmla="*/ 19767 h 136717"/>
                <a:gd name="T58" fmla="*/ 30137 w 113740"/>
                <a:gd name="T59" fmla="*/ 33559 h 136717"/>
                <a:gd name="T60" fmla="*/ 55028 w 113740"/>
                <a:gd name="T61" fmla="*/ 27351 h 136717"/>
                <a:gd name="T62" fmla="*/ 87901 w 113740"/>
                <a:gd name="T63" fmla="*/ 18026 h 136717"/>
                <a:gd name="T64" fmla="*/ 67709 w 113740"/>
                <a:gd name="T65" fmla="*/ 1551 h 136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740" h="136717">
                  <a:moveTo>
                    <a:pt x="90505" y="27351"/>
                  </a:moveTo>
                  <a:lnTo>
                    <a:pt x="55028" y="27351"/>
                  </a:lnTo>
                  <a:lnTo>
                    <a:pt x="62127" y="35683"/>
                  </a:lnTo>
                  <a:lnTo>
                    <a:pt x="63864" y="49606"/>
                  </a:lnTo>
                  <a:lnTo>
                    <a:pt x="26378" y="63385"/>
                  </a:lnTo>
                  <a:lnTo>
                    <a:pt x="0" y="96207"/>
                  </a:lnTo>
                  <a:lnTo>
                    <a:pt x="3183" y="112622"/>
                  </a:lnTo>
                  <a:lnTo>
                    <a:pt x="9634" y="124777"/>
                  </a:lnTo>
                  <a:lnTo>
                    <a:pt x="18901" y="132774"/>
                  </a:lnTo>
                  <a:lnTo>
                    <a:pt x="30529" y="136717"/>
                  </a:lnTo>
                  <a:lnTo>
                    <a:pt x="47028" y="134577"/>
                  </a:lnTo>
                  <a:lnTo>
                    <a:pt x="59124" y="129849"/>
                  </a:lnTo>
                  <a:lnTo>
                    <a:pt x="68016" y="122827"/>
                  </a:lnTo>
                  <a:lnTo>
                    <a:pt x="113688" y="122827"/>
                  </a:lnTo>
                  <a:lnTo>
                    <a:pt x="113442" y="113093"/>
                  </a:lnTo>
                  <a:lnTo>
                    <a:pt x="36242" y="113093"/>
                  </a:lnTo>
                  <a:lnTo>
                    <a:pt x="30194" y="108280"/>
                  </a:lnTo>
                  <a:lnTo>
                    <a:pt x="30080" y="107556"/>
                  </a:lnTo>
                  <a:lnTo>
                    <a:pt x="29320" y="99618"/>
                  </a:lnTo>
                  <a:lnTo>
                    <a:pt x="30532" y="90472"/>
                  </a:lnTo>
                  <a:lnTo>
                    <a:pt x="36784" y="82662"/>
                  </a:lnTo>
                  <a:lnTo>
                    <a:pt x="49127" y="75522"/>
                  </a:lnTo>
                  <a:lnTo>
                    <a:pt x="95054" y="75522"/>
                  </a:lnTo>
                  <a:lnTo>
                    <a:pt x="92934" y="44043"/>
                  </a:lnTo>
                  <a:lnTo>
                    <a:pt x="92896" y="40741"/>
                  </a:lnTo>
                  <a:lnTo>
                    <a:pt x="92198" y="33413"/>
                  </a:lnTo>
                  <a:lnTo>
                    <a:pt x="90505" y="27351"/>
                  </a:lnTo>
                  <a:close/>
                </a:path>
                <a:path w="113740" h="136717">
                  <a:moveTo>
                    <a:pt x="113688" y="122827"/>
                  </a:moveTo>
                  <a:lnTo>
                    <a:pt x="68016" y="122827"/>
                  </a:lnTo>
                  <a:lnTo>
                    <a:pt x="78855" y="128407"/>
                  </a:lnTo>
                  <a:lnTo>
                    <a:pt x="91130" y="131758"/>
                  </a:lnTo>
                  <a:lnTo>
                    <a:pt x="102614" y="130072"/>
                  </a:lnTo>
                  <a:lnTo>
                    <a:pt x="113740" y="124896"/>
                  </a:lnTo>
                  <a:lnTo>
                    <a:pt x="113688" y="122827"/>
                  </a:lnTo>
                  <a:close/>
                </a:path>
                <a:path w="113740" h="136717">
                  <a:moveTo>
                    <a:pt x="95054" y="75522"/>
                  </a:moveTo>
                  <a:lnTo>
                    <a:pt x="49127" y="75522"/>
                  </a:lnTo>
                  <a:lnTo>
                    <a:pt x="67788" y="99009"/>
                  </a:lnTo>
                  <a:lnTo>
                    <a:pt x="61210" y="107556"/>
                  </a:lnTo>
                  <a:lnTo>
                    <a:pt x="53234" y="112382"/>
                  </a:lnTo>
                  <a:lnTo>
                    <a:pt x="46922" y="112991"/>
                  </a:lnTo>
                  <a:lnTo>
                    <a:pt x="36242" y="113093"/>
                  </a:lnTo>
                  <a:lnTo>
                    <a:pt x="113442" y="113093"/>
                  </a:lnTo>
                  <a:lnTo>
                    <a:pt x="113329" y="108610"/>
                  </a:lnTo>
                  <a:lnTo>
                    <a:pt x="101126" y="108610"/>
                  </a:lnTo>
                  <a:lnTo>
                    <a:pt x="97100" y="103873"/>
                  </a:lnTo>
                  <a:lnTo>
                    <a:pt x="96405" y="96207"/>
                  </a:lnTo>
                  <a:lnTo>
                    <a:pt x="95932" y="91503"/>
                  </a:lnTo>
                  <a:lnTo>
                    <a:pt x="95411" y="80822"/>
                  </a:lnTo>
                  <a:lnTo>
                    <a:pt x="95054" y="75522"/>
                  </a:lnTo>
                  <a:close/>
                </a:path>
                <a:path w="113740" h="136717">
                  <a:moveTo>
                    <a:pt x="113216" y="104139"/>
                  </a:moveTo>
                  <a:lnTo>
                    <a:pt x="108124" y="107175"/>
                  </a:lnTo>
                  <a:lnTo>
                    <a:pt x="105914" y="108153"/>
                  </a:lnTo>
                  <a:lnTo>
                    <a:pt x="104403" y="108280"/>
                  </a:lnTo>
                  <a:lnTo>
                    <a:pt x="101126" y="108610"/>
                  </a:lnTo>
                  <a:lnTo>
                    <a:pt x="113329" y="108610"/>
                  </a:lnTo>
                  <a:lnTo>
                    <a:pt x="113216" y="104139"/>
                  </a:lnTo>
                  <a:close/>
                </a:path>
                <a:path w="113740" h="136717">
                  <a:moveTo>
                    <a:pt x="55101" y="0"/>
                  </a:moveTo>
                  <a:lnTo>
                    <a:pt x="11558" y="19767"/>
                  </a:lnTo>
                  <a:lnTo>
                    <a:pt x="15325" y="46329"/>
                  </a:lnTo>
                  <a:lnTo>
                    <a:pt x="30137" y="33559"/>
                  </a:lnTo>
                  <a:lnTo>
                    <a:pt x="39984" y="27514"/>
                  </a:lnTo>
                  <a:lnTo>
                    <a:pt x="55028" y="27351"/>
                  </a:lnTo>
                  <a:lnTo>
                    <a:pt x="90505" y="27351"/>
                  </a:lnTo>
                  <a:lnTo>
                    <a:pt x="87901" y="18026"/>
                  </a:lnTo>
                  <a:lnTo>
                    <a:pt x="79297" y="7475"/>
                  </a:lnTo>
                  <a:lnTo>
                    <a:pt x="67709" y="1551"/>
                  </a:lnTo>
                  <a:lnTo>
                    <a:pt x="55101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6566" name="object 51"/>
            <p:cNvSpPr>
              <a:spLocks noChangeArrowheads="1"/>
            </p:cNvSpPr>
            <p:nvPr/>
          </p:nvSpPr>
          <p:spPr bwMode="auto">
            <a:xfrm>
              <a:off x="1862305" y="770177"/>
              <a:ext cx="113906" cy="136385"/>
            </a:xfrm>
            <a:custGeom>
              <a:avLst/>
              <a:gdLst>
                <a:gd name="T0" fmla="*/ 30416 w 113906"/>
                <a:gd name="T1" fmla="*/ 6490 h 136385"/>
                <a:gd name="T2" fmla="*/ 0 w 113906"/>
                <a:gd name="T3" fmla="*/ 8547 h 136385"/>
                <a:gd name="T4" fmla="*/ 7442 w 113906"/>
                <a:gd name="T5" fmla="*/ 136385 h 136385"/>
                <a:gd name="T6" fmla="*/ 38366 w 113906"/>
                <a:gd name="T7" fmla="*/ 134277 h 136385"/>
                <a:gd name="T8" fmla="*/ 32956 w 113906"/>
                <a:gd name="T9" fmla="*/ 47561 h 136385"/>
                <a:gd name="T10" fmla="*/ 42504 w 113906"/>
                <a:gd name="T11" fmla="*/ 37987 h 136385"/>
                <a:gd name="T12" fmla="*/ 53396 w 113906"/>
                <a:gd name="T13" fmla="*/ 30645 h 136385"/>
                <a:gd name="T14" fmla="*/ 107378 w 113906"/>
                <a:gd name="T15" fmla="*/ 30645 h 136385"/>
                <a:gd name="T16" fmla="*/ 106504 w 113906"/>
                <a:gd name="T17" fmla="*/ 24877 h 136385"/>
                <a:gd name="T18" fmla="*/ 105260 w 113906"/>
                <a:gd name="T19" fmla="*/ 21958 h 136385"/>
                <a:gd name="T20" fmla="*/ 31483 w 113906"/>
                <a:gd name="T21" fmla="*/ 21958 h 136385"/>
                <a:gd name="T22" fmla="*/ 30416 w 113906"/>
                <a:gd name="T23" fmla="*/ 6490 h 136385"/>
                <a:gd name="T24" fmla="*/ 107378 w 113906"/>
                <a:gd name="T25" fmla="*/ 30645 h 136385"/>
                <a:gd name="T26" fmla="*/ 53396 w 113906"/>
                <a:gd name="T27" fmla="*/ 30645 h 136385"/>
                <a:gd name="T28" fmla="*/ 69383 w 113906"/>
                <a:gd name="T29" fmla="*/ 31134 h 136385"/>
                <a:gd name="T30" fmla="*/ 76469 w 113906"/>
                <a:gd name="T31" fmla="*/ 38936 h 136385"/>
                <a:gd name="T32" fmla="*/ 77939 w 113906"/>
                <a:gd name="T33" fmla="*/ 53686 h 136385"/>
                <a:gd name="T34" fmla="*/ 79027 w 113906"/>
                <a:gd name="T35" fmla="*/ 66579 h 136385"/>
                <a:gd name="T36" fmla="*/ 79855 w 113906"/>
                <a:gd name="T37" fmla="*/ 78426 h 136385"/>
                <a:gd name="T38" fmla="*/ 82956 w 113906"/>
                <a:gd name="T39" fmla="*/ 131242 h 136385"/>
                <a:gd name="T40" fmla="*/ 113906 w 113906"/>
                <a:gd name="T41" fmla="*/ 129133 h 136385"/>
                <a:gd name="T42" fmla="*/ 110286 w 113906"/>
                <a:gd name="T43" fmla="*/ 64935 h 136385"/>
                <a:gd name="T44" fmla="*/ 108867 w 113906"/>
                <a:gd name="T45" fmla="*/ 40479 h 136385"/>
                <a:gd name="T46" fmla="*/ 107378 w 113906"/>
                <a:gd name="T47" fmla="*/ 30645 h 136385"/>
                <a:gd name="T48" fmla="*/ 77800 w 113906"/>
                <a:gd name="T49" fmla="*/ 0 h 136385"/>
                <a:gd name="T50" fmla="*/ 36839 w 113906"/>
                <a:gd name="T51" fmla="*/ 16361 h 136385"/>
                <a:gd name="T52" fmla="*/ 31483 w 113906"/>
                <a:gd name="T53" fmla="*/ 21958 h 136385"/>
                <a:gd name="T54" fmla="*/ 105260 w 113906"/>
                <a:gd name="T55" fmla="*/ 21958 h 136385"/>
                <a:gd name="T56" fmla="*/ 101124 w 113906"/>
                <a:gd name="T57" fmla="*/ 12254 h 136385"/>
                <a:gd name="T58" fmla="*/ 91848 w 113906"/>
                <a:gd name="T59" fmla="*/ 3623 h 136385"/>
                <a:gd name="T60" fmla="*/ 77800 w 113906"/>
                <a:gd name="T61" fmla="*/ 0 h 136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906" h="136385">
                  <a:moveTo>
                    <a:pt x="30416" y="6490"/>
                  </a:moveTo>
                  <a:lnTo>
                    <a:pt x="0" y="8547"/>
                  </a:lnTo>
                  <a:lnTo>
                    <a:pt x="7442" y="136385"/>
                  </a:lnTo>
                  <a:lnTo>
                    <a:pt x="38366" y="134277"/>
                  </a:lnTo>
                  <a:lnTo>
                    <a:pt x="32956" y="47561"/>
                  </a:lnTo>
                  <a:lnTo>
                    <a:pt x="42504" y="37987"/>
                  </a:lnTo>
                  <a:lnTo>
                    <a:pt x="53396" y="30645"/>
                  </a:lnTo>
                  <a:lnTo>
                    <a:pt x="107378" y="30645"/>
                  </a:lnTo>
                  <a:lnTo>
                    <a:pt x="106504" y="24877"/>
                  </a:lnTo>
                  <a:lnTo>
                    <a:pt x="105260" y="21958"/>
                  </a:lnTo>
                  <a:lnTo>
                    <a:pt x="31483" y="21958"/>
                  </a:lnTo>
                  <a:lnTo>
                    <a:pt x="30416" y="6490"/>
                  </a:lnTo>
                  <a:close/>
                </a:path>
                <a:path w="113906" h="136385">
                  <a:moveTo>
                    <a:pt x="107378" y="30645"/>
                  </a:moveTo>
                  <a:lnTo>
                    <a:pt x="53396" y="30645"/>
                  </a:lnTo>
                  <a:lnTo>
                    <a:pt x="69383" y="31134"/>
                  </a:lnTo>
                  <a:lnTo>
                    <a:pt x="76469" y="38936"/>
                  </a:lnTo>
                  <a:lnTo>
                    <a:pt x="77939" y="53686"/>
                  </a:lnTo>
                  <a:lnTo>
                    <a:pt x="79027" y="66579"/>
                  </a:lnTo>
                  <a:lnTo>
                    <a:pt x="79855" y="78426"/>
                  </a:lnTo>
                  <a:lnTo>
                    <a:pt x="82956" y="131242"/>
                  </a:lnTo>
                  <a:lnTo>
                    <a:pt x="113906" y="129133"/>
                  </a:lnTo>
                  <a:lnTo>
                    <a:pt x="110286" y="64935"/>
                  </a:lnTo>
                  <a:lnTo>
                    <a:pt x="108867" y="40479"/>
                  </a:lnTo>
                  <a:lnTo>
                    <a:pt x="107378" y="30645"/>
                  </a:lnTo>
                  <a:close/>
                </a:path>
                <a:path w="113906" h="136385">
                  <a:moveTo>
                    <a:pt x="77800" y="0"/>
                  </a:moveTo>
                  <a:lnTo>
                    <a:pt x="36839" y="16361"/>
                  </a:lnTo>
                  <a:lnTo>
                    <a:pt x="31483" y="21958"/>
                  </a:lnTo>
                  <a:lnTo>
                    <a:pt x="105260" y="21958"/>
                  </a:lnTo>
                  <a:lnTo>
                    <a:pt x="101124" y="12254"/>
                  </a:lnTo>
                  <a:lnTo>
                    <a:pt x="91848" y="3623"/>
                  </a:lnTo>
                  <a:lnTo>
                    <a:pt x="77800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6567" name="object 52"/>
            <p:cNvSpPr>
              <a:spLocks noChangeArrowheads="1"/>
            </p:cNvSpPr>
            <p:nvPr/>
          </p:nvSpPr>
          <p:spPr bwMode="auto">
            <a:xfrm>
              <a:off x="1992942" y="733521"/>
              <a:ext cx="132694" cy="192900"/>
            </a:xfrm>
            <a:custGeom>
              <a:avLst/>
              <a:gdLst>
                <a:gd name="T0" fmla="*/ 107574 w 132694"/>
                <a:gd name="T1" fmla="*/ 174878 h 192900"/>
                <a:gd name="T2" fmla="*/ 77474 w 132694"/>
                <a:gd name="T3" fmla="*/ 174878 h 192900"/>
                <a:gd name="T4" fmla="*/ 75506 w 132694"/>
                <a:gd name="T5" fmla="*/ 188709 h 192900"/>
                <a:gd name="T6" fmla="*/ 104919 w 132694"/>
                <a:gd name="T7" fmla="*/ 192900 h 192900"/>
                <a:gd name="T8" fmla="*/ 107574 w 132694"/>
                <a:gd name="T9" fmla="*/ 174878 h 192900"/>
                <a:gd name="T10" fmla="*/ 54791 w 132694"/>
                <a:gd name="T11" fmla="*/ 55107 h 192900"/>
                <a:gd name="T12" fmla="*/ 12435 w 132694"/>
                <a:gd name="T13" fmla="*/ 80240 h 192900"/>
                <a:gd name="T14" fmla="*/ 0 w 132694"/>
                <a:gd name="T15" fmla="*/ 121085 h 192900"/>
                <a:gd name="T16" fmla="*/ 568 w 132694"/>
                <a:gd name="T17" fmla="*/ 136784 h 192900"/>
                <a:gd name="T18" fmla="*/ 22718 w 132694"/>
                <a:gd name="T19" fmla="*/ 179245 h 192900"/>
                <a:gd name="T20" fmla="*/ 48953 w 132694"/>
                <a:gd name="T21" fmla="*/ 186041 h 192900"/>
                <a:gd name="T22" fmla="*/ 61749 w 132694"/>
                <a:gd name="T23" fmla="*/ 184261 h 192900"/>
                <a:gd name="T24" fmla="*/ 71298 w 132694"/>
                <a:gd name="T25" fmla="*/ 179810 h 192900"/>
                <a:gd name="T26" fmla="*/ 77474 w 132694"/>
                <a:gd name="T27" fmla="*/ 174878 h 192900"/>
                <a:gd name="T28" fmla="*/ 107574 w 132694"/>
                <a:gd name="T29" fmla="*/ 174878 h 192900"/>
                <a:gd name="T30" fmla="*/ 109425 w 132694"/>
                <a:gd name="T31" fmla="*/ 162318 h 192900"/>
                <a:gd name="T32" fmla="*/ 56456 w 132694"/>
                <a:gd name="T33" fmla="*/ 162318 h 192900"/>
                <a:gd name="T34" fmla="*/ 54932 w 132694"/>
                <a:gd name="T35" fmla="*/ 162153 h 192900"/>
                <a:gd name="T36" fmla="*/ 43852 w 132694"/>
                <a:gd name="T37" fmla="*/ 157908 h 192900"/>
                <a:gd name="T38" fmla="*/ 35617 w 132694"/>
                <a:gd name="T39" fmla="*/ 149294 h 192900"/>
                <a:gd name="T40" fmla="*/ 30740 w 132694"/>
                <a:gd name="T41" fmla="*/ 137151 h 192900"/>
                <a:gd name="T42" fmla="*/ 29736 w 132694"/>
                <a:gd name="T43" fmla="*/ 122318 h 192900"/>
                <a:gd name="T44" fmla="*/ 34010 w 132694"/>
                <a:gd name="T45" fmla="*/ 105582 h 192900"/>
                <a:gd name="T46" fmla="*/ 41085 w 132694"/>
                <a:gd name="T47" fmla="*/ 93206 h 192900"/>
                <a:gd name="T48" fmla="*/ 50166 w 132694"/>
                <a:gd name="T49" fmla="*/ 85232 h 192900"/>
                <a:gd name="T50" fmla="*/ 60460 w 132694"/>
                <a:gd name="T51" fmla="*/ 81707 h 192900"/>
                <a:gd name="T52" fmla="*/ 121303 w 132694"/>
                <a:gd name="T53" fmla="*/ 81707 h 192900"/>
                <a:gd name="T54" fmla="*/ 122906 w 132694"/>
                <a:gd name="T55" fmla="*/ 70827 h 192900"/>
                <a:gd name="T56" fmla="*/ 91089 w 132694"/>
                <a:gd name="T57" fmla="*/ 70827 h 192900"/>
                <a:gd name="T58" fmla="*/ 90594 w 132694"/>
                <a:gd name="T59" fmla="*/ 70751 h 192900"/>
                <a:gd name="T60" fmla="*/ 81371 w 132694"/>
                <a:gd name="T61" fmla="*/ 60957 h 192900"/>
                <a:gd name="T62" fmla="*/ 69514 w 132694"/>
                <a:gd name="T63" fmla="*/ 55724 h 192900"/>
                <a:gd name="T64" fmla="*/ 54791 w 132694"/>
                <a:gd name="T65" fmla="*/ 55107 h 192900"/>
                <a:gd name="T66" fmla="*/ 121303 w 132694"/>
                <a:gd name="T67" fmla="*/ 81707 h 192900"/>
                <a:gd name="T68" fmla="*/ 60460 w 132694"/>
                <a:gd name="T69" fmla="*/ 81707 h 192900"/>
                <a:gd name="T70" fmla="*/ 76954 w 132694"/>
                <a:gd name="T71" fmla="*/ 86181 h 192900"/>
                <a:gd name="T72" fmla="*/ 85198 w 132694"/>
                <a:gd name="T73" fmla="*/ 93496 h 192900"/>
                <a:gd name="T74" fmla="*/ 79926 w 132694"/>
                <a:gd name="T75" fmla="*/ 145415 h 192900"/>
                <a:gd name="T76" fmla="*/ 72087 w 132694"/>
                <a:gd name="T77" fmla="*/ 156562 h 192900"/>
                <a:gd name="T78" fmla="*/ 60060 w 132694"/>
                <a:gd name="T79" fmla="*/ 162098 h 192900"/>
                <a:gd name="T80" fmla="*/ 56456 w 132694"/>
                <a:gd name="T81" fmla="*/ 162318 h 192900"/>
                <a:gd name="T82" fmla="*/ 109425 w 132694"/>
                <a:gd name="T83" fmla="*/ 162318 h 192900"/>
                <a:gd name="T84" fmla="*/ 121303 w 132694"/>
                <a:gd name="T85" fmla="*/ 81707 h 192900"/>
                <a:gd name="T86" fmla="*/ 102024 w 132694"/>
                <a:gd name="T87" fmla="*/ 0 h 192900"/>
                <a:gd name="T88" fmla="*/ 91089 w 132694"/>
                <a:gd name="T89" fmla="*/ 70827 h 192900"/>
                <a:gd name="T90" fmla="*/ 122906 w 132694"/>
                <a:gd name="T91" fmla="*/ 70827 h 192900"/>
                <a:gd name="T92" fmla="*/ 132694 w 132694"/>
                <a:gd name="T93" fmla="*/ 4394 h 192900"/>
                <a:gd name="T94" fmla="*/ 102024 w 132694"/>
                <a:gd name="T95" fmla="*/ 0 h 19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694" h="192900">
                  <a:moveTo>
                    <a:pt x="107574" y="174878"/>
                  </a:moveTo>
                  <a:lnTo>
                    <a:pt x="77474" y="174878"/>
                  </a:lnTo>
                  <a:lnTo>
                    <a:pt x="75506" y="188709"/>
                  </a:lnTo>
                  <a:lnTo>
                    <a:pt x="104919" y="192900"/>
                  </a:lnTo>
                  <a:lnTo>
                    <a:pt x="107574" y="174878"/>
                  </a:lnTo>
                  <a:close/>
                </a:path>
                <a:path w="132694" h="192900">
                  <a:moveTo>
                    <a:pt x="54791" y="55107"/>
                  </a:moveTo>
                  <a:lnTo>
                    <a:pt x="12435" y="80240"/>
                  </a:lnTo>
                  <a:lnTo>
                    <a:pt x="0" y="121085"/>
                  </a:lnTo>
                  <a:lnTo>
                    <a:pt x="568" y="136784"/>
                  </a:lnTo>
                  <a:lnTo>
                    <a:pt x="22718" y="179245"/>
                  </a:lnTo>
                  <a:lnTo>
                    <a:pt x="48953" y="186041"/>
                  </a:lnTo>
                  <a:lnTo>
                    <a:pt x="61749" y="184261"/>
                  </a:lnTo>
                  <a:lnTo>
                    <a:pt x="71298" y="179810"/>
                  </a:lnTo>
                  <a:lnTo>
                    <a:pt x="77474" y="174878"/>
                  </a:lnTo>
                  <a:lnTo>
                    <a:pt x="107574" y="174878"/>
                  </a:lnTo>
                  <a:lnTo>
                    <a:pt x="109425" y="162318"/>
                  </a:lnTo>
                  <a:lnTo>
                    <a:pt x="56456" y="162318"/>
                  </a:lnTo>
                  <a:lnTo>
                    <a:pt x="54932" y="162153"/>
                  </a:lnTo>
                  <a:lnTo>
                    <a:pt x="43852" y="157908"/>
                  </a:lnTo>
                  <a:lnTo>
                    <a:pt x="35617" y="149294"/>
                  </a:lnTo>
                  <a:lnTo>
                    <a:pt x="30740" y="137151"/>
                  </a:lnTo>
                  <a:lnTo>
                    <a:pt x="29736" y="122318"/>
                  </a:lnTo>
                  <a:lnTo>
                    <a:pt x="34010" y="105582"/>
                  </a:lnTo>
                  <a:lnTo>
                    <a:pt x="41085" y="93206"/>
                  </a:lnTo>
                  <a:lnTo>
                    <a:pt x="50166" y="85232"/>
                  </a:lnTo>
                  <a:lnTo>
                    <a:pt x="60460" y="81707"/>
                  </a:lnTo>
                  <a:lnTo>
                    <a:pt x="121303" y="81707"/>
                  </a:lnTo>
                  <a:lnTo>
                    <a:pt x="122906" y="70827"/>
                  </a:lnTo>
                  <a:lnTo>
                    <a:pt x="91089" y="70827"/>
                  </a:lnTo>
                  <a:lnTo>
                    <a:pt x="90594" y="70751"/>
                  </a:lnTo>
                  <a:lnTo>
                    <a:pt x="81371" y="60957"/>
                  </a:lnTo>
                  <a:lnTo>
                    <a:pt x="69514" y="55724"/>
                  </a:lnTo>
                  <a:lnTo>
                    <a:pt x="54791" y="55107"/>
                  </a:lnTo>
                  <a:close/>
                </a:path>
                <a:path w="132694" h="192900">
                  <a:moveTo>
                    <a:pt x="121303" y="81707"/>
                  </a:moveTo>
                  <a:lnTo>
                    <a:pt x="60460" y="81707"/>
                  </a:lnTo>
                  <a:lnTo>
                    <a:pt x="76954" y="86181"/>
                  </a:lnTo>
                  <a:lnTo>
                    <a:pt x="85198" y="93496"/>
                  </a:lnTo>
                  <a:lnTo>
                    <a:pt x="79926" y="145415"/>
                  </a:lnTo>
                  <a:lnTo>
                    <a:pt x="72087" y="156562"/>
                  </a:lnTo>
                  <a:lnTo>
                    <a:pt x="60060" y="162098"/>
                  </a:lnTo>
                  <a:lnTo>
                    <a:pt x="56456" y="162318"/>
                  </a:lnTo>
                  <a:lnTo>
                    <a:pt x="109425" y="162318"/>
                  </a:lnTo>
                  <a:lnTo>
                    <a:pt x="121303" y="81707"/>
                  </a:lnTo>
                  <a:close/>
                </a:path>
                <a:path w="132694" h="192900">
                  <a:moveTo>
                    <a:pt x="102024" y="0"/>
                  </a:moveTo>
                  <a:lnTo>
                    <a:pt x="91089" y="70827"/>
                  </a:lnTo>
                  <a:lnTo>
                    <a:pt x="122906" y="70827"/>
                  </a:lnTo>
                  <a:lnTo>
                    <a:pt x="132694" y="4394"/>
                  </a:lnTo>
                  <a:lnTo>
                    <a:pt x="102024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6568" name="object 53"/>
            <p:cNvSpPr>
              <a:spLocks noChangeArrowheads="1"/>
            </p:cNvSpPr>
            <p:nvPr/>
          </p:nvSpPr>
          <p:spPr bwMode="auto">
            <a:xfrm>
              <a:off x="2187459" y="784113"/>
              <a:ext cx="90705" cy="135219"/>
            </a:xfrm>
            <a:custGeom>
              <a:avLst/>
              <a:gdLst>
                <a:gd name="T0" fmla="*/ 18430 w 90705"/>
                <a:gd name="T1" fmla="*/ 106342 h 135219"/>
                <a:gd name="T2" fmla="*/ 0 w 90705"/>
                <a:gd name="T3" fmla="*/ 124701 h 135219"/>
                <a:gd name="T4" fmla="*/ 11614 w 90705"/>
                <a:gd name="T5" fmla="*/ 129990 h 135219"/>
                <a:gd name="T6" fmla="*/ 23855 w 90705"/>
                <a:gd name="T7" fmla="*/ 133526 h 135219"/>
                <a:gd name="T8" fmla="*/ 36503 w 90705"/>
                <a:gd name="T9" fmla="*/ 135219 h 135219"/>
                <a:gd name="T10" fmla="*/ 53097 w 90705"/>
                <a:gd name="T11" fmla="*/ 133487 h 135219"/>
                <a:gd name="T12" fmla="*/ 67298 w 90705"/>
                <a:gd name="T13" fmla="*/ 129163 h 135219"/>
                <a:gd name="T14" fmla="*/ 78622 w 90705"/>
                <a:gd name="T15" fmla="*/ 122257 h 135219"/>
                <a:gd name="T16" fmla="*/ 86585 w 90705"/>
                <a:gd name="T17" fmla="*/ 112779 h 135219"/>
                <a:gd name="T18" fmla="*/ 86865 w 90705"/>
                <a:gd name="T19" fmla="*/ 111963 h 135219"/>
                <a:gd name="T20" fmla="*/ 43040 w 90705"/>
                <a:gd name="T21" fmla="*/ 111963 h 135219"/>
                <a:gd name="T22" fmla="*/ 30378 w 90705"/>
                <a:gd name="T23" fmla="*/ 110586 h 135219"/>
                <a:gd name="T24" fmla="*/ 18430 w 90705"/>
                <a:gd name="T25" fmla="*/ 106342 h 135219"/>
                <a:gd name="T26" fmla="*/ 46126 w 90705"/>
                <a:gd name="T27" fmla="*/ 0 h 135219"/>
                <a:gd name="T28" fmla="*/ 6955 w 90705"/>
                <a:gd name="T29" fmla="*/ 15859 h 135219"/>
                <a:gd name="T30" fmla="*/ 467 w 90705"/>
                <a:gd name="T31" fmla="*/ 27341 h 135219"/>
                <a:gd name="T32" fmla="*/ 2082 w 90705"/>
                <a:gd name="T33" fmla="*/ 44357 h 135219"/>
                <a:gd name="T34" fmla="*/ 29730 w 90705"/>
                <a:gd name="T35" fmla="*/ 76610 h 135219"/>
                <a:gd name="T36" fmla="*/ 46613 w 90705"/>
                <a:gd name="T37" fmla="*/ 82361 h 135219"/>
                <a:gd name="T38" fmla="*/ 53406 w 90705"/>
                <a:gd name="T39" fmla="*/ 85421 h 135219"/>
                <a:gd name="T40" fmla="*/ 58182 w 90705"/>
                <a:gd name="T41" fmla="*/ 89662 h 135219"/>
                <a:gd name="T42" fmla="*/ 60250 w 90705"/>
                <a:gd name="T43" fmla="*/ 95878 h 135219"/>
                <a:gd name="T44" fmla="*/ 60642 w 90705"/>
                <a:gd name="T45" fmla="*/ 106768 h 135219"/>
                <a:gd name="T46" fmla="*/ 52425 w 90705"/>
                <a:gd name="T47" fmla="*/ 111633 h 135219"/>
                <a:gd name="T48" fmla="*/ 43040 w 90705"/>
                <a:gd name="T49" fmla="*/ 111963 h 135219"/>
                <a:gd name="T50" fmla="*/ 86865 w 90705"/>
                <a:gd name="T51" fmla="*/ 111963 h 135219"/>
                <a:gd name="T52" fmla="*/ 90705 w 90705"/>
                <a:gd name="T53" fmla="*/ 100741 h 135219"/>
                <a:gd name="T54" fmla="*/ 88288 w 90705"/>
                <a:gd name="T55" fmla="*/ 85153 h 135219"/>
                <a:gd name="T56" fmla="*/ 82480 w 90705"/>
                <a:gd name="T57" fmla="*/ 73915 h 135219"/>
                <a:gd name="T58" fmla="*/ 74248 w 90705"/>
                <a:gd name="T59" fmla="*/ 66104 h 135219"/>
                <a:gd name="T60" fmla="*/ 64557 w 90705"/>
                <a:gd name="T61" fmla="*/ 60801 h 135219"/>
                <a:gd name="T62" fmla="*/ 54371 w 90705"/>
                <a:gd name="T63" fmla="*/ 57084 h 135219"/>
                <a:gd name="T64" fmla="*/ 44655 w 90705"/>
                <a:gd name="T65" fmla="*/ 54034 h 135219"/>
                <a:gd name="T66" fmla="*/ 36376 w 90705"/>
                <a:gd name="T67" fmla="*/ 50729 h 135219"/>
                <a:gd name="T68" fmla="*/ 30497 w 90705"/>
                <a:gd name="T69" fmla="*/ 46248 h 135219"/>
                <a:gd name="T70" fmla="*/ 27985 w 90705"/>
                <a:gd name="T71" fmla="*/ 39672 h 135219"/>
                <a:gd name="T72" fmla="*/ 33954 w 90705"/>
                <a:gd name="T73" fmla="*/ 27718 h 135219"/>
                <a:gd name="T74" fmla="*/ 46801 w 90705"/>
                <a:gd name="T75" fmla="*/ 23362 h 135219"/>
                <a:gd name="T76" fmla="*/ 77861 w 90705"/>
                <a:gd name="T77" fmla="*/ 23362 h 135219"/>
                <a:gd name="T78" fmla="*/ 88290 w 90705"/>
                <a:gd name="T79" fmla="*/ 12471 h 135219"/>
                <a:gd name="T80" fmla="*/ 77379 w 90705"/>
                <a:gd name="T81" fmla="*/ 6041 h 135219"/>
                <a:gd name="T82" fmla="*/ 64933 w 90705"/>
                <a:gd name="T83" fmla="*/ 1993 h 135219"/>
                <a:gd name="T84" fmla="*/ 52015 w 90705"/>
                <a:gd name="T85" fmla="*/ 154 h 135219"/>
                <a:gd name="T86" fmla="*/ 46126 w 90705"/>
                <a:gd name="T87" fmla="*/ 0 h 135219"/>
                <a:gd name="T88" fmla="*/ 77861 w 90705"/>
                <a:gd name="T89" fmla="*/ 23362 h 135219"/>
                <a:gd name="T90" fmla="*/ 46801 w 90705"/>
                <a:gd name="T91" fmla="*/ 23362 h 135219"/>
                <a:gd name="T92" fmla="*/ 59530 w 90705"/>
                <a:gd name="T93" fmla="*/ 25019 h 135219"/>
                <a:gd name="T94" fmla="*/ 71600 w 90705"/>
                <a:gd name="T95" fmla="*/ 29901 h 135219"/>
                <a:gd name="T96" fmla="*/ 77861 w 90705"/>
                <a:gd name="T97" fmla="*/ 23362 h 135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705" h="135219">
                  <a:moveTo>
                    <a:pt x="18430" y="106342"/>
                  </a:moveTo>
                  <a:lnTo>
                    <a:pt x="0" y="124701"/>
                  </a:lnTo>
                  <a:lnTo>
                    <a:pt x="11614" y="129990"/>
                  </a:lnTo>
                  <a:lnTo>
                    <a:pt x="23855" y="133526"/>
                  </a:lnTo>
                  <a:lnTo>
                    <a:pt x="36503" y="135219"/>
                  </a:lnTo>
                  <a:lnTo>
                    <a:pt x="53097" y="133487"/>
                  </a:lnTo>
                  <a:lnTo>
                    <a:pt x="67298" y="129163"/>
                  </a:lnTo>
                  <a:lnTo>
                    <a:pt x="78622" y="122257"/>
                  </a:lnTo>
                  <a:lnTo>
                    <a:pt x="86585" y="112779"/>
                  </a:lnTo>
                  <a:lnTo>
                    <a:pt x="86865" y="111963"/>
                  </a:lnTo>
                  <a:lnTo>
                    <a:pt x="43040" y="111963"/>
                  </a:lnTo>
                  <a:lnTo>
                    <a:pt x="30378" y="110586"/>
                  </a:lnTo>
                  <a:lnTo>
                    <a:pt x="18430" y="106342"/>
                  </a:lnTo>
                  <a:close/>
                </a:path>
                <a:path w="90705" h="135219">
                  <a:moveTo>
                    <a:pt x="46126" y="0"/>
                  </a:moveTo>
                  <a:lnTo>
                    <a:pt x="6955" y="15859"/>
                  </a:lnTo>
                  <a:lnTo>
                    <a:pt x="467" y="27341"/>
                  </a:lnTo>
                  <a:lnTo>
                    <a:pt x="2082" y="44357"/>
                  </a:lnTo>
                  <a:lnTo>
                    <a:pt x="29730" y="76610"/>
                  </a:lnTo>
                  <a:lnTo>
                    <a:pt x="46613" y="82361"/>
                  </a:lnTo>
                  <a:lnTo>
                    <a:pt x="53406" y="85421"/>
                  </a:lnTo>
                  <a:lnTo>
                    <a:pt x="58182" y="89662"/>
                  </a:lnTo>
                  <a:lnTo>
                    <a:pt x="60250" y="95878"/>
                  </a:lnTo>
                  <a:lnTo>
                    <a:pt x="60642" y="106768"/>
                  </a:lnTo>
                  <a:lnTo>
                    <a:pt x="52425" y="111633"/>
                  </a:lnTo>
                  <a:lnTo>
                    <a:pt x="43040" y="111963"/>
                  </a:lnTo>
                  <a:lnTo>
                    <a:pt x="86865" y="111963"/>
                  </a:lnTo>
                  <a:lnTo>
                    <a:pt x="90705" y="100741"/>
                  </a:lnTo>
                  <a:lnTo>
                    <a:pt x="88288" y="85153"/>
                  </a:lnTo>
                  <a:lnTo>
                    <a:pt x="82480" y="73915"/>
                  </a:lnTo>
                  <a:lnTo>
                    <a:pt x="74248" y="66104"/>
                  </a:lnTo>
                  <a:lnTo>
                    <a:pt x="64557" y="60801"/>
                  </a:lnTo>
                  <a:lnTo>
                    <a:pt x="54371" y="57084"/>
                  </a:lnTo>
                  <a:lnTo>
                    <a:pt x="44655" y="54034"/>
                  </a:lnTo>
                  <a:lnTo>
                    <a:pt x="36376" y="50729"/>
                  </a:lnTo>
                  <a:lnTo>
                    <a:pt x="30497" y="46248"/>
                  </a:lnTo>
                  <a:lnTo>
                    <a:pt x="27985" y="39672"/>
                  </a:lnTo>
                  <a:lnTo>
                    <a:pt x="33954" y="27718"/>
                  </a:lnTo>
                  <a:lnTo>
                    <a:pt x="46801" y="23362"/>
                  </a:lnTo>
                  <a:lnTo>
                    <a:pt x="77861" y="23362"/>
                  </a:lnTo>
                  <a:lnTo>
                    <a:pt x="88290" y="12471"/>
                  </a:lnTo>
                  <a:lnTo>
                    <a:pt x="77379" y="6041"/>
                  </a:lnTo>
                  <a:lnTo>
                    <a:pt x="64933" y="1993"/>
                  </a:lnTo>
                  <a:lnTo>
                    <a:pt x="52015" y="154"/>
                  </a:lnTo>
                  <a:lnTo>
                    <a:pt x="46126" y="0"/>
                  </a:lnTo>
                  <a:close/>
                </a:path>
                <a:path w="90705" h="135219">
                  <a:moveTo>
                    <a:pt x="77861" y="23362"/>
                  </a:moveTo>
                  <a:lnTo>
                    <a:pt x="46801" y="23362"/>
                  </a:lnTo>
                  <a:lnTo>
                    <a:pt x="59530" y="25019"/>
                  </a:lnTo>
                  <a:lnTo>
                    <a:pt x="71600" y="29901"/>
                  </a:lnTo>
                  <a:lnTo>
                    <a:pt x="77861" y="23362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6569" name="object 54"/>
            <p:cNvSpPr>
              <a:spLocks noChangeArrowheads="1"/>
            </p:cNvSpPr>
            <p:nvPr/>
          </p:nvSpPr>
          <p:spPr bwMode="auto">
            <a:xfrm>
              <a:off x="2290534" y="792239"/>
              <a:ext cx="108426" cy="139932"/>
            </a:xfrm>
            <a:custGeom>
              <a:avLst/>
              <a:gdLst>
                <a:gd name="T0" fmla="*/ 65450 w 108426"/>
                <a:gd name="T1" fmla="*/ 119503 h 139932"/>
                <a:gd name="T2" fmla="*/ 81887 w 108426"/>
                <a:gd name="T3" fmla="*/ 139034 h 139932"/>
                <a:gd name="T4" fmla="*/ 104494 w 108426"/>
                <a:gd name="T5" fmla="*/ 137462 h 139932"/>
                <a:gd name="T6" fmla="*/ 100323 w 108426"/>
                <a:gd name="T7" fmla="*/ 119583 h 139932"/>
                <a:gd name="T8" fmla="*/ 105878 w 108426"/>
                <a:gd name="T9" fmla="*/ 24086 h 139932"/>
                <a:gd name="T10" fmla="*/ 65757 w 108426"/>
                <a:gd name="T11" fmla="*/ 24143 h 139932"/>
                <a:gd name="T12" fmla="*/ 77372 w 108426"/>
                <a:gd name="T13" fmla="*/ 43208 h 139932"/>
                <a:gd name="T14" fmla="*/ 53058 w 108426"/>
                <a:gd name="T15" fmla="*/ 52420 h 139932"/>
                <a:gd name="T16" fmla="*/ 1218 w 108426"/>
                <a:gd name="T17" fmla="*/ 80526 h 139932"/>
                <a:gd name="T18" fmla="*/ 2695 w 108426"/>
                <a:gd name="T19" fmla="*/ 108714 h 139932"/>
                <a:gd name="T20" fmla="*/ 18271 w 108426"/>
                <a:gd name="T21" fmla="*/ 125681 h 139932"/>
                <a:gd name="T22" fmla="*/ 42472 w 108426"/>
                <a:gd name="T23" fmla="*/ 129966 h 139932"/>
                <a:gd name="T24" fmla="*/ 65450 w 108426"/>
                <a:gd name="T25" fmla="*/ 119503 h 139932"/>
                <a:gd name="T26" fmla="*/ 95586 w 108426"/>
                <a:gd name="T27" fmla="*/ 118694 h 139932"/>
                <a:gd name="T28" fmla="*/ 93835 w 108426"/>
                <a:gd name="T29" fmla="*/ 108432 h 139932"/>
                <a:gd name="T30" fmla="*/ 43199 w 108426"/>
                <a:gd name="T31" fmla="*/ 108343 h 139932"/>
                <a:gd name="T32" fmla="*/ 27260 w 108426"/>
                <a:gd name="T33" fmla="*/ 99733 h 139932"/>
                <a:gd name="T34" fmla="*/ 32850 w 108426"/>
                <a:gd name="T35" fmla="*/ 81749 h 139932"/>
                <a:gd name="T36" fmla="*/ 56714 w 108426"/>
                <a:gd name="T37" fmla="*/ 72411 h 139932"/>
                <a:gd name="T38" fmla="*/ 105314 w 108426"/>
                <a:gd name="T39" fmla="*/ 54368 h 139932"/>
                <a:gd name="T40" fmla="*/ 106661 w 108426"/>
                <a:gd name="T41" fmla="*/ 48425 h 139932"/>
                <a:gd name="T42" fmla="*/ 107748 w 108426"/>
                <a:gd name="T43" fmla="*/ 29101 h 139932"/>
                <a:gd name="T44" fmla="*/ 108426 w 108426"/>
                <a:gd name="T45" fmla="*/ 117716 h 139932"/>
                <a:gd name="T46" fmla="*/ 100323 w 108426"/>
                <a:gd name="T47" fmla="*/ 119583 h 139932"/>
                <a:gd name="T48" fmla="*/ 108426 w 108426"/>
                <a:gd name="T49" fmla="*/ 117716 h 139932"/>
                <a:gd name="T50" fmla="*/ 56714 w 108426"/>
                <a:gd name="T51" fmla="*/ 72411 h 139932"/>
                <a:gd name="T52" fmla="*/ 58807 w 108426"/>
                <a:gd name="T53" fmla="*/ 105816 h 139932"/>
                <a:gd name="T54" fmla="*/ 93835 w 108426"/>
                <a:gd name="T55" fmla="*/ 108432 h 139932"/>
                <a:gd name="T56" fmla="*/ 96404 w 108426"/>
                <a:gd name="T57" fmla="*/ 95979 h 139932"/>
                <a:gd name="T58" fmla="*/ 101479 w 108426"/>
                <a:gd name="T59" fmla="*/ 72411 h 139932"/>
                <a:gd name="T60" fmla="*/ 67087 w 108426"/>
                <a:gd name="T61" fmla="*/ 0 h 139932"/>
                <a:gd name="T62" fmla="*/ 47600 w 108426"/>
                <a:gd name="T63" fmla="*/ 3338 h 139932"/>
                <a:gd name="T64" fmla="*/ 19207 w 108426"/>
                <a:gd name="T65" fmla="*/ 16112 h 139932"/>
                <a:gd name="T66" fmla="*/ 29991 w 108426"/>
                <a:gd name="T67" fmla="*/ 35420 h 139932"/>
                <a:gd name="T68" fmla="*/ 58504 w 108426"/>
                <a:gd name="T69" fmla="*/ 24086 h 139932"/>
                <a:gd name="T70" fmla="*/ 103317 w 108426"/>
                <a:gd name="T71" fmla="*/ 17223 h 139932"/>
                <a:gd name="T72" fmla="*/ 84469 w 108426"/>
                <a:gd name="T73" fmla="*/ 2748 h 139932"/>
                <a:gd name="T74" fmla="*/ 71024 w 108426"/>
                <a:gd name="T75" fmla="*/ 0 h 139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426" h="139932">
                  <a:moveTo>
                    <a:pt x="99875" y="119503"/>
                  </a:moveTo>
                  <a:lnTo>
                    <a:pt x="65450" y="119503"/>
                  </a:lnTo>
                  <a:lnTo>
                    <a:pt x="70538" y="131775"/>
                  </a:lnTo>
                  <a:lnTo>
                    <a:pt x="81887" y="139034"/>
                  </a:lnTo>
                  <a:lnTo>
                    <a:pt x="92135" y="139932"/>
                  </a:lnTo>
                  <a:lnTo>
                    <a:pt x="104494" y="137462"/>
                  </a:lnTo>
                  <a:lnTo>
                    <a:pt x="108054" y="119583"/>
                  </a:lnTo>
                  <a:lnTo>
                    <a:pt x="100323" y="119583"/>
                  </a:lnTo>
                  <a:lnTo>
                    <a:pt x="99875" y="119503"/>
                  </a:lnTo>
                  <a:close/>
                </a:path>
                <a:path w="108426" h="139932">
                  <a:moveTo>
                    <a:pt x="105878" y="24086"/>
                  </a:moveTo>
                  <a:lnTo>
                    <a:pt x="58504" y="24086"/>
                  </a:lnTo>
                  <a:lnTo>
                    <a:pt x="65757" y="24143"/>
                  </a:lnTo>
                  <a:lnTo>
                    <a:pt x="75681" y="29121"/>
                  </a:lnTo>
                  <a:lnTo>
                    <a:pt x="77372" y="43208"/>
                  </a:lnTo>
                  <a:lnTo>
                    <a:pt x="75812" y="51803"/>
                  </a:lnTo>
                  <a:lnTo>
                    <a:pt x="53058" y="52420"/>
                  </a:lnTo>
                  <a:lnTo>
                    <a:pt x="35184" y="55007"/>
                  </a:lnTo>
                  <a:lnTo>
                    <a:pt x="1218" y="80526"/>
                  </a:lnTo>
                  <a:lnTo>
                    <a:pt x="0" y="95979"/>
                  </a:lnTo>
                  <a:lnTo>
                    <a:pt x="2695" y="108714"/>
                  </a:lnTo>
                  <a:lnTo>
                    <a:pt x="8915" y="118643"/>
                  </a:lnTo>
                  <a:lnTo>
                    <a:pt x="18271" y="125681"/>
                  </a:lnTo>
                  <a:lnTo>
                    <a:pt x="30373" y="129741"/>
                  </a:lnTo>
                  <a:lnTo>
                    <a:pt x="42472" y="129966"/>
                  </a:lnTo>
                  <a:lnTo>
                    <a:pt x="54267" y="126429"/>
                  </a:lnTo>
                  <a:lnTo>
                    <a:pt x="65450" y="119503"/>
                  </a:lnTo>
                  <a:lnTo>
                    <a:pt x="99875" y="119503"/>
                  </a:lnTo>
                  <a:lnTo>
                    <a:pt x="95586" y="118694"/>
                  </a:lnTo>
                  <a:lnTo>
                    <a:pt x="92983" y="113042"/>
                  </a:lnTo>
                  <a:lnTo>
                    <a:pt x="93835" y="108432"/>
                  </a:lnTo>
                  <a:lnTo>
                    <a:pt x="51289" y="108432"/>
                  </a:lnTo>
                  <a:lnTo>
                    <a:pt x="43199" y="108343"/>
                  </a:lnTo>
                  <a:lnTo>
                    <a:pt x="32734" y="106438"/>
                  </a:lnTo>
                  <a:lnTo>
                    <a:pt x="27260" y="99733"/>
                  </a:lnTo>
                  <a:lnTo>
                    <a:pt x="28966" y="90449"/>
                  </a:lnTo>
                  <a:lnTo>
                    <a:pt x="32850" y="81749"/>
                  </a:lnTo>
                  <a:lnTo>
                    <a:pt x="41654" y="75852"/>
                  </a:lnTo>
                  <a:lnTo>
                    <a:pt x="56714" y="72411"/>
                  </a:lnTo>
                  <a:lnTo>
                    <a:pt x="101479" y="72411"/>
                  </a:lnTo>
                  <a:lnTo>
                    <a:pt x="105314" y="54368"/>
                  </a:lnTo>
                  <a:lnTo>
                    <a:pt x="106140" y="51180"/>
                  </a:lnTo>
                  <a:lnTo>
                    <a:pt x="106661" y="48425"/>
                  </a:lnTo>
                  <a:lnTo>
                    <a:pt x="107473" y="43916"/>
                  </a:lnTo>
                  <a:lnTo>
                    <a:pt x="107748" y="29101"/>
                  </a:lnTo>
                  <a:lnTo>
                    <a:pt x="105878" y="24086"/>
                  </a:lnTo>
                  <a:close/>
                </a:path>
                <a:path w="108426" h="139932">
                  <a:moveTo>
                    <a:pt x="108426" y="117716"/>
                  </a:moveTo>
                  <a:lnTo>
                    <a:pt x="102711" y="119240"/>
                  </a:lnTo>
                  <a:lnTo>
                    <a:pt x="100323" y="119583"/>
                  </a:lnTo>
                  <a:lnTo>
                    <a:pt x="108054" y="119583"/>
                  </a:lnTo>
                  <a:lnTo>
                    <a:pt x="108426" y="117716"/>
                  </a:lnTo>
                  <a:close/>
                </a:path>
                <a:path w="108426" h="139932">
                  <a:moveTo>
                    <a:pt x="101479" y="72411"/>
                  </a:moveTo>
                  <a:lnTo>
                    <a:pt x="56714" y="72411"/>
                  </a:lnTo>
                  <a:lnTo>
                    <a:pt x="66135" y="100393"/>
                  </a:lnTo>
                  <a:lnTo>
                    <a:pt x="58807" y="105816"/>
                  </a:lnTo>
                  <a:lnTo>
                    <a:pt x="51289" y="108432"/>
                  </a:lnTo>
                  <a:lnTo>
                    <a:pt x="93835" y="108432"/>
                  </a:lnTo>
                  <a:lnTo>
                    <a:pt x="95243" y="100812"/>
                  </a:lnTo>
                  <a:lnTo>
                    <a:pt x="96404" y="95979"/>
                  </a:lnTo>
                  <a:lnTo>
                    <a:pt x="97644" y="90449"/>
                  </a:lnTo>
                  <a:lnTo>
                    <a:pt x="101479" y="72411"/>
                  </a:lnTo>
                  <a:close/>
                </a:path>
                <a:path w="108426" h="139932">
                  <a:moveTo>
                    <a:pt x="71024" y="0"/>
                  </a:moveTo>
                  <a:lnTo>
                    <a:pt x="67087" y="0"/>
                  </a:lnTo>
                  <a:lnTo>
                    <a:pt x="58162" y="748"/>
                  </a:lnTo>
                  <a:lnTo>
                    <a:pt x="47600" y="3338"/>
                  </a:lnTo>
                  <a:lnTo>
                    <a:pt x="34812" y="8287"/>
                  </a:lnTo>
                  <a:lnTo>
                    <a:pt x="19207" y="16112"/>
                  </a:lnTo>
                  <a:lnTo>
                    <a:pt x="18485" y="16509"/>
                  </a:lnTo>
                  <a:lnTo>
                    <a:pt x="29991" y="35420"/>
                  </a:lnTo>
                  <a:lnTo>
                    <a:pt x="47456" y="27278"/>
                  </a:lnTo>
                  <a:lnTo>
                    <a:pt x="58504" y="24086"/>
                  </a:lnTo>
                  <a:lnTo>
                    <a:pt x="105878" y="24086"/>
                  </a:lnTo>
                  <a:lnTo>
                    <a:pt x="103317" y="17223"/>
                  </a:lnTo>
                  <a:lnTo>
                    <a:pt x="95213" y="8399"/>
                  </a:lnTo>
                  <a:lnTo>
                    <a:pt x="84469" y="2748"/>
                  </a:lnTo>
                  <a:lnTo>
                    <a:pt x="74606" y="444"/>
                  </a:lnTo>
                  <a:lnTo>
                    <a:pt x="71024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6570" name="object 55"/>
            <p:cNvSpPr>
              <a:spLocks noChangeArrowheads="1"/>
            </p:cNvSpPr>
            <p:nvPr/>
          </p:nvSpPr>
          <p:spPr bwMode="auto">
            <a:xfrm>
              <a:off x="2387937" y="818746"/>
              <a:ext cx="156146" cy="185617"/>
            </a:xfrm>
            <a:custGeom>
              <a:avLst/>
              <a:gdLst>
                <a:gd name="T0" fmla="*/ 5384 w 156146"/>
                <a:gd name="T1" fmla="*/ 158127 h 185617"/>
                <a:gd name="T2" fmla="*/ 0 w 156146"/>
                <a:gd name="T3" fmla="*/ 182422 h 185617"/>
                <a:gd name="T4" fmla="*/ 5702 w 156146"/>
                <a:gd name="T5" fmla="*/ 183680 h 185617"/>
                <a:gd name="T6" fmla="*/ 19761 w 156146"/>
                <a:gd name="T7" fmla="*/ 185617 h 185617"/>
                <a:gd name="T8" fmla="*/ 31852 w 156146"/>
                <a:gd name="T9" fmla="*/ 184770 h 185617"/>
                <a:gd name="T10" fmla="*/ 42395 w 156146"/>
                <a:gd name="T11" fmla="*/ 181274 h 185617"/>
                <a:gd name="T12" fmla="*/ 51813 w 156146"/>
                <a:gd name="T13" fmla="*/ 175267 h 185617"/>
                <a:gd name="T14" fmla="*/ 60530 w 156146"/>
                <a:gd name="T15" fmla="*/ 166883 h 185617"/>
                <a:gd name="T16" fmla="*/ 66075 w 156146"/>
                <a:gd name="T17" fmla="*/ 159901 h 185617"/>
                <a:gd name="T18" fmla="*/ 15382 w 156146"/>
                <a:gd name="T19" fmla="*/ 159901 h 185617"/>
                <a:gd name="T20" fmla="*/ 5384 w 156146"/>
                <a:gd name="T21" fmla="*/ 158127 h 185617"/>
                <a:gd name="T22" fmla="*/ 69278 w 156146"/>
                <a:gd name="T23" fmla="*/ 0 h 185617"/>
                <a:gd name="T24" fmla="*/ 37096 w 156146"/>
                <a:gd name="T25" fmla="*/ 1993 h 185617"/>
                <a:gd name="T26" fmla="*/ 52743 w 156146"/>
                <a:gd name="T27" fmla="*/ 131127 h 185617"/>
                <a:gd name="T28" fmla="*/ 39573 w 156146"/>
                <a:gd name="T29" fmla="*/ 148259 h 185617"/>
                <a:gd name="T30" fmla="*/ 26787 w 156146"/>
                <a:gd name="T31" fmla="*/ 158169 h 185617"/>
                <a:gd name="T32" fmla="*/ 15382 w 156146"/>
                <a:gd name="T33" fmla="*/ 159901 h 185617"/>
                <a:gd name="T34" fmla="*/ 66075 w 156146"/>
                <a:gd name="T35" fmla="*/ 159901 h 185617"/>
                <a:gd name="T36" fmla="*/ 68967 w 156146"/>
                <a:gd name="T37" fmla="*/ 156260 h 185617"/>
                <a:gd name="T38" fmla="*/ 109423 w 156146"/>
                <a:gd name="T39" fmla="*/ 96913 h 185617"/>
                <a:gd name="T40" fmla="*/ 76720 w 156146"/>
                <a:gd name="T41" fmla="*/ 96913 h 185617"/>
                <a:gd name="T42" fmla="*/ 76225 w 156146"/>
                <a:gd name="T43" fmla="*/ 96786 h 185617"/>
                <a:gd name="T44" fmla="*/ 69278 w 156146"/>
                <a:gd name="T45" fmla="*/ 0 h 185617"/>
                <a:gd name="T46" fmla="*/ 129311 w 156146"/>
                <a:gd name="T47" fmla="*/ 13322 h 185617"/>
                <a:gd name="T48" fmla="*/ 76720 w 156146"/>
                <a:gd name="T49" fmla="*/ 96913 h 185617"/>
                <a:gd name="T50" fmla="*/ 109423 w 156146"/>
                <a:gd name="T51" fmla="*/ 96913 h 185617"/>
                <a:gd name="T52" fmla="*/ 156146 w 156146"/>
                <a:gd name="T53" fmla="*/ 28371 h 185617"/>
                <a:gd name="T54" fmla="*/ 129311 w 156146"/>
                <a:gd name="T55" fmla="*/ 13322 h 185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146" h="185617">
                  <a:moveTo>
                    <a:pt x="5384" y="158127"/>
                  </a:moveTo>
                  <a:lnTo>
                    <a:pt x="0" y="182422"/>
                  </a:lnTo>
                  <a:lnTo>
                    <a:pt x="5702" y="183680"/>
                  </a:lnTo>
                  <a:lnTo>
                    <a:pt x="19761" y="185617"/>
                  </a:lnTo>
                  <a:lnTo>
                    <a:pt x="31852" y="184770"/>
                  </a:lnTo>
                  <a:lnTo>
                    <a:pt x="42395" y="181274"/>
                  </a:lnTo>
                  <a:lnTo>
                    <a:pt x="51813" y="175267"/>
                  </a:lnTo>
                  <a:lnTo>
                    <a:pt x="60530" y="166883"/>
                  </a:lnTo>
                  <a:lnTo>
                    <a:pt x="66075" y="159901"/>
                  </a:lnTo>
                  <a:lnTo>
                    <a:pt x="15382" y="159901"/>
                  </a:lnTo>
                  <a:lnTo>
                    <a:pt x="5384" y="158127"/>
                  </a:lnTo>
                  <a:close/>
                </a:path>
                <a:path w="156146" h="185617">
                  <a:moveTo>
                    <a:pt x="69278" y="0"/>
                  </a:moveTo>
                  <a:lnTo>
                    <a:pt x="37096" y="1993"/>
                  </a:lnTo>
                  <a:lnTo>
                    <a:pt x="52743" y="131127"/>
                  </a:lnTo>
                  <a:lnTo>
                    <a:pt x="39573" y="148259"/>
                  </a:lnTo>
                  <a:lnTo>
                    <a:pt x="26787" y="158169"/>
                  </a:lnTo>
                  <a:lnTo>
                    <a:pt x="15382" y="159901"/>
                  </a:lnTo>
                  <a:lnTo>
                    <a:pt x="66075" y="159901"/>
                  </a:lnTo>
                  <a:lnTo>
                    <a:pt x="68967" y="156260"/>
                  </a:lnTo>
                  <a:lnTo>
                    <a:pt x="109423" y="96913"/>
                  </a:lnTo>
                  <a:lnTo>
                    <a:pt x="76720" y="96913"/>
                  </a:lnTo>
                  <a:lnTo>
                    <a:pt x="76225" y="96786"/>
                  </a:lnTo>
                  <a:lnTo>
                    <a:pt x="69278" y="0"/>
                  </a:lnTo>
                  <a:close/>
                </a:path>
                <a:path w="156146" h="185617">
                  <a:moveTo>
                    <a:pt x="129311" y="13322"/>
                  </a:moveTo>
                  <a:lnTo>
                    <a:pt x="76720" y="96913"/>
                  </a:lnTo>
                  <a:lnTo>
                    <a:pt x="109423" y="96913"/>
                  </a:lnTo>
                  <a:lnTo>
                    <a:pt x="156146" y="28371"/>
                  </a:lnTo>
                  <a:lnTo>
                    <a:pt x="129311" y="13322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447800"/>
            <a:ext cx="4881563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矩形 2"/>
          <p:cNvSpPr>
            <a:spLocks noChangeArrowheads="1"/>
          </p:cNvSpPr>
          <p:nvPr/>
        </p:nvSpPr>
        <p:spPr bwMode="auto">
          <a:xfrm>
            <a:off x="2362200" y="4953000"/>
            <a:ext cx="4503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0070C0"/>
                </a:solidFill>
              </a:rPr>
              <a:t>What happens?</a:t>
            </a:r>
            <a:endParaRPr lang="zh-CN" altLang="en-US" sz="4800">
              <a:solidFill>
                <a:srgbClr val="0070C0"/>
              </a:solidFill>
            </a:endParaRPr>
          </a:p>
        </p:txBody>
      </p:sp>
      <p:grpSp>
        <p:nvGrpSpPr>
          <p:cNvPr id="67587" name="组合 117"/>
          <p:cNvGrpSpPr/>
          <p:nvPr/>
        </p:nvGrpSpPr>
        <p:grpSpPr bwMode="auto">
          <a:xfrm>
            <a:off x="228600" y="304800"/>
            <a:ext cx="3581400" cy="990600"/>
            <a:chOff x="461651" y="569696"/>
            <a:chExt cx="2082432" cy="543741"/>
          </a:xfrm>
        </p:grpSpPr>
        <p:sp>
          <p:nvSpPr>
            <p:cNvPr id="67588" name="object 49"/>
            <p:cNvSpPr>
              <a:spLocks noChangeArrowheads="1"/>
            </p:cNvSpPr>
            <p:nvPr/>
          </p:nvSpPr>
          <p:spPr bwMode="auto">
            <a:xfrm>
              <a:off x="461651" y="569696"/>
              <a:ext cx="1201861" cy="543741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67589" name="object 50"/>
            <p:cNvSpPr>
              <a:spLocks noChangeArrowheads="1"/>
            </p:cNvSpPr>
            <p:nvPr/>
          </p:nvSpPr>
          <p:spPr bwMode="auto">
            <a:xfrm>
              <a:off x="1738262" y="777411"/>
              <a:ext cx="113740" cy="136717"/>
            </a:xfrm>
            <a:custGeom>
              <a:avLst/>
              <a:gdLst>
                <a:gd name="T0" fmla="*/ 55028 w 113740"/>
                <a:gd name="T1" fmla="*/ 27351 h 136717"/>
                <a:gd name="T2" fmla="*/ 63864 w 113740"/>
                <a:gd name="T3" fmla="*/ 49606 h 136717"/>
                <a:gd name="T4" fmla="*/ 0 w 113740"/>
                <a:gd name="T5" fmla="*/ 96207 h 136717"/>
                <a:gd name="T6" fmla="*/ 9634 w 113740"/>
                <a:gd name="T7" fmla="*/ 124777 h 136717"/>
                <a:gd name="T8" fmla="*/ 30529 w 113740"/>
                <a:gd name="T9" fmla="*/ 136717 h 136717"/>
                <a:gd name="T10" fmla="*/ 59124 w 113740"/>
                <a:gd name="T11" fmla="*/ 129849 h 136717"/>
                <a:gd name="T12" fmla="*/ 113688 w 113740"/>
                <a:gd name="T13" fmla="*/ 122827 h 136717"/>
                <a:gd name="T14" fmla="*/ 36242 w 113740"/>
                <a:gd name="T15" fmla="*/ 113093 h 136717"/>
                <a:gd name="T16" fmla="*/ 30080 w 113740"/>
                <a:gd name="T17" fmla="*/ 107556 h 136717"/>
                <a:gd name="T18" fmla="*/ 30532 w 113740"/>
                <a:gd name="T19" fmla="*/ 90472 h 136717"/>
                <a:gd name="T20" fmla="*/ 49127 w 113740"/>
                <a:gd name="T21" fmla="*/ 75522 h 136717"/>
                <a:gd name="T22" fmla="*/ 92934 w 113740"/>
                <a:gd name="T23" fmla="*/ 44043 h 136717"/>
                <a:gd name="T24" fmla="*/ 92198 w 113740"/>
                <a:gd name="T25" fmla="*/ 33413 h 136717"/>
                <a:gd name="T26" fmla="*/ 113688 w 113740"/>
                <a:gd name="T27" fmla="*/ 122827 h 136717"/>
                <a:gd name="T28" fmla="*/ 78855 w 113740"/>
                <a:gd name="T29" fmla="*/ 128407 h 136717"/>
                <a:gd name="T30" fmla="*/ 102614 w 113740"/>
                <a:gd name="T31" fmla="*/ 130072 h 136717"/>
                <a:gd name="T32" fmla="*/ 113688 w 113740"/>
                <a:gd name="T33" fmla="*/ 122827 h 136717"/>
                <a:gd name="T34" fmla="*/ 49127 w 113740"/>
                <a:gd name="T35" fmla="*/ 75522 h 136717"/>
                <a:gd name="T36" fmla="*/ 61210 w 113740"/>
                <a:gd name="T37" fmla="*/ 107556 h 136717"/>
                <a:gd name="T38" fmla="*/ 46922 w 113740"/>
                <a:gd name="T39" fmla="*/ 112991 h 136717"/>
                <a:gd name="T40" fmla="*/ 113442 w 113740"/>
                <a:gd name="T41" fmla="*/ 113093 h 136717"/>
                <a:gd name="T42" fmla="*/ 101126 w 113740"/>
                <a:gd name="T43" fmla="*/ 108610 h 136717"/>
                <a:gd name="T44" fmla="*/ 96405 w 113740"/>
                <a:gd name="T45" fmla="*/ 96207 h 136717"/>
                <a:gd name="T46" fmla="*/ 95411 w 113740"/>
                <a:gd name="T47" fmla="*/ 80822 h 136717"/>
                <a:gd name="T48" fmla="*/ 113216 w 113740"/>
                <a:gd name="T49" fmla="*/ 104139 h 136717"/>
                <a:gd name="T50" fmla="*/ 105914 w 113740"/>
                <a:gd name="T51" fmla="*/ 108153 h 136717"/>
                <a:gd name="T52" fmla="*/ 101126 w 113740"/>
                <a:gd name="T53" fmla="*/ 108610 h 136717"/>
                <a:gd name="T54" fmla="*/ 113216 w 113740"/>
                <a:gd name="T55" fmla="*/ 104139 h 136717"/>
                <a:gd name="T56" fmla="*/ 11558 w 113740"/>
                <a:gd name="T57" fmla="*/ 19767 h 136717"/>
                <a:gd name="T58" fmla="*/ 30137 w 113740"/>
                <a:gd name="T59" fmla="*/ 33559 h 136717"/>
                <a:gd name="T60" fmla="*/ 55028 w 113740"/>
                <a:gd name="T61" fmla="*/ 27351 h 136717"/>
                <a:gd name="T62" fmla="*/ 87901 w 113740"/>
                <a:gd name="T63" fmla="*/ 18026 h 136717"/>
                <a:gd name="T64" fmla="*/ 67709 w 113740"/>
                <a:gd name="T65" fmla="*/ 1551 h 136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740" h="136717">
                  <a:moveTo>
                    <a:pt x="90505" y="27351"/>
                  </a:moveTo>
                  <a:lnTo>
                    <a:pt x="55028" y="27351"/>
                  </a:lnTo>
                  <a:lnTo>
                    <a:pt x="62127" y="35683"/>
                  </a:lnTo>
                  <a:lnTo>
                    <a:pt x="63864" y="49606"/>
                  </a:lnTo>
                  <a:lnTo>
                    <a:pt x="26378" y="63385"/>
                  </a:lnTo>
                  <a:lnTo>
                    <a:pt x="0" y="96207"/>
                  </a:lnTo>
                  <a:lnTo>
                    <a:pt x="3183" y="112622"/>
                  </a:lnTo>
                  <a:lnTo>
                    <a:pt x="9634" y="124777"/>
                  </a:lnTo>
                  <a:lnTo>
                    <a:pt x="18901" y="132774"/>
                  </a:lnTo>
                  <a:lnTo>
                    <a:pt x="30529" y="136717"/>
                  </a:lnTo>
                  <a:lnTo>
                    <a:pt x="47028" y="134577"/>
                  </a:lnTo>
                  <a:lnTo>
                    <a:pt x="59124" y="129849"/>
                  </a:lnTo>
                  <a:lnTo>
                    <a:pt x="68016" y="122827"/>
                  </a:lnTo>
                  <a:lnTo>
                    <a:pt x="113688" y="122827"/>
                  </a:lnTo>
                  <a:lnTo>
                    <a:pt x="113442" y="113093"/>
                  </a:lnTo>
                  <a:lnTo>
                    <a:pt x="36242" y="113093"/>
                  </a:lnTo>
                  <a:lnTo>
                    <a:pt x="30194" y="108280"/>
                  </a:lnTo>
                  <a:lnTo>
                    <a:pt x="30080" y="107556"/>
                  </a:lnTo>
                  <a:lnTo>
                    <a:pt x="29320" y="99618"/>
                  </a:lnTo>
                  <a:lnTo>
                    <a:pt x="30532" y="90472"/>
                  </a:lnTo>
                  <a:lnTo>
                    <a:pt x="36784" y="82662"/>
                  </a:lnTo>
                  <a:lnTo>
                    <a:pt x="49127" y="75522"/>
                  </a:lnTo>
                  <a:lnTo>
                    <a:pt x="95054" y="75522"/>
                  </a:lnTo>
                  <a:lnTo>
                    <a:pt x="92934" y="44043"/>
                  </a:lnTo>
                  <a:lnTo>
                    <a:pt x="92896" y="40741"/>
                  </a:lnTo>
                  <a:lnTo>
                    <a:pt x="92198" y="33413"/>
                  </a:lnTo>
                  <a:lnTo>
                    <a:pt x="90505" y="27351"/>
                  </a:lnTo>
                  <a:close/>
                </a:path>
                <a:path w="113740" h="136717">
                  <a:moveTo>
                    <a:pt x="113688" y="122827"/>
                  </a:moveTo>
                  <a:lnTo>
                    <a:pt x="68016" y="122827"/>
                  </a:lnTo>
                  <a:lnTo>
                    <a:pt x="78855" y="128407"/>
                  </a:lnTo>
                  <a:lnTo>
                    <a:pt x="91130" y="131758"/>
                  </a:lnTo>
                  <a:lnTo>
                    <a:pt x="102614" y="130072"/>
                  </a:lnTo>
                  <a:lnTo>
                    <a:pt x="113740" y="124896"/>
                  </a:lnTo>
                  <a:lnTo>
                    <a:pt x="113688" y="122827"/>
                  </a:lnTo>
                  <a:close/>
                </a:path>
                <a:path w="113740" h="136717">
                  <a:moveTo>
                    <a:pt x="95054" y="75522"/>
                  </a:moveTo>
                  <a:lnTo>
                    <a:pt x="49127" y="75522"/>
                  </a:lnTo>
                  <a:lnTo>
                    <a:pt x="67788" y="99009"/>
                  </a:lnTo>
                  <a:lnTo>
                    <a:pt x="61210" y="107556"/>
                  </a:lnTo>
                  <a:lnTo>
                    <a:pt x="53234" y="112382"/>
                  </a:lnTo>
                  <a:lnTo>
                    <a:pt x="46922" y="112991"/>
                  </a:lnTo>
                  <a:lnTo>
                    <a:pt x="36242" y="113093"/>
                  </a:lnTo>
                  <a:lnTo>
                    <a:pt x="113442" y="113093"/>
                  </a:lnTo>
                  <a:lnTo>
                    <a:pt x="113329" y="108610"/>
                  </a:lnTo>
                  <a:lnTo>
                    <a:pt x="101126" y="108610"/>
                  </a:lnTo>
                  <a:lnTo>
                    <a:pt x="97100" y="103873"/>
                  </a:lnTo>
                  <a:lnTo>
                    <a:pt x="96405" y="96207"/>
                  </a:lnTo>
                  <a:lnTo>
                    <a:pt x="95932" y="91503"/>
                  </a:lnTo>
                  <a:lnTo>
                    <a:pt x="95411" y="80822"/>
                  </a:lnTo>
                  <a:lnTo>
                    <a:pt x="95054" y="75522"/>
                  </a:lnTo>
                  <a:close/>
                </a:path>
                <a:path w="113740" h="136717">
                  <a:moveTo>
                    <a:pt x="113216" y="104139"/>
                  </a:moveTo>
                  <a:lnTo>
                    <a:pt x="108124" y="107175"/>
                  </a:lnTo>
                  <a:lnTo>
                    <a:pt x="105914" y="108153"/>
                  </a:lnTo>
                  <a:lnTo>
                    <a:pt x="104403" y="108280"/>
                  </a:lnTo>
                  <a:lnTo>
                    <a:pt x="101126" y="108610"/>
                  </a:lnTo>
                  <a:lnTo>
                    <a:pt x="113329" y="108610"/>
                  </a:lnTo>
                  <a:lnTo>
                    <a:pt x="113216" y="104139"/>
                  </a:lnTo>
                  <a:close/>
                </a:path>
                <a:path w="113740" h="136717">
                  <a:moveTo>
                    <a:pt x="55101" y="0"/>
                  </a:moveTo>
                  <a:lnTo>
                    <a:pt x="11558" y="19767"/>
                  </a:lnTo>
                  <a:lnTo>
                    <a:pt x="15325" y="46329"/>
                  </a:lnTo>
                  <a:lnTo>
                    <a:pt x="30137" y="33559"/>
                  </a:lnTo>
                  <a:lnTo>
                    <a:pt x="39984" y="27514"/>
                  </a:lnTo>
                  <a:lnTo>
                    <a:pt x="55028" y="27351"/>
                  </a:lnTo>
                  <a:lnTo>
                    <a:pt x="90505" y="27351"/>
                  </a:lnTo>
                  <a:lnTo>
                    <a:pt x="87901" y="18026"/>
                  </a:lnTo>
                  <a:lnTo>
                    <a:pt x="79297" y="7475"/>
                  </a:lnTo>
                  <a:lnTo>
                    <a:pt x="67709" y="1551"/>
                  </a:lnTo>
                  <a:lnTo>
                    <a:pt x="55101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7590" name="object 51"/>
            <p:cNvSpPr>
              <a:spLocks noChangeArrowheads="1"/>
            </p:cNvSpPr>
            <p:nvPr/>
          </p:nvSpPr>
          <p:spPr bwMode="auto">
            <a:xfrm>
              <a:off x="1862305" y="770177"/>
              <a:ext cx="113906" cy="136385"/>
            </a:xfrm>
            <a:custGeom>
              <a:avLst/>
              <a:gdLst>
                <a:gd name="T0" fmla="*/ 30416 w 113906"/>
                <a:gd name="T1" fmla="*/ 6490 h 136385"/>
                <a:gd name="T2" fmla="*/ 0 w 113906"/>
                <a:gd name="T3" fmla="*/ 8547 h 136385"/>
                <a:gd name="T4" fmla="*/ 7442 w 113906"/>
                <a:gd name="T5" fmla="*/ 136385 h 136385"/>
                <a:gd name="T6" fmla="*/ 38366 w 113906"/>
                <a:gd name="T7" fmla="*/ 134277 h 136385"/>
                <a:gd name="T8" fmla="*/ 32956 w 113906"/>
                <a:gd name="T9" fmla="*/ 47561 h 136385"/>
                <a:gd name="T10" fmla="*/ 42504 w 113906"/>
                <a:gd name="T11" fmla="*/ 37987 h 136385"/>
                <a:gd name="T12" fmla="*/ 53396 w 113906"/>
                <a:gd name="T13" fmla="*/ 30645 h 136385"/>
                <a:gd name="T14" fmla="*/ 107378 w 113906"/>
                <a:gd name="T15" fmla="*/ 30645 h 136385"/>
                <a:gd name="T16" fmla="*/ 106504 w 113906"/>
                <a:gd name="T17" fmla="*/ 24877 h 136385"/>
                <a:gd name="T18" fmla="*/ 105260 w 113906"/>
                <a:gd name="T19" fmla="*/ 21958 h 136385"/>
                <a:gd name="T20" fmla="*/ 31483 w 113906"/>
                <a:gd name="T21" fmla="*/ 21958 h 136385"/>
                <a:gd name="T22" fmla="*/ 30416 w 113906"/>
                <a:gd name="T23" fmla="*/ 6490 h 136385"/>
                <a:gd name="T24" fmla="*/ 107378 w 113906"/>
                <a:gd name="T25" fmla="*/ 30645 h 136385"/>
                <a:gd name="T26" fmla="*/ 53396 w 113906"/>
                <a:gd name="T27" fmla="*/ 30645 h 136385"/>
                <a:gd name="T28" fmla="*/ 69383 w 113906"/>
                <a:gd name="T29" fmla="*/ 31134 h 136385"/>
                <a:gd name="T30" fmla="*/ 76469 w 113906"/>
                <a:gd name="T31" fmla="*/ 38936 h 136385"/>
                <a:gd name="T32" fmla="*/ 77939 w 113906"/>
                <a:gd name="T33" fmla="*/ 53686 h 136385"/>
                <a:gd name="T34" fmla="*/ 79027 w 113906"/>
                <a:gd name="T35" fmla="*/ 66579 h 136385"/>
                <a:gd name="T36" fmla="*/ 79855 w 113906"/>
                <a:gd name="T37" fmla="*/ 78426 h 136385"/>
                <a:gd name="T38" fmla="*/ 82956 w 113906"/>
                <a:gd name="T39" fmla="*/ 131242 h 136385"/>
                <a:gd name="T40" fmla="*/ 113906 w 113906"/>
                <a:gd name="T41" fmla="*/ 129133 h 136385"/>
                <a:gd name="T42" fmla="*/ 110286 w 113906"/>
                <a:gd name="T43" fmla="*/ 64935 h 136385"/>
                <a:gd name="T44" fmla="*/ 108867 w 113906"/>
                <a:gd name="T45" fmla="*/ 40479 h 136385"/>
                <a:gd name="T46" fmla="*/ 107378 w 113906"/>
                <a:gd name="T47" fmla="*/ 30645 h 136385"/>
                <a:gd name="T48" fmla="*/ 77800 w 113906"/>
                <a:gd name="T49" fmla="*/ 0 h 136385"/>
                <a:gd name="T50" fmla="*/ 36839 w 113906"/>
                <a:gd name="T51" fmla="*/ 16361 h 136385"/>
                <a:gd name="T52" fmla="*/ 31483 w 113906"/>
                <a:gd name="T53" fmla="*/ 21958 h 136385"/>
                <a:gd name="T54" fmla="*/ 105260 w 113906"/>
                <a:gd name="T55" fmla="*/ 21958 h 136385"/>
                <a:gd name="T56" fmla="*/ 101124 w 113906"/>
                <a:gd name="T57" fmla="*/ 12254 h 136385"/>
                <a:gd name="T58" fmla="*/ 91848 w 113906"/>
                <a:gd name="T59" fmla="*/ 3623 h 136385"/>
                <a:gd name="T60" fmla="*/ 77800 w 113906"/>
                <a:gd name="T61" fmla="*/ 0 h 136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906" h="136385">
                  <a:moveTo>
                    <a:pt x="30416" y="6490"/>
                  </a:moveTo>
                  <a:lnTo>
                    <a:pt x="0" y="8547"/>
                  </a:lnTo>
                  <a:lnTo>
                    <a:pt x="7442" y="136385"/>
                  </a:lnTo>
                  <a:lnTo>
                    <a:pt x="38366" y="134277"/>
                  </a:lnTo>
                  <a:lnTo>
                    <a:pt x="32956" y="47561"/>
                  </a:lnTo>
                  <a:lnTo>
                    <a:pt x="42504" y="37987"/>
                  </a:lnTo>
                  <a:lnTo>
                    <a:pt x="53396" y="30645"/>
                  </a:lnTo>
                  <a:lnTo>
                    <a:pt x="107378" y="30645"/>
                  </a:lnTo>
                  <a:lnTo>
                    <a:pt x="106504" y="24877"/>
                  </a:lnTo>
                  <a:lnTo>
                    <a:pt x="105260" y="21958"/>
                  </a:lnTo>
                  <a:lnTo>
                    <a:pt x="31483" y="21958"/>
                  </a:lnTo>
                  <a:lnTo>
                    <a:pt x="30416" y="6490"/>
                  </a:lnTo>
                  <a:close/>
                </a:path>
                <a:path w="113906" h="136385">
                  <a:moveTo>
                    <a:pt x="107378" y="30645"/>
                  </a:moveTo>
                  <a:lnTo>
                    <a:pt x="53396" y="30645"/>
                  </a:lnTo>
                  <a:lnTo>
                    <a:pt x="69383" y="31134"/>
                  </a:lnTo>
                  <a:lnTo>
                    <a:pt x="76469" y="38936"/>
                  </a:lnTo>
                  <a:lnTo>
                    <a:pt x="77939" y="53686"/>
                  </a:lnTo>
                  <a:lnTo>
                    <a:pt x="79027" y="66579"/>
                  </a:lnTo>
                  <a:lnTo>
                    <a:pt x="79855" y="78426"/>
                  </a:lnTo>
                  <a:lnTo>
                    <a:pt x="82956" y="131242"/>
                  </a:lnTo>
                  <a:lnTo>
                    <a:pt x="113906" y="129133"/>
                  </a:lnTo>
                  <a:lnTo>
                    <a:pt x="110286" y="64935"/>
                  </a:lnTo>
                  <a:lnTo>
                    <a:pt x="108867" y="40479"/>
                  </a:lnTo>
                  <a:lnTo>
                    <a:pt x="107378" y="30645"/>
                  </a:lnTo>
                  <a:close/>
                </a:path>
                <a:path w="113906" h="136385">
                  <a:moveTo>
                    <a:pt x="77800" y="0"/>
                  </a:moveTo>
                  <a:lnTo>
                    <a:pt x="36839" y="16361"/>
                  </a:lnTo>
                  <a:lnTo>
                    <a:pt x="31483" y="21958"/>
                  </a:lnTo>
                  <a:lnTo>
                    <a:pt x="105260" y="21958"/>
                  </a:lnTo>
                  <a:lnTo>
                    <a:pt x="101124" y="12254"/>
                  </a:lnTo>
                  <a:lnTo>
                    <a:pt x="91848" y="3623"/>
                  </a:lnTo>
                  <a:lnTo>
                    <a:pt x="77800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7591" name="object 52"/>
            <p:cNvSpPr>
              <a:spLocks noChangeArrowheads="1"/>
            </p:cNvSpPr>
            <p:nvPr/>
          </p:nvSpPr>
          <p:spPr bwMode="auto">
            <a:xfrm>
              <a:off x="1992942" y="733521"/>
              <a:ext cx="132694" cy="192900"/>
            </a:xfrm>
            <a:custGeom>
              <a:avLst/>
              <a:gdLst>
                <a:gd name="T0" fmla="*/ 107574 w 132694"/>
                <a:gd name="T1" fmla="*/ 174878 h 192900"/>
                <a:gd name="T2" fmla="*/ 77474 w 132694"/>
                <a:gd name="T3" fmla="*/ 174878 h 192900"/>
                <a:gd name="T4" fmla="*/ 75506 w 132694"/>
                <a:gd name="T5" fmla="*/ 188709 h 192900"/>
                <a:gd name="T6" fmla="*/ 104919 w 132694"/>
                <a:gd name="T7" fmla="*/ 192900 h 192900"/>
                <a:gd name="T8" fmla="*/ 107574 w 132694"/>
                <a:gd name="T9" fmla="*/ 174878 h 192900"/>
                <a:gd name="T10" fmla="*/ 54791 w 132694"/>
                <a:gd name="T11" fmla="*/ 55107 h 192900"/>
                <a:gd name="T12" fmla="*/ 12435 w 132694"/>
                <a:gd name="T13" fmla="*/ 80240 h 192900"/>
                <a:gd name="T14" fmla="*/ 0 w 132694"/>
                <a:gd name="T15" fmla="*/ 121085 h 192900"/>
                <a:gd name="T16" fmla="*/ 568 w 132694"/>
                <a:gd name="T17" fmla="*/ 136784 h 192900"/>
                <a:gd name="T18" fmla="*/ 22718 w 132694"/>
                <a:gd name="T19" fmla="*/ 179245 h 192900"/>
                <a:gd name="T20" fmla="*/ 48953 w 132694"/>
                <a:gd name="T21" fmla="*/ 186041 h 192900"/>
                <a:gd name="T22" fmla="*/ 61749 w 132694"/>
                <a:gd name="T23" fmla="*/ 184261 h 192900"/>
                <a:gd name="T24" fmla="*/ 71298 w 132694"/>
                <a:gd name="T25" fmla="*/ 179810 h 192900"/>
                <a:gd name="T26" fmla="*/ 77474 w 132694"/>
                <a:gd name="T27" fmla="*/ 174878 h 192900"/>
                <a:gd name="T28" fmla="*/ 107574 w 132694"/>
                <a:gd name="T29" fmla="*/ 174878 h 192900"/>
                <a:gd name="T30" fmla="*/ 109425 w 132694"/>
                <a:gd name="T31" fmla="*/ 162318 h 192900"/>
                <a:gd name="T32" fmla="*/ 56456 w 132694"/>
                <a:gd name="T33" fmla="*/ 162318 h 192900"/>
                <a:gd name="T34" fmla="*/ 54932 w 132694"/>
                <a:gd name="T35" fmla="*/ 162153 h 192900"/>
                <a:gd name="T36" fmla="*/ 43852 w 132694"/>
                <a:gd name="T37" fmla="*/ 157908 h 192900"/>
                <a:gd name="T38" fmla="*/ 35617 w 132694"/>
                <a:gd name="T39" fmla="*/ 149294 h 192900"/>
                <a:gd name="T40" fmla="*/ 30740 w 132694"/>
                <a:gd name="T41" fmla="*/ 137151 h 192900"/>
                <a:gd name="T42" fmla="*/ 29736 w 132694"/>
                <a:gd name="T43" fmla="*/ 122318 h 192900"/>
                <a:gd name="T44" fmla="*/ 34010 w 132694"/>
                <a:gd name="T45" fmla="*/ 105582 h 192900"/>
                <a:gd name="T46" fmla="*/ 41085 w 132694"/>
                <a:gd name="T47" fmla="*/ 93206 h 192900"/>
                <a:gd name="T48" fmla="*/ 50166 w 132694"/>
                <a:gd name="T49" fmla="*/ 85232 h 192900"/>
                <a:gd name="T50" fmla="*/ 60460 w 132694"/>
                <a:gd name="T51" fmla="*/ 81707 h 192900"/>
                <a:gd name="T52" fmla="*/ 121303 w 132694"/>
                <a:gd name="T53" fmla="*/ 81707 h 192900"/>
                <a:gd name="T54" fmla="*/ 122906 w 132694"/>
                <a:gd name="T55" fmla="*/ 70827 h 192900"/>
                <a:gd name="T56" fmla="*/ 91089 w 132694"/>
                <a:gd name="T57" fmla="*/ 70827 h 192900"/>
                <a:gd name="T58" fmla="*/ 90594 w 132694"/>
                <a:gd name="T59" fmla="*/ 70751 h 192900"/>
                <a:gd name="T60" fmla="*/ 81371 w 132694"/>
                <a:gd name="T61" fmla="*/ 60957 h 192900"/>
                <a:gd name="T62" fmla="*/ 69514 w 132694"/>
                <a:gd name="T63" fmla="*/ 55724 h 192900"/>
                <a:gd name="T64" fmla="*/ 54791 w 132694"/>
                <a:gd name="T65" fmla="*/ 55107 h 192900"/>
                <a:gd name="T66" fmla="*/ 121303 w 132694"/>
                <a:gd name="T67" fmla="*/ 81707 h 192900"/>
                <a:gd name="T68" fmla="*/ 60460 w 132694"/>
                <a:gd name="T69" fmla="*/ 81707 h 192900"/>
                <a:gd name="T70" fmla="*/ 76954 w 132694"/>
                <a:gd name="T71" fmla="*/ 86181 h 192900"/>
                <a:gd name="T72" fmla="*/ 85198 w 132694"/>
                <a:gd name="T73" fmla="*/ 93496 h 192900"/>
                <a:gd name="T74" fmla="*/ 79926 w 132694"/>
                <a:gd name="T75" fmla="*/ 145415 h 192900"/>
                <a:gd name="T76" fmla="*/ 72087 w 132694"/>
                <a:gd name="T77" fmla="*/ 156562 h 192900"/>
                <a:gd name="T78" fmla="*/ 60060 w 132694"/>
                <a:gd name="T79" fmla="*/ 162098 h 192900"/>
                <a:gd name="T80" fmla="*/ 56456 w 132694"/>
                <a:gd name="T81" fmla="*/ 162318 h 192900"/>
                <a:gd name="T82" fmla="*/ 109425 w 132694"/>
                <a:gd name="T83" fmla="*/ 162318 h 192900"/>
                <a:gd name="T84" fmla="*/ 121303 w 132694"/>
                <a:gd name="T85" fmla="*/ 81707 h 192900"/>
                <a:gd name="T86" fmla="*/ 102024 w 132694"/>
                <a:gd name="T87" fmla="*/ 0 h 192900"/>
                <a:gd name="T88" fmla="*/ 91089 w 132694"/>
                <a:gd name="T89" fmla="*/ 70827 h 192900"/>
                <a:gd name="T90" fmla="*/ 122906 w 132694"/>
                <a:gd name="T91" fmla="*/ 70827 h 192900"/>
                <a:gd name="T92" fmla="*/ 132694 w 132694"/>
                <a:gd name="T93" fmla="*/ 4394 h 192900"/>
                <a:gd name="T94" fmla="*/ 102024 w 132694"/>
                <a:gd name="T95" fmla="*/ 0 h 19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694" h="192900">
                  <a:moveTo>
                    <a:pt x="107574" y="174878"/>
                  </a:moveTo>
                  <a:lnTo>
                    <a:pt x="77474" y="174878"/>
                  </a:lnTo>
                  <a:lnTo>
                    <a:pt x="75506" y="188709"/>
                  </a:lnTo>
                  <a:lnTo>
                    <a:pt x="104919" y="192900"/>
                  </a:lnTo>
                  <a:lnTo>
                    <a:pt x="107574" y="174878"/>
                  </a:lnTo>
                  <a:close/>
                </a:path>
                <a:path w="132694" h="192900">
                  <a:moveTo>
                    <a:pt x="54791" y="55107"/>
                  </a:moveTo>
                  <a:lnTo>
                    <a:pt x="12435" y="80240"/>
                  </a:lnTo>
                  <a:lnTo>
                    <a:pt x="0" y="121085"/>
                  </a:lnTo>
                  <a:lnTo>
                    <a:pt x="568" y="136784"/>
                  </a:lnTo>
                  <a:lnTo>
                    <a:pt x="22718" y="179245"/>
                  </a:lnTo>
                  <a:lnTo>
                    <a:pt x="48953" y="186041"/>
                  </a:lnTo>
                  <a:lnTo>
                    <a:pt x="61749" y="184261"/>
                  </a:lnTo>
                  <a:lnTo>
                    <a:pt x="71298" y="179810"/>
                  </a:lnTo>
                  <a:lnTo>
                    <a:pt x="77474" y="174878"/>
                  </a:lnTo>
                  <a:lnTo>
                    <a:pt x="107574" y="174878"/>
                  </a:lnTo>
                  <a:lnTo>
                    <a:pt x="109425" y="162318"/>
                  </a:lnTo>
                  <a:lnTo>
                    <a:pt x="56456" y="162318"/>
                  </a:lnTo>
                  <a:lnTo>
                    <a:pt x="54932" y="162153"/>
                  </a:lnTo>
                  <a:lnTo>
                    <a:pt x="43852" y="157908"/>
                  </a:lnTo>
                  <a:lnTo>
                    <a:pt x="35617" y="149294"/>
                  </a:lnTo>
                  <a:lnTo>
                    <a:pt x="30740" y="137151"/>
                  </a:lnTo>
                  <a:lnTo>
                    <a:pt x="29736" y="122318"/>
                  </a:lnTo>
                  <a:lnTo>
                    <a:pt x="34010" y="105582"/>
                  </a:lnTo>
                  <a:lnTo>
                    <a:pt x="41085" y="93206"/>
                  </a:lnTo>
                  <a:lnTo>
                    <a:pt x="50166" y="85232"/>
                  </a:lnTo>
                  <a:lnTo>
                    <a:pt x="60460" y="81707"/>
                  </a:lnTo>
                  <a:lnTo>
                    <a:pt x="121303" y="81707"/>
                  </a:lnTo>
                  <a:lnTo>
                    <a:pt x="122906" y="70827"/>
                  </a:lnTo>
                  <a:lnTo>
                    <a:pt x="91089" y="70827"/>
                  </a:lnTo>
                  <a:lnTo>
                    <a:pt x="90594" y="70751"/>
                  </a:lnTo>
                  <a:lnTo>
                    <a:pt x="81371" y="60957"/>
                  </a:lnTo>
                  <a:lnTo>
                    <a:pt x="69514" y="55724"/>
                  </a:lnTo>
                  <a:lnTo>
                    <a:pt x="54791" y="55107"/>
                  </a:lnTo>
                  <a:close/>
                </a:path>
                <a:path w="132694" h="192900">
                  <a:moveTo>
                    <a:pt x="121303" y="81707"/>
                  </a:moveTo>
                  <a:lnTo>
                    <a:pt x="60460" y="81707"/>
                  </a:lnTo>
                  <a:lnTo>
                    <a:pt x="76954" y="86181"/>
                  </a:lnTo>
                  <a:lnTo>
                    <a:pt x="85198" y="93496"/>
                  </a:lnTo>
                  <a:lnTo>
                    <a:pt x="79926" y="145415"/>
                  </a:lnTo>
                  <a:lnTo>
                    <a:pt x="72087" y="156562"/>
                  </a:lnTo>
                  <a:lnTo>
                    <a:pt x="60060" y="162098"/>
                  </a:lnTo>
                  <a:lnTo>
                    <a:pt x="56456" y="162318"/>
                  </a:lnTo>
                  <a:lnTo>
                    <a:pt x="109425" y="162318"/>
                  </a:lnTo>
                  <a:lnTo>
                    <a:pt x="121303" y="81707"/>
                  </a:lnTo>
                  <a:close/>
                </a:path>
                <a:path w="132694" h="192900">
                  <a:moveTo>
                    <a:pt x="102024" y="0"/>
                  </a:moveTo>
                  <a:lnTo>
                    <a:pt x="91089" y="70827"/>
                  </a:lnTo>
                  <a:lnTo>
                    <a:pt x="122906" y="70827"/>
                  </a:lnTo>
                  <a:lnTo>
                    <a:pt x="132694" y="4394"/>
                  </a:lnTo>
                  <a:lnTo>
                    <a:pt x="102024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7592" name="object 53"/>
            <p:cNvSpPr>
              <a:spLocks noChangeArrowheads="1"/>
            </p:cNvSpPr>
            <p:nvPr/>
          </p:nvSpPr>
          <p:spPr bwMode="auto">
            <a:xfrm>
              <a:off x="2187459" y="784113"/>
              <a:ext cx="90705" cy="135219"/>
            </a:xfrm>
            <a:custGeom>
              <a:avLst/>
              <a:gdLst>
                <a:gd name="T0" fmla="*/ 18430 w 90705"/>
                <a:gd name="T1" fmla="*/ 106342 h 135219"/>
                <a:gd name="T2" fmla="*/ 0 w 90705"/>
                <a:gd name="T3" fmla="*/ 124701 h 135219"/>
                <a:gd name="T4" fmla="*/ 11614 w 90705"/>
                <a:gd name="T5" fmla="*/ 129990 h 135219"/>
                <a:gd name="T6" fmla="*/ 23855 w 90705"/>
                <a:gd name="T7" fmla="*/ 133526 h 135219"/>
                <a:gd name="T8" fmla="*/ 36503 w 90705"/>
                <a:gd name="T9" fmla="*/ 135219 h 135219"/>
                <a:gd name="T10" fmla="*/ 53097 w 90705"/>
                <a:gd name="T11" fmla="*/ 133487 h 135219"/>
                <a:gd name="T12" fmla="*/ 67298 w 90705"/>
                <a:gd name="T13" fmla="*/ 129163 h 135219"/>
                <a:gd name="T14" fmla="*/ 78622 w 90705"/>
                <a:gd name="T15" fmla="*/ 122257 h 135219"/>
                <a:gd name="T16" fmla="*/ 86585 w 90705"/>
                <a:gd name="T17" fmla="*/ 112779 h 135219"/>
                <a:gd name="T18" fmla="*/ 86865 w 90705"/>
                <a:gd name="T19" fmla="*/ 111963 h 135219"/>
                <a:gd name="T20" fmla="*/ 43040 w 90705"/>
                <a:gd name="T21" fmla="*/ 111963 h 135219"/>
                <a:gd name="T22" fmla="*/ 30378 w 90705"/>
                <a:gd name="T23" fmla="*/ 110586 h 135219"/>
                <a:gd name="T24" fmla="*/ 18430 w 90705"/>
                <a:gd name="T25" fmla="*/ 106342 h 135219"/>
                <a:gd name="T26" fmla="*/ 46126 w 90705"/>
                <a:gd name="T27" fmla="*/ 0 h 135219"/>
                <a:gd name="T28" fmla="*/ 6955 w 90705"/>
                <a:gd name="T29" fmla="*/ 15859 h 135219"/>
                <a:gd name="T30" fmla="*/ 467 w 90705"/>
                <a:gd name="T31" fmla="*/ 27341 h 135219"/>
                <a:gd name="T32" fmla="*/ 2082 w 90705"/>
                <a:gd name="T33" fmla="*/ 44357 h 135219"/>
                <a:gd name="T34" fmla="*/ 29730 w 90705"/>
                <a:gd name="T35" fmla="*/ 76610 h 135219"/>
                <a:gd name="T36" fmla="*/ 46613 w 90705"/>
                <a:gd name="T37" fmla="*/ 82361 h 135219"/>
                <a:gd name="T38" fmla="*/ 53406 w 90705"/>
                <a:gd name="T39" fmla="*/ 85421 h 135219"/>
                <a:gd name="T40" fmla="*/ 58182 w 90705"/>
                <a:gd name="T41" fmla="*/ 89662 h 135219"/>
                <a:gd name="T42" fmla="*/ 60250 w 90705"/>
                <a:gd name="T43" fmla="*/ 95878 h 135219"/>
                <a:gd name="T44" fmla="*/ 60642 w 90705"/>
                <a:gd name="T45" fmla="*/ 106768 h 135219"/>
                <a:gd name="T46" fmla="*/ 52425 w 90705"/>
                <a:gd name="T47" fmla="*/ 111633 h 135219"/>
                <a:gd name="T48" fmla="*/ 43040 w 90705"/>
                <a:gd name="T49" fmla="*/ 111963 h 135219"/>
                <a:gd name="T50" fmla="*/ 86865 w 90705"/>
                <a:gd name="T51" fmla="*/ 111963 h 135219"/>
                <a:gd name="T52" fmla="*/ 90705 w 90705"/>
                <a:gd name="T53" fmla="*/ 100741 h 135219"/>
                <a:gd name="T54" fmla="*/ 88288 w 90705"/>
                <a:gd name="T55" fmla="*/ 85153 h 135219"/>
                <a:gd name="T56" fmla="*/ 82480 w 90705"/>
                <a:gd name="T57" fmla="*/ 73915 h 135219"/>
                <a:gd name="T58" fmla="*/ 74248 w 90705"/>
                <a:gd name="T59" fmla="*/ 66104 h 135219"/>
                <a:gd name="T60" fmla="*/ 64557 w 90705"/>
                <a:gd name="T61" fmla="*/ 60801 h 135219"/>
                <a:gd name="T62" fmla="*/ 54371 w 90705"/>
                <a:gd name="T63" fmla="*/ 57084 h 135219"/>
                <a:gd name="T64" fmla="*/ 44655 w 90705"/>
                <a:gd name="T65" fmla="*/ 54034 h 135219"/>
                <a:gd name="T66" fmla="*/ 36376 w 90705"/>
                <a:gd name="T67" fmla="*/ 50729 h 135219"/>
                <a:gd name="T68" fmla="*/ 30497 w 90705"/>
                <a:gd name="T69" fmla="*/ 46248 h 135219"/>
                <a:gd name="T70" fmla="*/ 27985 w 90705"/>
                <a:gd name="T71" fmla="*/ 39672 h 135219"/>
                <a:gd name="T72" fmla="*/ 33954 w 90705"/>
                <a:gd name="T73" fmla="*/ 27718 h 135219"/>
                <a:gd name="T74" fmla="*/ 46801 w 90705"/>
                <a:gd name="T75" fmla="*/ 23362 h 135219"/>
                <a:gd name="T76" fmla="*/ 77861 w 90705"/>
                <a:gd name="T77" fmla="*/ 23362 h 135219"/>
                <a:gd name="T78" fmla="*/ 88290 w 90705"/>
                <a:gd name="T79" fmla="*/ 12471 h 135219"/>
                <a:gd name="T80" fmla="*/ 77379 w 90705"/>
                <a:gd name="T81" fmla="*/ 6041 h 135219"/>
                <a:gd name="T82" fmla="*/ 64933 w 90705"/>
                <a:gd name="T83" fmla="*/ 1993 h 135219"/>
                <a:gd name="T84" fmla="*/ 52015 w 90705"/>
                <a:gd name="T85" fmla="*/ 154 h 135219"/>
                <a:gd name="T86" fmla="*/ 46126 w 90705"/>
                <a:gd name="T87" fmla="*/ 0 h 135219"/>
                <a:gd name="T88" fmla="*/ 77861 w 90705"/>
                <a:gd name="T89" fmla="*/ 23362 h 135219"/>
                <a:gd name="T90" fmla="*/ 46801 w 90705"/>
                <a:gd name="T91" fmla="*/ 23362 h 135219"/>
                <a:gd name="T92" fmla="*/ 59530 w 90705"/>
                <a:gd name="T93" fmla="*/ 25019 h 135219"/>
                <a:gd name="T94" fmla="*/ 71600 w 90705"/>
                <a:gd name="T95" fmla="*/ 29901 h 135219"/>
                <a:gd name="T96" fmla="*/ 77861 w 90705"/>
                <a:gd name="T97" fmla="*/ 23362 h 135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705" h="135219">
                  <a:moveTo>
                    <a:pt x="18430" y="106342"/>
                  </a:moveTo>
                  <a:lnTo>
                    <a:pt x="0" y="124701"/>
                  </a:lnTo>
                  <a:lnTo>
                    <a:pt x="11614" y="129990"/>
                  </a:lnTo>
                  <a:lnTo>
                    <a:pt x="23855" y="133526"/>
                  </a:lnTo>
                  <a:lnTo>
                    <a:pt x="36503" y="135219"/>
                  </a:lnTo>
                  <a:lnTo>
                    <a:pt x="53097" y="133487"/>
                  </a:lnTo>
                  <a:lnTo>
                    <a:pt x="67298" y="129163"/>
                  </a:lnTo>
                  <a:lnTo>
                    <a:pt x="78622" y="122257"/>
                  </a:lnTo>
                  <a:lnTo>
                    <a:pt x="86585" y="112779"/>
                  </a:lnTo>
                  <a:lnTo>
                    <a:pt x="86865" y="111963"/>
                  </a:lnTo>
                  <a:lnTo>
                    <a:pt x="43040" y="111963"/>
                  </a:lnTo>
                  <a:lnTo>
                    <a:pt x="30378" y="110586"/>
                  </a:lnTo>
                  <a:lnTo>
                    <a:pt x="18430" y="106342"/>
                  </a:lnTo>
                  <a:close/>
                </a:path>
                <a:path w="90705" h="135219">
                  <a:moveTo>
                    <a:pt x="46126" y="0"/>
                  </a:moveTo>
                  <a:lnTo>
                    <a:pt x="6955" y="15859"/>
                  </a:lnTo>
                  <a:lnTo>
                    <a:pt x="467" y="27341"/>
                  </a:lnTo>
                  <a:lnTo>
                    <a:pt x="2082" y="44357"/>
                  </a:lnTo>
                  <a:lnTo>
                    <a:pt x="29730" y="76610"/>
                  </a:lnTo>
                  <a:lnTo>
                    <a:pt x="46613" y="82361"/>
                  </a:lnTo>
                  <a:lnTo>
                    <a:pt x="53406" y="85421"/>
                  </a:lnTo>
                  <a:lnTo>
                    <a:pt x="58182" y="89662"/>
                  </a:lnTo>
                  <a:lnTo>
                    <a:pt x="60250" y="95878"/>
                  </a:lnTo>
                  <a:lnTo>
                    <a:pt x="60642" y="106768"/>
                  </a:lnTo>
                  <a:lnTo>
                    <a:pt x="52425" y="111633"/>
                  </a:lnTo>
                  <a:lnTo>
                    <a:pt x="43040" y="111963"/>
                  </a:lnTo>
                  <a:lnTo>
                    <a:pt x="86865" y="111963"/>
                  </a:lnTo>
                  <a:lnTo>
                    <a:pt x="90705" y="100741"/>
                  </a:lnTo>
                  <a:lnTo>
                    <a:pt x="88288" y="85153"/>
                  </a:lnTo>
                  <a:lnTo>
                    <a:pt x="82480" y="73915"/>
                  </a:lnTo>
                  <a:lnTo>
                    <a:pt x="74248" y="66104"/>
                  </a:lnTo>
                  <a:lnTo>
                    <a:pt x="64557" y="60801"/>
                  </a:lnTo>
                  <a:lnTo>
                    <a:pt x="54371" y="57084"/>
                  </a:lnTo>
                  <a:lnTo>
                    <a:pt x="44655" y="54034"/>
                  </a:lnTo>
                  <a:lnTo>
                    <a:pt x="36376" y="50729"/>
                  </a:lnTo>
                  <a:lnTo>
                    <a:pt x="30497" y="46248"/>
                  </a:lnTo>
                  <a:lnTo>
                    <a:pt x="27985" y="39672"/>
                  </a:lnTo>
                  <a:lnTo>
                    <a:pt x="33954" y="27718"/>
                  </a:lnTo>
                  <a:lnTo>
                    <a:pt x="46801" y="23362"/>
                  </a:lnTo>
                  <a:lnTo>
                    <a:pt x="77861" y="23362"/>
                  </a:lnTo>
                  <a:lnTo>
                    <a:pt x="88290" y="12471"/>
                  </a:lnTo>
                  <a:lnTo>
                    <a:pt x="77379" y="6041"/>
                  </a:lnTo>
                  <a:lnTo>
                    <a:pt x="64933" y="1993"/>
                  </a:lnTo>
                  <a:lnTo>
                    <a:pt x="52015" y="154"/>
                  </a:lnTo>
                  <a:lnTo>
                    <a:pt x="46126" y="0"/>
                  </a:lnTo>
                  <a:close/>
                </a:path>
                <a:path w="90705" h="135219">
                  <a:moveTo>
                    <a:pt x="77861" y="23362"/>
                  </a:moveTo>
                  <a:lnTo>
                    <a:pt x="46801" y="23362"/>
                  </a:lnTo>
                  <a:lnTo>
                    <a:pt x="59530" y="25019"/>
                  </a:lnTo>
                  <a:lnTo>
                    <a:pt x="71600" y="29901"/>
                  </a:lnTo>
                  <a:lnTo>
                    <a:pt x="77861" y="23362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7593" name="object 54"/>
            <p:cNvSpPr>
              <a:spLocks noChangeArrowheads="1"/>
            </p:cNvSpPr>
            <p:nvPr/>
          </p:nvSpPr>
          <p:spPr bwMode="auto">
            <a:xfrm>
              <a:off x="2290534" y="792239"/>
              <a:ext cx="108426" cy="139932"/>
            </a:xfrm>
            <a:custGeom>
              <a:avLst/>
              <a:gdLst>
                <a:gd name="T0" fmla="*/ 65450 w 108426"/>
                <a:gd name="T1" fmla="*/ 119503 h 139932"/>
                <a:gd name="T2" fmla="*/ 81887 w 108426"/>
                <a:gd name="T3" fmla="*/ 139034 h 139932"/>
                <a:gd name="T4" fmla="*/ 104494 w 108426"/>
                <a:gd name="T5" fmla="*/ 137462 h 139932"/>
                <a:gd name="T6" fmla="*/ 100323 w 108426"/>
                <a:gd name="T7" fmla="*/ 119583 h 139932"/>
                <a:gd name="T8" fmla="*/ 105878 w 108426"/>
                <a:gd name="T9" fmla="*/ 24086 h 139932"/>
                <a:gd name="T10" fmla="*/ 65757 w 108426"/>
                <a:gd name="T11" fmla="*/ 24143 h 139932"/>
                <a:gd name="T12" fmla="*/ 77372 w 108426"/>
                <a:gd name="T13" fmla="*/ 43208 h 139932"/>
                <a:gd name="T14" fmla="*/ 53058 w 108426"/>
                <a:gd name="T15" fmla="*/ 52420 h 139932"/>
                <a:gd name="T16" fmla="*/ 1218 w 108426"/>
                <a:gd name="T17" fmla="*/ 80526 h 139932"/>
                <a:gd name="T18" fmla="*/ 2695 w 108426"/>
                <a:gd name="T19" fmla="*/ 108714 h 139932"/>
                <a:gd name="T20" fmla="*/ 18271 w 108426"/>
                <a:gd name="T21" fmla="*/ 125681 h 139932"/>
                <a:gd name="T22" fmla="*/ 42472 w 108426"/>
                <a:gd name="T23" fmla="*/ 129966 h 139932"/>
                <a:gd name="T24" fmla="*/ 65450 w 108426"/>
                <a:gd name="T25" fmla="*/ 119503 h 139932"/>
                <a:gd name="T26" fmla="*/ 95586 w 108426"/>
                <a:gd name="T27" fmla="*/ 118694 h 139932"/>
                <a:gd name="T28" fmla="*/ 93835 w 108426"/>
                <a:gd name="T29" fmla="*/ 108432 h 139932"/>
                <a:gd name="T30" fmla="*/ 43199 w 108426"/>
                <a:gd name="T31" fmla="*/ 108343 h 139932"/>
                <a:gd name="T32" fmla="*/ 27260 w 108426"/>
                <a:gd name="T33" fmla="*/ 99733 h 139932"/>
                <a:gd name="T34" fmla="*/ 32850 w 108426"/>
                <a:gd name="T35" fmla="*/ 81749 h 139932"/>
                <a:gd name="T36" fmla="*/ 56714 w 108426"/>
                <a:gd name="T37" fmla="*/ 72411 h 139932"/>
                <a:gd name="T38" fmla="*/ 105314 w 108426"/>
                <a:gd name="T39" fmla="*/ 54368 h 139932"/>
                <a:gd name="T40" fmla="*/ 106661 w 108426"/>
                <a:gd name="T41" fmla="*/ 48425 h 139932"/>
                <a:gd name="T42" fmla="*/ 107748 w 108426"/>
                <a:gd name="T43" fmla="*/ 29101 h 139932"/>
                <a:gd name="T44" fmla="*/ 108426 w 108426"/>
                <a:gd name="T45" fmla="*/ 117716 h 139932"/>
                <a:gd name="T46" fmla="*/ 100323 w 108426"/>
                <a:gd name="T47" fmla="*/ 119583 h 139932"/>
                <a:gd name="T48" fmla="*/ 108426 w 108426"/>
                <a:gd name="T49" fmla="*/ 117716 h 139932"/>
                <a:gd name="T50" fmla="*/ 56714 w 108426"/>
                <a:gd name="T51" fmla="*/ 72411 h 139932"/>
                <a:gd name="T52" fmla="*/ 58807 w 108426"/>
                <a:gd name="T53" fmla="*/ 105816 h 139932"/>
                <a:gd name="T54" fmla="*/ 93835 w 108426"/>
                <a:gd name="T55" fmla="*/ 108432 h 139932"/>
                <a:gd name="T56" fmla="*/ 96404 w 108426"/>
                <a:gd name="T57" fmla="*/ 95979 h 139932"/>
                <a:gd name="T58" fmla="*/ 101479 w 108426"/>
                <a:gd name="T59" fmla="*/ 72411 h 139932"/>
                <a:gd name="T60" fmla="*/ 67087 w 108426"/>
                <a:gd name="T61" fmla="*/ 0 h 139932"/>
                <a:gd name="T62" fmla="*/ 47600 w 108426"/>
                <a:gd name="T63" fmla="*/ 3338 h 139932"/>
                <a:gd name="T64" fmla="*/ 19207 w 108426"/>
                <a:gd name="T65" fmla="*/ 16112 h 139932"/>
                <a:gd name="T66" fmla="*/ 29991 w 108426"/>
                <a:gd name="T67" fmla="*/ 35420 h 139932"/>
                <a:gd name="T68" fmla="*/ 58504 w 108426"/>
                <a:gd name="T69" fmla="*/ 24086 h 139932"/>
                <a:gd name="T70" fmla="*/ 103317 w 108426"/>
                <a:gd name="T71" fmla="*/ 17223 h 139932"/>
                <a:gd name="T72" fmla="*/ 84469 w 108426"/>
                <a:gd name="T73" fmla="*/ 2748 h 139932"/>
                <a:gd name="T74" fmla="*/ 71024 w 108426"/>
                <a:gd name="T75" fmla="*/ 0 h 139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426" h="139932">
                  <a:moveTo>
                    <a:pt x="99875" y="119503"/>
                  </a:moveTo>
                  <a:lnTo>
                    <a:pt x="65450" y="119503"/>
                  </a:lnTo>
                  <a:lnTo>
                    <a:pt x="70538" y="131775"/>
                  </a:lnTo>
                  <a:lnTo>
                    <a:pt x="81887" y="139034"/>
                  </a:lnTo>
                  <a:lnTo>
                    <a:pt x="92135" y="139932"/>
                  </a:lnTo>
                  <a:lnTo>
                    <a:pt x="104494" y="137462"/>
                  </a:lnTo>
                  <a:lnTo>
                    <a:pt x="108054" y="119583"/>
                  </a:lnTo>
                  <a:lnTo>
                    <a:pt x="100323" y="119583"/>
                  </a:lnTo>
                  <a:lnTo>
                    <a:pt x="99875" y="119503"/>
                  </a:lnTo>
                  <a:close/>
                </a:path>
                <a:path w="108426" h="139932">
                  <a:moveTo>
                    <a:pt x="105878" y="24086"/>
                  </a:moveTo>
                  <a:lnTo>
                    <a:pt x="58504" y="24086"/>
                  </a:lnTo>
                  <a:lnTo>
                    <a:pt x="65757" y="24143"/>
                  </a:lnTo>
                  <a:lnTo>
                    <a:pt x="75681" y="29121"/>
                  </a:lnTo>
                  <a:lnTo>
                    <a:pt x="77372" y="43208"/>
                  </a:lnTo>
                  <a:lnTo>
                    <a:pt x="75812" y="51803"/>
                  </a:lnTo>
                  <a:lnTo>
                    <a:pt x="53058" y="52420"/>
                  </a:lnTo>
                  <a:lnTo>
                    <a:pt x="35184" y="55007"/>
                  </a:lnTo>
                  <a:lnTo>
                    <a:pt x="1218" y="80526"/>
                  </a:lnTo>
                  <a:lnTo>
                    <a:pt x="0" y="95979"/>
                  </a:lnTo>
                  <a:lnTo>
                    <a:pt x="2695" y="108714"/>
                  </a:lnTo>
                  <a:lnTo>
                    <a:pt x="8915" y="118643"/>
                  </a:lnTo>
                  <a:lnTo>
                    <a:pt x="18271" y="125681"/>
                  </a:lnTo>
                  <a:lnTo>
                    <a:pt x="30373" y="129741"/>
                  </a:lnTo>
                  <a:lnTo>
                    <a:pt x="42472" y="129966"/>
                  </a:lnTo>
                  <a:lnTo>
                    <a:pt x="54267" y="126429"/>
                  </a:lnTo>
                  <a:lnTo>
                    <a:pt x="65450" y="119503"/>
                  </a:lnTo>
                  <a:lnTo>
                    <a:pt x="99875" y="119503"/>
                  </a:lnTo>
                  <a:lnTo>
                    <a:pt x="95586" y="118694"/>
                  </a:lnTo>
                  <a:lnTo>
                    <a:pt x="92983" y="113042"/>
                  </a:lnTo>
                  <a:lnTo>
                    <a:pt x="93835" y="108432"/>
                  </a:lnTo>
                  <a:lnTo>
                    <a:pt x="51289" y="108432"/>
                  </a:lnTo>
                  <a:lnTo>
                    <a:pt x="43199" y="108343"/>
                  </a:lnTo>
                  <a:lnTo>
                    <a:pt x="32734" y="106438"/>
                  </a:lnTo>
                  <a:lnTo>
                    <a:pt x="27260" y="99733"/>
                  </a:lnTo>
                  <a:lnTo>
                    <a:pt x="28966" y="90449"/>
                  </a:lnTo>
                  <a:lnTo>
                    <a:pt x="32850" y="81749"/>
                  </a:lnTo>
                  <a:lnTo>
                    <a:pt x="41654" y="75852"/>
                  </a:lnTo>
                  <a:lnTo>
                    <a:pt x="56714" y="72411"/>
                  </a:lnTo>
                  <a:lnTo>
                    <a:pt x="101479" y="72411"/>
                  </a:lnTo>
                  <a:lnTo>
                    <a:pt x="105314" y="54368"/>
                  </a:lnTo>
                  <a:lnTo>
                    <a:pt x="106140" y="51180"/>
                  </a:lnTo>
                  <a:lnTo>
                    <a:pt x="106661" y="48425"/>
                  </a:lnTo>
                  <a:lnTo>
                    <a:pt x="107473" y="43916"/>
                  </a:lnTo>
                  <a:lnTo>
                    <a:pt x="107748" y="29101"/>
                  </a:lnTo>
                  <a:lnTo>
                    <a:pt x="105878" y="24086"/>
                  </a:lnTo>
                  <a:close/>
                </a:path>
                <a:path w="108426" h="139932">
                  <a:moveTo>
                    <a:pt x="108426" y="117716"/>
                  </a:moveTo>
                  <a:lnTo>
                    <a:pt x="102711" y="119240"/>
                  </a:lnTo>
                  <a:lnTo>
                    <a:pt x="100323" y="119583"/>
                  </a:lnTo>
                  <a:lnTo>
                    <a:pt x="108054" y="119583"/>
                  </a:lnTo>
                  <a:lnTo>
                    <a:pt x="108426" y="117716"/>
                  </a:lnTo>
                  <a:close/>
                </a:path>
                <a:path w="108426" h="139932">
                  <a:moveTo>
                    <a:pt x="101479" y="72411"/>
                  </a:moveTo>
                  <a:lnTo>
                    <a:pt x="56714" y="72411"/>
                  </a:lnTo>
                  <a:lnTo>
                    <a:pt x="66135" y="100393"/>
                  </a:lnTo>
                  <a:lnTo>
                    <a:pt x="58807" y="105816"/>
                  </a:lnTo>
                  <a:lnTo>
                    <a:pt x="51289" y="108432"/>
                  </a:lnTo>
                  <a:lnTo>
                    <a:pt x="93835" y="108432"/>
                  </a:lnTo>
                  <a:lnTo>
                    <a:pt x="95243" y="100812"/>
                  </a:lnTo>
                  <a:lnTo>
                    <a:pt x="96404" y="95979"/>
                  </a:lnTo>
                  <a:lnTo>
                    <a:pt x="97644" y="90449"/>
                  </a:lnTo>
                  <a:lnTo>
                    <a:pt x="101479" y="72411"/>
                  </a:lnTo>
                  <a:close/>
                </a:path>
                <a:path w="108426" h="139932">
                  <a:moveTo>
                    <a:pt x="71024" y="0"/>
                  </a:moveTo>
                  <a:lnTo>
                    <a:pt x="67087" y="0"/>
                  </a:lnTo>
                  <a:lnTo>
                    <a:pt x="58162" y="748"/>
                  </a:lnTo>
                  <a:lnTo>
                    <a:pt x="47600" y="3338"/>
                  </a:lnTo>
                  <a:lnTo>
                    <a:pt x="34812" y="8287"/>
                  </a:lnTo>
                  <a:lnTo>
                    <a:pt x="19207" y="16112"/>
                  </a:lnTo>
                  <a:lnTo>
                    <a:pt x="18485" y="16509"/>
                  </a:lnTo>
                  <a:lnTo>
                    <a:pt x="29991" y="35420"/>
                  </a:lnTo>
                  <a:lnTo>
                    <a:pt x="47456" y="27278"/>
                  </a:lnTo>
                  <a:lnTo>
                    <a:pt x="58504" y="24086"/>
                  </a:lnTo>
                  <a:lnTo>
                    <a:pt x="105878" y="24086"/>
                  </a:lnTo>
                  <a:lnTo>
                    <a:pt x="103317" y="17223"/>
                  </a:lnTo>
                  <a:lnTo>
                    <a:pt x="95213" y="8399"/>
                  </a:lnTo>
                  <a:lnTo>
                    <a:pt x="84469" y="2748"/>
                  </a:lnTo>
                  <a:lnTo>
                    <a:pt x="74606" y="444"/>
                  </a:lnTo>
                  <a:lnTo>
                    <a:pt x="71024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7594" name="object 55"/>
            <p:cNvSpPr>
              <a:spLocks noChangeArrowheads="1"/>
            </p:cNvSpPr>
            <p:nvPr/>
          </p:nvSpPr>
          <p:spPr bwMode="auto">
            <a:xfrm>
              <a:off x="2387937" y="818746"/>
              <a:ext cx="156146" cy="185617"/>
            </a:xfrm>
            <a:custGeom>
              <a:avLst/>
              <a:gdLst>
                <a:gd name="T0" fmla="*/ 5384 w 156146"/>
                <a:gd name="T1" fmla="*/ 158127 h 185617"/>
                <a:gd name="T2" fmla="*/ 0 w 156146"/>
                <a:gd name="T3" fmla="*/ 182422 h 185617"/>
                <a:gd name="T4" fmla="*/ 5702 w 156146"/>
                <a:gd name="T5" fmla="*/ 183680 h 185617"/>
                <a:gd name="T6" fmla="*/ 19761 w 156146"/>
                <a:gd name="T7" fmla="*/ 185617 h 185617"/>
                <a:gd name="T8" fmla="*/ 31852 w 156146"/>
                <a:gd name="T9" fmla="*/ 184770 h 185617"/>
                <a:gd name="T10" fmla="*/ 42395 w 156146"/>
                <a:gd name="T11" fmla="*/ 181274 h 185617"/>
                <a:gd name="T12" fmla="*/ 51813 w 156146"/>
                <a:gd name="T13" fmla="*/ 175267 h 185617"/>
                <a:gd name="T14" fmla="*/ 60530 w 156146"/>
                <a:gd name="T15" fmla="*/ 166883 h 185617"/>
                <a:gd name="T16" fmla="*/ 66075 w 156146"/>
                <a:gd name="T17" fmla="*/ 159901 h 185617"/>
                <a:gd name="T18" fmla="*/ 15382 w 156146"/>
                <a:gd name="T19" fmla="*/ 159901 h 185617"/>
                <a:gd name="T20" fmla="*/ 5384 w 156146"/>
                <a:gd name="T21" fmla="*/ 158127 h 185617"/>
                <a:gd name="T22" fmla="*/ 69278 w 156146"/>
                <a:gd name="T23" fmla="*/ 0 h 185617"/>
                <a:gd name="T24" fmla="*/ 37096 w 156146"/>
                <a:gd name="T25" fmla="*/ 1993 h 185617"/>
                <a:gd name="T26" fmla="*/ 52743 w 156146"/>
                <a:gd name="T27" fmla="*/ 131127 h 185617"/>
                <a:gd name="T28" fmla="*/ 39573 w 156146"/>
                <a:gd name="T29" fmla="*/ 148259 h 185617"/>
                <a:gd name="T30" fmla="*/ 26787 w 156146"/>
                <a:gd name="T31" fmla="*/ 158169 h 185617"/>
                <a:gd name="T32" fmla="*/ 15382 w 156146"/>
                <a:gd name="T33" fmla="*/ 159901 h 185617"/>
                <a:gd name="T34" fmla="*/ 66075 w 156146"/>
                <a:gd name="T35" fmla="*/ 159901 h 185617"/>
                <a:gd name="T36" fmla="*/ 68967 w 156146"/>
                <a:gd name="T37" fmla="*/ 156260 h 185617"/>
                <a:gd name="T38" fmla="*/ 109423 w 156146"/>
                <a:gd name="T39" fmla="*/ 96913 h 185617"/>
                <a:gd name="T40" fmla="*/ 76720 w 156146"/>
                <a:gd name="T41" fmla="*/ 96913 h 185617"/>
                <a:gd name="T42" fmla="*/ 76225 w 156146"/>
                <a:gd name="T43" fmla="*/ 96786 h 185617"/>
                <a:gd name="T44" fmla="*/ 69278 w 156146"/>
                <a:gd name="T45" fmla="*/ 0 h 185617"/>
                <a:gd name="T46" fmla="*/ 129311 w 156146"/>
                <a:gd name="T47" fmla="*/ 13322 h 185617"/>
                <a:gd name="T48" fmla="*/ 76720 w 156146"/>
                <a:gd name="T49" fmla="*/ 96913 h 185617"/>
                <a:gd name="T50" fmla="*/ 109423 w 156146"/>
                <a:gd name="T51" fmla="*/ 96913 h 185617"/>
                <a:gd name="T52" fmla="*/ 156146 w 156146"/>
                <a:gd name="T53" fmla="*/ 28371 h 185617"/>
                <a:gd name="T54" fmla="*/ 129311 w 156146"/>
                <a:gd name="T55" fmla="*/ 13322 h 185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146" h="185617">
                  <a:moveTo>
                    <a:pt x="5384" y="158127"/>
                  </a:moveTo>
                  <a:lnTo>
                    <a:pt x="0" y="182422"/>
                  </a:lnTo>
                  <a:lnTo>
                    <a:pt x="5702" y="183680"/>
                  </a:lnTo>
                  <a:lnTo>
                    <a:pt x="19761" y="185617"/>
                  </a:lnTo>
                  <a:lnTo>
                    <a:pt x="31852" y="184770"/>
                  </a:lnTo>
                  <a:lnTo>
                    <a:pt x="42395" y="181274"/>
                  </a:lnTo>
                  <a:lnTo>
                    <a:pt x="51813" y="175267"/>
                  </a:lnTo>
                  <a:lnTo>
                    <a:pt x="60530" y="166883"/>
                  </a:lnTo>
                  <a:lnTo>
                    <a:pt x="66075" y="159901"/>
                  </a:lnTo>
                  <a:lnTo>
                    <a:pt x="15382" y="159901"/>
                  </a:lnTo>
                  <a:lnTo>
                    <a:pt x="5384" y="158127"/>
                  </a:lnTo>
                  <a:close/>
                </a:path>
                <a:path w="156146" h="185617">
                  <a:moveTo>
                    <a:pt x="69278" y="0"/>
                  </a:moveTo>
                  <a:lnTo>
                    <a:pt x="37096" y="1993"/>
                  </a:lnTo>
                  <a:lnTo>
                    <a:pt x="52743" y="131127"/>
                  </a:lnTo>
                  <a:lnTo>
                    <a:pt x="39573" y="148259"/>
                  </a:lnTo>
                  <a:lnTo>
                    <a:pt x="26787" y="158169"/>
                  </a:lnTo>
                  <a:lnTo>
                    <a:pt x="15382" y="159901"/>
                  </a:lnTo>
                  <a:lnTo>
                    <a:pt x="66075" y="159901"/>
                  </a:lnTo>
                  <a:lnTo>
                    <a:pt x="68967" y="156260"/>
                  </a:lnTo>
                  <a:lnTo>
                    <a:pt x="109423" y="96913"/>
                  </a:lnTo>
                  <a:lnTo>
                    <a:pt x="76720" y="96913"/>
                  </a:lnTo>
                  <a:lnTo>
                    <a:pt x="76225" y="96786"/>
                  </a:lnTo>
                  <a:lnTo>
                    <a:pt x="69278" y="0"/>
                  </a:lnTo>
                  <a:close/>
                </a:path>
                <a:path w="156146" h="185617">
                  <a:moveTo>
                    <a:pt x="129311" y="13322"/>
                  </a:moveTo>
                  <a:lnTo>
                    <a:pt x="76720" y="96913"/>
                  </a:lnTo>
                  <a:lnTo>
                    <a:pt x="109423" y="96913"/>
                  </a:lnTo>
                  <a:lnTo>
                    <a:pt x="156146" y="28371"/>
                  </a:lnTo>
                  <a:lnTo>
                    <a:pt x="129311" y="13322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3105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133600"/>
            <a:ext cx="3124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981200"/>
            <a:ext cx="27622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191000"/>
            <a:ext cx="29432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038600"/>
            <a:ext cx="2873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4" name="组合 117"/>
          <p:cNvGrpSpPr/>
          <p:nvPr/>
        </p:nvGrpSpPr>
        <p:grpSpPr bwMode="auto">
          <a:xfrm>
            <a:off x="228600" y="304800"/>
            <a:ext cx="3581400" cy="990600"/>
            <a:chOff x="461651" y="569696"/>
            <a:chExt cx="2082432" cy="543741"/>
          </a:xfrm>
        </p:grpSpPr>
        <p:sp>
          <p:nvSpPr>
            <p:cNvPr id="68615" name="object 49"/>
            <p:cNvSpPr>
              <a:spLocks noChangeArrowheads="1"/>
            </p:cNvSpPr>
            <p:nvPr/>
          </p:nvSpPr>
          <p:spPr bwMode="auto">
            <a:xfrm>
              <a:off x="461651" y="569696"/>
              <a:ext cx="1201861" cy="543741"/>
            </a:xfrm>
            <a:prstGeom prst="rect">
              <a:avLst/>
            </a:prstGeom>
            <a:blipFill dpi="0" rotWithShape="1">
              <a:blip r:embed="rId7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68616" name="object 50"/>
            <p:cNvSpPr>
              <a:spLocks noChangeArrowheads="1"/>
            </p:cNvSpPr>
            <p:nvPr/>
          </p:nvSpPr>
          <p:spPr bwMode="auto">
            <a:xfrm>
              <a:off x="1738262" y="777411"/>
              <a:ext cx="113740" cy="136717"/>
            </a:xfrm>
            <a:custGeom>
              <a:avLst/>
              <a:gdLst>
                <a:gd name="T0" fmla="*/ 55028 w 113740"/>
                <a:gd name="T1" fmla="*/ 27351 h 136717"/>
                <a:gd name="T2" fmla="*/ 63864 w 113740"/>
                <a:gd name="T3" fmla="*/ 49606 h 136717"/>
                <a:gd name="T4" fmla="*/ 0 w 113740"/>
                <a:gd name="T5" fmla="*/ 96207 h 136717"/>
                <a:gd name="T6" fmla="*/ 9634 w 113740"/>
                <a:gd name="T7" fmla="*/ 124777 h 136717"/>
                <a:gd name="T8" fmla="*/ 30529 w 113740"/>
                <a:gd name="T9" fmla="*/ 136717 h 136717"/>
                <a:gd name="T10" fmla="*/ 59124 w 113740"/>
                <a:gd name="T11" fmla="*/ 129849 h 136717"/>
                <a:gd name="T12" fmla="*/ 113688 w 113740"/>
                <a:gd name="T13" fmla="*/ 122827 h 136717"/>
                <a:gd name="T14" fmla="*/ 36242 w 113740"/>
                <a:gd name="T15" fmla="*/ 113093 h 136717"/>
                <a:gd name="T16" fmla="*/ 30080 w 113740"/>
                <a:gd name="T17" fmla="*/ 107556 h 136717"/>
                <a:gd name="T18" fmla="*/ 30532 w 113740"/>
                <a:gd name="T19" fmla="*/ 90472 h 136717"/>
                <a:gd name="T20" fmla="*/ 49127 w 113740"/>
                <a:gd name="T21" fmla="*/ 75522 h 136717"/>
                <a:gd name="T22" fmla="*/ 92934 w 113740"/>
                <a:gd name="T23" fmla="*/ 44043 h 136717"/>
                <a:gd name="T24" fmla="*/ 92198 w 113740"/>
                <a:gd name="T25" fmla="*/ 33413 h 136717"/>
                <a:gd name="T26" fmla="*/ 113688 w 113740"/>
                <a:gd name="T27" fmla="*/ 122827 h 136717"/>
                <a:gd name="T28" fmla="*/ 78855 w 113740"/>
                <a:gd name="T29" fmla="*/ 128407 h 136717"/>
                <a:gd name="T30" fmla="*/ 102614 w 113740"/>
                <a:gd name="T31" fmla="*/ 130072 h 136717"/>
                <a:gd name="T32" fmla="*/ 113688 w 113740"/>
                <a:gd name="T33" fmla="*/ 122827 h 136717"/>
                <a:gd name="T34" fmla="*/ 49127 w 113740"/>
                <a:gd name="T35" fmla="*/ 75522 h 136717"/>
                <a:gd name="T36" fmla="*/ 61210 w 113740"/>
                <a:gd name="T37" fmla="*/ 107556 h 136717"/>
                <a:gd name="T38" fmla="*/ 46922 w 113740"/>
                <a:gd name="T39" fmla="*/ 112991 h 136717"/>
                <a:gd name="T40" fmla="*/ 113442 w 113740"/>
                <a:gd name="T41" fmla="*/ 113093 h 136717"/>
                <a:gd name="T42" fmla="*/ 101126 w 113740"/>
                <a:gd name="T43" fmla="*/ 108610 h 136717"/>
                <a:gd name="T44" fmla="*/ 96405 w 113740"/>
                <a:gd name="T45" fmla="*/ 96207 h 136717"/>
                <a:gd name="T46" fmla="*/ 95411 w 113740"/>
                <a:gd name="T47" fmla="*/ 80822 h 136717"/>
                <a:gd name="T48" fmla="*/ 113216 w 113740"/>
                <a:gd name="T49" fmla="*/ 104139 h 136717"/>
                <a:gd name="T50" fmla="*/ 105914 w 113740"/>
                <a:gd name="T51" fmla="*/ 108153 h 136717"/>
                <a:gd name="T52" fmla="*/ 101126 w 113740"/>
                <a:gd name="T53" fmla="*/ 108610 h 136717"/>
                <a:gd name="T54" fmla="*/ 113216 w 113740"/>
                <a:gd name="T55" fmla="*/ 104139 h 136717"/>
                <a:gd name="T56" fmla="*/ 11558 w 113740"/>
                <a:gd name="T57" fmla="*/ 19767 h 136717"/>
                <a:gd name="T58" fmla="*/ 30137 w 113740"/>
                <a:gd name="T59" fmla="*/ 33559 h 136717"/>
                <a:gd name="T60" fmla="*/ 55028 w 113740"/>
                <a:gd name="T61" fmla="*/ 27351 h 136717"/>
                <a:gd name="T62" fmla="*/ 87901 w 113740"/>
                <a:gd name="T63" fmla="*/ 18026 h 136717"/>
                <a:gd name="T64" fmla="*/ 67709 w 113740"/>
                <a:gd name="T65" fmla="*/ 1551 h 136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740" h="136717">
                  <a:moveTo>
                    <a:pt x="90505" y="27351"/>
                  </a:moveTo>
                  <a:lnTo>
                    <a:pt x="55028" y="27351"/>
                  </a:lnTo>
                  <a:lnTo>
                    <a:pt x="62127" y="35683"/>
                  </a:lnTo>
                  <a:lnTo>
                    <a:pt x="63864" y="49606"/>
                  </a:lnTo>
                  <a:lnTo>
                    <a:pt x="26378" y="63385"/>
                  </a:lnTo>
                  <a:lnTo>
                    <a:pt x="0" y="96207"/>
                  </a:lnTo>
                  <a:lnTo>
                    <a:pt x="3183" y="112622"/>
                  </a:lnTo>
                  <a:lnTo>
                    <a:pt x="9634" y="124777"/>
                  </a:lnTo>
                  <a:lnTo>
                    <a:pt x="18901" y="132774"/>
                  </a:lnTo>
                  <a:lnTo>
                    <a:pt x="30529" y="136717"/>
                  </a:lnTo>
                  <a:lnTo>
                    <a:pt x="47028" y="134577"/>
                  </a:lnTo>
                  <a:lnTo>
                    <a:pt x="59124" y="129849"/>
                  </a:lnTo>
                  <a:lnTo>
                    <a:pt x="68016" y="122827"/>
                  </a:lnTo>
                  <a:lnTo>
                    <a:pt x="113688" y="122827"/>
                  </a:lnTo>
                  <a:lnTo>
                    <a:pt x="113442" y="113093"/>
                  </a:lnTo>
                  <a:lnTo>
                    <a:pt x="36242" y="113093"/>
                  </a:lnTo>
                  <a:lnTo>
                    <a:pt x="30194" y="108280"/>
                  </a:lnTo>
                  <a:lnTo>
                    <a:pt x="30080" y="107556"/>
                  </a:lnTo>
                  <a:lnTo>
                    <a:pt x="29320" y="99618"/>
                  </a:lnTo>
                  <a:lnTo>
                    <a:pt x="30532" y="90472"/>
                  </a:lnTo>
                  <a:lnTo>
                    <a:pt x="36784" y="82662"/>
                  </a:lnTo>
                  <a:lnTo>
                    <a:pt x="49127" y="75522"/>
                  </a:lnTo>
                  <a:lnTo>
                    <a:pt x="95054" y="75522"/>
                  </a:lnTo>
                  <a:lnTo>
                    <a:pt x="92934" y="44043"/>
                  </a:lnTo>
                  <a:lnTo>
                    <a:pt x="92896" y="40741"/>
                  </a:lnTo>
                  <a:lnTo>
                    <a:pt x="92198" y="33413"/>
                  </a:lnTo>
                  <a:lnTo>
                    <a:pt x="90505" y="27351"/>
                  </a:lnTo>
                  <a:close/>
                </a:path>
                <a:path w="113740" h="136717">
                  <a:moveTo>
                    <a:pt x="113688" y="122827"/>
                  </a:moveTo>
                  <a:lnTo>
                    <a:pt x="68016" y="122827"/>
                  </a:lnTo>
                  <a:lnTo>
                    <a:pt x="78855" y="128407"/>
                  </a:lnTo>
                  <a:lnTo>
                    <a:pt x="91130" y="131758"/>
                  </a:lnTo>
                  <a:lnTo>
                    <a:pt x="102614" y="130072"/>
                  </a:lnTo>
                  <a:lnTo>
                    <a:pt x="113740" y="124896"/>
                  </a:lnTo>
                  <a:lnTo>
                    <a:pt x="113688" y="122827"/>
                  </a:lnTo>
                  <a:close/>
                </a:path>
                <a:path w="113740" h="136717">
                  <a:moveTo>
                    <a:pt x="95054" y="75522"/>
                  </a:moveTo>
                  <a:lnTo>
                    <a:pt x="49127" y="75522"/>
                  </a:lnTo>
                  <a:lnTo>
                    <a:pt x="67788" y="99009"/>
                  </a:lnTo>
                  <a:lnTo>
                    <a:pt x="61210" y="107556"/>
                  </a:lnTo>
                  <a:lnTo>
                    <a:pt x="53234" y="112382"/>
                  </a:lnTo>
                  <a:lnTo>
                    <a:pt x="46922" y="112991"/>
                  </a:lnTo>
                  <a:lnTo>
                    <a:pt x="36242" y="113093"/>
                  </a:lnTo>
                  <a:lnTo>
                    <a:pt x="113442" y="113093"/>
                  </a:lnTo>
                  <a:lnTo>
                    <a:pt x="113329" y="108610"/>
                  </a:lnTo>
                  <a:lnTo>
                    <a:pt x="101126" y="108610"/>
                  </a:lnTo>
                  <a:lnTo>
                    <a:pt x="97100" y="103873"/>
                  </a:lnTo>
                  <a:lnTo>
                    <a:pt x="96405" y="96207"/>
                  </a:lnTo>
                  <a:lnTo>
                    <a:pt x="95932" y="91503"/>
                  </a:lnTo>
                  <a:lnTo>
                    <a:pt x="95411" y="80822"/>
                  </a:lnTo>
                  <a:lnTo>
                    <a:pt x="95054" y="75522"/>
                  </a:lnTo>
                  <a:close/>
                </a:path>
                <a:path w="113740" h="136717">
                  <a:moveTo>
                    <a:pt x="113216" y="104139"/>
                  </a:moveTo>
                  <a:lnTo>
                    <a:pt x="108124" y="107175"/>
                  </a:lnTo>
                  <a:lnTo>
                    <a:pt x="105914" y="108153"/>
                  </a:lnTo>
                  <a:lnTo>
                    <a:pt x="104403" y="108280"/>
                  </a:lnTo>
                  <a:lnTo>
                    <a:pt x="101126" y="108610"/>
                  </a:lnTo>
                  <a:lnTo>
                    <a:pt x="113329" y="108610"/>
                  </a:lnTo>
                  <a:lnTo>
                    <a:pt x="113216" y="104139"/>
                  </a:lnTo>
                  <a:close/>
                </a:path>
                <a:path w="113740" h="136717">
                  <a:moveTo>
                    <a:pt x="55101" y="0"/>
                  </a:moveTo>
                  <a:lnTo>
                    <a:pt x="11558" y="19767"/>
                  </a:lnTo>
                  <a:lnTo>
                    <a:pt x="15325" y="46329"/>
                  </a:lnTo>
                  <a:lnTo>
                    <a:pt x="30137" y="33559"/>
                  </a:lnTo>
                  <a:lnTo>
                    <a:pt x="39984" y="27514"/>
                  </a:lnTo>
                  <a:lnTo>
                    <a:pt x="55028" y="27351"/>
                  </a:lnTo>
                  <a:lnTo>
                    <a:pt x="90505" y="27351"/>
                  </a:lnTo>
                  <a:lnTo>
                    <a:pt x="87901" y="18026"/>
                  </a:lnTo>
                  <a:lnTo>
                    <a:pt x="79297" y="7475"/>
                  </a:lnTo>
                  <a:lnTo>
                    <a:pt x="67709" y="1551"/>
                  </a:lnTo>
                  <a:lnTo>
                    <a:pt x="55101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8617" name="object 51"/>
            <p:cNvSpPr>
              <a:spLocks noChangeArrowheads="1"/>
            </p:cNvSpPr>
            <p:nvPr/>
          </p:nvSpPr>
          <p:spPr bwMode="auto">
            <a:xfrm>
              <a:off x="1862305" y="770177"/>
              <a:ext cx="113906" cy="136385"/>
            </a:xfrm>
            <a:custGeom>
              <a:avLst/>
              <a:gdLst>
                <a:gd name="T0" fmla="*/ 30416 w 113906"/>
                <a:gd name="T1" fmla="*/ 6490 h 136385"/>
                <a:gd name="T2" fmla="*/ 0 w 113906"/>
                <a:gd name="T3" fmla="*/ 8547 h 136385"/>
                <a:gd name="T4" fmla="*/ 7442 w 113906"/>
                <a:gd name="T5" fmla="*/ 136385 h 136385"/>
                <a:gd name="T6" fmla="*/ 38366 w 113906"/>
                <a:gd name="T7" fmla="*/ 134277 h 136385"/>
                <a:gd name="T8" fmla="*/ 32956 w 113906"/>
                <a:gd name="T9" fmla="*/ 47561 h 136385"/>
                <a:gd name="T10" fmla="*/ 42504 w 113906"/>
                <a:gd name="T11" fmla="*/ 37987 h 136385"/>
                <a:gd name="T12" fmla="*/ 53396 w 113906"/>
                <a:gd name="T13" fmla="*/ 30645 h 136385"/>
                <a:gd name="T14" fmla="*/ 107378 w 113906"/>
                <a:gd name="T15" fmla="*/ 30645 h 136385"/>
                <a:gd name="T16" fmla="*/ 106504 w 113906"/>
                <a:gd name="T17" fmla="*/ 24877 h 136385"/>
                <a:gd name="T18" fmla="*/ 105260 w 113906"/>
                <a:gd name="T19" fmla="*/ 21958 h 136385"/>
                <a:gd name="T20" fmla="*/ 31483 w 113906"/>
                <a:gd name="T21" fmla="*/ 21958 h 136385"/>
                <a:gd name="T22" fmla="*/ 30416 w 113906"/>
                <a:gd name="T23" fmla="*/ 6490 h 136385"/>
                <a:gd name="T24" fmla="*/ 107378 w 113906"/>
                <a:gd name="T25" fmla="*/ 30645 h 136385"/>
                <a:gd name="T26" fmla="*/ 53396 w 113906"/>
                <a:gd name="T27" fmla="*/ 30645 h 136385"/>
                <a:gd name="T28" fmla="*/ 69383 w 113906"/>
                <a:gd name="T29" fmla="*/ 31134 h 136385"/>
                <a:gd name="T30" fmla="*/ 76469 w 113906"/>
                <a:gd name="T31" fmla="*/ 38936 h 136385"/>
                <a:gd name="T32" fmla="*/ 77939 w 113906"/>
                <a:gd name="T33" fmla="*/ 53686 h 136385"/>
                <a:gd name="T34" fmla="*/ 79027 w 113906"/>
                <a:gd name="T35" fmla="*/ 66579 h 136385"/>
                <a:gd name="T36" fmla="*/ 79855 w 113906"/>
                <a:gd name="T37" fmla="*/ 78426 h 136385"/>
                <a:gd name="T38" fmla="*/ 82956 w 113906"/>
                <a:gd name="T39" fmla="*/ 131242 h 136385"/>
                <a:gd name="T40" fmla="*/ 113906 w 113906"/>
                <a:gd name="T41" fmla="*/ 129133 h 136385"/>
                <a:gd name="T42" fmla="*/ 110286 w 113906"/>
                <a:gd name="T43" fmla="*/ 64935 h 136385"/>
                <a:gd name="T44" fmla="*/ 108867 w 113906"/>
                <a:gd name="T45" fmla="*/ 40479 h 136385"/>
                <a:gd name="T46" fmla="*/ 107378 w 113906"/>
                <a:gd name="T47" fmla="*/ 30645 h 136385"/>
                <a:gd name="T48" fmla="*/ 77800 w 113906"/>
                <a:gd name="T49" fmla="*/ 0 h 136385"/>
                <a:gd name="T50" fmla="*/ 36839 w 113906"/>
                <a:gd name="T51" fmla="*/ 16361 h 136385"/>
                <a:gd name="T52" fmla="*/ 31483 w 113906"/>
                <a:gd name="T53" fmla="*/ 21958 h 136385"/>
                <a:gd name="T54" fmla="*/ 105260 w 113906"/>
                <a:gd name="T55" fmla="*/ 21958 h 136385"/>
                <a:gd name="T56" fmla="*/ 101124 w 113906"/>
                <a:gd name="T57" fmla="*/ 12254 h 136385"/>
                <a:gd name="T58" fmla="*/ 91848 w 113906"/>
                <a:gd name="T59" fmla="*/ 3623 h 136385"/>
                <a:gd name="T60" fmla="*/ 77800 w 113906"/>
                <a:gd name="T61" fmla="*/ 0 h 136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906" h="136385">
                  <a:moveTo>
                    <a:pt x="30416" y="6490"/>
                  </a:moveTo>
                  <a:lnTo>
                    <a:pt x="0" y="8547"/>
                  </a:lnTo>
                  <a:lnTo>
                    <a:pt x="7442" y="136385"/>
                  </a:lnTo>
                  <a:lnTo>
                    <a:pt x="38366" y="134277"/>
                  </a:lnTo>
                  <a:lnTo>
                    <a:pt x="32956" y="47561"/>
                  </a:lnTo>
                  <a:lnTo>
                    <a:pt x="42504" y="37987"/>
                  </a:lnTo>
                  <a:lnTo>
                    <a:pt x="53396" y="30645"/>
                  </a:lnTo>
                  <a:lnTo>
                    <a:pt x="107378" y="30645"/>
                  </a:lnTo>
                  <a:lnTo>
                    <a:pt x="106504" y="24877"/>
                  </a:lnTo>
                  <a:lnTo>
                    <a:pt x="105260" y="21958"/>
                  </a:lnTo>
                  <a:lnTo>
                    <a:pt x="31483" y="21958"/>
                  </a:lnTo>
                  <a:lnTo>
                    <a:pt x="30416" y="6490"/>
                  </a:lnTo>
                  <a:close/>
                </a:path>
                <a:path w="113906" h="136385">
                  <a:moveTo>
                    <a:pt x="107378" y="30645"/>
                  </a:moveTo>
                  <a:lnTo>
                    <a:pt x="53396" y="30645"/>
                  </a:lnTo>
                  <a:lnTo>
                    <a:pt x="69383" y="31134"/>
                  </a:lnTo>
                  <a:lnTo>
                    <a:pt x="76469" y="38936"/>
                  </a:lnTo>
                  <a:lnTo>
                    <a:pt x="77939" y="53686"/>
                  </a:lnTo>
                  <a:lnTo>
                    <a:pt x="79027" y="66579"/>
                  </a:lnTo>
                  <a:lnTo>
                    <a:pt x="79855" y="78426"/>
                  </a:lnTo>
                  <a:lnTo>
                    <a:pt x="82956" y="131242"/>
                  </a:lnTo>
                  <a:lnTo>
                    <a:pt x="113906" y="129133"/>
                  </a:lnTo>
                  <a:lnTo>
                    <a:pt x="110286" y="64935"/>
                  </a:lnTo>
                  <a:lnTo>
                    <a:pt x="108867" y="40479"/>
                  </a:lnTo>
                  <a:lnTo>
                    <a:pt x="107378" y="30645"/>
                  </a:lnTo>
                  <a:close/>
                </a:path>
                <a:path w="113906" h="136385">
                  <a:moveTo>
                    <a:pt x="77800" y="0"/>
                  </a:moveTo>
                  <a:lnTo>
                    <a:pt x="36839" y="16361"/>
                  </a:lnTo>
                  <a:lnTo>
                    <a:pt x="31483" y="21958"/>
                  </a:lnTo>
                  <a:lnTo>
                    <a:pt x="105260" y="21958"/>
                  </a:lnTo>
                  <a:lnTo>
                    <a:pt x="101124" y="12254"/>
                  </a:lnTo>
                  <a:lnTo>
                    <a:pt x="91848" y="3623"/>
                  </a:lnTo>
                  <a:lnTo>
                    <a:pt x="77800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8618" name="object 52"/>
            <p:cNvSpPr>
              <a:spLocks noChangeArrowheads="1"/>
            </p:cNvSpPr>
            <p:nvPr/>
          </p:nvSpPr>
          <p:spPr bwMode="auto">
            <a:xfrm>
              <a:off x="1992942" y="733521"/>
              <a:ext cx="132694" cy="192900"/>
            </a:xfrm>
            <a:custGeom>
              <a:avLst/>
              <a:gdLst>
                <a:gd name="T0" fmla="*/ 107574 w 132694"/>
                <a:gd name="T1" fmla="*/ 174878 h 192900"/>
                <a:gd name="T2" fmla="*/ 77474 w 132694"/>
                <a:gd name="T3" fmla="*/ 174878 h 192900"/>
                <a:gd name="T4" fmla="*/ 75506 w 132694"/>
                <a:gd name="T5" fmla="*/ 188709 h 192900"/>
                <a:gd name="T6" fmla="*/ 104919 w 132694"/>
                <a:gd name="T7" fmla="*/ 192900 h 192900"/>
                <a:gd name="T8" fmla="*/ 107574 w 132694"/>
                <a:gd name="T9" fmla="*/ 174878 h 192900"/>
                <a:gd name="T10" fmla="*/ 54791 w 132694"/>
                <a:gd name="T11" fmla="*/ 55107 h 192900"/>
                <a:gd name="T12" fmla="*/ 12435 w 132694"/>
                <a:gd name="T13" fmla="*/ 80240 h 192900"/>
                <a:gd name="T14" fmla="*/ 0 w 132694"/>
                <a:gd name="T15" fmla="*/ 121085 h 192900"/>
                <a:gd name="T16" fmla="*/ 568 w 132694"/>
                <a:gd name="T17" fmla="*/ 136784 h 192900"/>
                <a:gd name="T18" fmla="*/ 22718 w 132694"/>
                <a:gd name="T19" fmla="*/ 179245 h 192900"/>
                <a:gd name="T20" fmla="*/ 48953 w 132694"/>
                <a:gd name="T21" fmla="*/ 186041 h 192900"/>
                <a:gd name="T22" fmla="*/ 61749 w 132694"/>
                <a:gd name="T23" fmla="*/ 184261 h 192900"/>
                <a:gd name="T24" fmla="*/ 71298 w 132694"/>
                <a:gd name="T25" fmla="*/ 179810 h 192900"/>
                <a:gd name="T26" fmla="*/ 77474 w 132694"/>
                <a:gd name="T27" fmla="*/ 174878 h 192900"/>
                <a:gd name="T28" fmla="*/ 107574 w 132694"/>
                <a:gd name="T29" fmla="*/ 174878 h 192900"/>
                <a:gd name="T30" fmla="*/ 109425 w 132694"/>
                <a:gd name="T31" fmla="*/ 162318 h 192900"/>
                <a:gd name="T32" fmla="*/ 56456 w 132694"/>
                <a:gd name="T33" fmla="*/ 162318 h 192900"/>
                <a:gd name="T34" fmla="*/ 54932 w 132694"/>
                <a:gd name="T35" fmla="*/ 162153 h 192900"/>
                <a:gd name="T36" fmla="*/ 43852 w 132694"/>
                <a:gd name="T37" fmla="*/ 157908 h 192900"/>
                <a:gd name="T38" fmla="*/ 35617 w 132694"/>
                <a:gd name="T39" fmla="*/ 149294 h 192900"/>
                <a:gd name="T40" fmla="*/ 30740 w 132694"/>
                <a:gd name="T41" fmla="*/ 137151 h 192900"/>
                <a:gd name="T42" fmla="*/ 29736 w 132694"/>
                <a:gd name="T43" fmla="*/ 122318 h 192900"/>
                <a:gd name="T44" fmla="*/ 34010 w 132694"/>
                <a:gd name="T45" fmla="*/ 105582 h 192900"/>
                <a:gd name="T46" fmla="*/ 41085 w 132694"/>
                <a:gd name="T47" fmla="*/ 93206 h 192900"/>
                <a:gd name="T48" fmla="*/ 50166 w 132694"/>
                <a:gd name="T49" fmla="*/ 85232 h 192900"/>
                <a:gd name="T50" fmla="*/ 60460 w 132694"/>
                <a:gd name="T51" fmla="*/ 81707 h 192900"/>
                <a:gd name="T52" fmla="*/ 121303 w 132694"/>
                <a:gd name="T53" fmla="*/ 81707 h 192900"/>
                <a:gd name="T54" fmla="*/ 122906 w 132694"/>
                <a:gd name="T55" fmla="*/ 70827 h 192900"/>
                <a:gd name="T56" fmla="*/ 91089 w 132694"/>
                <a:gd name="T57" fmla="*/ 70827 h 192900"/>
                <a:gd name="T58" fmla="*/ 90594 w 132694"/>
                <a:gd name="T59" fmla="*/ 70751 h 192900"/>
                <a:gd name="T60" fmla="*/ 81371 w 132694"/>
                <a:gd name="T61" fmla="*/ 60957 h 192900"/>
                <a:gd name="T62" fmla="*/ 69514 w 132694"/>
                <a:gd name="T63" fmla="*/ 55724 h 192900"/>
                <a:gd name="T64" fmla="*/ 54791 w 132694"/>
                <a:gd name="T65" fmla="*/ 55107 h 192900"/>
                <a:gd name="T66" fmla="*/ 121303 w 132694"/>
                <a:gd name="T67" fmla="*/ 81707 h 192900"/>
                <a:gd name="T68" fmla="*/ 60460 w 132694"/>
                <a:gd name="T69" fmla="*/ 81707 h 192900"/>
                <a:gd name="T70" fmla="*/ 76954 w 132694"/>
                <a:gd name="T71" fmla="*/ 86181 h 192900"/>
                <a:gd name="T72" fmla="*/ 85198 w 132694"/>
                <a:gd name="T73" fmla="*/ 93496 h 192900"/>
                <a:gd name="T74" fmla="*/ 79926 w 132694"/>
                <a:gd name="T75" fmla="*/ 145415 h 192900"/>
                <a:gd name="T76" fmla="*/ 72087 w 132694"/>
                <a:gd name="T77" fmla="*/ 156562 h 192900"/>
                <a:gd name="T78" fmla="*/ 60060 w 132694"/>
                <a:gd name="T79" fmla="*/ 162098 h 192900"/>
                <a:gd name="T80" fmla="*/ 56456 w 132694"/>
                <a:gd name="T81" fmla="*/ 162318 h 192900"/>
                <a:gd name="T82" fmla="*/ 109425 w 132694"/>
                <a:gd name="T83" fmla="*/ 162318 h 192900"/>
                <a:gd name="T84" fmla="*/ 121303 w 132694"/>
                <a:gd name="T85" fmla="*/ 81707 h 192900"/>
                <a:gd name="T86" fmla="*/ 102024 w 132694"/>
                <a:gd name="T87" fmla="*/ 0 h 192900"/>
                <a:gd name="T88" fmla="*/ 91089 w 132694"/>
                <a:gd name="T89" fmla="*/ 70827 h 192900"/>
                <a:gd name="T90" fmla="*/ 122906 w 132694"/>
                <a:gd name="T91" fmla="*/ 70827 h 192900"/>
                <a:gd name="T92" fmla="*/ 132694 w 132694"/>
                <a:gd name="T93" fmla="*/ 4394 h 192900"/>
                <a:gd name="T94" fmla="*/ 102024 w 132694"/>
                <a:gd name="T95" fmla="*/ 0 h 19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694" h="192900">
                  <a:moveTo>
                    <a:pt x="107574" y="174878"/>
                  </a:moveTo>
                  <a:lnTo>
                    <a:pt x="77474" y="174878"/>
                  </a:lnTo>
                  <a:lnTo>
                    <a:pt x="75506" y="188709"/>
                  </a:lnTo>
                  <a:lnTo>
                    <a:pt x="104919" y="192900"/>
                  </a:lnTo>
                  <a:lnTo>
                    <a:pt x="107574" y="174878"/>
                  </a:lnTo>
                  <a:close/>
                </a:path>
                <a:path w="132694" h="192900">
                  <a:moveTo>
                    <a:pt x="54791" y="55107"/>
                  </a:moveTo>
                  <a:lnTo>
                    <a:pt x="12435" y="80240"/>
                  </a:lnTo>
                  <a:lnTo>
                    <a:pt x="0" y="121085"/>
                  </a:lnTo>
                  <a:lnTo>
                    <a:pt x="568" y="136784"/>
                  </a:lnTo>
                  <a:lnTo>
                    <a:pt x="22718" y="179245"/>
                  </a:lnTo>
                  <a:lnTo>
                    <a:pt x="48953" y="186041"/>
                  </a:lnTo>
                  <a:lnTo>
                    <a:pt x="61749" y="184261"/>
                  </a:lnTo>
                  <a:lnTo>
                    <a:pt x="71298" y="179810"/>
                  </a:lnTo>
                  <a:lnTo>
                    <a:pt x="77474" y="174878"/>
                  </a:lnTo>
                  <a:lnTo>
                    <a:pt x="107574" y="174878"/>
                  </a:lnTo>
                  <a:lnTo>
                    <a:pt x="109425" y="162318"/>
                  </a:lnTo>
                  <a:lnTo>
                    <a:pt x="56456" y="162318"/>
                  </a:lnTo>
                  <a:lnTo>
                    <a:pt x="54932" y="162153"/>
                  </a:lnTo>
                  <a:lnTo>
                    <a:pt x="43852" y="157908"/>
                  </a:lnTo>
                  <a:lnTo>
                    <a:pt x="35617" y="149294"/>
                  </a:lnTo>
                  <a:lnTo>
                    <a:pt x="30740" y="137151"/>
                  </a:lnTo>
                  <a:lnTo>
                    <a:pt x="29736" y="122318"/>
                  </a:lnTo>
                  <a:lnTo>
                    <a:pt x="34010" y="105582"/>
                  </a:lnTo>
                  <a:lnTo>
                    <a:pt x="41085" y="93206"/>
                  </a:lnTo>
                  <a:lnTo>
                    <a:pt x="50166" y="85232"/>
                  </a:lnTo>
                  <a:lnTo>
                    <a:pt x="60460" y="81707"/>
                  </a:lnTo>
                  <a:lnTo>
                    <a:pt x="121303" y="81707"/>
                  </a:lnTo>
                  <a:lnTo>
                    <a:pt x="122906" y="70827"/>
                  </a:lnTo>
                  <a:lnTo>
                    <a:pt x="91089" y="70827"/>
                  </a:lnTo>
                  <a:lnTo>
                    <a:pt x="90594" y="70751"/>
                  </a:lnTo>
                  <a:lnTo>
                    <a:pt x="81371" y="60957"/>
                  </a:lnTo>
                  <a:lnTo>
                    <a:pt x="69514" y="55724"/>
                  </a:lnTo>
                  <a:lnTo>
                    <a:pt x="54791" y="55107"/>
                  </a:lnTo>
                  <a:close/>
                </a:path>
                <a:path w="132694" h="192900">
                  <a:moveTo>
                    <a:pt x="121303" y="81707"/>
                  </a:moveTo>
                  <a:lnTo>
                    <a:pt x="60460" y="81707"/>
                  </a:lnTo>
                  <a:lnTo>
                    <a:pt x="76954" y="86181"/>
                  </a:lnTo>
                  <a:lnTo>
                    <a:pt x="85198" y="93496"/>
                  </a:lnTo>
                  <a:lnTo>
                    <a:pt x="79926" y="145415"/>
                  </a:lnTo>
                  <a:lnTo>
                    <a:pt x="72087" y="156562"/>
                  </a:lnTo>
                  <a:lnTo>
                    <a:pt x="60060" y="162098"/>
                  </a:lnTo>
                  <a:lnTo>
                    <a:pt x="56456" y="162318"/>
                  </a:lnTo>
                  <a:lnTo>
                    <a:pt x="109425" y="162318"/>
                  </a:lnTo>
                  <a:lnTo>
                    <a:pt x="121303" y="81707"/>
                  </a:lnTo>
                  <a:close/>
                </a:path>
                <a:path w="132694" h="192900">
                  <a:moveTo>
                    <a:pt x="102024" y="0"/>
                  </a:moveTo>
                  <a:lnTo>
                    <a:pt x="91089" y="70827"/>
                  </a:lnTo>
                  <a:lnTo>
                    <a:pt x="122906" y="70827"/>
                  </a:lnTo>
                  <a:lnTo>
                    <a:pt x="132694" y="4394"/>
                  </a:lnTo>
                  <a:lnTo>
                    <a:pt x="102024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8619" name="object 53"/>
            <p:cNvSpPr>
              <a:spLocks noChangeArrowheads="1"/>
            </p:cNvSpPr>
            <p:nvPr/>
          </p:nvSpPr>
          <p:spPr bwMode="auto">
            <a:xfrm>
              <a:off x="2187459" y="784113"/>
              <a:ext cx="90705" cy="135219"/>
            </a:xfrm>
            <a:custGeom>
              <a:avLst/>
              <a:gdLst>
                <a:gd name="T0" fmla="*/ 18430 w 90705"/>
                <a:gd name="T1" fmla="*/ 106342 h 135219"/>
                <a:gd name="T2" fmla="*/ 0 w 90705"/>
                <a:gd name="T3" fmla="*/ 124701 h 135219"/>
                <a:gd name="T4" fmla="*/ 11614 w 90705"/>
                <a:gd name="T5" fmla="*/ 129990 h 135219"/>
                <a:gd name="T6" fmla="*/ 23855 w 90705"/>
                <a:gd name="T7" fmla="*/ 133526 h 135219"/>
                <a:gd name="T8" fmla="*/ 36503 w 90705"/>
                <a:gd name="T9" fmla="*/ 135219 h 135219"/>
                <a:gd name="T10" fmla="*/ 53097 w 90705"/>
                <a:gd name="T11" fmla="*/ 133487 h 135219"/>
                <a:gd name="T12" fmla="*/ 67298 w 90705"/>
                <a:gd name="T13" fmla="*/ 129163 h 135219"/>
                <a:gd name="T14" fmla="*/ 78622 w 90705"/>
                <a:gd name="T15" fmla="*/ 122257 h 135219"/>
                <a:gd name="T16" fmla="*/ 86585 w 90705"/>
                <a:gd name="T17" fmla="*/ 112779 h 135219"/>
                <a:gd name="T18" fmla="*/ 86865 w 90705"/>
                <a:gd name="T19" fmla="*/ 111963 h 135219"/>
                <a:gd name="T20" fmla="*/ 43040 w 90705"/>
                <a:gd name="T21" fmla="*/ 111963 h 135219"/>
                <a:gd name="T22" fmla="*/ 30378 w 90705"/>
                <a:gd name="T23" fmla="*/ 110586 h 135219"/>
                <a:gd name="T24" fmla="*/ 18430 w 90705"/>
                <a:gd name="T25" fmla="*/ 106342 h 135219"/>
                <a:gd name="T26" fmla="*/ 46126 w 90705"/>
                <a:gd name="T27" fmla="*/ 0 h 135219"/>
                <a:gd name="T28" fmla="*/ 6955 w 90705"/>
                <a:gd name="T29" fmla="*/ 15859 h 135219"/>
                <a:gd name="T30" fmla="*/ 467 w 90705"/>
                <a:gd name="T31" fmla="*/ 27341 h 135219"/>
                <a:gd name="T32" fmla="*/ 2082 w 90705"/>
                <a:gd name="T33" fmla="*/ 44357 h 135219"/>
                <a:gd name="T34" fmla="*/ 29730 w 90705"/>
                <a:gd name="T35" fmla="*/ 76610 h 135219"/>
                <a:gd name="T36" fmla="*/ 46613 w 90705"/>
                <a:gd name="T37" fmla="*/ 82361 h 135219"/>
                <a:gd name="T38" fmla="*/ 53406 w 90705"/>
                <a:gd name="T39" fmla="*/ 85421 h 135219"/>
                <a:gd name="T40" fmla="*/ 58182 w 90705"/>
                <a:gd name="T41" fmla="*/ 89662 h 135219"/>
                <a:gd name="T42" fmla="*/ 60250 w 90705"/>
                <a:gd name="T43" fmla="*/ 95878 h 135219"/>
                <a:gd name="T44" fmla="*/ 60642 w 90705"/>
                <a:gd name="T45" fmla="*/ 106768 h 135219"/>
                <a:gd name="T46" fmla="*/ 52425 w 90705"/>
                <a:gd name="T47" fmla="*/ 111633 h 135219"/>
                <a:gd name="T48" fmla="*/ 43040 w 90705"/>
                <a:gd name="T49" fmla="*/ 111963 h 135219"/>
                <a:gd name="T50" fmla="*/ 86865 w 90705"/>
                <a:gd name="T51" fmla="*/ 111963 h 135219"/>
                <a:gd name="T52" fmla="*/ 90705 w 90705"/>
                <a:gd name="T53" fmla="*/ 100741 h 135219"/>
                <a:gd name="T54" fmla="*/ 88288 w 90705"/>
                <a:gd name="T55" fmla="*/ 85153 h 135219"/>
                <a:gd name="T56" fmla="*/ 82480 w 90705"/>
                <a:gd name="T57" fmla="*/ 73915 h 135219"/>
                <a:gd name="T58" fmla="*/ 74248 w 90705"/>
                <a:gd name="T59" fmla="*/ 66104 h 135219"/>
                <a:gd name="T60" fmla="*/ 64557 w 90705"/>
                <a:gd name="T61" fmla="*/ 60801 h 135219"/>
                <a:gd name="T62" fmla="*/ 54371 w 90705"/>
                <a:gd name="T63" fmla="*/ 57084 h 135219"/>
                <a:gd name="T64" fmla="*/ 44655 w 90705"/>
                <a:gd name="T65" fmla="*/ 54034 h 135219"/>
                <a:gd name="T66" fmla="*/ 36376 w 90705"/>
                <a:gd name="T67" fmla="*/ 50729 h 135219"/>
                <a:gd name="T68" fmla="*/ 30497 w 90705"/>
                <a:gd name="T69" fmla="*/ 46248 h 135219"/>
                <a:gd name="T70" fmla="*/ 27985 w 90705"/>
                <a:gd name="T71" fmla="*/ 39672 h 135219"/>
                <a:gd name="T72" fmla="*/ 33954 w 90705"/>
                <a:gd name="T73" fmla="*/ 27718 h 135219"/>
                <a:gd name="T74" fmla="*/ 46801 w 90705"/>
                <a:gd name="T75" fmla="*/ 23362 h 135219"/>
                <a:gd name="T76" fmla="*/ 77861 w 90705"/>
                <a:gd name="T77" fmla="*/ 23362 h 135219"/>
                <a:gd name="T78" fmla="*/ 88290 w 90705"/>
                <a:gd name="T79" fmla="*/ 12471 h 135219"/>
                <a:gd name="T80" fmla="*/ 77379 w 90705"/>
                <a:gd name="T81" fmla="*/ 6041 h 135219"/>
                <a:gd name="T82" fmla="*/ 64933 w 90705"/>
                <a:gd name="T83" fmla="*/ 1993 h 135219"/>
                <a:gd name="T84" fmla="*/ 52015 w 90705"/>
                <a:gd name="T85" fmla="*/ 154 h 135219"/>
                <a:gd name="T86" fmla="*/ 46126 w 90705"/>
                <a:gd name="T87" fmla="*/ 0 h 135219"/>
                <a:gd name="T88" fmla="*/ 77861 w 90705"/>
                <a:gd name="T89" fmla="*/ 23362 h 135219"/>
                <a:gd name="T90" fmla="*/ 46801 w 90705"/>
                <a:gd name="T91" fmla="*/ 23362 h 135219"/>
                <a:gd name="T92" fmla="*/ 59530 w 90705"/>
                <a:gd name="T93" fmla="*/ 25019 h 135219"/>
                <a:gd name="T94" fmla="*/ 71600 w 90705"/>
                <a:gd name="T95" fmla="*/ 29901 h 135219"/>
                <a:gd name="T96" fmla="*/ 77861 w 90705"/>
                <a:gd name="T97" fmla="*/ 23362 h 135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705" h="135219">
                  <a:moveTo>
                    <a:pt x="18430" y="106342"/>
                  </a:moveTo>
                  <a:lnTo>
                    <a:pt x="0" y="124701"/>
                  </a:lnTo>
                  <a:lnTo>
                    <a:pt x="11614" y="129990"/>
                  </a:lnTo>
                  <a:lnTo>
                    <a:pt x="23855" y="133526"/>
                  </a:lnTo>
                  <a:lnTo>
                    <a:pt x="36503" y="135219"/>
                  </a:lnTo>
                  <a:lnTo>
                    <a:pt x="53097" y="133487"/>
                  </a:lnTo>
                  <a:lnTo>
                    <a:pt x="67298" y="129163"/>
                  </a:lnTo>
                  <a:lnTo>
                    <a:pt x="78622" y="122257"/>
                  </a:lnTo>
                  <a:lnTo>
                    <a:pt x="86585" y="112779"/>
                  </a:lnTo>
                  <a:lnTo>
                    <a:pt x="86865" y="111963"/>
                  </a:lnTo>
                  <a:lnTo>
                    <a:pt x="43040" y="111963"/>
                  </a:lnTo>
                  <a:lnTo>
                    <a:pt x="30378" y="110586"/>
                  </a:lnTo>
                  <a:lnTo>
                    <a:pt x="18430" y="106342"/>
                  </a:lnTo>
                  <a:close/>
                </a:path>
                <a:path w="90705" h="135219">
                  <a:moveTo>
                    <a:pt x="46126" y="0"/>
                  </a:moveTo>
                  <a:lnTo>
                    <a:pt x="6955" y="15859"/>
                  </a:lnTo>
                  <a:lnTo>
                    <a:pt x="467" y="27341"/>
                  </a:lnTo>
                  <a:lnTo>
                    <a:pt x="2082" y="44357"/>
                  </a:lnTo>
                  <a:lnTo>
                    <a:pt x="29730" y="76610"/>
                  </a:lnTo>
                  <a:lnTo>
                    <a:pt x="46613" y="82361"/>
                  </a:lnTo>
                  <a:lnTo>
                    <a:pt x="53406" y="85421"/>
                  </a:lnTo>
                  <a:lnTo>
                    <a:pt x="58182" y="89662"/>
                  </a:lnTo>
                  <a:lnTo>
                    <a:pt x="60250" y="95878"/>
                  </a:lnTo>
                  <a:lnTo>
                    <a:pt x="60642" y="106768"/>
                  </a:lnTo>
                  <a:lnTo>
                    <a:pt x="52425" y="111633"/>
                  </a:lnTo>
                  <a:lnTo>
                    <a:pt x="43040" y="111963"/>
                  </a:lnTo>
                  <a:lnTo>
                    <a:pt x="86865" y="111963"/>
                  </a:lnTo>
                  <a:lnTo>
                    <a:pt x="90705" y="100741"/>
                  </a:lnTo>
                  <a:lnTo>
                    <a:pt x="88288" y="85153"/>
                  </a:lnTo>
                  <a:lnTo>
                    <a:pt x="82480" y="73915"/>
                  </a:lnTo>
                  <a:lnTo>
                    <a:pt x="74248" y="66104"/>
                  </a:lnTo>
                  <a:lnTo>
                    <a:pt x="64557" y="60801"/>
                  </a:lnTo>
                  <a:lnTo>
                    <a:pt x="54371" y="57084"/>
                  </a:lnTo>
                  <a:lnTo>
                    <a:pt x="44655" y="54034"/>
                  </a:lnTo>
                  <a:lnTo>
                    <a:pt x="36376" y="50729"/>
                  </a:lnTo>
                  <a:lnTo>
                    <a:pt x="30497" y="46248"/>
                  </a:lnTo>
                  <a:lnTo>
                    <a:pt x="27985" y="39672"/>
                  </a:lnTo>
                  <a:lnTo>
                    <a:pt x="33954" y="27718"/>
                  </a:lnTo>
                  <a:lnTo>
                    <a:pt x="46801" y="23362"/>
                  </a:lnTo>
                  <a:lnTo>
                    <a:pt x="77861" y="23362"/>
                  </a:lnTo>
                  <a:lnTo>
                    <a:pt x="88290" y="12471"/>
                  </a:lnTo>
                  <a:lnTo>
                    <a:pt x="77379" y="6041"/>
                  </a:lnTo>
                  <a:lnTo>
                    <a:pt x="64933" y="1993"/>
                  </a:lnTo>
                  <a:lnTo>
                    <a:pt x="52015" y="154"/>
                  </a:lnTo>
                  <a:lnTo>
                    <a:pt x="46126" y="0"/>
                  </a:lnTo>
                  <a:close/>
                </a:path>
                <a:path w="90705" h="135219">
                  <a:moveTo>
                    <a:pt x="77861" y="23362"/>
                  </a:moveTo>
                  <a:lnTo>
                    <a:pt x="46801" y="23362"/>
                  </a:lnTo>
                  <a:lnTo>
                    <a:pt x="59530" y="25019"/>
                  </a:lnTo>
                  <a:lnTo>
                    <a:pt x="71600" y="29901"/>
                  </a:lnTo>
                  <a:lnTo>
                    <a:pt x="77861" y="23362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8620" name="object 54"/>
            <p:cNvSpPr>
              <a:spLocks noChangeArrowheads="1"/>
            </p:cNvSpPr>
            <p:nvPr/>
          </p:nvSpPr>
          <p:spPr bwMode="auto">
            <a:xfrm>
              <a:off x="2290534" y="792239"/>
              <a:ext cx="108426" cy="139932"/>
            </a:xfrm>
            <a:custGeom>
              <a:avLst/>
              <a:gdLst>
                <a:gd name="T0" fmla="*/ 65450 w 108426"/>
                <a:gd name="T1" fmla="*/ 119503 h 139932"/>
                <a:gd name="T2" fmla="*/ 81887 w 108426"/>
                <a:gd name="T3" fmla="*/ 139034 h 139932"/>
                <a:gd name="T4" fmla="*/ 104494 w 108426"/>
                <a:gd name="T5" fmla="*/ 137462 h 139932"/>
                <a:gd name="T6" fmla="*/ 100323 w 108426"/>
                <a:gd name="T7" fmla="*/ 119583 h 139932"/>
                <a:gd name="T8" fmla="*/ 105878 w 108426"/>
                <a:gd name="T9" fmla="*/ 24086 h 139932"/>
                <a:gd name="T10" fmla="*/ 65757 w 108426"/>
                <a:gd name="T11" fmla="*/ 24143 h 139932"/>
                <a:gd name="T12" fmla="*/ 77372 w 108426"/>
                <a:gd name="T13" fmla="*/ 43208 h 139932"/>
                <a:gd name="T14" fmla="*/ 53058 w 108426"/>
                <a:gd name="T15" fmla="*/ 52420 h 139932"/>
                <a:gd name="T16" fmla="*/ 1218 w 108426"/>
                <a:gd name="T17" fmla="*/ 80526 h 139932"/>
                <a:gd name="T18" fmla="*/ 2695 w 108426"/>
                <a:gd name="T19" fmla="*/ 108714 h 139932"/>
                <a:gd name="T20" fmla="*/ 18271 w 108426"/>
                <a:gd name="T21" fmla="*/ 125681 h 139932"/>
                <a:gd name="T22" fmla="*/ 42472 w 108426"/>
                <a:gd name="T23" fmla="*/ 129966 h 139932"/>
                <a:gd name="T24" fmla="*/ 65450 w 108426"/>
                <a:gd name="T25" fmla="*/ 119503 h 139932"/>
                <a:gd name="T26" fmla="*/ 95586 w 108426"/>
                <a:gd name="T27" fmla="*/ 118694 h 139932"/>
                <a:gd name="T28" fmla="*/ 93835 w 108426"/>
                <a:gd name="T29" fmla="*/ 108432 h 139932"/>
                <a:gd name="T30" fmla="*/ 43199 w 108426"/>
                <a:gd name="T31" fmla="*/ 108343 h 139932"/>
                <a:gd name="T32" fmla="*/ 27260 w 108426"/>
                <a:gd name="T33" fmla="*/ 99733 h 139932"/>
                <a:gd name="T34" fmla="*/ 32850 w 108426"/>
                <a:gd name="T35" fmla="*/ 81749 h 139932"/>
                <a:gd name="T36" fmla="*/ 56714 w 108426"/>
                <a:gd name="T37" fmla="*/ 72411 h 139932"/>
                <a:gd name="T38" fmla="*/ 105314 w 108426"/>
                <a:gd name="T39" fmla="*/ 54368 h 139932"/>
                <a:gd name="T40" fmla="*/ 106661 w 108426"/>
                <a:gd name="T41" fmla="*/ 48425 h 139932"/>
                <a:gd name="T42" fmla="*/ 107748 w 108426"/>
                <a:gd name="T43" fmla="*/ 29101 h 139932"/>
                <a:gd name="T44" fmla="*/ 108426 w 108426"/>
                <a:gd name="T45" fmla="*/ 117716 h 139932"/>
                <a:gd name="T46" fmla="*/ 100323 w 108426"/>
                <a:gd name="T47" fmla="*/ 119583 h 139932"/>
                <a:gd name="T48" fmla="*/ 108426 w 108426"/>
                <a:gd name="T49" fmla="*/ 117716 h 139932"/>
                <a:gd name="T50" fmla="*/ 56714 w 108426"/>
                <a:gd name="T51" fmla="*/ 72411 h 139932"/>
                <a:gd name="T52" fmla="*/ 58807 w 108426"/>
                <a:gd name="T53" fmla="*/ 105816 h 139932"/>
                <a:gd name="T54" fmla="*/ 93835 w 108426"/>
                <a:gd name="T55" fmla="*/ 108432 h 139932"/>
                <a:gd name="T56" fmla="*/ 96404 w 108426"/>
                <a:gd name="T57" fmla="*/ 95979 h 139932"/>
                <a:gd name="T58" fmla="*/ 101479 w 108426"/>
                <a:gd name="T59" fmla="*/ 72411 h 139932"/>
                <a:gd name="T60" fmla="*/ 67087 w 108426"/>
                <a:gd name="T61" fmla="*/ 0 h 139932"/>
                <a:gd name="T62" fmla="*/ 47600 w 108426"/>
                <a:gd name="T63" fmla="*/ 3338 h 139932"/>
                <a:gd name="T64" fmla="*/ 19207 w 108426"/>
                <a:gd name="T65" fmla="*/ 16112 h 139932"/>
                <a:gd name="T66" fmla="*/ 29991 w 108426"/>
                <a:gd name="T67" fmla="*/ 35420 h 139932"/>
                <a:gd name="T68" fmla="*/ 58504 w 108426"/>
                <a:gd name="T69" fmla="*/ 24086 h 139932"/>
                <a:gd name="T70" fmla="*/ 103317 w 108426"/>
                <a:gd name="T71" fmla="*/ 17223 h 139932"/>
                <a:gd name="T72" fmla="*/ 84469 w 108426"/>
                <a:gd name="T73" fmla="*/ 2748 h 139932"/>
                <a:gd name="T74" fmla="*/ 71024 w 108426"/>
                <a:gd name="T75" fmla="*/ 0 h 139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426" h="139932">
                  <a:moveTo>
                    <a:pt x="99875" y="119503"/>
                  </a:moveTo>
                  <a:lnTo>
                    <a:pt x="65450" y="119503"/>
                  </a:lnTo>
                  <a:lnTo>
                    <a:pt x="70538" y="131775"/>
                  </a:lnTo>
                  <a:lnTo>
                    <a:pt x="81887" y="139034"/>
                  </a:lnTo>
                  <a:lnTo>
                    <a:pt x="92135" y="139932"/>
                  </a:lnTo>
                  <a:lnTo>
                    <a:pt x="104494" y="137462"/>
                  </a:lnTo>
                  <a:lnTo>
                    <a:pt x="108054" y="119583"/>
                  </a:lnTo>
                  <a:lnTo>
                    <a:pt x="100323" y="119583"/>
                  </a:lnTo>
                  <a:lnTo>
                    <a:pt x="99875" y="119503"/>
                  </a:lnTo>
                  <a:close/>
                </a:path>
                <a:path w="108426" h="139932">
                  <a:moveTo>
                    <a:pt x="105878" y="24086"/>
                  </a:moveTo>
                  <a:lnTo>
                    <a:pt x="58504" y="24086"/>
                  </a:lnTo>
                  <a:lnTo>
                    <a:pt x="65757" y="24143"/>
                  </a:lnTo>
                  <a:lnTo>
                    <a:pt x="75681" y="29121"/>
                  </a:lnTo>
                  <a:lnTo>
                    <a:pt x="77372" y="43208"/>
                  </a:lnTo>
                  <a:lnTo>
                    <a:pt x="75812" y="51803"/>
                  </a:lnTo>
                  <a:lnTo>
                    <a:pt x="53058" y="52420"/>
                  </a:lnTo>
                  <a:lnTo>
                    <a:pt x="35184" y="55007"/>
                  </a:lnTo>
                  <a:lnTo>
                    <a:pt x="1218" y="80526"/>
                  </a:lnTo>
                  <a:lnTo>
                    <a:pt x="0" y="95979"/>
                  </a:lnTo>
                  <a:lnTo>
                    <a:pt x="2695" y="108714"/>
                  </a:lnTo>
                  <a:lnTo>
                    <a:pt x="8915" y="118643"/>
                  </a:lnTo>
                  <a:lnTo>
                    <a:pt x="18271" y="125681"/>
                  </a:lnTo>
                  <a:lnTo>
                    <a:pt x="30373" y="129741"/>
                  </a:lnTo>
                  <a:lnTo>
                    <a:pt x="42472" y="129966"/>
                  </a:lnTo>
                  <a:lnTo>
                    <a:pt x="54267" y="126429"/>
                  </a:lnTo>
                  <a:lnTo>
                    <a:pt x="65450" y="119503"/>
                  </a:lnTo>
                  <a:lnTo>
                    <a:pt x="99875" y="119503"/>
                  </a:lnTo>
                  <a:lnTo>
                    <a:pt x="95586" y="118694"/>
                  </a:lnTo>
                  <a:lnTo>
                    <a:pt x="92983" y="113042"/>
                  </a:lnTo>
                  <a:lnTo>
                    <a:pt x="93835" y="108432"/>
                  </a:lnTo>
                  <a:lnTo>
                    <a:pt x="51289" y="108432"/>
                  </a:lnTo>
                  <a:lnTo>
                    <a:pt x="43199" y="108343"/>
                  </a:lnTo>
                  <a:lnTo>
                    <a:pt x="32734" y="106438"/>
                  </a:lnTo>
                  <a:lnTo>
                    <a:pt x="27260" y="99733"/>
                  </a:lnTo>
                  <a:lnTo>
                    <a:pt x="28966" y="90449"/>
                  </a:lnTo>
                  <a:lnTo>
                    <a:pt x="32850" y="81749"/>
                  </a:lnTo>
                  <a:lnTo>
                    <a:pt x="41654" y="75852"/>
                  </a:lnTo>
                  <a:lnTo>
                    <a:pt x="56714" y="72411"/>
                  </a:lnTo>
                  <a:lnTo>
                    <a:pt x="101479" y="72411"/>
                  </a:lnTo>
                  <a:lnTo>
                    <a:pt x="105314" y="54368"/>
                  </a:lnTo>
                  <a:lnTo>
                    <a:pt x="106140" y="51180"/>
                  </a:lnTo>
                  <a:lnTo>
                    <a:pt x="106661" y="48425"/>
                  </a:lnTo>
                  <a:lnTo>
                    <a:pt x="107473" y="43916"/>
                  </a:lnTo>
                  <a:lnTo>
                    <a:pt x="107748" y="29101"/>
                  </a:lnTo>
                  <a:lnTo>
                    <a:pt x="105878" y="24086"/>
                  </a:lnTo>
                  <a:close/>
                </a:path>
                <a:path w="108426" h="139932">
                  <a:moveTo>
                    <a:pt x="108426" y="117716"/>
                  </a:moveTo>
                  <a:lnTo>
                    <a:pt x="102711" y="119240"/>
                  </a:lnTo>
                  <a:lnTo>
                    <a:pt x="100323" y="119583"/>
                  </a:lnTo>
                  <a:lnTo>
                    <a:pt x="108054" y="119583"/>
                  </a:lnTo>
                  <a:lnTo>
                    <a:pt x="108426" y="117716"/>
                  </a:lnTo>
                  <a:close/>
                </a:path>
                <a:path w="108426" h="139932">
                  <a:moveTo>
                    <a:pt x="101479" y="72411"/>
                  </a:moveTo>
                  <a:lnTo>
                    <a:pt x="56714" y="72411"/>
                  </a:lnTo>
                  <a:lnTo>
                    <a:pt x="66135" y="100393"/>
                  </a:lnTo>
                  <a:lnTo>
                    <a:pt x="58807" y="105816"/>
                  </a:lnTo>
                  <a:lnTo>
                    <a:pt x="51289" y="108432"/>
                  </a:lnTo>
                  <a:lnTo>
                    <a:pt x="93835" y="108432"/>
                  </a:lnTo>
                  <a:lnTo>
                    <a:pt x="95243" y="100812"/>
                  </a:lnTo>
                  <a:lnTo>
                    <a:pt x="96404" y="95979"/>
                  </a:lnTo>
                  <a:lnTo>
                    <a:pt x="97644" y="90449"/>
                  </a:lnTo>
                  <a:lnTo>
                    <a:pt x="101479" y="72411"/>
                  </a:lnTo>
                  <a:close/>
                </a:path>
                <a:path w="108426" h="139932">
                  <a:moveTo>
                    <a:pt x="71024" y="0"/>
                  </a:moveTo>
                  <a:lnTo>
                    <a:pt x="67087" y="0"/>
                  </a:lnTo>
                  <a:lnTo>
                    <a:pt x="58162" y="748"/>
                  </a:lnTo>
                  <a:lnTo>
                    <a:pt x="47600" y="3338"/>
                  </a:lnTo>
                  <a:lnTo>
                    <a:pt x="34812" y="8287"/>
                  </a:lnTo>
                  <a:lnTo>
                    <a:pt x="19207" y="16112"/>
                  </a:lnTo>
                  <a:lnTo>
                    <a:pt x="18485" y="16509"/>
                  </a:lnTo>
                  <a:lnTo>
                    <a:pt x="29991" y="35420"/>
                  </a:lnTo>
                  <a:lnTo>
                    <a:pt x="47456" y="27278"/>
                  </a:lnTo>
                  <a:lnTo>
                    <a:pt x="58504" y="24086"/>
                  </a:lnTo>
                  <a:lnTo>
                    <a:pt x="105878" y="24086"/>
                  </a:lnTo>
                  <a:lnTo>
                    <a:pt x="103317" y="17223"/>
                  </a:lnTo>
                  <a:lnTo>
                    <a:pt x="95213" y="8399"/>
                  </a:lnTo>
                  <a:lnTo>
                    <a:pt x="84469" y="2748"/>
                  </a:lnTo>
                  <a:lnTo>
                    <a:pt x="74606" y="444"/>
                  </a:lnTo>
                  <a:lnTo>
                    <a:pt x="71024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8621" name="object 55"/>
            <p:cNvSpPr>
              <a:spLocks noChangeArrowheads="1"/>
            </p:cNvSpPr>
            <p:nvPr/>
          </p:nvSpPr>
          <p:spPr bwMode="auto">
            <a:xfrm>
              <a:off x="2387937" y="818746"/>
              <a:ext cx="156146" cy="185617"/>
            </a:xfrm>
            <a:custGeom>
              <a:avLst/>
              <a:gdLst>
                <a:gd name="T0" fmla="*/ 5384 w 156146"/>
                <a:gd name="T1" fmla="*/ 158127 h 185617"/>
                <a:gd name="T2" fmla="*/ 0 w 156146"/>
                <a:gd name="T3" fmla="*/ 182422 h 185617"/>
                <a:gd name="T4" fmla="*/ 5702 w 156146"/>
                <a:gd name="T5" fmla="*/ 183680 h 185617"/>
                <a:gd name="T6" fmla="*/ 19761 w 156146"/>
                <a:gd name="T7" fmla="*/ 185617 h 185617"/>
                <a:gd name="T8" fmla="*/ 31852 w 156146"/>
                <a:gd name="T9" fmla="*/ 184770 h 185617"/>
                <a:gd name="T10" fmla="*/ 42395 w 156146"/>
                <a:gd name="T11" fmla="*/ 181274 h 185617"/>
                <a:gd name="T12" fmla="*/ 51813 w 156146"/>
                <a:gd name="T13" fmla="*/ 175267 h 185617"/>
                <a:gd name="T14" fmla="*/ 60530 w 156146"/>
                <a:gd name="T15" fmla="*/ 166883 h 185617"/>
                <a:gd name="T16" fmla="*/ 66075 w 156146"/>
                <a:gd name="T17" fmla="*/ 159901 h 185617"/>
                <a:gd name="T18" fmla="*/ 15382 w 156146"/>
                <a:gd name="T19" fmla="*/ 159901 h 185617"/>
                <a:gd name="T20" fmla="*/ 5384 w 156146"/>
                <a:gd name="T21" fmla="*/ 158127 h 185617"/>
                <a:gd name="T22" fmla="*/ 69278 w 156146"/>
                <a:gd name="T23" fmla="*/ 0 h 185617"/>
                <a:gd name="T24" fmla="*/ 37096 w 156146"/>
                <a:gd name="T25" fmla="*/ 1993 h 185617"/>
                <a:gd name="T26" fmla="*/ 52743 w 156146"/>
                <a:gd name="T27" fmla="*/ 131127 h 185617"/>
                <a:gd name="T28" fmla="*/ 39573 w 156146"/>
                <a:gd name="T29" fmla="*/ 148259 h 185617"/>
                <a:gd name="T30" fmla="*/ 26787 w 156146"/>
                <a:gd name="T31" fmla="*/ 158169 h 185617"/>
                <a:gd name="T32" fmla="*/ 15382 w 156146"/>
                <a:gd name="T33" fmla="*/ 159901 h 185617"/>
                <a:gd name="T34" fmla="*/ 66075 w 156146"/>
                <a:gd name="T35" fmla="*/ 159901 h 185617"/>
                <a:gd name="T36" fmla="*/ 68967 w 156146"/>
                <a:gd name="T37" fmla="*/ 156260 h 185617"/>
                <a:gd name="T38" fmla="*/ 109423 w 156146"/>
                <a:gd name="T39" fmla="*/ 96913 h 185617"/>
                <a:gd name="T40" fmla="*/ 76720 w 156146"/>
                <a:gd name="T41" fmla="*/ 96913 h 185617"/>
                <a:gd name="T42" fmla="*/ 76225 w 156146"/>
                <a:gd name="T43" fmla="*/ 96786 h 185617"/>
                <a:gd name="T44" fmla="*/ 69278 w 156146"/>
                <a:gd name="T45" fmla="*/ 0 h 185617"/>
                <a:gd name="T46" fmla="*/ 129311 w 156146"/>
                <a:gd name="T47" fmla="*/ 13322 h 185617"/>
                <a:gd name="T48" fmla="*/ 76720 w 156146"/>
                <a:gd name="T49" fmla="*/ 96913 h 185617"/>
                <a:gd name="T50" fmla="*/ 109423 w 156146"/>
                <a:gd name="T51" fmla="*/ 96913 h 185617"/>
                <a:gd name="T52" fmla="*/ 156146 w 156146"/>
                <a:gd name="T53" fmla="*/ 28371 h 185617"/>
                <a:gd name="T54" fmla="*/ 129311 w 156146"/>
                <a:gd name="T55" fmla="*/ 13322 h 185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146" h="185617">
                  <a:moveTo>
                    <a:pt x="5384" y="158127"/>
                  </a:moveTo>
                  <a:lnTo>
                    <a:pt x="0" y="182422"/>
                  </a:lnTo>
                  <a:lnTo>
                    <a:pt x="5702" y="183680"/>
                  </a:lnTo>
                  <a:lnTo>
                    <a:pt x="19761" y="185617"/>
                  </a:lnTo>
                  <a:lnTo>
                    <a:pt x="31852" y="184770"/>
                  </a:lnTo>
                  <a:lnTo>
                    <a:pt x="42395" y="181274"/>
                  </a:lnTo>
                  <a:lnTo>
                    <a:pt x="51813" y="175267"/>
                  </a:lnTo>
                  <a:lnTo>
                    <a:pt x="60530" y="166883"/>
                  </a:lnTo>
                  <a:lnTo>
                    <a:pt x="66075" y="159901"/>
                  </a:lnTo>
                  <a:lnTo>
                    <a:pt x="15382" y="159901"/>
                  </a:lnTo>
                  <a:lnTo>
                    <a:pt x="5384" y="158127"/>
                  </a:lnTo>
                  <a:close/>
                </a:path>
                <a:path w="156146" h="185617">
                  <a:moveTo>
                    <a:pt x="69278" y="0"/>
                  </a:moveTo>
                  <a:lnTo>
                    <a:pt x="37096" y="1993"/>
                  </a:lnTo>
                  <a:lnTo>
                    <a:pt x="52743" y="131127"/>
                  </a:lnTo>
                  <a:lnTo>
                    <a:pt x="39573" y="148259"/>
                  </a:lnTo>
                  <a:lnTo>
                    <a:pt x="26787" y="158169"/>
                  </a:lnTo>
                  <a:lnTo>
                    <a:pt x="15382" y="159901"/>
                  </a:lnTo>
                  <a:lnTo>
                    <a:pt x="66075" y="159901"/>
                  </a:lnTo>
                  <a:lnTo>
                    <a:pt x="68967" y="156260"/>
                  </a:lnTo>
                  <a:lnTo>
                    <a:pt x="109423" y="96913"/>
                  </a:lnTo>
                  <a:lnTo>
                    <a:pt x="76720" y="96913"/>
                  </a:lnTo>
                  <a:lnTo>
                    <a:pt x="76225" y="96786"/>
                  </a:lnTo>
                  <a:lnTo>
                    <a:pt x="69278" y="0"/>
                  </a:lnTo>
                  <a:close/>
                </a:path>
                <a:path w="156146" h="185617">
                  <a:moveTo>
                    <a:pt x="129311" y="13322"/>
                  </a:moveTo>
                  <a:lnTo>
                    <a:pt x="76720" y="96913"/>
                  </a:lnTo>
                  <a:lnTo>
                    <a:pt x="109423" y="96913"/>
                  </a:lnTo>
                  <a:lnTo>
                    <a:pt x="156146" y="28371"/>
                  </a:lnTo>
                  <a:lnTo>
                    <a:pt x="129311" y="13322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8622" name="矩形 15"/>
          <p:cNvSpPr>
            <a:spLocks noChangeArrowheads="1"/>
          </p:cNvSpPr>
          <p:nvPr/>
        </p:nvSpPr>
        <p:spPr bwMode="auto">
          <a:xfrm>
            <a:off x="990600" y="1143000"/>
            <a:ext cx="7551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0070C0"/>
                </a:solidFill>
              </a:rPr>
              <a:t>How to make a parachute?</a:t>
            </a:r>
            <a:endParaRPr lang="zh-CN" altLang="en-US" sz="48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矩形 1"/>
          <p:cNvSpPr>
            <a:spLocks noChangeArrowheads="1"/>
          </p:cNvSpPr>
          <p:nvPr/>
        </p:nvSpPr>
        <p:spPr bwMode="auto">
          <a:xfrm>
            <a:off x="152400" y="1258888"/>
            <a:ext cx="911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</a:rPr>
              <a:t>1. The parachute falls down </a:t>
            </a:r>
            <a:r>
              <a:rPr lang="en-US" altLang="zh-CN" sz="3600" dirty="0">
                <a:solidFill>
                  <a:srgbClr val="FF5050"/>
                </a:solidFill>
              </a:rPr>
              <a:t>quickly </a:t>
            </a:r>
            <a:r>
              <a:rPr lang="en-US" altLang="zh-CN" sz="3600" dirty="0">
                <a:solidFill>
                  <a:srgbClr val="0070C0"/>
                </a:solidFill>
              </a:rPr>
              <a:t>/ </a:t>
            </a:r>
            <a:r>
              <a:rPr lang="en-US" altLang="zh-CN" sz="3600" dirty="0">
                <a:solidFill>
                  <a:srgbClr val="FF5050"/>
                </a:solidFill>
              </a:rPr>
              <a:t>slowly</a:t>
            </a:r>
            <a:r>
              <a:rPr lang="en-US" altLang="zh-CN" sz="3600" dirty="0">
                <a:solidFill>
                  <a:srgbClr val="0070C0"/>
                </a:solidFill>
              </a:rPr>
              <a:t>.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69634" name="矩形 2"/>
          <p:cNvSpPr>
            <a:spLocks noChangeArrowheads="1"/>
          </p:cNvSpPr>
          <p:nvPr/>
        </p:nvSpPr>
        <p:spPr bwMode="auto">
          <a:xfrm>
            <a:off x="152400" y="2249488"/>
            <a:ext cx="7126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</a:rPr>
              <a:t>2. The parachute is </a:t>
            </a:r>
            <a:r>
              <a:rPr lang="en-US" altLang="zh-CN" sz="3600" dirty="0">
                <a:solidFill>
                  <a:srgbClr val="FF5050"/>
                </a:solidFill>
              </a:rPr>
              <a:t>open</a:t>
            </a:r>
            <a:r>
              <a:rPr lang="en-US" altLang="zh-CN" sz="3600" dirty="0">
                <a:solidFill>
                  <a:srgbClr val="0070C0"/>
                </a:solidFill>
              </a:rPr>
              <a:t> / </a:t>
            </a:r>
            <a:r>
              <a:rPr lang="en-US" altLang="zh-CN" sz="3600" dirty="0">
                <a:solidFill>
                  <a:srgbClr val="FF5050"/>
                </a:solidFill>
              </a:rPr>
              <a:t>closed</a:t>
            </a:r>
            <a:r>
              <a:rPr lang="en-US" altLang="zh-CN" sz="3600" dirty="0">
                <a:solidFill>
                  <a:srgbClr val="0070C0"/>
                </a:solidFill>
              </a:rPr>
              <a:t>.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69635" name="矩形 3"/>
          <p:cNvSpPr>
            <a:spLocks noChangeArrowheads="1"/>
          </p:cNvSpPr>
          <p:nvPr/>
        </p:nvSpPr>
        <p:spPr bwMode="auto">
          <a:xfrm>
            <a:off x="152400" y="3240088"/>
            <a:ext cx="6972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</a:rPr>
              <a:t>3. The parachute hits the ground </a:t>
            </a:r>
          </a:p>
          <a:p>
            <a:r>
              <a:rPr lang="en-US" altLang="zh-CN" sz="3600" dirty="0">
                <a:solidFill>
                  <a:srgbClr val="0070C0"/>
                </a:solidFill>
              </a:rPr>
              <a:t>    </a:t>
            </a:r>
            <a:r>
              <a:rPr lang="en-US" altLang="zh-CN" sz="3600" dirty="0">
                <a:solidFill>
                  <a:srgbClr val="FF5050"/>
                </a:solidFill>
              </a:rPr>
              <a:t>gently</a:t>
            </a:r>
            <a:r>
              <a:rPr lang="en-US" altLang="zh-CN" sz="3600" dirty="0">
                <a:solidFill>
                  <a:srgbClr val="0070C0"/>
                </a:solidFill>
              </a:rPr>
              <a:t> / </a:t>
            </a:r>
            <a:r>
              <a:rPr lang="en-US" altLang="zh-CN" sz="3600" dirty="0">
                <a:solidFill>
                  <a:srgbClr val="FF5050"/>
                </a:solidFill>
              </a:rPr>
              <a:t>heavily</a:t>
            </a:r>
            <a:r>
              <a:rPr lang="en-US" altLang="zh-CN" sz="3600" dirty="0">
                <a:solidFill>
                  <a:srgbClr val="0070C0"/>
                </a:solidFill>
              </a:rPr>
              <a:t>.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69636" name="矩形 4"/>
          <p:cNvSpPr>
            <a:spLocks noChangeArrowheads="1"/>
          </p:cNvSpPr>
          <p:nvPr/>
        </p:nvSpPr>
        <p:spPr bwMode="auto">
          <a:xfrm>
            <a:off x="153988" y="4800600"/>
            <a:ext cx="8075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</a:rPr>
              <a:t>4. There is </a:t>
            </a:r>
            <a:r>
              <a:rPr lang="en-US" altLang="zh-CN" sz="3600" dirty="0">
                <a:solidFill>
                  <a:srgbClr val="FF5050"/>
                </a:solidFill>
              </a:rPr>
              <a:t>air</a:t>
            </a:r>
            <a:r>
              <a:rPr lang="en-US" altLang="zh-CN" sz="3600" dirty="0">
                <a:solidFill>
                  <a:srgbClr val="0070C0"/>
                </a:solidFill>
              </a:rPr>
              <a:t> / </a:t>
            </a:r>
            <a:r>
              <a:rPr lang="en-US" altLang="zh-CN" sz="3600" dirty="0">
                <a:solidFill>
                  <a:srgbClr val="FF5050"/>
                </a:solidFill>
              </a:rPr>
              <a:t>water</a:t>
            </a:r>
            <a:r>
              <a:rPr lang="en-US" altLang="zh-CN" sz="3600" dirty="0">
                <a:solidFill>
                  <a:srgbClr val="0070C0"/>
                </a:solidFill>
              </a:rPr>
              <a:t> in the parachute.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7" name="圆角矩形 6"/>
          <p:cNvSpPr>
            <a:spLocks noChangeArrowheads="1"/>
          </p:cNvSpPr>
          <p:nvPr/>
        </p:nvSpPr>
        <p:spPr bwMode="auto">
          <a:xfrm>
            <a:off x="7620000" y="1219200"/>
            <a:ext cx="1371600" cy="685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206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8" name="圆角矩形 7"/>
          <p:cNvSpPr>
            <a:spLocks noChangeArrowheads="1"/>
          </p:cNvSpPr>
          <p:nvPr/>
        </p:nvSpPr>
        <p:spPr bwMode="auto">
          <a:xfrm>
            <a:off x="4191000" y="2286000"/>
            <a:ext cx="1219200" cy="685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206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9" name="圆角矩形 8"/>
          <p:cNvSpPr>
            <a:spLocks noChangeArrowheads="1"/>
          </p:cNvSpPr>
          <p:nvPr/>
        </p:nvSpPr>
        <p:spPr bwMode="auto">
          <a:xfrm>
            <a:off x="685800" y="3810000"/>
            <a:ext cx="1371600" cy="685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206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0" name="圆角矩形 9"/>
          <p:cNvSpPr>
            <a:spLocks noChangeArrowheads="1"/>
          </p:cNvSpPr>
          <p:nvPr/>
        </p:nvSpPr>
        <p:spPr bwMode="auto">
          <a:xfrm>
            <a:off x="2438400" y="4800600"/>
            <a:ext cx="609600" cy="685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206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33400" y="304799"/>
            <a:ext cx="454002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Think and choose</a:t>
            </a:r>
            <a:endParaRPr lang="zh-CN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9642" name="矩形 41996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object 4"/>
          <p:cNvSpPr>
            <a:spLocks noChangeArrowheads="1"/>
          </p:cNvSpPr>
          <p:nvPr/>
        </p:nvSpPr>
        <p:spPr bwMode="auto">
          <a:xfrm>
            <a:off x="3810000" y="1295400"/>
            <a:ext cx="3352800" cy="3276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71682" name="矩形 3"/>
          <p:cNvSpPr>
            <a:spLocks noChangeArrowheads="1"/>
          </p:cNvSpPr>
          <p:nvPr/>
        </p:nvSpPr>
        <p:spPr bwMode="auto">
          <a:xfrm>
            <a:off x="396875" y="4648200"/>
            <a:ext cx="8747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0070C0"/>
                </a:solidFill>
              </a:rPr>
              <a:t>The toy moves slowly in the air.</a:t>
            </a:r>
            <a:endParaRPr lang="zh-CN" altLang="en-US" sz="4800">
              <a:solidFill>
                <a:srgbClr val="0070C0"/>
              </a:solidFill>
            </a:endParaRPr>
          </a:p>
        </p:txBody>
      </p:sp>
      <p:grpSp>
        <p:nvGrpSpPr>
          <p:cNvPr id="71683" name="组合 117"/>
          <p:cNvGrpSpPr/>
          <p:nvPr/>
        </p:nvGrpSpPr>
        <p:grpSpPr bwMode="auto">
          <a:xfrm>
            <a:off x="228600" y="304800"/>
            <a:ext cx="3581400" cy="990600"/>
            <a:chOff x="461651" y="569696"/>
            <a:chExt cx="2082432" cy="543741"/>
          </a:xfrm>
        </p:grpSpPr>
        <p:sp>
          <p:nvSpPr>
            <p:cNvPr id="71684" name="object 49"/>
            <p:cNvSpPr>
              <a:spLocks noChangeArrowheads="1"/>
            </p:cNvSpPr>
            <p:nvPr/>
          </p:nvSpPr>
          <p:spPr bwMode="auto">
            <a:xfrm>
              <a:off x="461651" y="569696"/>
              <a:ext cx="1201861" cy="543741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zh-CN"/>
            </a:p>
          </p:txBody>
        </p:sp>
        <p:sp>
          <p:nvSpPr>
            <p:cNvPr id="71685" name="object 50"/>
            <p:cNvSpPr>
              <a:spLocks noChangeArrowheads="1"/>
            </p:cNvSpPr>
            <p:nvPr/>
          </p:nvSpPr>
          <p:spPr bwMode="auto">
            <a:xfrm>
              <a:off x="1738262" y="777411"/>
              <a:ext cx="113740" cy="136717"/>
            </a:xfrm>
            <a:custGeom>
              <a:avLst/>
              <a:gdLst>
                <a:gd name="T0" fmla="*/ 55028 w 113740"/>
                <a:gd name="T1" fmla="*/ 27351 h 136717"/>
                <a:gd name="T2" fmla="*/ 63864 w 113740"/>
                <a:gd name="T3" fmla="*/ 49606 h 136717"/>
                <a:gd name="T4" fmla="*/ 0 w 113740"/>
                <a:gd name="T5" fmla="*/ 96207 h 136717"/>
                <a:gd name="T6" fmla="*/ 9634 w 113740"/>
                <a:gd name="T7" fmla="*/ 124777 h 136717"/>
                <a:gd name="T8" fmla="*/ 30529 w 113740"/>
                <a:gd name="T9" fmla="*/ 136717 h 136717"/>
                <a:gd name="T10" fmla="*/ 59124 w 113740"/>
                <a:gd name="T11" fmla="*/ 129849 h 136717"/>
                <a:gd name="T12" fmla="*/ 113688 w 113740"/>
                <a:gd name="T13" fmla="*/ 122827 h 136717"/>
                <a:gd name="T14" fmla="*/ 36242 w 113740"/>
                <a:gd name="T15" fmla="*/ 113093 h 136717"/>
                <a:gd name="T16" fmla="*/ 30080 w 113740"/>
                <a:gd name="T17" fmla="*/ 107556 h 136717"/>
                <a:gd name="T18" fmla="*/ 30532 w 113740"/>
                <a:gd name="T19" fmla="*/ 90472 h 136717"/>
                <a:gd name="T20" fmla="*/ 49127 w 113740"/>
                <a:gd name="T21" fmla="*/ 75522 h 136717"/>
                <a:gd name="T22" fmla="*/ 92934 w 113740"/>
                <a:gd name="T23" fmla="*/ 44043 h 136717"/>
                <a:gd name="T24" fmla="*/ 92198 w 113740"/>
                <a:gd name="T25" fmla="*/ 33413 h 136717"/>
                <a:gd name="T26" fmla="*/ 113688 w 113740"/>
                <a:gd name="T27" fmla="*/ 122827 h 136717"/>
                <a:gd name="T28" fmla="*/ 78855 w 113740"/>
                <a:gd name="T29" fmla="*/ 128407 h 136717"/>
                <a:gd name="T30" fmla="*/ 102614 w 113740"/>
                <a:gd name="T31" fmla="*/ 130072 h 136717"/>
                <a:gd name="T32" fmla="*/ 113688 w 113740"/>
                <a:gd name="T33" fmla="*/ 122827 h 136717"/>
                <a:gd name="T34" fmla="*/ 49127 w 113740"/>
                <a:gd name="T35" fmla="*/ 75522 h 136717"/>
                <a:gd name="T36" fmla="*/ 61210 w 113740"/>
                <a:gd name="T37" fmla="*/ 107556 h 136717"/>
                <a:gd name="T38" fmla="*/ 46922 w 113740"/>
                <a:gd name="T39" fmla="*/ 112991 h 136717"/>
                <a:gd name="T40" fmla="*/ 113442 w 113740"/>
                <a:gd name="T41" fmla="*/ 113093 h 136717"/>
                <a:gd name="T42" fmla="*/ 101126 w 113740"/>
                <a:gd name="T43" fmla="*/ 108610 h 136717"/>
                <a:gd name="T44" fmla="*/ 96405 w 113740"/>
                <a:gd name="T45" fmla="*/ 96207 h 136717"/>
                <a:gd name="T46" fmla="*/ 95411 w 113740"/>
                <a:gd name="T47" fmla="*/ 80822 h 136717"/>
                <a:gd name="T48" fmla="*/ 113216 w 113740"/>
                <a:gd name="T49" fmla="*/ 104139 h 136717"/>
                <a:gd name="T50" fmla="*/ 105914 w 113740"/>
                <a:gd name="T51" fmla="*/ 108153 h 136717"/>
                <a:gd name="T52" fmla="*/ 101126 w 113740"/>
                <a:gd name="T53" fmla="*/ 108610 h 136717"/>
                <a:gd name="T54" fmla="*/ 113216 w 113740"/>
                <a:gd name="T55" fmla="*/ 104139 h 136717"/>
                <a:gd name="T56" fmla="*/ 11558 w 113740"/>
                <a:gd name="T57" fmla="*/ 19767 h 136717"/>
                <a:gd name="T58" fmla="*/ 30137 w 113740"/>
                <a:gd name="T59" fmla="*/ 33559 h 136717"/>
                <a:gd name="T60" fmla="*/ 55028 w 113740"/>
                <a:gd name="T61" fmla="*/ 27351 h 136717"/>
                <a:gd name="T62" fmla="*/ 87901 w 113740"/>
                <a:gd name="T63" fmla="*/ 18026 h 136717"/>
                <a:gd name="T64" fmla="*/ 67709 w 113740"/>
                <a:gd name="T65" fmla="*/ 1551 h 136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740" h="136717">
                  <a:moveTo>
                    <a:pt x="90505" y="27351"/>
                  </a:moveTo>
                  <a:lnTo>
                    <a:pt x="55028" y="27351"/>
                  </a:lnTo>
                  <a:lnTo>
                    <a:pt x="62127" y="35683"/>
                  </a:lnTo>
                  <a:lnTo>
                    <a:pt x="63864" y="49606"/>
                  </a:lnTo>
                  <a:lnTo>
                    <a:pt x="26378" y="63385"/>
                  </a:lnTo>
                  <a:lnTo>
                    <a:pt x="0" y="96207"/>
                  </a:lnTo>
                  <a:lnTo>
                    <a:pt x="3183" y="112622"/>
                  </a:lnTo>
                  <a:lnTo>
                    <a:pt x="9634" y="124777"/>
                  </a:lnTo>
                  <a:lnTo>
                    <a:pt x="18901" y="132774"/>
                  </a:lnTo>
                  <a:lnTo>
                    <a:pt x="30529" y="136717"/>
                  </a:lnTo>
                  <a:lnTo>
                    <a:pt x="47028" y="134577"/>
                  </a:lnTo>
                  <a:lnTo>
                    <a:pt x="59124" y="129849"/>
                  </a:lnTo>
                  <a:lnTo>
                    <a:pt x="68016" y="122827"/>
                  </a:lnTo>
                  <a:lnTo>
                    <a:pt x="113688" y="122827"/>
                  </a:lnTo>
                  <a:lnTo>
                    <a:pt x="113442" y="113093"/>
                  </a:lnTo>
                  <a:lnTo>
                    <a:pt x="36242" y="113093"/>
                  </a:lnTo>
                  <a:lnTo>
                    <a:pt x="30194" y="108280"/>
                  </a:lnTo>
                  <a:lnTo>
                    <a:pt x="30080" y="107556"/>
                  </a:lnTo>
                  <a:lnTo>
                    <a:pt x="29320" y="99618"/>
                  </a:lnTo>
                  <a:lnTo>
                    <a:pt x="30532" y="90472"/>
                  </a:lnTo>
                  <a:lnTo>
                    <a:pt x="36784" y="82662"/>
                  </a:lnTo>
                  <a:lnTo>
                    <a:pt x="49127" y="75522"/>
                  </a:lnTo>
                  <a:lnTo>
                    <a:pt x="95054" y="75522"/>
                  </a:lnTo>
                  <a:lnTo>
                    <a:pt x="92934" y="44043"/>
                  </a:lnTo>
                  <a:lnTo>
                    <a:pt x="92896" y="40741"/>
                  </a:lnTo>
                  <a:lnTo>
                    <a:pt x="92198" y="33413"/>
                  </a:lnTo>
                  <a:lnTo>
                    <a:pt x="90505" y="27351"/>
                  </a:lnTo>
                  <a:close/>
                </a:path>
                <a:path w="113740" h="136717">
                  <a:moveTo>
                    <a:pt x="113688" y="122827"/>
                  </a:moveTo>
                  <a:lnTo>
                    <a:pt x="68016" y="122827"/>
                  </a:lnTo>
                  <a:lnTo>
                    <a:pt x="78855" y="128407"/>
                  </a:lnTo>
                  <a:lnTo>
                    <a:pt x="91130" y="131758"/>
                  </a:lnTo>
                  <a:lnTo>
                    <a:pt x="102614" y="130072"/>
                  </a:lnTo>
                  <a:lnTo>
                    <a:pt x="113740" y="124896"/>
                  </a:lnTo>
                  <a:lnTo>
                    <a:pt x="113688" y="122827"/>
                  </a:lnTo>
                  <a:close/>
                </a:path>
                <a:path w="113740" h="136717">
                  <a:moveTo>
                    <a:pt x="95054" y="75522"/>
                  </a:moveTo>
                  <a:lnTo>
                    <a:pt x="49127" y="75522"/>
                  </a:lnTo>
                  <a:lnTo>
                    <a:pt x="67788" y="99009"/>
                  </a:lnTo>
                  <a:lnTo>
                    <a:pt x="61210" y="107556"/>
                  </a:lnTo>
                  <a:lnTo>
                    <a:pt x="53234" y="112382"/>
                  </a:lnTo>
                  <a:lnTo>
                    <a:pt x="46922" y="112991"/>
                  </a:lnTo>
                  <a:lnTo>
                    <a:pt x="36242" y="113093"/>
                  </a:lnTo>
                  <a:lnTo>
                    <a:pt x="113442" y="113093"/>
                  </a:lnTo>
                  <a:lnTo>
                    <a:pt x="113329" y="108610"/>
                  </a:lnTo>
                  <a:lnTo>
                    <a:pt x="101126" y="108610"/>
                  </a:lnTo>
                  <a:lnTo>
                    <a:pt x="97100" y="103873"/>
                  </a:lnTo>
                  <a:lnTo>
                    <a:pt x="96405" y="96207"/>
                  </a:lnTo>
                  <a:lnTo>
                    <a:pt x="95932" y="91503"/>
                  </a:lnTo>
                  <a:lnTo>
                    <a:pt x="95411" y="80822"/>
                  </a:lnTo>
                  <a:lnTo>
                    <a:pt x="95054" y="75522"/>
                  </a:lnTo>
                  <a:close/>
                </a:path>
                <a:path w="113740" h="136717">
                  <a:moveTo>
                    <a:pt x="113216" y="104139"/>
                  </a:moveTo>
                  <a:lnTo>
                    <a:pt x="108124" y="107175"/>
                  </a:lnTo>
                  <a:lnTo>
                    <a:pt x="105914" y="108153"/>
                  </a:lnTo>
                  <a:lnTo>
                    <a:pt x="104403" y="108280"/>
                  </a:lnTo>
                  <a:lnTo>
                    <a:pt x="101126" y="108610"/>
                  </a:lnTo>
                  <a:lnTo>
                    <a:pt x="113329" y="108610"/>
                  </a:lnTo>
                  <a:lnTo>
                    <a:pt x="113216" y="104139"/>
                  </a:lnTo>
                  <a:close/>
                </a:path>
                <a:path w="113740" h="136717">
                  <a:moveTo>
                    <a:pt x="55101" y="0"/>
                  </a:moveTo>
                  <a:lnTo>
                    <a:pt x="11558" y="19767"/>
                  </a:lnTo>
                  <a:lnTo>
                    <a:pt x="15325" y="46329"/>
                  </a:lnTo>
                  <a:lnTo>
                    <a:pt x="30137" y="33559"/>
                  </a:lnTo>
                  <a:lnTo>
                    <a:pt x="39984" y="27514"/>
                  </a:lnTo>
                  <a:lnTo>
                    <a:pt x="55028" y="27351"/>
                  </a:lnTo>
                  <a:lnTo>
                    <a:pt x="90505" y="27351"/>
                  </a:lnTo>
                  <a:lnTo>
                    <a:pt x="87901" y="18026"/>
                  </a:lnTo>
                  <a:lnTo>
                    <a:pt x="79297" y="7475"/>
                  </a:lnTo>
                  <a:lnTo>
                    <a:pt x="67709" y="1551"/>
                  </a:lnTo>
                  <a:lnTo>
                    <a:pt x="55101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71686" name="object 51"/>
            <p:cNvSpPr>
              <a:spLocks noChangeArrowheads="1"/>
            </p:cNvSpPr>
            <p:nvPr/>
          </p:nvSpPr>
          <p:spPr bwMode="auto">
            <a:xfrm>
              <a:off x="1862305" y="770177"/>
              <a:ext cx="113906" cy="136385"/>
            </a:xfrm>
            <a:custGeom>
              <a:avLst/>
              <a:gdLst>
                <a:gd name="T0" fmla="*/ 30416 w 113906"/>
                <a:gd name="T1" fmla="*/ 6490 h 136385"/>
                <a:gd name="T2" fmla="*/ 0 w 113906"/>
                <a:gd name="T3" fmla="*/ 8547 h 136385"/>
                <a:gd name="T4" fmla="*/ 7442 w 113906"/>
                <a:gd name="T5" fmla="*/ 136385 h 136385"/>
                <a:gd name="T6" fmla="*/ 38366 w 113906"/>
                <a:gd name="T7" fmla="*/ 134277 h 136385"/>
                <a:gd name="T8" fmla="*/ 32956 w 113906"/>
                <a:gd name="T9" fmla="*/ 47561 h 136385"/>
                <a:gd name="T10" fmla="*/ 42504 w 113906"/>
                <a:gd name="T11" fmla="*/ 37987 h 136385"/>
                <a:gd name="T12" fmla="*/ 53396 w 113906"/>
                <a:gd name="T13" fmla="*/ 30645 h 136385"/>
                <a:gd name="T14" fmla="*/ 107378 w 113906"/>
                <a:gd name="T15" fmla="*/ 30645 h 136385"/>
                <a:gd name="T16" fmla="*/ 106504 w 113906"/>
                <a:gd name="T17" fmla="*/ 24877 h 136385"/>
                <a:gd name="T18" fmla="*/ 105260 w 113906"/>
                <a:gd name="T19" fmla="*/ 21958 h 136385"/>
                <a:gd name="T20" fmla="*/ 31483 w 113906"/>
                <a:gd name="T21" fmla="*/ 21958 h 136385"/>
                <a:gd name="T22" fmla="*/ 30416 w 113906"/>
                <a:gd name="T23" fmla="*/ 6490 h 136385"/>
                <a:gd name="T24" fmla="*/ 107378 w 113906"/>
                <a:gd name="T25" fmla="*/ 30645 h 136385"/>
                <a:gd name="T26" fmla="*/ 53396 w 113906"/>
                <a:gd name="T27" fmla="*/ 30645 h 136385"/>
                <a:gd name="T28" fmla="*/ 69383 w 113906"/>
                <a:gd name="T29" fmla="*/ 31134 h 136385"/>
                <a:gd name="T30" fmla="*/ 76469 w 113906"/>
                <a:gd name="T31" fmla="*/ 38936 h 136385"/>
                <a:gd name="T32" fmla="*/ 77939 w 113906"/>
                <a:gd name="T33" fmla="*/ 53686 h 136385"/>
                <a:gd name="T34" fmla="*/ 79027 w 113906"/>
                <a:gd name="T35" fmla="*/ 66579 h 136385"/>
                <a:gd name="T36" fmla="*/ 79855 w 113906"/>
                <a:gd name="T37" fmla="*/ 78426 h 136385"/>
                <a:gd name="T38" fmla="*/ 82956 w 113906"/>
                <a:gd name="T39" fmla="*/ 131242 h 136385"/>
                <a:gd name="T40" fmla="*/ 113906 w 113906"/>
                <a:gd name="T41" fmla="*/ 129133 h 136385"/>
                <a:gd name="T42" fmla="*/ 110286 w 113906"/>
                <a:gd name="T43" fmla="*/ 64935 h 136385"/>
                <a:gd name="T44" fmla="*/ 108867 w 113906"/>
                <a:gd name="T45" fmla="*/ 40479 h 136385"/>
                <a:gd name="T46" fmla="*/ 107378 w 113906"/>
                <a:gd name="T47" fmla="*/ 30645 h 136385"/>
                <a:gd name="T48" fmla="*/ 77800 w 113906"/>
                <a:gd name="T49" fmla="*/ 0 h 136385"/>
                <a:gd name="T50" fmla="*/ 36839 w 113906"/>
                <a:gd name="T51" fmla="*/ 16361 h 136385"/>
                <a:gd name="T52" fmla="*/ 31483 w 113906"/>
                <a:gd name="T53" fmla="*/ 21958 h 136385"/>
                <a:gd name="T54" fmla="*/ 105260 w 113906"/>
                <a:gd name="T55" fmla="*/ 21958 h 136385"/>
                <a:gd name="T56" fmla="*/ 101124 w 113906"/>
                <a:gd name="T57" fmla="*/ 12254 h 136385"/>
                <a:gd name="T58" fmla="*/ 91848 w 113906"/>
                <a:gd name="T59" fmla="*/ 3623 h 136385"/>
                <a:gd name="T60" fmla="*/ 77800 w 113906"/>
                <a:gd name="T61" fmla="*/ 0 h 136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906" h="136385">
                  <a:moveTo>
                    <a:pt x="30416" y="6490"/>
                  </a:moveTo>
                  <a:lnTo>
                    <a:pt x="0" y="8547"/>
                  </a:lnTo>
                  <a:lnTo>
                    <a:pt x="7442" y="136385"/>
                  </a:lnTo>
                  <a:lnTo>
                    <a:pt x="38366" y="134277"/>
                  </a:lnTo>
                  <a:lnTo>
                    <a:pt x="32956" y="47561"/>
                  </a:lnTo>
                  <a:lnTo>
                    <a:pt x="42504" y="37987"/>
                  </a:lnTo>
                  <a:lnTo>
                    <a:pt x="53396" y="30645"/>
                  </a:lnTo>
                  <a:lnTo>
                    <a:pt x="107378" y="30645"/>
                  </a:lnTo>
                  <a:lnTo>
                    <a:pt x="106504" y="24877"/>
                  </a:lnTo>
                  <a:lnTo>
                    <a:pt x="105260" y="21958"/>
                  </a:lnTo>
                  <a:lnTo>
                    <a:pt x="31483" y="21958"/>
                  </a:lnTo>
                  <a:lnTo>
                    <a:pt x="30416" y="6490"/>
                  </a:lnTo>
                  <a:close/>
                </a:path>
                <a:path w="113906" h="136385">
                  <a:moveTo>
                    <a:pt x="107378" y="30645"/>
                  </a:moveTo>
                  <a:lnTo>
                    <a:pt x="53396" y="30645"/>
                  </a:lnTo>
                  <a:lnTo>
                    <a:pt x="69383" y="31134"/>
                  </a:lnTo>
                  <a:lnTo>
                    <a:pt x="76469" y="38936"/>
                  </a:lnTo>
                  <a:lnTo>
                    <a:pt x="77939" y="53686"/>
                  </a:lnTo>
                  <a:lnTo>
                    <a:pt x="79027" y="66579"/>
                  </a:lnTo>
                  <a:lnTo>
                    <a:pt x="79855" y="78426"/>
                  </a:lnTo>
                  <a:lnTo>
                    <a:pt x="82956" y="131242"/>
                  </a:lnTo>
                  <a:lnTo>
                    <a:pt x="113906" y="129133"/>
                  </a:lnTo>
                  <a:lnTo>
                    <a:pt x="110286" y="64935"/>
                  </a:lnTo>
                  <a:lnTo>
                    <a:pt x="108867" y="40479"/>
                  </a:lnTo>
                  <a:lnTo>
                    <a:pt x="107378" y="30645"/>
                  </a:lnTo>
                  <a:close/>
                </a:path>
                <a:path w="113906" h="136385">
                  <a:moveTo>
                    <a:pt x="77800" y="0"/>
                  </a:moveTo>
                  <a:lnTo>
                    <a:pt x="36839" y="16361"/>
                  </a:lnTo>
                  <a:lnTo>
                    <a:pt x="31483" y="21958"/>
                  </a:lnTo>
                  <a:lnTo>
                    <a:pt x="105260" y="21958"/>
                  </a:lnTo>
                  <a:lnTo>
                    <a:pt x="101124" y="12254"/>
                  </a:lnTo>
                  <a:lnTo>
                    <a:pt x="91848" y="3623"/>
                  </a:lnTo>
                  <a:lnTo>
                    <a:pt x="77800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71687" name="object 52"/>
            <p:cNvSpPr>
              <a:spLocks noChangeArrowheads="1"/>
            </p:cNvSpPr>
            <p:nvPr/>
          </p:nvSpPr>
          <p:spPr bwMode="auto">
            <a:xfrm>
              <a:off x="1992942" y="733521"/>
              <a:ext cx="132694" cy="192900"/>
            </a:xfrm>
            <a:custGeom>
              <a:avLst/>
              <a:gdLst>
                <a:gd name="T0" fmla="*/ 107574 w 132694"/>
                <a:gd name="T1" fmla="*/ 174878 h 192900"/>
                <a:gd name="T2" fmla="*/ 77474 w 132694"/>
                <a:gd name="T3" fmla="*/ 174878 h 192900"/>
                <a:gd name="T4" fmla="*/ 75506 w 132694"/>
                <a:gd name="T5" fmla="*/ 188709 h 192900"/>
                <a:gd name="T6" fmla="*/ 104919 w 132694"/>
                <a:gd name="T7" fmla="*/ 192900 h 192900"/>
                <a:gd name="T8" fmla="*/ 107574 w 132694"/>
                <a:gd name="T9" fmla="*/ 174878 h 192900"/>
                <a:gd name="T10" fmla="*/ 54791 w 132694"/>
                <a:gd name="T11" fmla="*/ 55107 h 192900"/>
                <a:gd name="T12" fmla="*/ 12435 w 132694"/>
                <a:gd name="T13" fmla="*/ 80240 h 192900"/>
                <a:gd name="T14" fmla="*/ 0 w 132694"/>
                <a:gd name="T15" fmla="*/ 121085 h 192900"/>
                <a:gd name="T16" fmla="*/ 568 w 132694"/>
                <a:gd name="T17" fmla="*/ 136784 h 192900"/>
                <a:gd name="T18" fmla="*/ 22718 w 132694"/>
                <a:gd name="T19" fmla="*/ 179245 h 192900"/>
                <a:gd name="T20" fmla="*/ 48953 w 132694"/>
                <a:gd name="T21" fmla="*/ 186041 h 192900"/>
                <a:gd name="T22" fmla="*/ 61749 w 132694"/>
                <a:gd name="T23" fmla="*/ 184261 h 192900"/>
                <a:gd name="T24" fmla="*/ 71298 w 132694"/>
                <a:gd name="T25" fmla="*/ 179810 h 192900"/>
                <a:gd name="T26" fmla="*/ 77474 w 132694"/>
                <a:gd name="T27" fmla="*/ 174878 h 192900"/>
                <a:gd name="T28" fmla="*/ 107574 w 132694"/>
                <a:gd name="T29" fmla="*/ 174878 h 192900"/>
                <a:gd name="T30" fmla="*/ 109425 w 132694"/>
                <a:gd name="T31" fmla="*/ 162318 h 192900"/>
                <a:gd name="T32" fmla="*/ 56456 w 132694"/>
                <a:gd name="T33" fmla="*/ 162318 h 192900"/>
                <a:gd name="T34" fmla="*/ 54932 w 132694"/>
                <a:gd name="T35" fmla="*/ 162153 h 192900"/>
                <a:gd name="T36" fmla="*/ 43852 w 132694"/>
                <a:gd name="T37" fmla="*/ 157908 h 192900"/>
                <a:gd name="T38" fmla="*/ 35617 w 132694"/>
                <a:gd name="T39" fmla="*/ 149294 h 192900"/>
                <a:gd name="T40" fmla="*/ 30740 w 132694"/>
                <a:gd name="T41" fmla="*/ 137151 h 192900"/>
                <a:gd name="T42" fmla="*/ 29736 w 132694"/>
                <a:gd name="T43" fmla="*/ 122318 h 192900"/>
                <a:gd name="T44" fmla="*/ 34010 w 132694"/>
                <a:gd name="T45" fmla="*/ 105582 h 192900"/>
                <a:gd name="T46" fmla="*/ 41085 w 132694"/>
                <a:gd name="T47" fmla="*/ 93206 h 192900"/>
                <a:gd name="T48" fmla="*/ 50166 w 132694"/>
                <a:gd name="T49" fmla="*/ 85232 h 192900"/>
                <a:gd name="T50" fmla="*/ 60460 w 132694"/>
                <a:gd name="T51" fmla="*/ 81707 h 192900"/>
                <a:gd name="T52" fmla="*/ 121303 w 132694"/>
                <a:gd name="T53" fmla="*/ 81707 h 192900"/>
                <a:gd name="T54" fmla="*/ 122906 w 132694"/>
                <a:gd name="T55" fmla="*/ 70827 h 192900"/>
                <a:gd name="T56" fmla="*/ 91089 w 132694"/>
                <a:gd name="T57" fmla="*/ 70827 h 192900"/>
                <a:gd name="T58" fmla="*/ 90594 w 132694"/>
                <a:gd name="T59" fmla="*/ 70751 h 192900"/>
                <a:gd name="T60" fmla="*/ 81371 w 132694"/>
                <a:gd name="T61" fmla="*/ 60957 h 192900"/>
                <a:gd name="T62" fmla="*/ 69514 w 132694"/>
                <a:gd name="T63" fmla="*/ 55724 h 192900"/>
                <a:gd name="T64" fmla="*/ 54791 w 132694"/>
                <a:gd name="T65" fmla="*/ 55107 h 192900"/>
                <a:gd name="T66" fmla="*/ 121303 w 132694"/>
                <a:gd name="T67" fmla="*/ 81707 h 192900"/>
                <a:gd name="T68" fmla="*/ 60460 w 132694"/>
                <a:gd name="T69" fmla="*/ 81707 h 192900"/>
                <a:gd name="T70" fmla="*/ 76954 w 132694"/>
                <a:gd name="T71" fmla="*/ 86181 h 192900"/>
                <a:gd name="T72" fmla="*/ 85198 w 132694"/>
                <a:gd name="T73" fmla="*/ 93496 h 192900"/>
                <a:gd name="T74" fmla="*/ 79926 w 132694"/>
                <a:gd name="T75" fmla="*/ 145415 h 192900"/>
                <a:gd name="T76" fmla="*/ 72087 w 132694"/>
                <a:gd name="T77" fmla="*/ 156562 h 192900"/>
                <a:gd name="T78" fmla="*/ 60060 w 132694"/>
                <a:gd name="T79" fmla="*/ 162098 h 192900"/>
                <a:gd name="T80" fmla="*/ 56456 w 132694"/>
                <a:gd name="T81" fmla="*/ 162318 h 192900"/>
                <a:gd name="T82" fmla="*/ 109425 w 132694"/>
                <a:gd name="T83" fmla="*/ 162318 h 192900"/>
                <a:gd name="T84" fmla="*/ 121303 w 132694"/>
                <a:gd name="T85" fmla="*/ 81707 h 192900"/>
                <a:gd name="T86" fmla="*/ 102024 w 132694"/>
                <a:gd name="T87" fmla="*/ 0 h 192900"/>
                <a:gd name="T88" fmla="*/ 91089 w 132694"/>
                <a:gd name="T89" fmla="*/ 70827 h 192900"/>
                <a:gd name="T90" fmla="*/ 122906 w 132694"/>
                <a:gd name="T91" fmla="*/ 70827 h 192900"/>
                <a:gd name="T92" fmla="*/ 132694 w 132694"/>
                <a:gd name="T93" fmla="*/ 4394 h 192900"/>
                <a:gd name="T94" fmla="*/ 102024 w 132694"/>
                <a:gd name="T95" fmla="*/ 0 h 19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694" h="192900">
                  <a:moveTo>
                    <a:pt x="107574" y="174878"/>
                  </a:moveTo>
                  <a:lnTo>
                    <a:pt x="77474" y="174878"/>
                  </a:lnTo>
                  <a:lnTo>
                    <a:pt x="75506" y="188709"/>
                  </a:lnTo>
                  <a:lnTo>
                    <a:pt x="104919" y="192900"/>
                  </a:lnTo>
                  <a:lnTo>
                    <a:pt x="107574" y="174878"/>
                  </a:lnTo>
                  <a:close/>
                </a:path>
                <a:path w="132694" h="192900">
                  <a:moveTo>
                    <a:pt x="54791" y="55107"/>
                  </a:moveTo>
                  <a:lnTo>
                    <a:pt x="12435" y="80240"/>
                  </a:lnTo>
                  <a:lnTo>
                    <a:pt x="0" y="121085"/>
                  </a:lnTo>
                  <a:lnTo>
                    <a:pt x="568" y="136784"/>
                  </a:lnTo>
                  <a:lnTo>
                    <a:pt x="22718" y="179245"/>
                  </a:lnTo>
                  <a:lnTo>
                    <a:pt x="48953" y="186041"/>
                  </a:lnTo>
                  <a:lnTo>
                    <a:pt x="61749" y="184261"/>
                  </a:lnTo>
                  <a:lnTo>
                    <a:pt x="71298" y="179810"/>
                  </a:lnTo>
                  <a:lnTo>
                    <a:pt x="77474" y="174878"/>
                  </a:lnTo>
                  <a:lnTo>
                    <a:pt x="107574" y="174878"/>
                  </a:lnTo>
                  <a:lnTo>
                    <a:pt x="109425" y="162318"/>
                  </a:lnTo>
                  <a:lnTo>
                    <a:pt x="56456" y="162318"/>
                  </a:lnTo>
                  <a:lnTo>
                    <a:pt x="54932" y="162153"/>
                  </a:lnTo>
                  <a:lnTo>
                    <a:pt x="43852" y="157908"/>
                  </a:lnTo>
                  <a:lnTo>
                    <a:pt x="35617" y="149294"/>
                  </a:lnTo>
                  <a:lnTo>
                    <a:pt x="30740" y="137151"/>
                  </a:lnTo>
                  <a:lnTo>
                    <a:pt x="29736" y="122318"/>
                  </a:lnTo>
                  <a:lnTo>
                    <a:pt x="34010" y="105582"/>
                  </a:lnTo>
                  <a:lnTo>
                    <a:pt x="41085" y="93206"/>
                  </a:lnTo>
                  <a:lnTo>
                    <a:pt x="50166" y="85232"/>
                  </a:lnTo>
                  <a:lnTo>
                    <a:pt x="60460" y="81707"/>
                  </a:lnTo>
                  <a:lnTo>
                    <a:pt x="121303" y="81707"/>
                  </a:lnTo>
                  <a:lnTo>
                    <a:pt x="122906" y="70827"/>
                  </a:lnTo>
                  <a:lnTo>
                    <a:pt x="91089" y="70827"/>
                  </a:lnTo>
                  <a:lnTo>
                    <a:pt x="90594" y="70751"/>
                  </a:lnTo>
                  <a:lnTo>
                    <a:pt x="81371" y="60957"/>
                  </a:lnTo>
                  <a:lnTo>
                    <a:pt x="69514" y="55724"/>
                  </a:lnTo>
                  <a:lnTo>
                    <a:pt x="54791" y="55107"/>
                  </a:lnTo>
                  <a:close/>
                </a:path>
                <a:path w="132694" h="192900">
                  <a:moveTo>
                    <a:pt x="121303" y="81707"/>
                  </a:moveTo>
                  <a:lnTo>
                    <a:pt x="60460" y="81707"/>
                  </a:lnTo>
                  <a:lnTo>
                    <a:pt x="76954" y="86181"/>
                  </a:lnTo>
                  <a:lnTo>
                    <a:pt x="85198" y="93496"/>
                  </a:lnTo>
                  <a:lnTo>
                    <a:pt x="79926" y="145415"/>
                  </a:lnTo>
                  <a:lnTo>
                    <a:pt x="72087" y="156562"/>
                  </a:lnTo>
                  <a:lnTo>
                    <a:pt x="60060" y="162098"/>
                  </a:lnTo>
                  <a:lnTo>
                    <a:pt x="56456" y="162318"/>
                  </a:lnTo>
                  <a:lnTo>
                    <a:pt x="109425" y="162318"/>
                  </a:lnTo>
                  <a:lnTo>
                    <a:pt x="121303" y="81707"/>
                  </a:lnTo>
                  <a:close/>
                </a:path>
                <a:path w="132694" h="192900">
                  <a:moveTo>
                    <a:pt x="102024" y="0"/>
                  </a:moveTo>
                  <a:lnTo>
                    <a:pt x="91089" y="70827"/>
                  </a:lnTo>
                  <a:lnTo>
                    <a:pt x="122906" y="70827"/>
                  </a:lnTo>
                  <a:lnTo>
                    <a:pt x="132694" y="4394"/>
                  </a:lnTo>
                  <a:lnTo>
                    <a:pt x="102024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71688" name="object 53"/>
            <p:cNvSpPr>
              <a:spLocks noChangeArrowheads="1"/>
            </p:cNvSpPr>
            <p:nvPr/>
          </p:nvSpPr>
          <p:spPr bwMode="auto">
            <a:xfrm>
              <a:off x="2187459" y="784113"/>
              <a:ext cx="90705" cy="135219"/>
            </a:xfrm>
            <a:custGeom>
              <a:avLst/>
              <a:gdLst>
                <a:gd name="T0" fmla="*/ 18430 w 90705"/>
                <a:gd name="T1" fmla="*/ 106342 h 135219"/>
                <a:gd name="T2" fmla="*/ 0 w 90705"/>
                <a:gd name="T3" fmla="*/ 124701 h 135219"/>
                <a:gd name="T4" fmla="*/ 11614 w 90705"/>
                <a:gd name="T5" fmla="*/ 129990 h 135219"/>
                <a:gd name="T6" fmla="*/ 23855 w 90705"/>
                <a:gd name="T7" fmla="*/ 133526 h 135219"/>
                <a:gd name="T8" fmla="*/ 36503 w 90705"/>
                <a:gd name="T9" fmla="*/ 135219 h 135219"/>
                <a:gd name="T10" fmla="*/ 53097 w 90705"/>
                <a:gd name="T11" fmla="*/ 133487 h 135219"/>
                <a:gd name="T12" fmla="*/ 67298 w 90705"/>
                <a:gd name="T13" fmla="*/ 129163 h 135219"/>
                <a:gd name="T14" fmla="*/ 78622 w 90705"/>
                <a:gd name="T15" fmla="*/ 122257 h 135219"/>
                <a:gd name="T16" fmla="*/ 86585 w 90705"/>
                <a:gd name="T17" fmla="*/ 112779 h 135219"/>
                <a:gd name="T18" fmla="*/ 86865 w 90705"/>
                <a:gd name="T19" fmla="*/ 111963 h 135219"/>
                <a:gd name="T20" fmla="*/ 43040 w 90705"/>
                <a:gd name="T21" fmla="*/ 111963 h 135219"/>
                <a:gd name="T22" fmla="*/ 30378 w 90705"/>
                <a:gd name="T23" fmla="*/ 110586 h 135219"/>
                <a:gd name="T24" fmla="*/ 18430 w 90705"/>
                <a:gd name="T25" fmla="*/ 106342 h 135219"/>
                <a:gd name="T26" fmla="*/ 46126 w 90705"/>
                <a:gd name="T27" fmla="*/ 0 h 135219"/>
                <a:gd name="T28" fmla="*/ 6955 w 90705"/>
                <a:gd name="T29" fmla="*/ 15859 h 135219"/>
                <a:gd name="T30" fmla="*/ 467 w 90705"/>
                <a:gd name="T31" fmla="*/ 27341 h 135219"/>
                <a:gd name="T32" fmla="*/ 2082 w 90705"/>
                <a:gd name="T33" fmla="*/ 44357 h 135219"/>
                <a:gd name="T34" fmla="*/ 29730 w 90705"/>
                <a:gd name="T35" fmla="*/ 76610 h 135219"/>
                <a:gd name="T36" fmla="*/ 46613 w 90705"/>
                <a:gd name="T37" fmla="*/ 82361 h 135219"/>
                <a:gd name="T38" fmla="*/ 53406 w 90705"/>
                <a:gd name="T39" fmla="*/ 85421 h 135219"/>
                <a:gd name="T40" fmla="*/ 58182 w 90705"/>
                <a:gd name="T41" fmla="*/ 89662 h 135219"/>
                <a:gd name="T42" fmla="*/ 60250 w 90705"/>
                <a:gd name="T43" fmla="*/ 95878 h 135219"/>
                <a:gd name="T44" fmla="*/ 60642 w 90705"/>
                <a:gd name="T45" fmla="*/ 106768 h 135219"/>
                <a:gd name="T46" fmla="*/ 52425 w 90705"/>
                <a:gd name="T47" fmla="*/ 111633 h 135219"/>
                <a:gd name="T48" fmla="*/ 43040 w 90705"/>
                <a:gd name="T49" fmla="*/ 111963 h 135219"/>
                <a:gd name="T50" fmla="*/ 86865 w 90705"/>
                <a:gd name="T51" fmla="*/ 111963 h 135219"/>
                <a:gd name="T52" fmla="*/ 90705 w 90705"/>
                <a:gd name="T53" fmla="*/ 100741 h 135219"/>
                <a:gd name="T54" fmla="*/ 88288 w 90705"/>
                <a:gd name="T55" fmla="*/ 85153 h 135219"/>
                <a:gd name="T56" fmla="*/ 82480 w 90705"/>
                <a:gd name="T57" fmla="*/ 73915 h 135219"/>
                <a:gd name="T58" fmla="*/ 74248 w 90705"/>
                <a:gd name="T59" fmla="*/ 66104 h 135219"/>
                <a:gd name="T60" fmla="*/ 64557 w 90705"/>
                <a:gd name="T61" fmla="*/ 60801 h 135219"/>
                <a:gd name="T62" fmla="*/ 54371 w 90705"/>
                <a:gd name="T63" fmla="*/ 57084 h 135219"/>
                <a:gd name="T64" fmla="*/ 44655 w 90705"/>
                <a:gd name="T65" fmla="*/ 54034 h 135219"/>
                <a:gd name="T66" fmla="*/ 36376 w 90705"/>
                <a:gd name="T67" fmla="*/ 50729 h 135219"/>
                <a:gd name="T68" fmla="*/ 30497 w 90705"/>
                <a:gd name="T69" fmla="*/ 46248 h 135219"/>
                <a:gd name="T70" fmla="*/ 27985 w 90705"/>
                <a:gd name="T71" fmla="*/ 39672 h 135219"/>
                <a:gd name="T72" fmla="*/ 33954 w 90705"/>
                <a:gd name="T73" fmla="*/ 27718 h 135219"/>
                <a:gd name="T74" fmla="*/ 46801 w 90705"/>
                <a:gd name="T75" fmla="*/ 23362 h 135219"/>
                <a:gd name="T76" fmla="*/ 77861 w 90705"/>
                <a:gd name="T77" fmla="*/ 23362 h 135219"/>
                <a:gd name="T78" fmla="*/ 88290 w 90705"/>
                <a:gd name="T79" fmla="*/ 12471 h 135219"/>
                <a:gd name="T80" fmla="*/ 77379 w 90705"/>
                <a:gd name="T81" fmla="*/ 6041 h 135219"/>
                <a:gd name="T82" fmla="*/ 64933 w 90705"/>
                <a:gd name="T83" fmla="*/ 1993 h 135219"/>
                <a:gd name="T84" fmla="*/ 52015 w 90705"/>
                <a:gd name="T85" fmla="*/ 154 h 135219"/>
                <a:gd name="T86" fmla="*/ 46126 w 90705"/>
                <a:gd name="T87" fmla="*/ 0 h 135219"/>
                <a:gd name="T88" fmla="*/ 77861 w 90705"/>
                <a:gd name="T89" fmla="*/ 23362 h 135219"/>
                <a:gd name="T90" fmla="*/ 46801 w 90705"/>
                <a:gd name="T91" fmla="*/ 23362 h 135219"/>
                <a:gd name="T92" fmla="*/ 59530 w 90705"/>
                <a:gd name="T93" fmla="*/ 25019 h 135219"/>
                <a:gd name="T94" fmla="*/ 71600 w 90705"/>
                <a:gd name="T95" fmla="*/ 29901 h 135219"/>
                <a:gd name="T96" fmla="*/ 77861 w 90705"/>
                <a:gd name="T97" fmla="*/ 23362 h 135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705" h="135219">
                  <a:moveTo>
                    <a:pt x="18430" y="106342"/>
                  </a:moveTo>
                  <a:lnTo>
                    <a:pt x="0" y="124701"/>
                  </a:lnTo>
                  <a:lnTo>
                    <a:pt x="11614" y="129990"/>
                  </a:lnTo>
                  <a:lnTo>
                    <a:pt x="23855" y="133526"/>
                  </a:lnTo>
                  <a:lnTo>
                    <a:pt x="36503" y="135219"/>
                  </a:lnTo>
                  <a:lnTo>
                    <a:pt x="53097" y="133487"/>
                  </a:lnTo>
                  <a:lnTo>
                    <a:pt x="67298" y="129163"/>
                  </a:lnTo>
                  <a:lnTo>
                    <a:pt x="78622" y="122257"/>
                  </a:lnTo>
                  <a:lnTo>
                    <a:pt x="86585" y="112779"/>
                  </a:lnTo>
                  <a:lnTo>
                    <a:pt x="86865" y="111963"/>
                  </a:lnTo>
                  <a:lnTo>
                    <a:pt x="43040" y="111963"/>
                  </a:lnTo>
                  <a:lnTo>
                    <a:pt x="30378" y="110586"/>
                  </a:lnTo>
                  <a:lnTo>
                    <a:pt x="18430" y="106342"/>
                  </a:lnTo>
                  <a:close/>
                </a:path>
                <a:path w="90705" h="135219">
                  <a:moveTo>
                    <a:pt x="46126" y="0"/>
                  </a:moveTo>
                  <a:lnTo>
                    <a:pt x="6955" y="15859"/>
                  </a:lnTo>
                  <a:lnTo>
                    <a:pt x="467" y="27341"/>
                  </a:lnTo>
                  <a:lnTo>
                    <a:pt x="2082" y="44357"/>
                  </a:lnTo>
                  <a:lnTo>
                    <a:pt x="29730" y="76610"/>
                  </a:lnTo>
                  <a:lnTo>
                    <a:pt x="46613" y="82361"/>
                  </a:lnTo>
                  <a:lnTo>
                    <a:pt x="53406" y="85421"/>
                  </a:lnTo>
                  <a:lnTo>
                    <a:pt x="58182" y="89662"/>
                  </a:lnTo>
                  <a:lnTo>
                    <a:pt x="60250" y="95878"/>
                  </a:lnTo>
                  <a:lnTo>
                    <a:pt x="60642" y="106768"/>
                  </a:lnTo>
                  <a:lnTo>
                    <a:pt x="52425" y="111633"/>
                  </a:lnTo>
                  <a:lnTo>
                    <a:pt x="43040" y="111963"/>
                  </a:lnTo>
                  <a:lnTo>
                    <a:pt x="86865" y="111963"/>
                  </a:lnTo>
                  <a:lnTo>
                    <a:pt x="90705" y="100741"/>
                  </a:lnTo>
                  <a:lnTo>
                    <a:pt x="88288" y="85153"/>
                  </a:lnTo>
                  <a:lnTo>
                    <a:pt x="82480" y="73915"/>
                  </a:lnTo>
                  <a:lnTo>
                    <a:pt x="74248" y="66104"/>
                  </a:lnTo>
                  <a:lnTo>
                    <a:pt x="64557" y="60801"/>
                  </a:lnTo>
                  <a:lnTo>
                    <a:pt x="54371" y="57084"/>
                  </a:lnTo>
                  <a:lnTo>
                    <a:pt x="44655" y="54034"/>
                  </a:lnTo>
                  <a:lnTo>
                    <a:pt x="36376" y="50729"/>
                  </a:lnTo>
                  <a:lnTo>
                    <a:pt x="30497" y="46248"/>
                  </a:lnTo>
                  <a:lnTo>
                    <a:pt x="27985" y="39672"/>
                  </a:lnTo>
                  <a:lnTo>
                    <a:pt x="33954" y="27718"/>
                  </a:lnTo>
                  <a:lnTo>
                    <a:pt x="46801" y="23362"/>
                  </a:lnTo>
                  <a:lnTo>
                    <a:pt x="77861" y="23362"/>
                  </a:lnTo>
                  <a:lnTo>
                    <a:pt x="88290" y="12471"/>
                  </a:lnTo>
                  <a:lnTo>
                    <a:pt x="77379" y="6041"/>
                  </a:lnTo>
                  <a:lnTo>
                    <a:pt x="64933" y="1993"/>
                  </a:lnTo>
                  <a:lnTo>
                    <a:pt x="52015" y="154"/>
                  </a:lnTo>
                  <a:lnTo>
                    <a:pt x="46126" y="0"/>
                  </a:lnTo>
                  <a:close/>
                </a:path>
                <a:path w="90705" h="135219">
                  <a:moveTo>
                    <a:pt x="77861" y="23362"/>
                  </a:moveTo>
                  <a:lnTo>
                    <a:pt x="46801" y="23362"/>
                  </a:lnTo>
                  <a:lnTo>
                    <a:pt x="59530" y="25019"/>
                  </a:lnTo>
                  <a:lnTo>
                    <a:pt x="71600" y="29901"/>
                  </a:lnTo>
                  <a:lnTo>
                    <a:pt x="77861" y="23362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71689" name="object 54"/>
            <p:cNvSpPr>
              <a:spLocks noChangeArrowheads="1"/>
            </p:cNvSpPr>
            <p:nvPr/>
          </p:nvSpPr>
          <p:spPr bwMode="auto">
            <a:xfrm>
              <a:off x="2290534" y="792239"/>
              <a:ext cx="108426" cy="139932"/>
            </a:xfrm>
            <a:custGeom>
              <a:avLst/>
              <a:gdLst>
                <a:gd name="T0" fmla="*/ 65450 w 108426"/>
                <a:gd name="T1" fmla="*/ 119503 h 139932"/>
                <a:gd name="T2" fmla="*/ 81887 w 108426"/>
                <a:gd name="T3" fmla="*/ 139034 h 139932"/>
                <a:gd name="T4" fmla="*/ 104494 w 108426"/>
                <a:gd name="T5" fmla="*/ 137462 h 139932"/>
                <a:gd name="T6" fmla="*/ 100323 w 108426"/>
                <a:gd name="T7" fmla="*/ 119583 h 139932"/>
                <a:gd name="T8" fmla="*/ 105878 w 108426"/>
                <a:gd name="T9" fmla="*/ 24086 h 139932"/>
                <a:gd name="T10" fmla="*/ 65757 w 108426"/>
                <a:gd name="T11" fmla="*/ 24143 h 139932"/>
                <a:gd name="T12" fmla="*/ 77372 w 108426"/>
                <a:gd name="T13" fmla="*/ 43208 h 139932"/>
                <a:gd name="T14" fmla="*/ 53058 w 108426"/>
                <a:gd name="T15" fmla="*/ 52420 h 139932"/>
                <a:gd name="T16" fmla="*/ 1218 w 108426"/>
                <a:gd name="T17" fmla="*/ 80526 h 139932"/>
                <a:gd name="T18" fmla="*/ 2695 w 108426"/>
                <a:gd name="T19" fmla="*/ 108714 h 139932"/>
                <a:gd name="T20" fmla="*/ 18271 w 108426"/>
                <a:gd name="T21" fmla="*/ 125681 h 139932"/>
                <a:gd name="T22" fmla="*/ 42472 w 108426"/>
                <a:gd name="T23" fmla="*/ 129966 h 139932"/>
                <a:gd name="T24" fmla="*/ 65450 w 108426"/>
                <a:gd name="T25" fmla="*/ 119503 h 139932"/>
                <a:gd name="T26" fmla="*/ 95586 w 108426"/>
                <a:gd name="T27" fmla="*/ 118694 h 139932"/>
                <a:gd name="T28" fmla="*/ 93835 w 108426"/>
                <a:gd name="T29" fmla="*/ 108432 h 139932"/>
                <a:gd name="T30" fmla="*/ 43199 w 108426"/>
                <a:gd name="T31" fmla="*/ 108343 h 139932"/>
                <a:gd name="T32" fmla="*/ 27260 w 108426"/>
                <a:gd name="T33" fmla="*/ 99733 h 139932"/>
                <a:gd name="T34" fmla="*/ 32850 w 108426"/>
                <a:gd name="T35" fmla="*/ 81749 h 139932"/>
                <a:gd name="T36" fmla="*/ 56714 w 108426"/>
                <a:gd name="T37" fmla="*/ 72411 h 139932"/>
                <a:gd name="T38" fmla="*/ 105314 w 108426"/>
                <a:gd name="T39" fmla="*/ 54368 h 139932"/>
                <a:gd name="T40" fmla="*/ 106661 w 108426"/>
                <a:gd name="T41" fmla="*/ 48425 h 139932"/>
                <a:gd name="T42" fmla="*/ 107748 w 108426"/>
                <a:gd name="T43" fmla="*/ 29101 h 139932"/>
                <a:gd name="T44" fmla="*/ 108426 w 108426"/>
                <a:gd name="T45" fmla="*/ 117716 h 139932"/>
                <a:gd name="T46" fmla="*/ 100323 w 108426"/>
                <a:gd name="T47" fmla="*/ 119583 h 139932"/>
                <a:gd name="T48" fmla="*/ 108426 w 108426"/>
                <a:gd name="T49" fmla="*/ 117716 h 139932"/>
                <a:gd name="T50" fmla="*/ 56714 w 108426"/>
                <a:gd name="T51" fmla="*/ 72411 h 139932"/>
                <a:gd name="T52" fmla="*/ 58807 w 108426"/>
                <a:gd name="T53" fmla="*/ 105816 h 139932"/>
                <a:gd name="T54" fmla="*/ 93835 w 108426"/>
                <a:gd name="T55" fmla="*/ 108432 h 139932"/>
                <a:gd name="T56" fmla="*/ 96404 w 108426"/>
                <a:gd name="T57" fmla="*/ 95979 h 139932"/>
                <a:gd name="T58" fmla="*/ 101479 w 108426"/>
                <a:gd name="T59" fmla="*/ 72411 h 139932"/>
                <a:gd name="T60" fmla="*/ 67087 w 108426"/>
                <a:gd name="T61" fmla="*/ 0 h 139932"/>
                <a:gd name="T62" fmla="*/ 47600 w 108426"/>
                <a:gd name="T63" fmla="*/ 3338 h 139932"/>
                <a:gd name="T64" fmla="*/ 19207 w 108426"/>
                <a:gd name="T65" fmla="*/ 16112 h 139932"/>
                <a:gd name="T66" fmla="*/ 29991 w 108426"/>
                <a:gd name="T67" fmla="*/ 35420 h 139932"/>
                <a:gd name="T68" fmla="*/ 58504 w 108426"/>
                <a:gd name="T69" fmla="*/ 24086 h 139932"/>
                <a:gd name="T70" fmla="*/ 103317 w 108426"/>
                <a:gd name="T71" fmla="*/ 17223 h 139932"/>
                <a:gd name="T72" fmla="*/ 84469 w 108426"/>
                <a:gd name="T73" fmla="*/ 2748 h 139932"/>
                <a:gd name="T74" fmla="*/ 71024 w 108426"/>
                <a:gd name="T75" fmla="*/ 0 h 139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426" h="139932">
                  <a:moveTo>
                    <a:pt x="99875" y="119503"/>
                  </a:moveTo>
                  <a:lnTo>
                    <a:pt x="65450" y="119503"/>
                  </a:lnTo>
                  <a:lnTo>
                    <a:pt x="70538" y="131775"/>
                  </a:lnTo>
                  <a:lnTo>
                    <a:pt x="81887" y="139034"/>
                  </a:lnTo>
                  <a:lnTo>
                    <a:pt x="92135" y="139932"/>
                  </a:lnTo>
                  <a:lnTo>
                    <a:pt x="104494" y="137462"/>
                  </a:lnTo>
                  <a:lnTo>
                    <a:pt x="108054" y="119583"/>
                  </a:lnTo>
                  <a:lnTo>
                    <a:pt x="100323" y="119583"/>
                  </a:lnTo>
                  <a:lnTo>
                    <a:pt x="99875" y="119503"/>
                  </a:lnTo>
                  <a:close/>
                </a:path>
                <a:path w="108426" h="139932">
                  <a:moveTo>
                    <a:pt x="105878" y="24086"/>
                  </a:moveTo>
                  <a:lnTo>
                    <a:pt x="58504" y="24086"/>
                  </a:lnTo>
                  <a:lnTo>
                    <a:pt x="65757" y="24143"/>
                  </a:lnTo>
                  <a:lnTo>
                    <a:pt x="75681" y="29121"/>
                  </a:lnTo>
                  <a:lnTo>
                    <a:pt x="77372" y="43208"/>
                  </a:lnTo>
                  <a:lnTo>
                    <a:pt x="75812" y="51803"/>
                  </a:lnTo>
                  <a:lnTo>
                    <a:pt x="53058" y="52420"/>
                  </a:lnTo>
                  <a:lnTo>
                    <a:pt x="35184" y="55007"/>
                  </a:lnTo>
                  <a:lnTo>
                    <a:pt x="1218" y="80526"/>
                  </a:lnTo>
                  <a:lnTo>
                    <a:pt x="0" y="95979"/>
                  </a:lnTo>
                  <a:lnTo>
                    <a:pt x="2695" y="108714"/>
                  </a:lnTo>
                  <a:lnTo>
                    <a:pt x="8915" y="118643"/>
                  </a:lnTo>
                  <a:lnTo>
                    <a:pt x="18271" y="125681"/>
                  </a:lnTo>
                  <a:lnTo>
                    <a:pt x="30373" y="129741"/>
                  </a:lnTo>
                  <a:lnTo>
                    <a:pt x="42472" y="129966"/>
                  </a:lnTo>
                  <a:lnTo>
                    <a:pt x="54267" y="126429"/>
                  </a:lnTo>
                  <a:lnTo>
                    <a:pt x="65450" y="119503"/>
                  </a:lnTo>
                  <a:lnTo>
                    <a:pt x="99875" y="119503"/>
                  </a:lnTo>
                  <a:lnTo>
                    <a:pt x="95586" y="118694"/>
                  </a:lnTo>
                  <a:lnTo>
                    <a:pt x="92983" y="113042"/>
                  </a:lnTo>
                  <a:lnTo>
                    <a:pt x="93835" y="108432"/>
                  </a:lnTo>
                  <a:lnTo>
                    <a:pt x="51289" y="108432"/>
                  </a:lnTo>
                  <a:lnTo>
                    <a:pt x="43199" y="108343"/>
                  </a:lnTo>
                  <a:lnTo>
                    <a:pt x="32734" y="106438"/>
                  </a:lnTo>
                  <a:lnTo>
                    <a:pt x="27260" y="99733"/>
                  </a:lnTo>
                  <a:lnTo>
                    <a:pt x="28966" y="90449"/>
                  </a:lnTo>
                  <a:lnTo>
                    <a:pt x="32850" y="81749"/>
                  </a:lnTo>
                  <a:lnTo>
                    <a:pt x="41654" y="75852"/>
                  </a:lnTo>
                  <a:lnTo>
                    <a:pt x="56714" y="72411"/>
                  </a:lnTo>
                  <a:lnTo>
                    <a:pt x="101479" y="72411"/>
                  </a:lnTo>
                  <a:lnTo>
                    <a:pt x="105314" y="54368"/>
                  </a:lnTo>
                  <a:lnTo>
                    <a:pt x="106140" y="51180"/>
                  </a:lnTo>
                  <a:lnTo>
                    <a:pt x="106661" y="48425"/>
                  </a:lnTo>
                  <a:lnTo>
                    <a:pt x="107473" y="43916"/>
                  </a:lnTo>
                  <a:lnTo>
                    <a:pt x="107748" y="29101"/>
                  </a:lnTo>
                  <a:lnTo>
                    <a:pt x="105878" y="24086"/>
                  </a:lnTo>
                  <a:close/>
                </a:path>
                <a:path w="108426" h="139932">
                  <a:moveTo>
                    <a:pt x="108426" y="117716"/>
                  </a:moveTo>
                  <a:lnTo>
                    <a:pt x="102711" y="119240"/>
                  </a:lnTo>
                  <a:lnTo>
                    <a:pt x="100323" y="119583"/>
                  </a:lnTo>
                  <a:lnTo>
                    <a:pt x="108054" y="119583"/>
                  </a:lnTo>
                  <a:lnTo>
                    <a:pt x="108426" y="117716"/>
                  </a:lnTo>
                  <a:close/>
                </a:path>
                <a:path w="108426" h="139932">
                  <a:moveTo>
                    <a:pt x="101479" y="72411"/>
                  </a:moveTo>
                  <a:lnTo>
                    <a:pt x="56714" y="72411"/>
                  </a:lnTo>
                  <a:lnTo>
                    <a:pt x="66135" y="100393"/>
                  </a:lnTo>
                  <a:lnTo>
                    <a:pt x="58807" y="105816"/>
                  </a:lnTo>
                  <a:lnTo>
                    <a:pt x="51289" y="108432"/>
                  </a:lnTo>
                  <a:lnTo>
                    <a:pt x="93835" y="108432"/>
                  </a:lnTo>
                  <a:lnTo>
                    <a:pt x="95243" y="100812"/>
                  </a:lnTo>
                  <a:lnTo>
                    <a:pt x="96404" y="95979"/>
                  </a:lnTo>
                  <a:lnTo>
                    <a:pt x="97644" y="90449"/>
                  </a:lnTo>
                  <a:lnTo>
                    <a:pt x="101479" y="72411"/>
                  </a:lnTo>
                  <a:close/>
                </a:path>
                <a:path w="108426" h="139932">
                  <a:moveTo>
                    <a:pt x="71024" y="0"/>
                  </a:moveTo>
                  <a:lnTo>
                    <a:pt x="67087" y="0"/>
                  </a:lnTo>
                  <a:lnTo>
                    <a:pt x="58162" y="748"/>
                  </a:lnTo>
                  <a:lnTo>
                    <a:pt x="47600" y="3338"/>
                  </a:lnTo>
                  <a:lnTo>
                    <a:pt x="34812" y="8287"/>
                  </a:lnTo>
                  <a:lnTo>
                    <a:pt x="19207" y="16112"/>
                  </a:lnTo>
                  <a:lnTo>
                    <a:pt x="18485" y="16509"/>
                  </a:lnTo>
                  <a:lnTo>
                    <a:pt x="29991" y="35420"/>
                  </a:lnTo>
                  <a:lnTo>
                    <a:pt x="47456" y="27278"/>
                  </a:lnTo>
                  <a:lnTo>
                    <a:pt x="58504" y="24086"/>
                  </a:lnTo>
                  <a:lnTo>
                    <a:pt x="105878" y="24086"/>
                  </a:lnTo>
                  <a:lnTo>
                    <a:pt x="103317" y="17223"/>
                  </a:lnTo>
                  <a:lnTo>
                    <a:pt x="95213" y="8399"/>
                  </a:lnTo>
                  <a:lnTo>
                    <a:pt x="84469" y="2748"/>
                  </a:lnTo>
                  <a:lnTo>
                    <a:pt x="74606" y="444"/>
                  </a:lnTo>
                  <a:lnTo>
                    <a:pt x="71024" y="0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71690" name="object 55"/>
            <p:cNvSpPr>
              <a:spLocks noChangeArrowheads="1"/>
            </p:cNvSpPr>
            <p:nvPr/>
          </p:nvSpPr>
          <p:spPr bwMode="auto">
            <a:xfrm>
              <a:off x="2387937" y="818746"/>
              <a:ext cx="156146" cy="185617"/>
            </a:xfrm>
            <a:custGeom>
              <a:avLst/>
              <a:gdLst>
                <a:gd name="T0" fmla="*/ 5384 w 156146"/>
                <a:gd name="T1" fmla="*/ 158127 h 185617"/>
                <a:gd name="T2" fmla="*/ 0 w 156146"/>
                <a:gd name="T3" fmla="*/ 182422 h 185617"/>
                <a:gd name="T4" fmla="*/ 5702 w 156146"/>
                <a:gd name="T5" fmla="*/ 183680 h 185617"/>
                <a:gd name="T6" fmla="*/ 19761 w 156146"/>
                <a:gd name="T7" fmla="*/ 185617 h 185617"/>
                <a:gd name="T8" fmla="*/ 31852 w 156146"/>
                <a:gd name="T9" fmla="*/ 184770 h 185617"/>
                <a:gd name="T10" fmla="*/ 42395 w 156146"/>
                <a:gd name="T11" fmla="*/ 181274 h 185617"/>
                <a:gd name="T12" fmla="*/ 51813 w 156146"/>
                <a:gd name="T13" fmla="*/ 175267 h 185617"/>
                <a:gd name="T14" fmla="*/ 60530 w 156146"/>
                <a:gd name="T15" fmla="*/ 166883 h 185617"/>
                <a:gd name="T16" fmla="*/ 66075 w 156146"/>
                <a:gd name="T17" fmla="*/ 159901 h 185617"/>
                <a:gd name="T18" fmla="*/ 15382 w 156146"/>
                <a:gd name="T19" fmla="*/ 159901 h 185617"/>
                <a:gd name="T20" fmla="*/ 5384 w 156146"/>
                <a:gd name="T21" fmla="*/ 158127 h 185617"/>
                <a:gd name="T22" fmla="*/ 69278 w 156146"/>
                <a:gd name="T23" fmla="*/ 0 h 185617"/>
                <a:gd name="T24" fmla="*/ 37096 w 156146"/>
                <a:gd name="T25" fmla="*/ 1993 h 185617"/>
                <a:gd name="T26" fmla="*/ 52743 w 156146"/>
                <a:gd name="T27" fmla="*/ 131127 h 185617"/>
                <a:gd name="T28" fmla="*/ 39573 w 156146"/>
                <a:gd name="T29" fmla="*/ 148259 h 185617"/>
                <a:gd name="T30" fmla="*/ 26787 w 156146"/>
                <a:gd name="T31" fmla="*/ 158169 h 185617"/>
                <a:gd name="T32" fmla="*/ 15382 w 156146"/>
                <a:gd name="T33" fmla="*/ 159901 h 185617"/>
                <a:gd name="T34" fmla="*/ 66075 w 156146"/>
                <a:gd name="T35" fmla="*/ 159901 h 185617"/>
                <a:gd name="T36" fmla="*/ 68967 w 156146"/>
                <a:gd name="T37" fmla="*/ 156260 h 185617"/>
                <a:gd name="T38" fmla="*/ 109423 w 156146"/>
                <a:gd name="T39" fmla="*/ 96913 h 185617"/>
                <a:gd name="T40" fmla="*/ 76720 w 156146"/>
                <a:gd name="T41" fmla="*/ 96913 h 185617"/>
                <a:gd name="T42" fmla="*/ 76225 w 156146"/>
                <a:gd name="T43" fmla="*/ 96786 h 185617"/>
                <a:gd name="T44" fmla="*/ 69278 w 156146"/>
                <a:gd name="T45" fmla="*/ 0 h 185617"/>
                <a:gd name="T46" fmla="*/ 129311 w 156146"/>
                <a:gd name="T47" fmla="*/ 13322 h 185617"/>
                <a:gd name="T48" fmla="*/ 76720 w 156146"/>
                <a:gd name="T49" fmla="*/ 96913 h 185617"/>
                <a:gd name="T50" fmla="*/ 109423 w 156146"/>
                <a:gd name="T51" fmla="*/ 96913 h 185617"/>
                <a:gd name="T52" fmla="*/ 156146 w 156146"/>
                <a:gd name="T53" fmla="*/ 28371 h 185617"/>
                <a:gd name="T54" fmla="*/ 129311 w 156146"/>
                <a:gd name="T55" fmla="*/ 13322 h 185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146" h="185617">
                  <a:moveTo>
                    <a:pt x="5384" y="158127"/>
                  </a:moveTo>
                  <a:lnTo>
                    <a:pt x="0" y="182422"/>
                  </a:lnTo>
                  <a:lnTo>
                    <a:pt x="5702" y="183680"/>
                  </a:lnTo>
                  <a:lnTo>
                    <a:pt x="19761" y="185617"/>
                  </a:lnTo>
                  <a:lnTo>
                    <a:pt x="31852" y="184770"/>
                  </a:lnTo>
                  <a:lnTo>
                    <a:pt x="42395" y="181274"/>
                  </a:lnTo>
                  <a:lnTo>
                    <a:pt x="51813" y="175267"/>
                  </a:lnTo>
                  <a:lnTo>
                    <a:pt x="60530" y="166883"/>
                  </a:lnTo>
                  <a:lnTo>
                    <a:pt x="66075" y="159901"/>
                  </a:lnTo>
                  <a:lnTo>
                    <a:pt x="15382" y="159901"/>
                  </a:lnTo>
                  <a:lnTo>
                    <a:pt x="5384" y="158127"/>
                  </a:lnTo>
                  <a:close/>
                </a:path>
                <a:path w="156146" h="185617">
                  <a:moveTo>
                    <a:pt x="69278" y="0"/>
                  </a:moveTo>
                  <a:lnTo>
                    <a:pt x="37096" y="1993"/>
                  </a:lnTo>
                  <a:lnTo>
                    <a:pt x="52743" y="131127"/>
                  </a:lnTo>
                  <a:lnTo>
                    <a:pt x="39573" y="148259"/>
                  </a:lnTo>
                  <a:lnTo>
                    <a:pt x="26787" y="158169"/>
                  </a:lnTo>
                  <a:lnTo>
                    <a:pt x="15382" y="159901"/>
                  </a:lnTo>
                  <a:lnTo>
                    <a:pt x="66075" y="159901"/>
                  </a:lnTo>
                  <a:lnTo>
                    <a:pt x="68967" y="156260"/>
                  </a:lnTo>
                  <a:lnTo>
                    <a:pt x="109423" y="96913"/>
                  </a:lnTo>
                  <a:lnTo>
                    <a:pt x="76720" y="96913"/>
                  </a:lnTo>
                  <a:lnTo>
                    <a:pt x="76225" y="96786"/>
                  </a:lnTo>
                  <a:lnTo>
                    <a:pt x="69278" y="0"/>
                  </a:lnTo>
                  <a:close/>
                </a:path>
                <a:path w="156146" h="185617">
                  <a:moveTo>
                    <a:pt x="129311" y="13322"/>
                  </a:moveTo>
                  <a:lnTo>
                    <a:pt x="76720" y="96913"/>
                  </a:lnTo>
                  <a:lnTo>
                    <a:pt x="109423" y="96913"/>
                  </a:lnTo>
                  <a:lnTo>
                    <a:pt x="156146" y="28371"/>
                  </a:lnTo>
                  <a:lnTo>
                    <a:pt x="129311" y="13322"/>
                  </a:lnTo>
                  <a:close/>
                </a:path>
              </a:pathLst>
            </a:custGeom>
            <a:solidFill>
              <a:srgbClr val="836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pic>
        <p:nvPicPr>
          <p:cNvPr id="7169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152400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4800" y="304800"/>
            <a:ext cx="37240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Homework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0" y="1752600"/>
            <a:ext cx="5410200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buFontTx/>
              <a:buNone/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1. Listen to and read </a:t>
            </a:r>
            <a:r>
              <a:rPr lang="en-US" altLang="zh-CN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Student’s Book 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pages 68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and 72.</a:t>
            </a:r>
          </a:p>
          <a:p>
            <a:pPr marL="457200" indent="-457200">
              <a:buFontTx/>
              <a:buNone/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2. Recite the riddle in “Listen and say” on </a:t>
            </a:r>
            <a:r>
              <a:rPr lang="en-US" altLang="zh-CN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Student’s Book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page 68.</a:t>
            </a:r>
          </a:p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3. Make a toy parachute.</a:t>
            </a:r>
          </a:p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4. Finish </a:t>
            </a:r>
            <a:r>
              <a:rPr lang="en-US" altLang="zh-CN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Workbook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pages</a:t>
            </a:r>
          </a:p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   56 and 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58. 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799" y="4073156"/>
            <a:ext cx="1702447" cy="2403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29756" y="4073156"/>
            <a:ext cx="1761844" cy="2480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2710" name="矩形 44040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椭圆 2"/>
          <p:cNvSpPr>
            <a:spLocks noChangeArrowheads="1"/>
          </p:cNvSpPr>
          <p:nvPr/>
        </p:nvSpPr>
        <p:spPr bwMode="auto">
          <a:xfrm>
            <a:off x="2057400" y="3276600"/>
            <a:ext cx="49530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2514600" y="3657600"/>
            <a:ext cx="443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000">
                <a:latin typeface="GCFrutiger" pitchFamily="50" charset="0"/>
              </a:rPr>
              <a:t>natural elements 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28800" y="1524000"/>
            <a:ext cx="34547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Mind-map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3316" name="直接连接符 5"/>
          <p:cNvCxnSpPr>
            <a:cxnSpLocks noChangeShapeType="1"/>
          </p:cNvCxnSpPr>
          <p:nvPr/>
        </p:nvCxnSpPr>
        <p:spPr bwMode="auto">
          <a:xfrm>
            <a:off x="5638800" y="48006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直接连接符 7"/>
          <p:cNvCxnSpPr>
            <a:cxnSpLocks noChangeShapeType="1"/>
            <a:stCxn id="13313" idx="3"/>
          </p:cNvCxnSpPr>
          <p:nvPr/>
        </p:nvCxnSpPr>
        <p:spPr bwMode="auto">
          <a:xfrm rot="5400000">
            <a:off x="2224882" y="4471194"/>
            <a:ext cx="387350" cy="72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直接连接符 9"/>
          <p:cNvCxnSpPr>
            <a:cxnSpLocks noChangeShapeType="1"/>
          </p:cNvCxnSpPr>
          <p:nvPr/>
        </p:nvCxnSpPr>
        <p:spPr bwMode="auto">
          <a:xfrm rot="5400000" flipH="1" flipV="1">
            <a:off x="6096000" y="3048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椭圆 10"/>
          <p:cNvSpPr>
            <a:spLocks noChangeArrowheads="1"/>
          </p:cNvSpPr>
          <p:nvPr/>
        </p:nvSpPr>
        <p:spPr bwMode="auto">
          <a:xfrm>
            <a:off x="6019800" y="2438400"/>
            <a:ext cx="1524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3320" name="椭圆 11"/>
          <p:cNvSpPr>
            <a:spLocks noChangeArrowheads="1"/>
          </p:cNvSpPr>
          <p:nvPr/>
        </p:nvSpPr>
        <p:spPr bwMode="auto">
          <a:xfrm>
            <a:off x="6324600" y="5105400"/>
            <a:ext cx="1524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3321" name="椭圆 12"/>
          <p:cNvSpPr>
            <a:spLocks noChangeArrowheads="1"/>
          </p:cNvSpPr>
          <p:nvPr/>
        </p:nvSpPr>
        <p:spPr bwMode="auto">
          <a:xfrm>
            <a:off x="1143000" y="4953000"/>
            <a:ext cx="1524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8600" y="304800"/>
            <a:ext cx="32624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Think and say</a:t>
            </a:r>
            <a:endParaRPr lang="zh-CN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362200" y="3398043"/>
            <a:ext cx="4724400" cy="10215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What is it?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 rot="21266898">
            <a:off x="1106789" y="4437633"/>
            <a:ext cx="19928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water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10000" y="5105400"/>
            <a:ext cx="14157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sun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 rot="882213">
            <a:off x="6953256" y="2669391"/>
            <a:ext cx="13388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sky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 rot="21266898">
            <a:off x="6212731" y="4655068"/>
            <a:ext cx="17620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wind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 rot="1176469">
            <a:off x="4392231" y="1670229"/>
            <a:ext cx="10310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air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4399" y="2438400"/>
            <a:ext cx="16466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light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95400" y="381000"/>
            <a:ext cx="69300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LISTEN AND Guess</a:t>
            </a:r>
            <a:endParaRPr lang="zh-CN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Listen and s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8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云形标注 3"/>
          <p:cNvSpPr>
            <a:spLocks noChangeArrowheads="1"/>
          </p:cNvSpPr>
          <p:nvPr/>
        </p:nvSpPr>
        <p:spPr bwMode="auto">
          <a:xfrm>
            <a:off x="1752600" y="1066800"/>
            <a:ext cx="4038600" cy="2286000"/>
          </a:xfrm>
          <a:prstGeom prst="cloudCallout">
            <a:avLst>
              <a:gd name="adj1" fmla="val 46426"/>
              <a:gd name="adj2" fmla="val 8438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17410" name="Picture 2" descr="c:\DOCUME~1\ADMINI~1\APPLIC~1\360se6\USERDA~1\Temp\B_1275~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238625"/>
            <a:ext cx="42862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882113" y="1371599"/>
            <a:ext cx="168988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air</a:t>
            </a:r>
            <a:endParaRPr lang="zh-CN" alt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600" y="304800"/>
            <a:ext cx="32624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Think and say</a:t>
            </a:r>
            <a:endParaRPr lang="zh-CN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914400" y="3578225"/>
            <a:ext cx="6629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600" dirty="0">
                <a:solidFill>
                  <a:srgbClr val="00B050"/>
                </a:solidFill>
                <a:latin typeface="GCFrutiger" pitchFamily="50" charset="0"/>
              </a:rPr>
              <a:t>Air is …</a:t>
            </a:r>
          </a:p>
          <a:p>
            <a:pPr eaLnBrk="0" hangingPunct="0"/>
            <a:r>
              <a:rPr lang="en-US" altLang="zh-CN" sz="3600" dirty="0">
                <a:solidFill>
                  <a:srgbClr val="00B050"/>
                </a:solidFill>
                <a:latin typeface="GCFrutiger" pitchFamily="50" charset="0"/>
              </a:rPr>
              <a:t>Air has …</a:t>
            </a:r>
          </a:p>
          <a:p>
            <a:pPr eaLnBrk="0" hangingPunct="0"/>
            <a:r>
              <a:rPr lang="en-US" altLang="zh-CN" sz="3600" dirty="0">
                <a:solidFill>
                  <a:srgbClr val="00B050"/>
                </a:solidFill>
                <a:latin typeface="GCFrutiger" pitchFamily="50" charset="0"/>
              </a:rPr>
              <a:t>We need air to …</a:t>
            </a:r>
          </a:p>
          <a:p>
            <a:pPr eaLnBrk="0" hangingPunct="0"/>
            <a:r>
              <a:rPr lang="en-US" altLang="zh-CN" sz="3600" dirty="0">
                <a:solidFill>
                  <a:srgbClr val="00B050"/>
                </a:solidFill>
                <a:latin typeface="GCFrutiger" pitchFamily="50" charset="0"/>
              </a:rPr>
              <a:t>We can … with air.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62000" y="2692400"/>
            <a:ext cx="7924800" cy="1123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en-US" altLang="zh-CN" sz="4000" dirty="0">
                <a:latin typeface="+mj-lt"/>
              </a:rPr>
              <a:t>What do you know about air?</a:t>
            </a:r>
          </a:p>
          <a:p>
            <a:pPr eaLnBrk="0" hangingPunct="0">
              <a:spcBef>
                <a:spcPct val="50000"/>
              </a:spcBef>
              <a:buFontTx/>
              <a:buNone/>
              <a:defRPr/>
            </a:pPr>
            <a:endParaRPr lang="en-US" altLang="zh-CN" dirty="0">
              <a:latin typeface="+mj-lt"/>
            </a:endParaRPr>
          </a:p>
        </p:txBody>
      </p:sp>
      <p:sp>
        <p:nvSpPr>
          <p:cNvPr id="19459" name="WordArt 7"/>
          <p:cNvSpPr>
            <a:spLocks noChangeArrowheads="1" noChangeShapeType="1" noTextEdit="1"/>
          </p:cNvSpPr>
          <p:nvPr/>
        </p:nvSpPr>
        <p:spPr bwMode="auto">
          <a:xfrm>
            <a:off x="685800" y="1371600"/>
            <a:ext cx="800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CFrutiger"/>
              </a:rPr>
              <a:t>Air is everywhere around us. 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CFrutiger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600" y="304800"/>
            <a:ext cx="32624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Think and say</a:t>
            </a:r>
            <a:endParaRPr lang="zh-CN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533400" y="873125"/>
            <a:ext cx="84582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Air has no smell. Air has no taste.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Air has no </a:t>
            </a:r>
            <a:r>
              <a:rPr lang="en-US" altLang="zh-CN" sz="3600" dirty="0" err="1">
                <a:latin typeface="GCFrutiger" pitchFamily="50" charset="0"/>
              </a:rPr>
              <a:t>colour</a:t>
            </a:r>
            <a:r>
              <a:rPr lang="en-US" altLang="zh-CN" sz="3600" dirty="0">
                <a:latin typeface="GCFrutiger" pitchFamily="50" charset="0"/>
              </a:rPr>
              <a:t>. Air has no shape.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When the wind blows, we can feel it.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We need air to breathe.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We need air to survive.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When we breathe it,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600" dirty="0">
                <a:latin typeface="GCFrutiger" pitchFamily="50" charset="0"/>
              </a:rPr>
              <a:t>It keeps us alive.</a:t>
            </a:r>
          </a:p>
        </p:txBody>
      </p:sp>
      <p:sp>
        <p:nvSpPr>
          <p:cNvPr id="3" name="矩形 2"/>
          <p:cNvSpPr/>
          <p:nvPr/>
        </p:nvSpPr>
        <p:spPr>
          <a:xfrm>
            <a:off x="190131" y="304800"/>
            <a:ext cx="333937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Look and read</a:t>
            </a:r>
            <a:endParaRPr lang="zh-CN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483" name="矩形 12293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685800" y="1897559"/>
            <a:ext cx="799930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Does air have taste or smell?</a:t>
            </a:r>
            <a:endParaRPr lang="zh-CN" altLang="en-US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 descr="c:\DOCUME~1\ADMINI~1\APPLIC~1\360se6\USERDA~1\Temp\109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3352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38600" y="5181600"/>
            <a:ext cx="109356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4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No.</a:t>
            </a:r>
            <a:endParaRPr lang="zh-CN" altLang="en-US" sz="44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28600" y="304800"/>
            <a:ext cx="36984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and answer</a:t>
            </a:r>
            <a:endParaRPr lang="zh-CN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Office PowerPoint</Application>
  <PresentationFormat>全屏显示(4:3)</PresentationFormat>
  <Paragraphs>164</Paragraphs>
  <Slides>35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Broadway BT</vt:lpstr>
      <vt:lpstr>GCFrutiger</vt:lpstr>
      <vt:lpstr>宋体</vt:lpstr>
      <vt:lpstr>微软雅黑</vt:lpstr>
      <vt:lpstr>Arial</vt:lpstr>
      <vt:lpstr>Jokerman</vt:lpstr>
      <vt:lpstr>Wingdings</vt:lpstr>
      <vt:lpstr>WWW.2PPT.COM
</vt:lpstr>
      <vt:lpstr>PowerPoint 演示文稿</vt:lpstr>
      <vt:lpstr>This is our home.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2015-12-09T02:45:00Z</dcterms:created>
  <dcterms:modified xsi:type="dcterms:W3CDTF">2023-01-17T02:07:40Z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E75E79D1543E4D49897BC14161725AFE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