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7775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image" Target="../media/image16.wmf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2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7.png"/><Relationship Id="rId9" Type="http://schemas.openxmlformats.org/officeDocument/2006/relationships/image" Target="../media/image9.png"/><Relationship Id="rId1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>
          <a:xfrm>
            <a:off x="3455876" y="3147814"/>
            <a:ext cx="2331710" cy="382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b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  <a:endParaRPr lang="zh-CN" altLang="en-US" sz="2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71550"/>
            <a:ext cx="9144000" cy="162018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5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r>
              <a:rPr lang="zh-CN" altLang="en-US" sz="5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endParaRPr lang="en-US" altLang="zh-CN" sz="5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433595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底色1"/>
          <p:cNvSpPr/>
          <p:nvPr/>
        </p:nvSpPr>
        <p:spPr>
          <a:xfrm>
            <a:off x="0" y="4357700"/>
            <a:ext cx="91440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268" name="Rectangle 4" descr="底色1"/>
          <p:cNvSpPr>
            <a:spLocks noChangeArrowheads="1"/>
          </p:cNvSpPr>
          <p:nvPr/>
        </p:nvSpPr>
        <p:spPr bwMode="auto">
          <a:xfrm>
            <a:off x="806927" y="951020"/>
            <a:ext cx="5527370" cy="3416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从三角形中的一个顶点向它的对边所在直线作垂线，</a:t>
            </a:r>
          </a:p>
        </p:txBody>
      </p:sp>
      <p:sp>
        <p:nvSpPr>
          <p:cNvPr id="11270" name="Rectangle 6" descr="底色1"/>
          <p:cNvSpPr>
            <a:spLocks noChangeArrowheads="1"/>
          </p:cNvSpPr>
          <p:nvPr/>
        </p:nvSpPr>
        <p:spPr bwMode="auto">
          <a:xfrm>
            <a:off x="845169" y="1488530"/>
            <a:ext cx="2492990" cy="3416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顶点和垂足之间的线段</a:t>
            </a:r>
          </a:p>
        </p:txBody>
      </p:sp>
      <p:sp>
        <p:nvSpPr>
          <p:cNvPr id="11271" name="Rectangle 7" descr="底色1"/>
          <p:cNvSpPr>
            <a:spLocks noChangeArrowheads="1"/>
          </p:cNvSpPr>
          <p:nvPr/>
        </p:nvSpPr>
        <p:spPr bwMode="auto">
          <a:xfrm>
            <a:off x="806931" y="1511945"/>
            <a:ext cx="4413145" cy="3416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8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</a:t>
            </a:r>
            <a:r>
              <a:rPr kumimoji="0" lang="zh-CN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叫做</a:t>
            </a: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三角形的高.</a:t>
            </a:r>
          </a:p>
        </p:txBody>
      </p:sp>
      <p:grpSp>
        <p:nvGrpSpPr>
          <p:cNvPr id="53" name="组合 5"/>
          <p:cNvGrpSpPr/>
          <p:nvPr/>
        </p:nvGrpSpPr>
        <p:grpSpPr bwMode="auto">
          <a:xfrm>
            <a:off x="268127" y="99191"/>
            <a:ext cx="2179360" cy="515210"/>
            <a:chOff x="279260" y="218396"/>
            <a:chExt cx="2179285" cy="519493"/>
          </a:xfrm>
        </p:grpSpPr>
        <p:sp>
          <p:nvSpPr>
            <p:cNvPr id="54" name="TextBox 53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ldLvl="0" animBg="1"/>
      <p:bldP spid="11271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底色1"/>
          <p:cNvSpPr/>
          <p:nvPr/>
        </p:nvSpPr>
        <p:spPr>
          <a:xfrm>
            <a:off x="0" y="4357700"/>
            <a:ext cx="91440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0267" name="Group 10"/>
          <p:cNvGrpSpPr>
            <a:grpSpLocks noChangeAspect="1"/>
          </p:cNvGrpSpPr>
          <p:nvPr/>
        </p:nvGrpSpPr>
        <p:grpSpPr>
          <a:xfrm>
            <a:off x="713406" y="843302"/>
            <a:ext cx="7624762" cy="2366699"/>
            <a:chOff x="0" y="-5"/>
            <a:chExt cx="5760" cy="1542"/>
          </a:xfrm>
        </p:grpSpPr>
        <p:sp>
          <p:nvSpPr>
            <p:cNvPr id="11275" name="Rectangle 11" descr="底色1"/>
            <p:cNvSpPr>
              <a:spLocks noChangeAspect="1" noChangeArrowheads="1"/>
            </p:cNvSpPr>
            <p:nvPr/>
          </p:nvSpPr>
          <p:spPr bwMode="auto">
            <a:xfrm>
              <a:off x="1132" y="-5"/>
              <a:ext cx="3649" cy="24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sz="1800" i="0" u="none" strike="noStrike" kern="1200" cap="none" spc="0" normalizeH="0" baseline="0" noProof="0" dirty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三角形的三条高的特性：</a:t>
              </a:r>
            </a:p>
          </p:txBody>
        </p:sp>
        <p:sp>
          <p:nvSpPr>
            <p:cNvPr id="11276" name="Rectangle 12" descr="底色1"/>
            <p:cNvSpPr>
              <a:spLocks noChangeAspect="1" noChangeArrowheads="1"/>
            </p:cNvSpPr>
            <p:nvPr/>
          </p:nvSpPr>
          <p:spPr bwMode="auto">
            <a:xfrm>
              <a:off x="4656" y="1237"/>
              <a:ext cx="1104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77" name="Rectangle 13" descr="底色1"/>
            <p:cNvSpPr>
              <a:spLocks noChangeAspect="1" noChangeArrowheads="1"/>
            </p:cNvSpPr>
            <p:nvPr/>
          </p:nvSpPr>
          <p:spPr bwMode="auto">
            <a:xfrm>
              <a:off x="3552" y="1237"/>
              <a:ext cx="1103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78" name="Rectangle 14" descr="底色1"/>
            <p:cNvSpPr>
              <a:spLocks noChangeAspect="1" noChangeArrowheads="1"/>
            </p:cNvSpPr>
            <p:nvPr/>
          </p:nvSpPr>
          <p:spPr bwMode="auto">
            <a:xfrm>
              <a:off x="2448" y="1237"/>
              <a:ext cx="1104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79" name="Rectangle 15" descr="底色1"/>
            <p:cNvSpPr>
              <a:spLocks noChangeAspect="1" noChangeArrowheads="1"/>
            </p:cNvSpPr>
            <p:nvPr/>
          </p:nvSpPr>
          <p:spPr bwMode="auto">
            <a:xfrm>
              <a:off x="0" y="1237"/>
              <a:ext cx="2448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zh-CN" altLang="en-US" sz="180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高所在的直线是否相交</a:t>
              </a:r>
            </a:p>
          </p:txBody>
        </p:sp>
        <p:sp>
          <p:nvSpPr>
            <p:cNvPr id="11280" name="Rectangle 16" descr="底色1"/>
            <p:cNvSpPr>
              <a:spLocks noChangeAspect="1" noChangeArrowheads="1"/>
            </p:cNvSpPr>
            <p:nvPr/>
          </p:nvSpPr>
          <p:spPr bwMode="auto">
            <a:xfrm>
              <a:off x="4656" y="937"/>
              <a:ext cx="1104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81" name="Rectangle 17" descr="底色1"/>
            <p:cNvSpPr>
              <a:spLocks noChangeAspect="1" noChangeArrowheads="1"/>
            </p:cNvSpPr>
            <p:nvPr/>
          </p:nvSpPr>
          <p:spPr bwMode="auto">
            <a:xfrm>
              <a:off x="3552" y="937"/>
              <a:ext cx="1103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82" name="Rectangle 18" descr="底色1"/>
            <p:cNvSpPr>
              <a:spLocks noChangeAspect="1" noChangeArrowheads="1"/>
            </p:cNvSpPr>
            <p:nvPr/>
          </p:nvSpPr>
          <p:spPr bwMode="auto">
            <a:xfrm>
              <a:off x="2448" y="937"/>
              <a:ext cx="1104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83" name="Rectangle 19" descr="底色1"/>
            <p:cNvSpPr>
              <a:spLocks noChangeAspect="1" noChangeArrowheads="1"/>
            </p:cNvSpPr>
            <p:nvPr/>
          </p:nvSpPr>
          <p:spPr bwMode="auto">
            <a:xfrm>
              <a:off x="0" y="937"/>
              <a:ext cx="2448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zh-CN" altLang="en-US" sz="180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高之间是否相交</a:t>
              </a:r>
            </a:p>
          </p:txBody>
        </p:sp>
        <p:sp>
          <p:nvSpPr>
            <p:cNvPr id="11284" name="Rectangle 20" descr="底色1"/>
            <p:cNvSpPr>
              <a:spLocks noChangeAspect="1" noChangeArrowheads="1"/>
            </p:cNvSpPr>
            <p:nvPr/>
          </p:nvSpPr>
          <p:spPr bwMode="auto">
            <a:xfrm>
              <a:off x="4656" y="637"/>
              <a:ext cx="1104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85" name="Rectangle 21" descr="底色1"/>
            <p:cNvSpPr>
              <a:spLocks noChangeAspect="1" noChangeArrowheads="1"/>
            </p:cNvSpPr>
            <p:nvPr/>
          </p:nvSpPr>
          <p:spPr bwMode="auto">
            <a:xfrm>
              <a:off x="3552" y="637"/>
              <a:ext cx="1103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86" name="Rectangle 22" descr="底色1"/>
            <p:cNvSpPr>
              <a:spLocks noChangeAspect="1" noChangeArrowheads="1"/>
            </p:cNvSpPr>
            <p:nvPr/>
          </p:nvSpPr>
          <p:spPr bwMode="auto">
            <a:xfrm>
              <a:off x="2448" y="637"/>
              <a:ext cx="1104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87" name="Rectangle 23" descr="底色1"/>
            <p:cNvSpPr>
              <a:spLocks noChangeAspect="1" noChangeArrowheads="1"/>
            </p:cNvSpPr>
            <p:nvPr/>
          </p:nvSpPr>
          <p:spPr bwMode="auto">
            <a:xfrm>
              <a:off x="0" y="637"/>
              <a:ext cx="2448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zh-CN" altLang="en-US" sz="180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高在三角形内部的数量</a:t>
              </a:r>
            </a:p>
          </p:txBody>
        </p:sp>
        <p:sp>
          <p:nvSpPr>
            <p:cNvPr id="11288" name="Rectangle 24" descr="底色1"/>
            <p:cNvSpPr>
              <a:spLocks noChangeAspect="1" noChangeArrowheads="1"/>
            </p:cNvSpPr>
            <p:nvPr/>
          </p:nvSpPr>
          <p:spPr bwMode="auto">
            <a:xfrm>
              <a:off x="4656" y="337"/>
              <a:ext cx="1104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r>
                <a:rPr kumimoji="0" lang="zh-CN" sz="180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钝角三角形</a:t>
              </a:r>
            </a:p>
          </p:txBody>
        </p:sp>
        <p:sp>
          <p:nvSpPr>
            <p:cNvPr id="11289" name="Rectangle 25" descr="底色1"/>
            <p:cNvSpPr>
              <a:spLocks noChangeAspect="1" noChangeArrowheads="1"/>
            </p:cNvSpPr>
            <p:nvPr/>
          </p:nvSpPr>
          <p:spPr bwMode="auto">
            <a:xfrm>
              <a:off x="3552" y="337"/>
              <a:ext cx="1103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r>
                <a:rPr kumimoji="0" lang="zh-CN" sz="180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直角三角形</a:t>
              </a:r>
            </a:p>
          </p:txBody>
        </p:sp>
        <p:sp>
          <p:nvSpPr>
            <p:cNvPr id="11290" name="Rectangle 26" descr="底色1"/>
            <p:cNvSpPr>
              <a:spLocks noChangeAspect="1" noChangeArrowheads="1"/>
            </p:cNvSpPr>
            <p:nvPr/>
          </p:nvSpPr>
          <p:spPr bwMode="auto">
            <a:xfrm>
              <a:off x="2448" y="337"/>
              <a:ext cx="1104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r>
                <a:rPr kumimoji="0" lang="zh-CN" sz="180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锐角三角形</a:t>
              </a:r>
            </a:p>
          </p:txBody>
        </p:sp>
        <p:sp>
          <p:nvSpPr>
            <p:cNvPr id="11291" name="Rectangle 27" descr="底色1"/>
            <p:cNvSpPr>
              <a:spLocks noChangeAspect="1" noChangeArrowheads="1"/>
            </p:cNvSpPr>
            <p:nvPr/>
          </p:nvSpPr>
          <p:spPr bwMode="auto">
            <a:xfrm>
              <a:off x="0" y="337"/>
              <a:ext cx="2448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0285" name="Line 28"/>
            <p:cNvSpPr>
              <a:spLocks noChangeAspect="1"/>
            </p:cNvSpPr>
            <p:nvPr/>
          </p:nvSpPr>
          <p:spPr>
            <a:xfrm>
              <a:off x="0" y="337"/>
              <a:ext cx="576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6" name="Line 29"/>
            <p:cNvSpPr>
              <a:spLocks noChangeAspect="1"/>
            </p:cNvSpPr>
            <p:nvPr/>
          </p:nvSpPr>
          <p:spPr>
            <a:xfrm>
              <a:off x="0" y="637"/>
              <a:ext cx="57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7" name="Line 30"/>
            <p:cNvSpPr>
              <a:spLocks noChangeAspect="1"/>
            </p:cNvSpPr>
            <p:nvPr/>
          </p:nvSpPr>
          <p:spPr>
            <a:xfrm>
              <a:off x="0" y="937"/>
              <a:ext cx="57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8" name="Line 31"/>
            <p:cNvSpPr>
              <a:spLocks noChangeAspect="1"/>
            </p:cNvSpPr>
            <p:nvPr/>
          </p:nvSpPr>
          <p:spPr>
            <a:xfrm>
              <a:off x="0" y="1237"/>
              <a:ext cx="57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9" name="Line 32"/>
            <p:cNvSpPr>
              <a:spLocks noChangeAspect="1"/>
            </p:cNvSpPr>
            <p:nvPr/>
          </p:nvSpPr>
          <p:spPr>
            <a:xfrm>
              <a:off x="0" y="1537"/>
              <a:ext cx="576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0" name="Line 33"/>
            <p:cNvSpPr>
              <a:spLocks noChangeAspect="1"/>
            </p:cNvSpPr>
            <p:nvPr/>
          </p:nvSpPr>
          <p:spPr>
            <a:xfrm>
              <a:off x="0" y="337"/>
              <a:ext cx="0" cy="120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1" name="Line 34"/>
            <p:cNvSpPr>
              <a:spLocks noChangeAspect="1"/>
            </p:cNvSpPr>
            <p:nvPr/>
          </p:nvSpPr>
          <p:spPr>
            <a:xfrm>
              <a:off x="2448" y="337"/>
              <a:ext cx="0" cy="120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2" name="Line 35"/>
            <p:cNvSpPr>
              <a:spLocks noChangeAspect="1"/>
            </p:cNvSpPr>
            <p:nvPr/>
          </p:nvSpPr>
          <p:spPr>
            <a:xfrm>
              <a:off x="3552" y="337"/>
              <a:ext cx="0" cy="120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3" name="Line 36"/>
            <p:cNvSpPr>
              <a:spLocks noChangeAspect="1"/>
            </p:cNvSpPr>
            <p:nvPr/>
          </p:nvSpPr>
          <p:spPr>
            <a:xfrm>
              <a:off x="4656" y="337"/>
              <a:ext cx="0" cy="120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4" name="Line 37"/>
            <p:cNvSpPr>
              <a:spLocks noChangeAspect="1"/>
            </p:cNvSpPr>
            <p:nvPr/>
          </p:nvSpPr>
          <p:spPr>
            <a:xfrm>
              <a:off x="5760" y="337"/>
              <a:ext cx="0" cy="120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302" name="Text Box 38" descr="底色1"/>
          <p:cNvSpPr txBox="1">
            <a:spLocks noChangeArrowheads="1"/>
          </p:cNvSpPr>
          <p:nvPr/>
        </p:nvSpPr>
        <p:spPr bwMode="auto">
          <a:xfrm>
            <a:off x="4016451" y="1882520"/>
            <a:ext cx="1295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800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303" name="Text Box 39" descr="底色1"/>
          <p:cNvSpPr txBox="1">
            <a:spLocks noChangeArrowheads="1"/>
          </p:cNvSpPr>
          <p:nvPr/>
        </p:nvSpPr>
        <p:spPr bwMode="auto">
          <a:xfrm>
            <a:off x="5562011" y="1911819"/>
            <a:ext cx="1295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800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304" name="Text Box 40" descr="底色1"/>
          <p:cNvSpPr txBox="1">
            <a:spLocks noChangeArrowheads="1"/>
          </p:cNvSpPr>
          <p:nvPr/>
        </p:nvSpPr>
        <p:spPr bwMode="auto">
          <a:xfrm>
            <a:off x="6941236" y="1939596"/>
            <a:ext cx="1295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800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305" name="Text Box 41" descr="底色1"/>
          <p:cNvSpPr txBox="1">
            <a:spLocks noChangeArrowheads="1"/>
          </p:cNvSpPr>
          <p:nvPr/>
        </p:nvSpPr>
        <p:spPr bwMode="auto">
          <a:xfrm>
            <a:off x="4067944" y="2366493"/>
            <a:ext cx="1295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 eaLnBrk="0" hangingPunct="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kern="1200" cap="none" spc="0" normalizeH="0" baseline="0" noProof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</a:t>
            </a:r>
          </a:p>
        </p:txBody>
      </p:sp>
      <p:sp>
        <p:nvSpPr>
          <p:cNvPr id="11306" name="Text Box 42" descr="底色1"/>
          <p:cNvSpPr txBox="1">
            <a:spLocks noChangeArrowheads="1"/>
          </p:cNvSpPr>
          <p:nvPr/>
        </p:nvSpPr>
        <p:spPr bwMode="auto">
          <a:xfrm>
            <a:off x="5580112" y="2366493"/>
            <a:ext cx="1295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 eaLnBrk="0" hangingPunct="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kern="1200" cap="none" spc="0" normalizeH="0" baseline="0" noProof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</a:t>
            </a:r>
          </a:p>
        </p:txBody>
      </p:sp>
      <p:sp>
        <p:nvSpPr>
          <p:cNvPr id="11307" name="Text Box 43" descr="底色1"/>
          <p:cNvSpPr txBox="1">
            <a:spLocks noChangeArrowheads="1"/>
          </p:cNvSpPr>
          <p:nvPr/>
        </p:nvSpPr>
        <p:spPr bwMode="auto">
          <a:xfrm>
            <a:off x="7020272" y="2366493"/>
            <a:ext cx="1295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 eaLnBrk="0" hangingPunct="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kern="1200" cap="none" spc="0" normalizeH="0" baseline="0" noProof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不相交</a:t>
            </a:r>
          </a:p>
        </p:txBody>
      </p:sp>
      <p:sp>
        <p:nvSpPr>
          <p:cNvPr id="11308" name="Text Box 44" descr="底色1"/>
          <p:cNvSpPr txBox="1">
            <a:spLocks noChangeArrowheads="1"/>
          </p:cNvSpPr>
          <p:nvPr/>
        </p:nvSpPr>
        <p:spPr bwMode="auto">
          <a:xfrm>
            <a:off x="4068688" y="2870549"/>
            <a:ext cx="1295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 eaLnBrk="0" hangingPunct="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kern="1200" cap="none" spc="0" normalizeH="0" baseline="0" noProof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</a:t>
            </a:r>
          </a:p>
        </p:txBody>
      </p:sp>
      <p:sp>
        <p:nvSpPr>
          <p:cNvPr id="11309" name="Text Box 45" descr="底色1"/>
          <p:cNvSpPr txBox="1">
            <a:spLocks noChangeArrowheads="1"/>
          </p:cNvSpPr>
          <p:nvPr/>
        </p:nvSpPr>
        <p:spPr bwMode="auto">
          <a:xfrm>
            <a:off x="5580112" y="2870549"/>
            <a:ext cx="1295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 eaLnBrk="0" hangingPunct="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kern="1200" cap="none" spc="0" normalizeH="0" baseline="0" noProof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</a:t>
            </a:r>
          </a:p>
        </p:txBody>
      </p:sp>
      <p:sp>
        <p:nvSpPr>
          <p:cNvPr id="11310" name="Text Box 46" descr="底色1"/>
          <p:cNvSpPr txBox="1">
            <a:spLocks noChangeArrowheads="1"/>
          </p:cNvSpPr>
          <p:nvPr/>
        </p:nvSpPr>
        <p:spPr bwMode="auto">
          <a:xfrm>
            <a:off x="7021016" y="2870549"/>
            <a:ext cx="1295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 eaLnBrk="0" hangingPunct="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kern="1200" cap="none" spc="0" normalizeH="0" baseline="0" noProof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</a:t>
            </a:r>
          </a:p>
        </p:txBody>
      </p:sp>
      <p:sp>
        <p:nvSpPr>
          <p:cNvPr id="11311" name="Rectangle 47" descr="插入图片1"/>
          <p:cNvSpPr>
            <a:spLocks noChangeArrowheads="1"/>
          </p:cNvSpPr>
          <p:nvPr/>
        </p:nvSpPr>
        <p:spPr bwMode="auto">
          <a:xfrm>
            <a:off x="3059832" y="4281630"/>
            <a:ext cx="3708648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/>
            </a:prst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三角形的三条高所在直线交于一点</a:t>
            </a:r>
          </a:p>
        </p:txBody>
      </p:sp>
      <p:grpSp>
        <p:nvGrpSpPr>
          <p:cNvPr id="5" name="Group 48"/>
          <p:cNvGrpSpPr/>
          <p:nvPr/>
        </p:nvGrpSpPr>
        <p:grpSpPr>
          <a:xfrm>
            <a:off x="713407" y="3194424"/>
            <a:ext cx="7624762" cy="741680"/>
            <a:chOff x="0" y="0"/>
            <a:chExt cx="5664" cy="624"/>
          </a:xfrm>
        </p:grpSpPr>
        <p:sp>
          <p:nvSpPr>
            <p:cNvPr id="11313" name="Rectangle 49" descr="底色1"/>
            <p:cNvSpPr>
              <a:spLocks noChangeArrowheads="1"/>
            </p:cNvSpPr>
            <p:nvPr/>
          </p:nvSpPr>
          <p:spPr bwMode="auto">
            <a:xfrm>
              <a:off x="284" y="17"/>
              <a:ext cx="2016" cy="54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三条高所在直线的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交点的位置</a:t>
              </a:r>
              <a:endParaRPr kumimoji="0" lang="en-US" sz="1800" i="0" u="none" strike="noStrike" kern="1200" cap="none" spc="0" normalizeH="0" baseline="0" noProof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0262" name="未知" descr="底色1"/>
            <p:cNvSpPr/>
            <p:nvPr/>
          </p:nvSpPr>
          <p:spPr>
            <a:xfrm>
              <a:off x="0" y="0"/>
              <a:ext cx="5664" cy="624"/>
            </a:xfrm>
            <a:custGeom>
              <a:avLst/>
              <a:gdLst>
                <a:gd name="txL" fmla="*/ 0 w 5664"/>
                <a:gd name="txT" fmla="*/ 0 h 624"/>
                <a:gd name="txR" fmla="*/ 5664 w 5664"/>
                <a:gd name="txB" fmla="*/ 624 h 624"/>
              </a:gdLst>
              <a:ahLst/>
              <a:cxnLst>
                <a:cxn ang="0">
                  <a:pos x="0" y="0"/>
                </a:cxn>
                <a:cxn ang="0">
                  <a:pos x="0" y="624"/>
                </a:cxn>
                <a:cxn ang="0">
                  <a:pos x="5664" y="624"/>
                </a:cxn>
                <a:cxn ang="0">
                  <a:pos x="5664" y="0"/>
                </a:cxn>
              </a:cxnLst>
              <a:rect l="txL" t="txT" r="txR" b="txB"/>
              <a:pathLst>
                <a:path w="5664" h="624">
                  <a:moveTo>
                    <a:pt x="0" y="0"/>
                  </a:moveTo>
                  <a:lnTo>
                    <a:pt x="0" y="624"/>
                  </a:lnTo>
                  <a:lnTo>
                    <a:pt x="5664" y="624"/>
                  </a:lnTo>
                  <a:lnTo>
                    <a:pt x="5664" y="0"/>
                  </a:lnTo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0263" name="Line 51"/>
            <p:cNvSpPr/>
            <p:nvPr/>
          </p:nvSpPr>
          <p:spPr>
            <a:xfrm>
              <a:off x="2400" y="0"/>
              <a:ext cx="0" cy="624"/>
            </a:xfrm>
            <a:prstGeom prst="line">
              <a:avLst/>
            </a:prstGeom>
            <a:ln w="19050" cap="flat" cmpd="sng">
              <a:solidFill>
                <a:srgbClr val="00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Line 52"/>
            <p:cNvSpPr/>
            <p:nvPr/>
          </p:nvSpPr>
          <p:spPr>
            <a:xfrm>
              <a:off x="3504" y="0"/>
              <a:ext cx="0" cy="624"/>
            </a:xfrm>
            <a:prstGeom prst="line">
              <a:avLst/>
            </a:prstGeom>
            <a:ln w="19050" cap="flat" cmpd="sng">
              <a:solidFill>
                <a:srgbClr val="00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5" name="Line 53"/>
            <p:cNvSpPr/>
            <p:nvPr/>
          </p:nvSpPr>
          <p:spPr>
            <a:xfrm>
              <a:off x="4608" y="0"/>
              <a:ext cx="0" cy="624"/>
            </a:xfrm>
            <a:prstGeom prst="line">
              <a:avLst/>
            </a:prstGeom>
            <a:ln w="19050" cap="flat" cmpd="sng">
              <a:solidFill>
                <a:srgbClr val="00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318" name="Rectangle 54" descr="底色1"/>
          <p:cNvSpPr>
            <a:spLocks noChangeArrowheads="1"/>
          </p:cNvSpPr>
          <p:nvPr/>
        </p:nvSpPr>
        <p:spPr bwMode="auto">
          <a:xfrm>
            <a:off x="4061470" y="3436353"/>
            <a:ext cx="133882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三角形内部</a:t>
            </a:r>
          </a:p>
        </p:txBody>
      </p:sp>
      <p:sp>
        <p:nvSpPr>
          <p:cNvPr id="11319" name="Rectangle 55" descr="底色1"/>
          <p:cNvSpPr>
            <a:spLocks noChangeArrowheads="1"/>
          </p:cNvSpPr>
          <p:nvPr/>
        </p:nvSpPr>
        <p:spPr bwMode="auto">
          <a:xfrm>
            <a:off x="5718770" y="3436353"/>
            <a:ext cx="1107996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直角顶点</a:t>
            </a:r>
          </a:p>
        </p:txBody>
      </p:sp>
      <p:sp>
        <p:nvSpPr>
          <p:cNvPr id="11320" name="Rectangle 56" descr="底色1"/>
          <p:cNvSpPr>
            <a:spLocks noChangeArrowheads="1"/>
          </p:cNvSpPr>
          <p:nvPr/>
        </p:nvSpPr>
        <p:spPr bwMode="auto">
          <a:xfrm>
            <a:off x="7013798" y="3446613"/>
            <a:ext cx="133882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三角形外部</a:t>
            </a:r>
          </a:p>
        </p:txBody>
      </p:sp>
      <p:grpSp>
        <p:nvGrpSpPr>
          <p:cNvPr id="53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54" name="TextBox 53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4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2" grpId="0" bldLvl="0"/>
      <p:bldP spid="11303" grpId="0" bldLvl="0"/>
      <p:bldP spid="11304" grpId="0" bldLvl="0"/>
      <p:bldP spid="11305" grpId="0" bldLvl="0"/>
      <p:bldP spid="11306" grpId="0" bldLvl="0"/>
      <p:bldP spid="11307" grpId="0" bldLvl="0"/>
      <p:bldP spid="11308" grpId="0" bldLvl="0"/>
      <p:bldP spid="11309" grpId="0" bldLvl="0"/>
      <p:bldP spid="11310" grpId="0" bldLvl="0"/>
      <p:bldP spid="11311" grpId="0" bldLvl="0" animBg="1"/>
      <p:bldP spid="11318" grpId="0" bldLvl="0"/>
      <p:bldP spid="11319" grpId="0" bldLvl="0"/>
      <p:bldP spid="11320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59632" y="1451796"/>
          <a:ext cx="7103142" cy="3440596"/>
        </p:xfrm>
        <a:graphic>
          <a:graphicData uri="http://schemas.openxmlformats.org/drawingml/2006/table">
            <a:tbl>
              <a:tblPr/>
              <a:tblGrid>
                <a:gridCol w="1054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三角形的重要线段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3375"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图形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有关结论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三角形的高线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三角形的中线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160">
                <a:tc>
                  <a:txBody>
                    <a:bodyPr/>
                    <a:lstStyle/>
                    <a:p>
                      <a:pPr indent="66675"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三角形的角平分线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9699" name="图片 69" descr="21世纪教育网 -- 中国最大型、最专业的中小学教育资源门户网站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29745" y="2319722"/>
            <a:ext cx="733425" cy="714375"/>
          </a:xfrm>
          <a:prstGeom prst="rect">
            <a:avLst/>
          </a:prstGeom>
          <a:noFill/>
        </p:spPr>
      </p:pic>
      <p:pic>
        <p:nvPicPr>
          <p:cNvPr id="29698" name="图片 70" descr="21世纪教育网 -- 中国最大型、最专业的中小学教育资源门户网站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85513" y="3289385"/>
            <a:ext cx="714375" cy="638175"/>
          </a:xfrm>
          <a:prstGeom prst="rect">
            <a:avLst/>
          </a:prstGeom>
          <a:noFill/>
        </p:spPr>
      </p:pic>
      <p:pic>
        <p:nvPicPr>
          <p:cNvPr id="29697" name="图片 71" descr="21世纪教育网 -- 中国最大型、最专业的中小学教育资源门户网站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85513" y="4152379"/>
            <a:ext cx="742950" cy="6953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30326" y="2188188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每个三角形都有三条高线、中线、角平分线，并且它们所在的直线分别相交于一点</a:t>
            </a:r>
            <a:r>
              <a:rPr lang="en-US" altLang="zh-CN" sz="16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16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其中，任意三角形的中线和角平分线的交点在三角形内，而锐角三角形的高线交点在角三角形的内部，直角三角形的交点是直角顶点，钝角三角形的高所在的直线相较于一点，在三角形外</a:t>
            </a:r>
            <a:r>
              <a:rPr lang="en-US" altLang="zh-CN" sz="16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160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标题 5"/>
          <p:cNvSpPr txBox="1"/>
          <p:nvPr/>
        </p:nvSpPr>
        <p:spPr>
          <a:xfrm>
            <a:off x="2064264" y="800928"/>
            <a:ext cx="5100024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探究点二：比较三角形的高、中线、角平分线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627545" y="1067363"/>
            <a:ext cx="81964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．三角形的三条高的交点恰好是三角形的一个顶点，那么这个三角形是（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．锐角三角形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．直角三角形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．钝角三角形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．都有可能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．下面说法错误的是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．三角形的三条角平分线交于一点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．三角形的三条中线交于一点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．三角形的三条高交于一点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．三角形的三条高所在的直线交于一点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21878" y="1105566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059832" y="232970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4031" y="843686"/>
            <a:ext cx="7607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．能将一个三角形分成面积相等的两个三角形的一条线段是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．中线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           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．角平分线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．高线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．三角形的角平分线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边上的高是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边上的高是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         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边上的高是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边上的高是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边上的高是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2280" y="843685"/>
            <a:ext cx="3893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217496" y="2643190"/>
          <a:ext cx="693969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4" imgW="431165" imgH="177800" progId="Equation.DSMT4">
                  <p:embed/>
                </p:oleObj>
              </mc:Choice>
              <mc:Fallback>
                <p:oleObj name="Equation" r:id="rId4" imgW="431165" imgH="177800" progId="Equation.DSMT4">
                  <p:embed/>
                  <p:pic>
                    <p:nvPicPr>
                      <p:cNvPr id="0" name="图片 266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496" y="2643190"/>
                        <a:ext cx="693969" cy="2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18" name="图片 104" descr="21世纪教育网(http://www.21cnjy.com) -- 中国最大型、最专业的中小学教育资源门户网站"/>
          <p:cNvPicPr>
            <a:picLocks noChangeAspect="1" noChangeArrowheads="1"/>
          </p:cNvPicPr>
          <p:nvPr/>
        </p:nvPicPr>
        <p:blipFill>
          <a:blip r:embed="rId6" cstate="email"/>
          <a:srcRect l="-112"/>
          <a:stretch>
            <a:fillRect/>
          </a:stretch>
        </p:blipFill>
        <p:spPr bwMode="auto">
          <a:xfrm>
            <a:off x="5103826" y="3000512"/>
            <a:ext cx="1928826" cy="162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259632" y="2223614"/>
          <a:ext cx="6937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7" imgW="431165" imgH="177800" progId="Equation.DSMT4">
                  <p:embed/>
                </p:oleObj>
              </mc:Choice>
              <mc:Fallback>
                <p:oleObj name="Equation" r:id="rId7" imgW="431165" imgH="177800" progId="Equation.DSMT4">
                  <p:embed/>
                  <p:pic>
                    <p:nvPicPr>
                      <p:cNvPr id="0" name="图片 266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223614"/>
                        <a:ext cx="693738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210754" y="3056619"/>
          <a:ext cx="6937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Equation" r:id="rId9" imgW="431165" imgH="177800" progId="Equation.DSMT4">
                  <p:embed/>
                </p:oleObj>
              </mc:Choice>
              <mc:Fallback>
                <p:oleObj name="Equation" r:id="rId9" imgW="431165" imgH="177800" progId="Equation.DSMT4">
                  <p:embed/>
                  <p:pic>
                    <p:nvPicPr>
                      <p:cNvPr id="0" name="图片 266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0754" y="3056619"/>
                        <a:ext cx="693738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37889" y="2090179"/>
            <a:ext cx="51809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0682" y="2067696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63537" y="2460502"/>
            <a:ext cx="49244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68239" y="2509366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21297" y="2897599"/>
            <a:ext cx="46679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275856" y="816913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357290" y="1285866"/>
          <a:ext cx="6663718" cy="4021654"/>
        </p:xfrm>
        <a:graphic>
          <a:graphicData uri="http://schemas.openxmlformats.org/drawingml/2006/table">
            <a:tbl>
              <a:tblPr/>
              <a:tblGrid>
                <a:gridCol w="943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6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三角形的重要线段</a:t>
                      </a:r>
                      <a:endParaRPr lang="zh-CN" sz="1800" kern="1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0"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定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sz="180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义</a:t>
                      </a:r>
                      <a:endParaRPr lang="zh-CN" sz="1800" kern="1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3375"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图形</a:t>
                      </a:r>
                      <a:endParaRPr lang="zh-CN" sz="1800" kern="1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有关结论</a:t>
                      </a:r>
                      <a:endParaRPr lang="zh-CN" sz="1800" kern="1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三角形的高线</a:t>
                      </a:r>
                      <a:endParaRPr lang="zh-CN" sz="1800" kern="1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三角形的中线</a:t>
                      </a:r>
                      <a:endParaRPr lang="zh-CN" sz="1800" kern="1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indent="66675"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三角形的角平分线</a:t>
                      </a:r>
                      <a:endParaRPr lang="zh-CN" sz="1800" kern="1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图片 69" descr="21世纪教育网 -- 中国最大型、最专业的中小学教育资源门户网站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90" y="2143124"/>
            <a:ext cx="733425" cy="714375"/>
          </a:xfrm>
          <a:prstGeom prst="rect">
            <a:avLst/>
          </a:prstGeom>
          <a:noFill/>
        </p:spPr>
      </p:pic>
      <p:pic>
        <p:nvPicPr>
          <p:cNvPr id="12" name="图片 70" descr="21世纪教育网 -- 中国最大型、最专业的中小学教育资源门户网站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90" y="3071816"/>
            <a:ext cx="714375" cy="638175"/>
          </a:xfrm>
          <a:prstGeom prst="rect">
            <a:avLst/>
          </a:prstGeom>
          <a:noFill/>
        </p:spPr>
      </p:pic>
      <p:pic>
        <p:nvPicPr>
          <p:cNvPr id="13" name="图片 71" descr="21世纪教育网 -- 中国最大型、最专业的中小学教育资源门户网站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6" y="4000511"/>
            <a:ext cx="742950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672912" y="934438"/>
            <a:ext cx="793071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，下列关于高的说法中错误的是（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 △GBC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BG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</a:t>
            </a:r>
          </a:p>
          <a:p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 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</a:t>
            </a:r>
            <a:r>
              <a:rPr lang="en-US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 △GBC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32769" name="Group 1"/>
          <p:cNvGrpSpPr/>
          <p:nvPr/>
        </p:nvGrpSpPr>
        <p:grpSpPr bwMode="auto">
          <a:xfrm>
            <a:off x="5724128" y="1763790"/>
            <a:ext cx="2286016" cy="1769111"/>
            <a:chOff x="1352" y="11552"/>
            <a:chExt cx="2129" cy="1483"/>
          </a:xfrm>
        </p:grpSpPr>
        <p:sp>
          <p:nvSpPr>
            <p:cNvPr id="32780" name="AutoShape 12"/>
            <p:cNvSpPr>
              <a:spLocks noChangeArrowheads="1"/>
            </p:cNvSpPr>
            <p:nvPr/>
          </p:nvSpPr>
          <p:spPr bwMode="auto">
            <a:xfrm rot="16200000">
              <a:off x="2002" y="11452"/>
              <a:ext cx="740" cy="1510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779" name="AutoShape 11"/>
            <p:cNvSpPr>
              <a:spLocks noChangeShapeType="1"/>
            </p:cNvSpPr>
            <p:nvPr/>
          </p:nvSpPr>
          <p:spPr bwMode="auto">
            <a:xfrm flipV="1">
              <a:off x="2624" y="12085"/>
              <a:ext cx="0" cy="4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778" name="AutoShape 10"/>
            <p:cNvSpPr>
              <a:spLocks noChangeShapeType="1"/>
            </p:cNvSpPr>
            <p:nvPr/>
          </p:nvSpPr>
          <p:spPr bwMode="auto">
            <a:xfrm flipV="1">
              <a:off x="2625" y="11837"/>
              <a:ext cx="502" cy="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777" name="AutoShape 9"/>
            <p:cNvSpPr>
              <a:spLocks noChangeShapeType="1"/>
            </p:cNvSpPr>
            <p:nvPr/>
          </p:nvSpPr>
          <p:spPr bwMode="auto">
            <a:xfrm flipH="1" flipV="1">
              <a:off x="2420" y="12183"/>
              <a:ext cx="205" cy="3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3014" y="11552"/>
              <a:ext cx="467" cy="2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2967" y="12421"/>
              <a:ext cx="467" cy="2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1352" y="12421"/>
              <a:ext cx="467" cy="2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2421" y="11727"/>
              <a:ext cx="467" cy="2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G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2158" y="11837"/>
              <a:ext cx="467" cy="2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F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2771" name="Text Box 3"/>
            <p:cNvSpPr txBox="1">
              <a:spLocks noChangeArrowheads="1"/>
            </p:cNvSpPr>
            <p:nvPr/>
          </p:nvSpPr>
          <p:spPr bwMode="auto">
            <a:xfrm>
              <a:off x="2340" y="12488"/>
              <a:ext cx="467" cy="2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2770" name="Text Box 2"/>
            <p:cNvSpPr txBox="1">
              <a:spLocks noChangeArrowheads="1"/>
            </p:cNvSpPr>
            <p:nvPr/>
          </p:nvSpPr>
          <p:spPr bwMode="auto">
            <a:xfrm>
              <a:off x="1711" y="12725"/>
              <a:ext cx="1364" cy="3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8194" y="788612"/>
            <a:ext cx="787826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；图中线段的长能表示点到直线（或线段）距离的线段有（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             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          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             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5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3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0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3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8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9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0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1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2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3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4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5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6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7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8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9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0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1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2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7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8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9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9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31745" name="Group 1"/>
          <p:cNvGrpSpPr/>
          <p:nvPr/>
        </p:nvGrpSpPr>
        <p:grpSpPr bwMode="auto">
          <a:xfrm>
            <a:off x="6804248" y="1444447"/>
            <a:ext cx="1571636" cy="1230933"/>
            <a:chOff x="3630" y="11837"/>
            <a:chExt cx="2013" cy="1680"/>
          </a:xfrm>
        </p:grpSpPr>
        <p:sp>
          <p:nvSpPr>
            <p:cNvPr id="31755" name="AutoShape 11"/>
            <p:cNvSpPr>
              <a:spLocks noChangeShapeType="1"/>
            </p:cNvSpPr>
            <p:nvPr/>
          </p:nvSpPr>
          <p:spPr bwMode="auto">
            <a:xfrm>
              <a:off x="4291" y="12174"/>
              <a:ext cx="0" cy="6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54" name="AutoShape 10"/>
            <p:cNvSpPr>
              <a:spLocks noChangeShapeType="1"/>
            </p:cNvSpPr>
            <p:nvPr/>
          </p:nvSpPr>
          <p:spPr bwMode="auto">
            <a:xfrm flipH="1">
              <a:off x="3674" y="12907"/>
              <a:ext cx="196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53" name="AutoShape 9"/>
            <p:cNvSpPr>
              <a:spLocks noChangeShapeType="1"/>
            </p:cNvSpPr>
            <p:nvPr/>
          </p:nvSpPr>
          <p:spPr bwMode="auto">
            <a:xfrm flipH="1">
              <a:off x="3881" y="12174"/>
              <a:ext cx="410" cy="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52" name="AutoShape 8"/>
            <p:cNvSpPr>
              <a:spLocks noChangeShapeType="1"/>
            </p:cNvSpPr>
            <p:nvPr/>
          </p:nvSpPr>
          <p:spPr bwMode="auto">
            <a:xfrm>
              <a:off x="4291" y="12174"/>
              <a:ext cx="1181" cy="7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4290" y="12773"/>
              <a:ext cx="110" cy="13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3630" y="12773"/>
              <a:ext cx="361" cy="33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4100" y="12797"/>
              <a:ext cx="361" cy="33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4039" y="11837"/>
              <a:ext cx="361" cy="33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5282" y="12797"/>
              <a:ext cx="361" cy="33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1746" name="Text Box 2"/>
            <p:cNvSpPr txBox="1">
              <a:spLocks noChangeArrowheads="1"/>
            </p:cNvSpPr>
            <p:nvPr/>
          </p:nvSpPr>
          <p:spPr bwMode="auto">
            <a:xfrm>
              <a:off x="3881" y="13013"/>
              <a:ext cx="1240" cy="5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745092" y="2442377"/>
            <a:ext cx="8219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如图，已知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边上的高，点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在线段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上，且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B=40°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C=78°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EAD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=________°.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1762" name="Picture 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900" y="3501991"/>
            <a:ext cx="1471615" cy="116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5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6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4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1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4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0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10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8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694674" y="957995"/>
            <a:ext cx="754973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的两条高，已知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的面积；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的长．</a:t>
            </a:r>
          </a:p>
        </p:txBody>
      </p:sp>
      <p:pic>
        <p:nvPicPr>
          <p:cNvPr id="35842" name="图片 323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1851670"/>
            <a:ext cx="194775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124671"/>
            <a:ext cx="72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1． 三角形有多少条高？能用折纸的方法可以得到它们吗？</a:t>
            </a:r>
          </a:p>
          <a:p>
            <a:pPr>
              <a:lnSpc>
                <a:spcPct val="150000"/>
              </a:lnSpc>
            </a:pPr>
            <a:endParaRPr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2．三角形的三条高所在直线有什么位置关系？</a:t>
            </a:r>
          </a:p>
          <a:p>
            <a:pPr>
              <a:lnSpc>
                <a:spcPct val="150000"/>
              </a:lnSpc>
            </a:pP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锐角三角形的高线交点在角三角形的内部，直角三角形的交点是直角顶点，钝角三角形的高所在的直线相较于一点，在三角形外</a:t>
            </a: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答疑解惑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724639" y="1602742"/>
            <a:ext cx="6375753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了解三角形的高的概念、画法及性质，并能在具体的三角形中作出它们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74829" y="2915287"/>
            <a:ext cx="6325567" cy="7797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探究三角形的三条高线交于一点的过程及高线的应用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9" name="Rectangle 3" descr="底色1"/>
          <p:cNvSpPr>
            <a:spLocks noChangeArrowheads="1"/>
          </p:cNvSpPr>
          <p:nvPr/>
        </p:nvSpPr>
        <p:spPr bwMode="auto">
          <a:xfrm>
            <a:off x="471357" y="843558"/>
            <a:ext cx="455765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你还记得 “过一点画已知直线的垂线” 吗</a:t>
            </a:r>
            <a:r>
              <a:rPr kumimoji="0" lang="zh-CN" altLang="zh-CN" sz="1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76" name="Line 4"/>
          <p:cNvSpPr/>
          <p:nvPr/>
        </p:nvSpPr>
        <p:spPr>
          <a:xfrm>
            <a:off x="4917440" y="2977198"/>
            <a:ext cx="4038600" cy="0"/>
          </a:xfrm>
          <a:prstGeom prst="line">
            <a:avLst/>
          </a:prstGeom>
          <a:ln w="38100" cap="flat" cmpd="sng">
            <a:solidFill>
              <a:srgbClr val="0000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8" name="Oval 14"/>
          <p:cNvSpPr>
            <a:spLocks noChangeAspect="1"/>
          </p:cNvSpPr>
          <p:nvPr/>
        </p:nvSpPr>
        <p:spPr>
          <a:xfrm>
            <a:off x="7355840" y="1529400"/>
            <a:ext cx="107950" cy="107950"/>
          </a:xfrm>
          <a:prstGeom prst="ellipse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zh-CN" sz="2400" dirty="0">
              <a:latin typeface="Arial" panose="020B0604020202020204" pitchFamily="34" charset="0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4542156" y="1902143"/>
            <a:ext cx="3549650" cy="2859087"/>
            <a:chOff x="-1" y="0"/>
            <a:chExt cx="2236" cy="1801"/>
          </a:xfrm>
        </p:grpSpPr>
        <p:sp>
          <p:nvSpPr>
            <p:cNvPr id="3758" name="未知"/>
            <p:cNvSpPr/>
            <p:nvPr/>
          </p:nvSpPr>
          <p:spPr>
            <a:xfrm rot="-8845963">
              <a:off x="123" y="0"/>
              <a:ext cx="2112" cy="1344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2112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2FF">
                <a:alpha val="50195"/>
              </a:srgbClr>
            </a:solidFill>
            <a:ln w="19050" cap="flat" cmpd="sng">
              <a:solidFill>
                <a:srgbClr val="0033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800"/>
            </a:p>
          </p:txBody>
        </p:sp>
        <p:grpSp>
          <p:nvGrpSpPr>
            <p:cNvPr id="3759" name="Group 17"/>
            <p:cNvGrpSpPr/>
            <p:nvPr/>
          </p:nvGrpSpPr>
          <p:grpSpPr>
            <a:xfrm rot="7354037">
              <a:off x="1397" y="1153"/>
              <a:ext cx="1104" cy="192"/>
              <a:chOff x="0" y="0"/>
              <a:chExt cx="1104" cy="192"/>
            </a:xfrm>
          </p:grpSpPr>
          <p:grpSp>
            <p:nvGrpSpPr>
              <p:cNvPr id="3961" name="Group 18"/>
              <p:cNvGrpSpPr>
                <a:grpSpLocks noChangeAspect="1"/>
              </p:cNvGrpSpPr>
              <p:nvPr/>
            </p:nvGrpSpPr>
            <p:grpSpPr>
              <a:xfrm>
                <a:off x="48" y="0"/>
                <a:ext cx="952" cy="48"/>
                <a:chOff x="0" y="0"/>
                <a:chExt cx="952" cy="29"/>
              </a:xfrm>
            </p:grpSpPr>
            <p:sp>
              <p:nvSpPr>
                <p:cNvPr id="3963" name="Line 19"/>
                <p:cNvSpPr>
                  <a:spLocks noChangeAspect="1"/>
                </p:cNvSpPr>
                <p:nvPr/>
              </p:nvSpPr>
              <p:spPr>
                <a:xfrm>
                  <a:off x="0" y="0"/>
                  <a:ext cx="0" cy="2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" name="Line 20"/>
                <p:cNvSpPr>
                  <a:spLocks noChangeAspect="1"/>
                </p:cNvSpPr>
                <p:nvPr/>
              </p:nvSpPr>
              <p:spPr>
                <a:xfrm>
                  <a:off x="16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" name="Line 21"/>
                <p:cNvSpPr>
                  <a:spLocks noChangeAspect="1"/>
                </p:cNvSpPr>
                <p:nvPr/>
              </p:nvSpPr>
              <p:spPr>
                <a:xfrm>
                  <a:off x="33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6" name="Line 22"/>
                <p:cNvSpPr>
                  <a:spLocks noChangeAspect="1"/>
                </p:cNvSpPr>
                <p:nvPr/>
              </p:nvSpPr>
              <p:spPr>
                <a:xfrm>
                  <a:off x="49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7" name="Line 23"/>
                <p:cNvSpPr>
                  <a:spLocks noChangeAspect="1"/>
                </p:cNvSpPr>
                <p:nvPr/>
              </p:nvSpPr>
              <p:spPr>
                <a:xfrm>
                  <a:off x="66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8" name="Line 24"/>
                <p:cNvSpPr>
                  <a:spLocks noChangeAspect="1"/>
                </p:cNvSpPr>
                <p:nvPr/>
              </p:nvSpPr>
              <p:spPr>
                <a:xfrm>
                  <a:off x="82" y="0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9" name="Line 25"/>
                <p:cNvSpPr>
                  <a:spLocks noChangeAspect="1"/>
                </p:cNvSpPr>
                <p:nvPr/>
              </p:nvSpPr>
              <p:spPr>
                <a:xfrm>
                  <a:off x="99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0" name="Line 26"/>
                <p:cNvSpPr>
                  <a:spLocks noChangeAspect="1"/>
                </p:cNvSpPr>
                <p:nvPr/>
              </p:nvSpPr>
              <p:spPr>
                <a:xfrm>
                  <a:off x="115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1" name="Line 27"/>
                <p:cNvSpPr>
                  <a:spLocks noChangeAspect="1"/>
                </p:cNvSpPr>
                <p:nvPr/>
              </p:nvSpPr>
              <p:spPr>
                <a:xfrm>
                  <a:off x="131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2" name="Line 28"/>
                <p:cNvSpPr>
                  <a:spLocks noChangeAspect="1"/>
                </p:cNvSpPr>
                <p:nvPr/>
              </p:nvSpPr>
              <p:spPr>
                <a:xfrm>
                  <a:off x="148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3" name="Line 29"/>
                <p:cNvSpPr>
                  <a:spLocks noChangeAspect="1"/>
                </p:cNvSpPr>
                <p:nvPr/>
              </p:nvSpPr>
              <p:spPr>
                <a:xfrm>
                  <a:off x="164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4" name="Line 30"/>
                <p:cNvSpPr>
                  <a:spLocks noChangeAspect="1"/>
                </p:cNvSpPr>
                <p:nvPr/>
              </p:nvSpPr>
              <p:spPr>
                <a:xfrm>
                  <a:off x="181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5" name="Line 31"/>
                <p:cNvSpPr>
                  <a:spLocks noChangeAspect="1"/>
                </p:cNvSpPr>
                <p:nvPr/>
              </p:nvSpPr>
              <p:spPr>
                <a:xfrm>
                  <a:off x="197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6" name="Line 32"/>
                <p:cNvSpPr>
                  <a:spLocks noChangeAspect="1"/>
                </p:cNvSpPr>
                <p:nvPr/>
              </p:nvSpPr>
              <p:spPr>
                <a:xfrm>
                  <a:off x="213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7" name="Line 33"/>
                <p:cNvSpPr>
                  <a:spLocks noChangeAspect="1"/>
                </p:cNvSpPr>
                <p:nvPr/>
              </p:nvSpPr>
              <p:spPr>
                <a:xfrm>
                  <a:off x="230" y="0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8" name="Line 34"/>
                <p:cNvSpPr>
                  <a:spLocks noChangeAspect="1"/>
                </p:cNvSpPr>
                <p:nvPr/>
              </p:nvSpPr>
              <p:spPr>
                <a:xfrm>
                  <a:off x="246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79" name="Line 35"/>
                <p:cNvSpPr>
                  <a:spLocks noChangeAspect="1"/>
                </p:cNvSpPr>
                <p:nvPr/>
              </p:nvSpPr>
              <p:spPr>
                <a:xfrm>
                  <a:off x="263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0" name="Line 36"/>
                <p:cNvSpPr>
                  <a:spLocks noChangeAspect="1"/>
                </p:cNvSpPr>
                <p:nvPr/>
              </p:nvSpPr>
              <p:spPr>
                <a:xfrm>
                  <a:off x="279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1" name="Line 37"/>
                <p:cNvSpPr>
                  <a:spLocks noChangeAspect="1"/>
                </p:cNvSpPr>
                <p:nvPr/>
              </p:nvSpPr>
              <p:spPr>
                <a:xfrm>
                  <a:off x="296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2" name="Line 38"/>
                <p:cNvSpPr>
                  <a:spLocks noChangeAspect="1"/>
                </p:cNvSpPr>
                <p:nvPr/>
              </p:nvSpPr>
              <p:spPr>
                <a:xfrm>
                  <a:off x="312" y="0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3" name="Line 39"/>
                <p:cNvSpPr>
                  <a:spLocks noChangeAspect="1"/>
                </p:cNvSpPr>
                <p:nvPr/>
              </p:nvSpPr>
              <p:spPr>
                <a:xfrm>
                  <a:off x="328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4" name="Line 40"/>
                <p:cNvSpPr>
                  <a:spLocks noChangeAspect="1"/>
                </p:cNvSpPr>
                <p:nvPr/>
              </p:nvSpPr>
              <p:spPr>
                <a:xfrm>
                  <a:off x="345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5" name="Line 41"/>
                <p:cNvSpPr>
                  <a:spLocks noChangeAspect="1"/>
                </p:cNvSpPr>
                <p:nvPr/>
              </p:nvSpPr>
              <p:spPr>
                <a:xfrm>
                  <a:off x="361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6" name="Line 42"/>
                <p:cNvSpPr>
                  <a:spLocks noChangeAspect="1"/>
                </p:cNvSpPr>
                <p:nvPr/>
              </p:nvSpPr>
              <p:spPr>
                <a:xfrm>
                  <a:off x="378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7" name="Line 43"/>
                <p:cNvSpPr>
                  <a:spLocks noChangeAspect="1"/>
                </p:cNvSpPr>
                <p:nvPr/>
              </p:nvSpPr>
              <p:spPr>
                <a:xfrm>
                  <a:off x="394" y="0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8" name="Line 44"/>
                <p:cNvSpPr>
                  <a:spLocks noChangeAspect="1"/>
                </p:cNvSpPr>
                <p:nvPr/>
              </p:nvSpPr>
              <p:spPr>
                <a:xfrm>
                  <a:off x="410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89" name="Line 45"/>
                <p:cNvSpPr>
                  <a:spLocks noChangeAspect="1"/>
                </p:cNvSpPr>
                <p:nvPr/>
              </p:nvSpPr>
              <p:spPr>
                <a:xfrm>
                  <a:off x="427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0" name="Line 46"/>
                <p:cNvSpPr>
                  <a:spLocks noChangeAspect="1"/>
                </p:cNvSpPr>
                <p:nvPr/>
              </p:nvSpPr>
              <p:spPr>
                <a:xfrm>
                  <a:off x="443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1" name="Line 47"/>
                <p:cNvSpPr>
                  <a:spLocks noChangeAspect="1"/>
                </p:cNvSpPr>
                <p:nvPr/>
              </p:nvSpPr>
              <p:spPr>
                <a:xfrm>
                  <a:off x="460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2" name="Line 48"/>
                <p:cNvSpPr>
                  <a:spLocks noChangeAspect="1"/>
                </p:cNvSpPr>
                <p:nvPr/>
              </p:nvSpPr>
              <p:spPr>
                <a:xfrm>
                  <a:off x="476" y="0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3" name="Line 49"/>
                <p:cNvSpPr>
                  <a:spLocks noChangeAspect="1"/>
                </p:cNvSpPr>
                <p:nvPr/>
              </p:nvSpPr>
              <p:spPr>
                <a:xfrm>
                  <a:off x="493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4" name="Line 50"/>
                <p:cNvSpPr>
                  <a:spLocks noChangeAspect="1"/>
                </p:cNvSpPr>
                <p:nvPr/>
              </p:nvSpPr>
              <p:spPr>
                <a:xfrm>
                  <a:off x="509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5" name="Line 51"/>
                <p:cNvSpPr>
                  <a:spLocks noChangeAspect="1"/>
                </p:cNvSpPr>
                <p:nvPr/>
              </p:nvSpPr>
              <p:spPr>
                <a:xfrm>
                  <a:off x="525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6" name="Line 52"/>
                <p:cNvSpPr>
                  <a:spLocks noChangeAspect="1"/>
                </p:cNvSpPr>
                <p:nvPr/>
              </p:nvSpPr>
              <p:spPr>
                <a:xfrm>
                  <a:off x="542" y="0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7" name="Line 53"/>
                <p:cNvSpPr>
                  <a:spLocks noChangeAspect="1"/>
                </p:cNvSpPr>
                <p:nvPr/>
              </p:nvSpPr>
              <p:spPr>
                <a:xfrm>
                  <a:off x="558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" name="Line 54"/>
                <p:cNvSpPr>
                  <a:spLocks noChangeAspect="1"/>
                </p:cNvSpPr>
                <p:nvPr/>
              </p:nvSpPr>
              <p:spPr>
                <a:xfrm>
                  <a:off x="575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9" name="Line 55"/>
                <p:cNvSpPr>
                  <a:spLocks noChangeAspect="1"/>
                </p:cNvSpPr>
                <p:nvPr/>
              </p:nvSpPr>
              <p:spPr>
                <a:xfrm>
                  <a:off x="591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0" name="Line 56"/>
                <p:cNvSpPr>
                  <a:spLocks noChangeAspect="1"/>
                </p:cNvSpPr>
                <p:nvPr/>
              </p:nvSpPr>
              <p:spPr>
                <a:xfrm>
                  <a:off x="608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1" name="Line 57"/>
                <p:cNvSpPr>
                  <a:spLocks noChangeAspect="1"/>
                </p:cNvSpPr>
                <p:nvPr/>
              </p:nvSpPr>
              <p:spPr>
                <a:xfrm>
                  <a:off x="624" y="0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2" name="Line 58"/>
                <p:cNvSpPr>
                  <a:spLocks noChangeAspect="1"/>
                </p:cNvSpPr>
                <p:nvPr/>
              </p:nvSpPr>
              <p:spPr>
                <a:xfrm>
                  <a:off x="640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3" name="Line 59"/>
                <p:cNvSpPr>
                  <a:spLocks noChangeAspect="1"/>
                </p:cNvSpPr>
                <p:nvPr/>
              </p:nvSpPr>
              <p:spPr>
                <a:xfrm>
                  <a:off x="657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4" name="Line 60"/>
                <p:cNvSpPr>
                  <a:spLocks noChangeAspect="1"/>
                </p:cNvSpPr>
                <p:nvPr/>
              </p:nvSpPr>
              <p:spPr>
                <a:xfrm>
                  <a:off x="673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5" name="Line 61"/>
                <p:cNvSpPr>
                  <a:spLocks noChangeAspect="1"/>
                </p:cNvSpPr>
                <p:nvPr/>
              </p:nvSpPr>
              <p:spPr>
                <a:xfrm>
                  <a:off x="690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6" name="Line 62"/>
                <p:cNvSpPr>
                  <a:spLocks noChangeAspect="1"/>
                </p:cNvSpPr>
                <p:nvPr/>
              </p:nvSpPr>
              <p:spPr>
                <a:xfrm>
                  <a:off x="706" y="0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7" name="Line 63"/>
                <p:cNvSpPr>
                  <a:spLocks noChangeAspect="1"/>
                </p:cNvSpPr>
                <p:nvPr/>
              </p:nvSpPr>
              <p:spPr>
                <a:xfrm>
                  <a:off x="722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8" name="Line 64"/>
                <p:cNvSpPr>
                  <a:spLocks noChangeAspect="1"/>
                </p:cNvSpPr>
                <p:nvPr/>
              </p:nvSpPr>
              <p:spPr>
                <a:xfrm>
                  <a:off x="739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9" name="Line 65"/>
                <p:cNvSpPr>
                  <a:spLocks noChangeAspect="1"/>
                </p:cNvSpPr>
                <p:nvPr/>
              </p:nvSpPr>
              <p:spPr>
                <a:xfrm>
                  <a:off x="755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0" name="Line 66"/>
                <p:cNvSpPr>
                  <a:spLocks noChangeAspect="1"/>
                </p:cNvSpPr>
                <p:nvPr/>
              </p:nvSpPr>
              <p:spPr>
                <a:xfrm>
                  <a:off x="772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1" name="Line 67"/>
                <p:cNvSpPr>
                  <a:spLocks noChangeAspect="1"/>
                </p:cNvSpPr>
                <p:nvPr/>
              </p:nvSpPr>
              <p:spPr>
                <a:xfrm>
                  <a:off x="78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2" name="Line 68"/>
                <p:cNvSpPr>
                  <a:spLocks noChangeAspect="1"/>
                </p:cNvSpPr>
                <p:nvPr/>
              </p:nvSpPr>
              <p:spPr>
                <a:xfrm>
                  <a:off x="805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3" name="Line 69"/>
                <p:cNvSpPr>
                  <a:spLocks noChangeAspect="1"/>
                </p:cNvSpPr>
                <p:nvPr/>
              </p:nvSpPr>
              <p:spPr>
                <a:xfrm>
                  <a:off x="821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4" name="Line 70"/>
                <p:cNvSpPr>
                  <a:spLocks noChangeAspect="1"/>
                </p:cNvSpPr>
                <p:nvPr/>
              </p:nvSpPr>
              <p:spPr>
                <a:xfrm>
                  <a:off x="837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5" name="Line 71"/>
                <p:cNvSpPr>
                  <a:spLocks noChangeAspect="1"/>
                </p:cNvSpPr>
                <p:nvPr/>
              </p:nvSpPr>
              <p:spPr>
                <a:xfrm>
                  <a:off x="854" y="0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6" name="Line 72"/>
                <p:cNvSpPr>
                  <a:spLocks noChangeAspect="1"/>
                </p:cNvSpPr>
                <p:nvPr/>
              </p:nvSpPr>
              <p:spPr>
                <a:xfrm>
                  <a:off x="870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7" name="Line 73"/>
                <p:cNvSpPr>
                  <a:spLocks noChangeAspect="1"/>
                </p:cNvSpPr>
                <p:nvPr/>
              </p:nvSpPr>
              <p:spPr>
                <a:xfrm>
                  <a:off x="887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8" name="Line 74"/>
                <p:cNvSpPr>
                  <a:spLocks noChangeAspect="1"/>
                </p:cNvSpPr>
                <p:nvPr/>
              </p:nvSpPr>
              <p:spPr>
                <a:xfrm>
                  <a:off x="903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19" name="Line 75"/>
                <p:cNvSpPr>
                  <a:spLocks noChangeAspect="1"/>
                </p:cNvSpPr>
                <p:nvPr/>
              </p:nvSpPr>
              <p:spPr>
                <a:xfrm>
                  <a:off x="919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0" name="Line 76"/>
                <p:cNvSpPr>
                  <a:spLocks noChangeAspect="1"/>
                </p:cNvSpPr>
                <p:nvPr/>
              </p:nvSpPr>
              <p:spPr>
                <a:xfrm>
                  <a:off x="936" y="0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1" name="Line 77"/>
                <p:cNvSpPr>
                  <a:spLocks noChangeAspect="1"/>
                </p:cNvSpPr>
                <p:nvPr/>
              </p:nvSpPr>
              <p:spPr>
                <a:xfrm>
                  <a:off x="952" y="0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174" name="Rectangle 78"/>
              <p:cNvSpPr>
                <a:spLocks noChangeArrowheads="1"/>
              </p:cNvSpPr>
              <p:nvPr/>
            </p:nvSpPr>
            <p:spPr bwMode="auto">
              <a:xfrm>
                <a:off x="0" y="39"/>
                <a:ext cx="1104" cy="15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sz="1000" b="1" i="0" u="none" strike="noStrike" kern="1200" cap="none" spc="0" normalizeH="0" baseline="0" noProof="0">
                    <a:ln>
                      <a:noFill/>
                    </a:ln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0     1      2     3      4      5</a:t>
                </a: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4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3760" name="Group 79"/>
            <p:cNvGrpSpPr/>
            <p:nvPr/>
          </p:nvGrpSpPr>
          <p:grpSpPr>
            <a:xfrm rot="-8845963">
              <a:off x="-1" y="1088"/>
              <a:ext cx="1828" cy="179"/>
              <a:chOff x="1" y="0"/>
              <a:chExt cx="1828" cy="179"/>
            </a:xfrm>
          </p:grpSpPr>
          <p:grpSp>
            <p:nvGrpSpPr>
              <p:cNvPr id="3862" name="Group 80"/>
              <p:cNvGrpSpPr/>
              <p:nvPr/>
            </p:nvGrpSpPr>
            <p:grpSpPr>
              <a:xfrm>
                <a:off x="72" y="0"/>
                <a:ext cx="1560" cy="36"/>
                <a:chOff x="0" y="0"/>
                <a:chExt cx="4560" cy="86"/>
              </a:xfrm>
            </p:grpSpPr>
            <p:grpSp>
              <p:nvGrpSpPr>
                <p:cNvPr id="3864" name="Group 81"/>
                <p:cNvGrpSpPr/>
                <p:nvPr/>
              </p:nvGrpSpPr>
              <p:grpSpPr>
                <a:xfrm>
                  <a:off x="0" y="0"/>
                  <a:ext cx="4464" cy="86"/>
                  <a:chOff x="0" y="0"/>
                  <a:chExt cx="4464" cy="86"/>
                </a:xfrm>
              </p:grpSpPr>
              <p:sp>
                <p:nvSpPr>
                  <p:cNvPr id="3867" name="Line 82"/>
                  <p:cNvSpPr/>
                  <p:nvPr/>
                </p:nvSpPr>
                <p:spPr>
                  <a:xfrm>
                    <a:off x="0" y="0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8" name="Line 83"/>
                  <p:cNvSpPr/>
                  <p:nvPr/>
                </p:nvSpPr>
                <p:spPr>
                  <a:xfrm>
                    <a:off x="4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9" name="Line 84"/>
                  <p:cNvSpPr/>
                  <p:nvPr/>
                </p:nvSpPr>
                <p:spPr>
                  <a:xfrm>
                    <a:off x="9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0" name="Line 85"/>
                  <p:cNvSpPr/>
                  <p:nvPr/>
                </p:nvSpPr>
                <p:spPr>
                  <a:xfrm>
                    <a:off x="1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1" name="Line 86"/>
                  <p:cNvSpPr/>
                  <p:nvPr/>
                </p:nvSpPr>
                <p:spPr>
                  <a:xfrm>
                    <a:off x="19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2" name="Line 87"/>
                  <p:cNvSpPr/>
                  <p:nvPr/>
                </p:nvSpPr>
                <p:spPr>
                  <a:xfrm>
                    <a:off x="240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3" name="Line 88"/>
                  <p:cNvSpPr/>
                  <p:nvPr/>
                </p:nvSpPr>
                <p:spPr>
                  <a:xfrm>
                    <a:off x="288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4" name="Line 89"/>
                  <p:cNvSpPr/>
                  <p:nvPr/>
                </p:nvSpPr>
                <p:spPr>
                  <a:xfrm>
                    <a:off x="336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5" name="Line 90"/>
                  <p:cNvSpPr/>
                  <p:nvPr/>
                </p:nvSpPr>
                <p:spPr>
                  <a:xfrm>
                    <a:off x="384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6" name="Line 91"/>
                  <p:cNvSpPr/>
                  <p:nvPr/>
                </p:nvSpPr>
                <p:spPr>
                  <a:xfrm>
                    <a:off x="432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7" name="Line 92"/>
                  <p:cNvSpPr/>
                  <p:nvPr/>
                </p:nvSpPr>
                <p:spPr>
                  <a:xfrm>
                    <a:off x="480" y="0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8" name="Line 93"/>
                  <p:cNvSpPr/>
                  <p:nvPr/>
                </p:nvSpPr>
                <p:spPr>
                  <a:xfrm>
                    <a:off x="52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9" name="Line 94"/>
                  <p:cNvSpPr/>
                  <p:nvPr/>
                </p:nvSpPr>
                <p:spPr>
                  <a:xfrm>
                    <a:off x="57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0" name="Line 95"/>
                  <p:cNvSpPr/>
                  <p:nvPr/>
                </p:nvSpPr>
                <p:spPr>
                  <a:xfrm>
                    <a:off x="62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1" name="Line 96"/>
                  <p:cNvSpPr/>
                  <p:nvPr/>
                </p:nvSpPr>
                <p:spPr>
                  <a:xfrm>
                    <a:off x="672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2" name="Line 97"/>
                  <p:cNvSpPr/>
                  <p:nvPr/>
                </p:nvSpPr>
                <p:spPr>
                  <a:xfrm>
                    <a:off x="72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3" name="Line 98"/>
                  <p:cNvSpPr/>
                  <p:nvPr/>
                </p:nvSpPr>
                <p:spPr>
                  <a:xfrm>
                    <a:off x="7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4" name="Line 99"/>
                  <p:cNvSpPr/>
                  <p:nvPr/>
                </p:nvSpPr>
                <p:spPr>
                  <a:xfrm>
                    <a:off x="81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5" name="Line 100"/>
                  <p:cNvSpPr/>
                  <p:nvPr/>
                </p:nvSpPr>
                <p:spPr>
                  <a:xfrm>
                    <a:off x="86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6" name="Line 101"/>
                  <p:cNvSpPr/>
                  <p:nvPr/>
                </p:nvSpPr>
                <p:spPr>
                  <a:xfrm>
                    <a:off x="912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7" name="Line 102"/>
                  <p:cNvSpPr/>
                  <p:nvPr/>
                </p:nvSpPr>
                <p:spPr>
                  <a:xfrm>
                    <a:off x="96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8" name="Line 103"/>
                  <p:cNvSpPr/>
                  <p:nvPr/>
                </p:nvSpPr>
                <p:spPr>
                  <a:xfrm>
                    <a:off x="100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9" name="Line 104"/>
                  <p:cNvSpPr/>
                  <p:nvPr/>
                </p:nvSpPr>
                <p:spPr>
                  <a:xfrm>
                    <a:off x="105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0" name="Line 105"/>
                  <p:cNvSpPr/>
                  <p:nvPr/>
                </p:nvSpPr>
                <p:spPr>
                  <a:xfrm>
                    <a:off x="110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1" name="Line 106"/>
                  <p:cNvSpPr/>
                  <p:nvPr/>
                </p:nvSpPr>
                <p:spPr>
                  <a:xfrm>
                    <a:off x="1152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2" name="Line 107"/>
                  <p:cNvSpPr/>
                  <p:nvPr/>
                </p:nvSpPr>
                <p:spPr>
                  <a:xfrm>
                    <a:off x="120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3" name="Line 108"/>
                  <p:cNvSpPr/>
                  <p:nvPr/>
                </p:nvSpPr>
                <p:spPr>
                  <a:xfrm>
                    <a:off x="124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4" name="Line 109"/>
                  <p:cNvSpPr/>
                  <p:nvPr/>
                </p:nvSpPr>
                <p:spPr>
                  <a:xfrm>
                    <a:off x="129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5" name="Line 110"/>
                  <p:cNvSpPr/>
                  <p:nvPr/>
                </p:nvSpPr>
                <p:spPr>
                  <a:xfrm>
                    <a:off x="13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6" name="Line 111"/>
                  <p:cNvSpPr/>
                  <p:nvPr/>
                </p:nvSpPr>
                <p:spPr>
                  <a:xfrm>
                    <a:off x="1392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7" name="Line 112"/>
                  <p:cNvSpPr/>
                  <p:nvPr/>
                </p:nvSpPr>
                <p:spPr>
                  <a:xfrm>
                    <a:off x="144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8" name="Line 113"/>
                  <p:cNvSpPr/>
                  <p:nvPr/>
                </p:nvSpPr>
                <p:spPr>
                  <a:xfrm>
                    <a:off x="148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9" name="Line 114"/>
                  <p:cNvSpPr/>
                  <p:nvPr/>
                </p:nvSpPr>
                <p:spPr>
                  <a:xfrm>
                    <a:off x="153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0" name="Line 115"/>
                  <p:cNvSpPr/>
                  <p:nvPr/>
                </p:nvSpPr>
                <p:spPr>
                  <a:xfrm>
                    <a:off x="1584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1" name="Line 116"/>
                  <p:cNvSpPr/>
                  <p:nvPr/>
                </p:nvSpPr>
                <p:spPr>
                  <a:xfrm>
                    <a:off x="163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2" name="Line 117"/>
                  <p:cNvSpPr/>
                  <p:nvPr/>
                </p:nvSpPr>
                <p:spPr>
                  <a:xfrm>
                    <a:off x="168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3" name="Line 118"/>
                  <p:cNvSpPr/>
                  <p:nvPr/>
                </p:nvSpPr>
                <p:spPr>
                  <a:xfrm>
                    <a:off x="172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4" name="Line 119"/>
                  <p:cNvSpPr/>
                  <p:nvPr/>
                </p:nvSpPr>
                <p:spPr>
                  <a:xfrm>
                    <a:off x="177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5" name="Line 120"/>
                  <p:cNvSpPr/>
                  <p:nvPr/>
                </p:nvSpPr>
                <p:spPr>
                  <a:xfrm>
                    <a:off x="1824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6" name="Line 121"/>
                  <p:cNvSpPr/>
                  <p:nvPr/>
                </p:nvSpPr>
                <p:spPr>
                  <a:xfrm>
                    <a:off x="187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7" name="Line 122"/>
                  <p:cNvSpPr/>
                  <p:nvPr/>
                </p:nvSpPr>
                <p:spPr>
                  <a:xfrm>
                    <a:off x="192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8" name="Line 123"/>
                  <p:cNvSpPr/>
                  <p:nvPr/>
                </p:nvSpPr>
                <p:spPr>
                  <a:xfrm>
                    <a:off x="19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9" name="Line 124"/>
                  <p:cNvSpPr/>
                  <p:nvPr/>
                </p:nvSpPr>
                <p:spPr>
                  <a:xfrm>
                    <a:off x="201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0" name="Line 125"/>
                  <p:cNvSpPr/>
                  <p:nvPr/>
                </p:nvSpPr>
                <p:spPr>
                  <a:xfrm>
                    <a:off x="2064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1" name="Line 126"/>
                  <p:cNvSpPr/>
                  <p:nvPr/>
                </p:nvSpPr>
                <p:spPr>
                  <a:xfrm>
                    <a:off x="2112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2" name="Line 127"/>
                  <p:cNvSpPr/>
                  <p:nvPr/>
                </p:nvSpPr>
                <p:spPr>
                  <a:xfrm>
                    <a:off x="2160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3" name="Line 128"/>
                  <p:cNvSpPr/>
                  <p:nvPr/>
                </p:nvSpPr>
                <p:spPr>
                  <a:xfrm>
                    <a:off x="2208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4" name="Line 129"/>
                  <p:cNvSpPr/>
                  <p:nvPr/>
                </p:nvSpPr>
                <p:spPr>
                  <a:xfrm>
                    <a:off x="2256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5" name="Line 130"/>
                  <p:cNvSpPr/>
                  <p:nvPr/>
                </p:nvSpPr>
                <p:spPr>
                  <a:xfrm>
                    <a:off x="2304" y="0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6" name="Line 131"/>
                  <p:cNvSpPr/>
                  <p:nvPr/>
                </p:nvSpPr>
                <p:spPr>
                  <a:xfrm>
                    <a:off x="235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7" name="Line 132"/>
                  <p:cNvSpPr/>
                  <p:nvPr/>
                </p:nvSpPr>
                <p:spPr>
                  <a:xfrm>
                    <a:off x="240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8" name="Line 133"/>
                  <p:cNvSpPr/>
                  <p:nvPr/>
                </p:nvSpPr>
                <p:spPr>
                  <a:xfrm>
                    <a:off x="244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9" name="Line 134"/>
                  <p:cNvSpPr/>
                  <p:nvPr/>
                </p:nvSpPr>
                <p:spPr>
                  <a:xfrm>
                    <a:off x="2496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0" name="Line 135"/>
                  <p:cNvSpPr/>
                  <p:nvPr/>
                </p:nvSpPr>
                <p:spPr>
                  <a:xfrm>
                    <a:off x="25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1" name="Line 136"/>
                  <p:cNvSpPr/>
                  <p:nvPr/>
                </p:nvSpPr>
                <p:spPr>
                  <a:xfrm>
                    <a:off x="259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2" name="Line 137"/>
                  <p:cNvSpPr/>
                  <p:nvPr/>
                </p:nvSpPr>
                <p:spPr>
                  <a:xfrm>
                    <a:off x="264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3" name="Line 138"/>
                  <p:cNvSpPr/>
                  <p:nvPr/>
                </p:nvSpPr>
                <p:spPr>
                  <a:xfrm>
                    <a:off x="268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4" name="Line 139"/>
                  <p:cNvSpPr/>
                  <p:nvPr/>
                </p:nvSpPr>
                <p:spPr>
                  <a:xfrm>
                    <a:off x="2736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5" name="Line 140"/>
                  <p:cNvSpPr/>
                  <p:nvPr/>
                </p:nvSpPr>
                <p:spPr>
                  <a:xfrm>
                    <a:off x="278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6" name="Line 141"/>
                  <p:cNvSpPr/>
                  <p:nvPr/>
                </p:nvSpPr>
                <p:spPr>
                  <a:xfrm>
                    <a:off x="283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7" name="Line 142"/>
                  <p:cNvSpPr/>
                  <p:nvPr/>
                </p:nvSpPr>
                <p:spPr>
                  <a:xfrm>
                    <a:off x="288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8" name="Line 143"/>
                  <p:cNvSpPr/>
                  <p:nvPr/>
                </p:nvSpPr>
                <p:spPr>
                  <a:xfrm>
                    <a:off x="292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9" name="Line 144"/>
                  <p:cNvSpPr/>
                  <p:nvPr/>
                </p:nvSpPr>
                <p:spPr>
                  <a:xfrm>
                    <a:off x="2976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0" name="Line 145"/>
                  <p:cNvSpPr/>
                  <p:nvPr/>
                </p:nvSpPr>
                <p:spPr>
                  <a:xfrm>
                    <a:off x="302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1" name="Line 146"/>
                  <p:cNvSpPr/>
                  <p:nvPr/>
                </p:nvSpPr>
                <p:spPr>
                  <a:xfrm>
                    <a:off x="307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2" name="Line 147"/>
                  <p:cNvSpPr/>
                  <p:nvPr/>
                </p:nvSpPr>
                <p:spPr>
                  <a:xfrm>
                    <a:off x="312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3" name="Line 148"/>
                  <p:cNvSpPr/>
                  <p:nvPr/>
                </p:nvSpPr>
                <p:spPr>
                  <a:xfrm>
                    <a:off x="31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4" name="Line 149"/>
                  <p:cNvSpPr/>
                  <p:nvPr/>
                </p:nvSpPr>
                <p:spPr>
                  <a:xfrm>
                    <a:off x="3216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5" name="Line 150"/>
                  <p:cNvSpPr/>
                  <p:nvPr/>
                </p:nvSpPr>
                <p:spPr>
                  <a:xfrm>
                    <a:off x="326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6" name="Line 151"/>
                  <p:cNvSpPr/>
                  <p:nvPr/>
                </p:nvSpPr>
                <p:spPr>
                  <a:xfrm>
                    <a:off x="331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7" name="Line 152"/>
                  <p:cNvSpPr/>
                  <p:nvPr/>
                </p:nvSpPr>
                <p:spPr>
                  <a:xfrm>
                    <a:off x="336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8" name="Line 153"/>
                  <p:cNvSpPr/>
                  <p:nvPr/>
                </p:nvSpPr>
                <p:spPr>
                  <a:xfrm>
                    <a:off x="3408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9" name="Line 154"/>
                  <p:cNvSpPr/>
                  <p:nvPr/>
                </p:nvSpPr>
                <p:spPr>
                  <a:xfrm>
                    <a:off x="345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0" name="Line 155"/>
                  <p:cNvSpPr/>
                  <p:nvPr/>
                </p:nvSpPr>
                <p:spPr>
                  <a:xfrm>
                    <a:off x="350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1" name="Line 156"/>
                  <p:cNvSpPr/>
                  <p:nvPr/>
                </p:nvSpPr>
                <p:spPr>
                  <a:xfrm>
                    <a:off x="355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2" name="Line 157"/>
                  <p:cNvSpPr/>
                  <p:nvPr/>
                </p:nvSpPr>
                <p:spPr>
                  <a:xfrm>
                    <a:off x="360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3" name="Line 158"/>
                  <p:cNvSpPr/>
                  <p:nvPr/>
                </p:nvSpPr>
                <p:spPr>
                  <a:xfrm>
                    <a:off x="3648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4" name="Line 159"/>
                  <p:cNvSpPr/>
                  <p:nvPr/>
                </p:nvSpPr>
                <p:spPr>
                  <a:xfrm>
                    <a:off x="369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5" name="Line 160"/>
                  <p:cNvSpPr/>
                  <p:nvPr/>
                </p:nvSpPr>
                <p:spPr>
                  <a:xfrm>
                    <a:off x="37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6" name="Line 161"/>
                  <p:cNvSpPr/>
                  <p:nvPr/>
                </p:nvSpPr>
                <p:spPr>
                  <a:xfrm>
                    <a:off x="379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7" name="Line 162"/>
                  <p:cNvSpPr/>
                  <p:nvPr/>
                </p:nvSpPr>
                <p:spPr>
                  <a:xfrm>
                    <a:off x="384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8" name="Line 163"/>
                  <p:cNvSpPr/>
                  <p:nvPr/>
                </p:nvSpPr>
                <p:spPr>
                  <a:xfrm>
                    <a:off x="3888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49" name="Line 164"/>
                  <p:cNvSpPr/>
                  <p:nvPr/>
                </p:nvSpPr>
                <p:spPr>
                  <a:xfrm>
                    <a:off x="3936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0" name="Line 165"/>
                  <p:cNvSpPr/>
                  <p:nvPr/>
                </p:nvSpPr>
                <p:spPr>
                  <a:xfrm>
                    <a:off x="3984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1" name="Line 166"/>
                  <p:cNvSpPr/>
                  <p:nvPr/>
                </p:nvSpPr>
                <p:spPr>
                  <a:xfrm>
                    <a:off x="4032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2" name="Line 167"/>
                  <p:cNvSpPr/>
                  <p:nvPr/>
                </p:nvSpPr>
                <p:spPr>
                  <a:xfrm>
                    <a:off x="4080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3" name="Line 168"/>
                  <p:cNvSpPr/>
                  <p:nvPr/>
                </p:nvSpPr>
                <p:spPr>
                  <a:xfrm>
                    <a:off x="4128" y="0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4" name="Line 169"/>
                  <p:cNvSpPr/>
                  <p:nvPr/>
                </p:nvSpPr>
                <p:spPr>
                  <a:xfrm>
                    <a:off x="417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5" name="Line 170"/>
                  <p:cNvSpPr/>
                  <p:nvPr/>
                </p:nvSpPr>
                <p:spPr>
                  <a:xfrm>
                    <a:off x="422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6" name="Line 171"/>
                  <p:cNvSpPr/>
                  <p:nvPr/>
                </p:nvSpPr>
                <p:spPr>
                  <a:xfrm>
                    <a:off x="427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7" name="Line 172"/>
                  <p:cNvSpPr/>
                  <p:nvPr/>
                </p:nvSpPr>
                <p:spPr>
                  <a:xfrm>
                    <a:off x="4320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8" name="Line 173"/>
                  <p:cNvSpPr/>
                  <p:nvPr/>
                </p:nvSpPr>
                <p:spPr>
                  <a:xfrm>
                    <a:off x="43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59" name="Line 174"/>
                  <p:cNvSpPr/>
                  <p:nvPr/>
                </p:nvSpPr>
                <p:spPr>
                  <a:xfrm>
                    <a:off x="441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60" name="Line 175"/>
                  <p:cNvSpPr/>
                  <p:nvPr/>
                </p:nvSpPr>
                <p:spPr>
                  <a:xfrm>
                    <a:off x="446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865" name="Line 176"/>
                <p:cNvSpPr/>
                <p:nvPr/>
              </p:nvSpPr>
              <p:spPr>
                <a:xfrm>
                  <a:off x="4512" y="0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66" name="Line 177"/>
                <p:cNvSpPr/>
                <p:nvPr/>
              </p:nvSpPr>
              <p:spPr>
                <a:xfrm>
                  <a:off x="4560" y="0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274" name="Rectangle 178"/>
              <p:cNvSpPr>
                <a:spLocks noChangeArrowheads="1"/>
              </p:cNvSpPr>
              <p:nvPr/>
            </p:nvSpPr>
            <p:spPr bwMode="auto">
              <a:xfrm>
                <a:off x="1" y="24"/>
                <a:ext cx="1828" cy="1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sz="1000" b="1" i="0" u="none" strike="noStrike" kern="1200" cap="none" spc="0" normalizeH="0" baseline="0" noProof="0">
                    <a:ln>
                      <a:noFill/>
                    </a:ln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0     1      2     3      4      5      6       7     8      9     10</a:t>
                </a:r>
              </a:p>
            </p:txBody>
          </p:sp>
        </p:grpSp>
        <p:grpSp>
          <p:nvGrpSpPr>
            <p:cNvPr id="3761" name="Group 179"/>
            <p:cNvGrpSpPr/>
            <p:nvPr/>
          </p:nvGrpSpPr>
          <p:grpSpPr>
            <a:xfrm>
              <a:off x="407" y="684"/>
              <a:ext cx="1828" cy="181"/>
              <a:chOff x="0" y="0"/>
              <a:chExt cx="1828" cy="181"/>
            </a:xfrm>
          </p:grpSpPr>
          <p:grpSp>
            <p:nvGrpSpPr>
              <p:cNvPr id="3763" name="Group 180"/>
              <p:cNvGrpSpPr/>
              <p:nvPr/>
            </p:nvGrpSpPr>
            <p:grpSpPr>
              <a:xfrm>
                <a:off x="72" y="0"/>
                <a:ext cx="1560" cy="36"/>
                <a:chOff x="0" y="0"/>
                <a:chExt cx="4560" cy="86"/>
              </a:xfrm>
            </p:grpSpPr>
            <p:grpSp>
              <p:nvGrpSpPr>
                <p:cNvPr id="3765" name="Group 181"/>
                <p:cNvGrpSpPr/>
                <p:nvPr/>
              </p:nvGrpSpPr>
              <p:grpSpPr>
                <a:xfrm>
                  <a:off x="0" y="0"/>
                  <a:ext cx="4464" cy="86"/>
                  <a:chOff x="0" y="0"/>
                  <a:chExt cx="4464" cy="86"/>
                </a:xfrm>
              </p:grpSpPr>
              <p:sp>
                <p:nvSpPr>
                  <p:cNvPr id="3768" name="Line 182"/>
                  <p:cNvSpPr/>
                  <p:nvPr/>
                </p:nvSpPr>
                <p:spPr>
                  <a:xfrm>
                    <a:off x="0" y="0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69" name="Line 183"/>
                  <p:cNvSpPr/>
                  <p:nvPr/>
                </p:nvSpPr>
                <p:spPr>
                  <a:xfrm>
                    <a:off x="4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0" name="Line 184"/>
                  <p:cNvSpPr/>
                  <p:nvPr/>
                </p:nvSpPr>
                <p:spPr>
                  <a:xfrm>
                    <a:off x="9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1" name="Line 185"/>
                  <p:cNvSpPr/>
                  <p:nvPr/>
                </p:nvSpPr>
                <p:spPr>
                  <a:xfrm>
                    <a:off x="1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2" name="Line 186"/>
                  <p:cNvSpPr/>
                  <p:nvPr/>
                </p:nvSpPr>
                <p:spPr>
                  <a:xfrm>
                    <a:off x="19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3" name="Line 187"/>
                  <p:cNvSpPr/>
                  <p:nvPr/>
                </p:nvSpPr>
                <p:spPr>
                  <a:xfrm>
                    <a:off x="240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4" name="Line 188"/>
                  <p:cNvSpPr/>
                  <p:nvPr/>
                </p:nvSpPr>
                <p:spPr>
                  <a:xfrm>
                    <a:off x="288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5" name="Line 189"/>
                  <p:cNvSpPr/>
                  <p:nvPr/>
                </p:nvSpPr>
                <p:spPr>
                  <a:xfrm>
                    <a:off x="336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6" name="Line 190"/>
                  <p:cNvSpPr/>
                  <p:nvPr/>
                </p:nvSpPr>
                <p:spPr>
                  <a:xfrm>
                    <a:off x="384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7" name="Line 191"/>
                  <p:cNvSpPr/>
                  <p:nvPr/>
                </p:nvSpPr>
                <p:spPr>
                  <a:xfrm>
                    <a:off x="432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8" name="Line 192"/>
                  <p:cNvSpPr/>
                  <p:nvPr/>
                </p:nvSpPr>
                <p:spPr>
                  <a:xfrm>
                    <a:off x="480" y="0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9" name="Line 193"/>
                  <p:cNvSpPr/>
                  <p:nvPr/>
                </p:nvSpPr>
                <p:spPr>
                  <a:xfrm>
                    <a:off x="52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0" name="Line 194"/>
                  <p:cNvSpPr/>
                  <p:nvPr/>
                </p:nvSpPr>
                <p:spPr>
                  <a:xfrm>
                    <a:off x="57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1" name="Line 195"/>
                  <p:cNvSpPr/>
                  <p:nvPr/>
                </p:nvSpPr>
                <p:spPr>
                  <a:xfrm>
                    <a:off x="62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2" name="Line 196"/>
                  <p:cNvSpPr/>
                  <p:nvPr/>
                </p:nvSpPr>
                <p:spPr>
                  <a:xfrm>
                    <a:off x="672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3" name="Line 197"/>
                  <p:cNvSpPr/>
                  <p:nvPr/>
                </p:nvSpPr>
                <p:spPr>
                  <a:xfrm>
                    <a:off x="72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4" name="Line 198"/>
                  <p:cNvSpPr/>
                  <p:nvPr/>
                </p:nvSpPr>
                <p:spPr>
                  <a:xfrm>
                    <a:off x="7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5" name="Line 199"/>
                  <p:cNvSpPr/>
                  <p:nvPr/>
                </p:nvSpPr>
                <p:spPr>
                  <a:xfrm>
                    <a:off x="81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6" name="Line 200"/>
                  <p:cNvSpPr/>
                  <p:nvPr/>
                </p:nvSpPr>
                <p:spPr>
                  <a:xfrm>
                    <a:off x="86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7" name="Line 201"/>
                  <p:cNvSpPr/>
                  <p:nvPr/>
                </p:nvSpPr>
                <p:spPr>
                  <a:xfrm>
                    <a:off x="912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8" name="Line 202"/>
                  <p:cNvSpPr/>
                  <p:nvPr/>
                </p:nvSpPr>
                <p:spPr>
                  <a:xfrm>
                    <a:off x="96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9" name="Line 203"/>
                  <p:cNvSpPr/>
                  <p:nvPr/>
                </p:nvSpPr>
                <p:spPr>
                  <a:xfrm>
                    <a:off x="100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0" name="Line 204"/>
                  <p:cNvSpPr/>
                  <p:nvPr/>
                </p:nvSpPr>
                <p:spPr>
                  <a:xfrm>
                    <a:off x="105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1" name="Line 205"/>
                  <p:cNvSpPr/>
                  <p:nvPr/>
                </p:nvSpPr>
                <p:spPr>
                  <a:xfrm>
                    <a:off x="110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2" name="Line 206"/>
                  <p:cNvSpPr/>
                  <p:nvPr/>
                </p:nvSpPr>
                <p:spPr>
                  <a:xfrm>
                    <a:off x="1152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3" name="Line 207"/>
                  <p:cNvSpPr/>
                  <p:nvPr/>
                </p:nvSpPr>
                <p:spPr>
                  <a:xfrm>
                    <a:off x="120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4" name="Line 208"/>
                  <p:cNvSpPr/>
                  <p:nvPr/>
                </p:nvSpPr>
                <p:spPr>
                  <a:xfrm>
                    <a:off x="124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5" name="Line 209"/>
                  <p:cNvSpPr/>
                  <p:nvPr/>
                </p:nvSpPr>
                <p:spPr>
                  <a:xfrm>
                    <a:off x="129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6" name="Line 210"/>
                  <p:cNvSpPr/>
                  <p:nvPr/>
                </p:nvSpPr>
                <p:spPr>
                  <a:xfrm>
                    <a:off x="13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7" name="Line 211"/>
                  <p:cNvSpPr/>
                  <p:nvPr/>
                </p:nvSpPr>
                <p:spPr>
                  <a:xfrm>
                    <a:off x="1392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8" name="Line 212"/>
                  <p:cNvSpPr/>
                  <p:nvPr/>
                </p:nvSpPr>
                <p:spPr>
                  <a:xfrm>
                    <a:off x="144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9" name="Line 213"/>
                  <p:cNvSpPr/>
                  <p:nvPr/>
                </p:nvSpPr>
                <p:spPr>
                  <a:xfrm>
                    <a:off x="148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0" name="Line 214"/>
                  <p:cNvSpPr/>
                  <p:nvPr/>
                </p:nvSpPr>
                <p:spPr>
                  <a:xfrm>
                    <a:off x="153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1" name="Line 215"/>
                  <p:cNvSpPr/>
                  <p:nvPr/>
                </p:nvSpPr>
                <p:spPr>
                  <a:xfrm>
                    <a:off x="1584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2" name="Line 216"/>
                  <p:cNvSpPr/>
                  <p:nvPr/>
                </p:nvSpPr>
                <p:spPr>
                  <a:xfrm>
                    <a:off x="163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3" name="Line 217"/>
                  <p:cNvSpPr/>
                  <p:nvPr/>
                </p:nvSpPr>
                <p:spPr>
                  <a:xfrm>
                    <a:off x="168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4" name="Line 218"/>
                  <p:cNvSpPr/>
                  <p:nvPr/>
                </p:nvSpPr>
                <p:spPr>
                  <a:xfrm>
                    <a:off x="172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5" name="Line 219"/>
                  <p:cNvSpPr/>
                  <p:nvPr/>
                </p:nvSpPr>
                <p:spPr>
                  <a:xfrm>
                    <a:off x="177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6" name="Line 220"/>
                  <p:cNvSpPr/>
                  <p:nvPr/>
                </p:nvSpPr>
                <p:spPr>
                  <a:xfrm>
                    <a:off x="1824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7" name="Line 221"/>
                  <p:cNvSpPr/>
                  <p:nvPr/>
                </p:nvSpPr>
                <p:spPr>
                  <a:xfrm>
                    <a:off x="187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8" name="Line 222"/>
                  <p:cNvSpPr/>
                  <p:nvPr/>
                </p:nvSpPr>
                <p:spPr>
                  <a:xfrm>
                    <a:off x="192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9" name="Line 223"/>
                  <p:cNvSpPr/>
                  <p:nvPr/>
                </p:nvSpPr>
                <p:spPr>
                  <a:xfrm>
                    <a:off x="19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0" name="Line 224"/>
                  <p:cNvSpPr/>
                  <p:nvPr/>
                </p:nvSpPr>
                <p:spPr>
                  <a:xfrm>
                    <a:off x="201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1" name="Line 225"/>
                  <p:cNvSpPr/>
                  <p:nvPr/>
                </p:nvSpPr>
                <p:spPr>
                  <a:xfrm>
                    <a:off x="2064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2" name="Line 226"/>
                  <p:cNvSpPr/>
                  <p:nvPr/>
                </p:nvSpPr>
                <p:spPr>
                  <a:xfrm>
                    <a:off x="2112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3" name="Line 227"/>
                  <p:cNvSpPr/>
                  <p:nvPr/>
                </p:nvSpPr>
                <p:spPr>
                  <a:xfrm>
                    <a:off x="2160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4" name="Line 228"/>
                  <p:cNvSpPr/>
                  <p:nvPr/>
                </p:nvSpPr>
                <p:spPr>
                  <a:xfrm>
                    <a:off x="2208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5" name="Line 229"/>
                  <p:cNvSpPr/>
                  <p:nvPr/>
                </p:nvSpPr>
                <p:spPr>
                  <a:xfrm>
                    <a:off x="2256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6" name="Line 230"/>
                  <p:cNvSpPr/>
                  <p:nvPr/>
                </p:nvSpPr>
                <p:spPr>
                  <a:xfrm>
                    <a:off x="2304" y="0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7" name="Line 231"/>
                  <p:cNvSpPr/>
                  <p:nvPr/>
                </p:nvSpPr>
                <p:spPr>
                  <a:xfrm>
                    <a:off x="235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8" name="Line 232"/>
                  <p:cNvSpPr/>
                  <p:nvPr/>
                </p:nvSpPr>
                <p:spPr>
                  <a:xfrm>
                    <a:off x="240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9" name="Line 233"/>
                  <p:cNvSpPr/>
                  <p:nvPr/>
                </p:nvSpPr>
                <p:spPr>
                  <a:xfrm>
                    <a:off x="244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0" name="Line 234"/>
                  <p:cNvSpPr/>
                  <p:nvPr/>
                </p:nvSpPr>
                <p:spPr>
                  <a:xfrm>
                    <a:off x="2496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1" name="Line 235"/>
                  <p:cNvSpPr/>
                  <p:nvPr/>
                </p:nvSpPr>
                <p:spPr>
                  <a:xfrm>
                    <a:off x="25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2" name="Line 236"/>
                  <p:cNvSpPr/>
                  <p:nvPr/>
                </p:nvSpPr>
                <p:spPr>
                  <a:xfrm>
                    <a:off x="259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3" name="Line 237"/>
                  <p:cNvSpPr/>
                  <p:nvPr/>
                </p:nvSpPr>
                <p:spPr>
                  <a:xfrm>
                    <a:off x="264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4" name="Line 238"/>
                  <p:cNvSpPr/>
                  <p:nvPr/>
                </p:nvSpPr>
                <p:spPr>
                  <a:xfrm>
                    <a:off x="268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5" name="Line 239"/>
                  <p:cNvSpPr/>
                  <p:nvPr/>
                </p:nvSpPr>
                <p:spPr>
                  <a:xfrm>
                    <a:off x="2736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6" name="Line 240"/>
                  <p:cNvSpPr/>
                  <p:nvPr/>
                </p:nvSpPr>
                <p:spPr>
                  <a:xfrm>
                    <a:off x="278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7" name="Line 241"/>
                  <p:cNvSpPr/>
                  <p:nvPr/>
                </p:nvSpPr>
                <p:spPr>
                  <a:xfrm>
                    <a:off x="283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8" name="Line 242"/>
                  <p:cNvSpPr/>
                  <p:nvPr/>
                </p:nvSpPr>
                <p:spPr>
                  <a:xfrm>
                    <a:off x="288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9" name="Line 243"/>
                  <p:cNvSpPr/>
                  <p:nvPr/>
                </p:nvSpPr>
                <p:spPr>
                  <a:xfrm>
                    <a:off x="292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0" name="Line 244"/>
                  <p:cNvSpPr/>
                  <p:nvPr/>
                </p:nvSpPr>
                <p:spPr>
                  <a:xfrm>
                    <a:off x="2976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1" name="Line 245"/>
                  <p:cNvSpPr/>
                  <p:nvPr/>
                </p:nvSpPr>
                <p:spPr>
                  <a:xfrm>
                    <a:off x="302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2" name="Line 246"/>
                  <p:cNvSpPr/>
                  <p:nvPr/>
                </p:nvSpPr>
                <p:spPr>
                  <a:xfrm>
                    <a:off x="307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3" name="Line 247"/>
                  <p:cNvSpPr/>
                  <p:nvPr/>
                </p:nvSpPr>
                <p:spPr>
                  <a:xfrm>
                    <a:off x="312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4" name="Line 248"/>
                  <p:cNvSpPr/>
                  <p:nvPr/>
                </p:nvSpPr>
                <p:spPr>
                  <a:xfrm>
                    <a:off x="31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5" name="Line 249"/>
                  <p:cNvSpPr/>
                  <p:nvPr/>
                </p:nvSpPr>
                <p:spPr>
                  <a:xfrm>
                    <a:off x="3216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6" name="Line 250"/>
                  <p:cNvSpPr/>
                  <p:nvPr/>
                </p:nvSpPr>
                <p:spPr>
                  <a:xfrm>
                    <a:off x="326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7" name="Line 251"/>
                  <p:cNvSpPr/>
                  <p:nvPr/>
                </p:nvSpPr>
                <p:spPr>
                  <a:xfrm>
                    <a:off x="331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8" name="Line 252"/>
                  <p:cNvSpPr/>
                  <p:nvPr/>
                </p:nvSpPr>
                <p:spPr>
                  <a:xfrm>
                    <a:off x="336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9" name="Line 253"/>
                  <p:cNvSpPr/>
                  <p:nvPr/>
                </p:nvSpPr>
                <p:spPr>
                  <a:xfrm>
                    <a:off x="3408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0" name="Line 254"/>
                  <p:cNvSpPr/>
                  <p:nvPr/>
                </p:nvSpPr>
                <p:spPr>
                  <a:xfrm>
                    <a:off x="345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1" name="Line 255"/>
                  <p:cNvSpPr/>
                  <p:nvPr/>
                </p:nvSpPr>
                <p:spPr>
                  <a:xfrm>
                    <a:off x="350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2" name="Line 256"/>
                  <p:cNvSpPr/>
                  <p:nvPr/>
                </p:nvSpPr>
                <p:spPr>
                  <a:xfrm>
                    <a:off x="355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3" name="Line 257"/>
                  <p:cNvSpPr/>
                  <p:nvPr/>
                </p:nvSpPr>
                <p:spPr>
                  <a:xfrm>
                    <a:off x="360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4" name="Line 258"/>
                  <p:cNvSpPr/>
                  <p:nvPr/>
                </p:nvSpPr>
                <p:spPr>
                  <a:xfrm>
                    <a:off x="3648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5" name="Line 259"/>
                  <p:cNvSpPr/>
                  <p:nvPr/>
                </p:nvSpPr>
                <p:spPr>
                  <a:xfrm>
                    <a:off x="369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6" name="Line 260"/>
                  <p:cNvSpPr/>
                  <p:nvPr/>
                </p:nvSpPr>
                <p:spPr>
                  <a:xfrm>
                    <a:off x="37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7" name="Line 261"/>
                  <p:cNvSpPr/>
                  <p:nvPr/>
                </p:nvSpPr>
                <p:spPr>
                  <a:xfrm>
                    <a:off x="379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8" name="Line 262"/>
                  <p:cNvSpPr/>
                  <p:nvPr/>
                </p:nvSpPr>
                <p:spPr>
                  <a:xfrm>
                    <a:off x="384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9" name="Line 263"/>
                  <p:cNvSpPr/>
                  <p:nvPr/>
                </p:nvSpPr>
                <p:spPr>
                  <a:xfrm>
                    <a:off x="3888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0" name="Line 264"/>
                  <p:cNvSpPr/>
                  <p:nvPr/>
                </p:nvSpPr>
                <p:spPr>
                  <a:xfrm>
                    <a:off x="3936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1" name="Line 265"/>
                  <p:cNvSpPr/>
                  <p:nvPr/>
                </p:nvSpPr>
                <p:spPr>
                  <a:xfrm>
                    <a:off x="3984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2" name="Line 266"/>
                  <p:cNvSpPr/>
                  <p:nvPr/>
                </p:nvSpPr>
                <p:spPr>
                  <a:xfrm>
                    <a:off x="4032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3" name="Line 267"/>
                  <p:cNvSpPr/>
                  <p:nvPr/>
                </p:nvSpPr>
                <p:spPr>
                  <a:xfrm>
                    <a:off x="4080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4" name="Line 268"/>
                  <p:cNvSpPr/>
                  <p:nvPr/>
                </p:nvSpPr>
                <p:spPr>
                  <a:xfrm>
                    <a:off x="4128" y="0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5" name="Line 269"/>
                  <p:cNvSpPr/>
                  <p:nvPr/>
                </p:nvSpPr>
                <p:spPr>
                  <a:xfrm>
                    <a:off x="417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6" name="Line 270"/>
                  <p:cNvSpPr/>
                  <p:nvPr/>
                </p:nvSpPr>
                <p:spPr>
                  <a:xfrm>
                    <a:off x="422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7" name="Line 271"/>
                  <p:cNvSpPr/>
                  <p:nvPr/>
                </p:nvSpPr>
                <p:spPr>
                  <a:xfrm>
                    <a:off x="427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8" name="Line 272"/>
                  <p:cNvSpPr/>
                  <p:nvPr/>
                </p:nvSpPr>
                <p:spPr>
                  <a:xfrm>
                    <a:off x="4320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9" name="Line 273"/>
                  <p:cNvSpPr/>
                  <p:nvPr/>
                </p:nvSpPr>
                <p:spPr>
                  <a:xfrm>
                    <a:off x="43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0" name="Line 274"/>
                  <p:cNvSpPr/>
                  <p:nvPr/>
                </p:nvSpPr>
                <p:spPr>
                  <a:xfrm>
                    <a:off x="441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1" name="Line 275"/>
                  <p:cNvSpPr/>
                  <p:nvPr/>
                </p:nvSpPr>
                <p:spPr>
                  <a:xfrm>
                    <a:off x="446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766" name="Line 276"/>
                <p:cNvSpPr/>
                <p:nvPr/>
              </p:nvSpPr>
              <p:spPr>
                <a:xfrm>
                  <a:off x="4512" y="0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67" name="Line 277"/>
                <p:cNvSpPr/>
                <p:nvPr/>
              </p:nvSpPr>
              <p:spPr>
                <a:xfrm>
                  <a:off x="4560" y="0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374" name="Rectangle 278" descr="PE03255_"/>
              <p:cNvSpPr>
                <a:spLocks noChangeArrowheads="1"/>
              </p:cNvSpPr>
              <p:nvPr/>
            </p:nvSpPr>
            <p:spPr bwMode="auto">
              <a:xfrm>
                <a:off x="0" y="26"/>
                <a:ext cx="1828" cy="1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sz="1000" b="1" i="0" u="none" strike="noStrike" kern="1200" cap="none" spc="0" normalizeH="0" baseline="0" noProof="0">
                    <a:ln>
                      <a:noFill/>
                    </a:ln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0     1      2     3      4      5      6       7     8      9     10</a:t>
                </a:r>
              </a:p>
            </p:txBody>
          </p:sp>
        </p:grpSp>
        <p:sp>
          <p:nvSpPr>
            <p:cNvPr id="3762" name="未知"/>
            <p:cNvSpPr>
              <a:spLocks noChangeAspect="1"/>
            </p:cNvSpPr>
            <p:nvPr/>
          </p:nvSpPr>
          <p:spPr>
            <a:xfrm rot="-8845963">
              <a:off x="955" y="667"/>
              <a:ext cx="848" cy="540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848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9050" cap="flat" cmpd="sng">
              <a:solidFill>
                <a:srgbClr val="0033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800"/>
            </a:p>
          </p:txBody>
        </p:sp>
      </p:grpSp>
      <p:grpSp>
        <p:nvGrpSpPr>
          <p:cNvPr id="12" name="Group 280"/>
          <p:cNvGrpSpPr/>
          <p:nvPr/>
        </p:nvGrpSpPr>
        <p:grpSpPr>
          <a:xfrm rot="5400000">
            <a:off x="3964940" y="387987"/>
            <a:ext cx="2389188" cy="2716213"/>
            <a:chOff x="0" y="0"/>
            <a:chExt cx="1505" cy="1711"/>
          </a:xfrm>
        </p:grpSpPr>
        <p:sp>
          <p:nvSpPr>
            <p:cNvPr id="3540" name="未知"/>
            <p:cNvSpPr>
              <a:spLocks noChangeAspect="1"/>
            </p:cNvSpPr>
            <p:nvPr/>
          </p:nvSpPr>
          <p:spPr>
            <a:xfrm rot="10800000">
              <a:off x="0" y="158"/>
              <a:ext cx="1505" cy="1505"/>
            </a:xfrm>
            <a:custGeom>
              <a:avLst/>
              <a:gdLst>
                <a:gd name="txL" fmla="*/ 0 w 480"/>
                <a:gd name="txT" fmla="*/ 0 h 480"/>
                <a:gd name="txR" fmla="*/ 480 w 480"/>
                <a:gd name="txB" fmla="*/ 480 h 480"/>
              </a:gdLst>
              <a:ahLst/>
              <a:cxnLst>
                <a:cxn ang="0">
                  <a:pos x="0" y="0"/>
                </a:cxn>
                <a:cxn ang="0">
                  <a:pos x="1505" y="1505"/>
                </a:cxn>
                <a:cxn ang="0">
                  <a:pos x="0" y="1505"/>
                </a:cxn>
                <a:cxn ang="0">
                  <a:pos x="0" y="0"/>
                </a:cxn>
              </a:cxnLst>
              <a:rect l="txL" t="txT" r="txR" b="txB"/>
              <a:pathLst>
                <a:path w="480" h="480">
                  <a:moveTo>
                    <a:pt x="0" y="0"/>
                  </a:moveTo>
                  <a:lnTo>
                    <a:pt x="480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2FF">
                <a:alpha val="50195"/>
              </a:srgbClr>
            </a:solidFill>
            <a:ln w="9525" cap="flat" cmpd="sng">
              <a:solidFill>
                <a:srgbClr val="333399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3541" name="未知"/>
            <p:cNvSpPr/>
            <p:nvPr/>
          </p:nvSpPr>
          <p:spPr>
            <a:xfrm rot="10800000">
              <a:off x="720" y="446"/>
              <a:ext cx="480" cy="480"/>
            </a:xfrm>
            <a:custGeom>
              <a:avLst/>
              <a:gdLst>
                <a:gd name="txL" fmla="*/ 0 w 480"/>
                <a:gd name="txT" fmla="*/ 0 h 480"/>
                <a:gd name="txR" fmla="*/ 480 w 480"/>
                <a:gd name="txB" fmla="*/ 480 h 480"/>
              </a:gdLst>
              <a:ahLst/>
              <a:cxnLst>
                <a:cxn ang="0">
                  <a:pos x="0" y="0"/>
                </a:cxn>
                <a:cxn ang="0">
                  <a:pos x="480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txL" t="txT" r="txR" b="txB"/>
              <a:pathLst>
                <a:path w="480" h="480">
                  <a:moveTo>
                    <a:pt x="0" y="0"/>
                  </a:moveTo>
                  <a:lnTo>
                    <a:pt x="480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333399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800"/>
            </a:p>
          </p:txBody>
        </p:sp>
        <p:grpSp>
          <p:nvGrpSpPr>
            <p:cNvPr id="3542" name="Group 283"/>
            <p:cNvGrpSpPr/>
            <p:nvPr/>
          </p:nvGrpSpPr>
          <p:grpSpPr>
            <a:xfrm>
              <a:off x="769" y="0"/>
              <a:ext cx="213" cy="1711"/>
              <a:chOff x="-1" y="0"/>
              <a:chExt cx="213" cy="1711"/>
            </a:xfrm>
          </p:grpSpPr>
          <p:grpSp>
            <p:nvGrpSpPr>
              <p:cNvPr id="3659" name="Group 284"/>
              <p:cNvGrpSpPr/>
              <p:nvPr/>
            </p:nvGrpSpPr>
            <p:grpSpPr>
              <a:xfrm rot="-8100000">
                <a:off x="-719" y="907"/>
                <a:ext cx="1560" cy="48"/>
                <a:chOff x="0" y="0"/>
                <a:chExt cx="4560" cy="86"/>
              </a:xfrm>
            </p:grpSpPr>
            <p:grpSp>
              <p:nvGrpSpPr>
                <p:cNvPr id="3661" name="Group 285"/>
                <p:cNvGrpSpPr/>
                <p:nvPr/>
              </p:nvGrpSpPr>
              <p:grpSpPr>
                <a:xfrm>
                  <a:off x="0" y="0"/>
                  <a:ext cx="4464" cy="86"/>
                  <a:chOff x="0" y="0"/>
                  <a:chExt cx="4464" cy="86"/>
                </a:xfrm>
              </p:grpSpPr>
              <p:sp>
                <p:nvSpPr>
                  <p:cNvPr id="3664" name="Line 286"/>
                  <p:cNvSpPr/>
                  <p:nvPr/>
                </p:nvSpPr>
                <p:spPr>
                  <a:xfrm>
                    <a:off x="0" y="0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5" name="Line 287"/>
                  <p:cNvSpPr/>
                  <p:nvPr/>
                </p:nvSpPr>
                <p:spPr>
                  <a:xfrm>
                    <a:off x="4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6" name="Line 288"/>
                  <p:cNvSpPr/>
                  <p:nvPr/>
                </p:nvSpPr>
                <p:spPr>
                  <a:xfrm>
                    <a:off x="9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7" name="Line 289"/>
                  <p:cNvSpPr/>
                  <p:nvPr/>
                </p:nvSpPr>
                <p:spPr>
                  <a:xfrm>
                    <a:off x="1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8" name="Line 290"/>
                  <p:cNvSpPr/>
                  <p:nvPr/>
                </p:nvSpPr>
                <p:spPr>
                  <a:xfrm>
                    <a:off x="19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9" name="Line 291"/>
                  <p:cNvSpPr/>
                  <p:nvPr/>
                </p:nvSpPr>
                <p:spPr>
                  <a:xfrm>
                    <a:off x="240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0" name="Line 292"/>
                  <p:cNvSpPr/>
                  <p:nvPr/>
                </p:nvSpPr>
                <p:spPr>
                  <a:xfrm>
                    <a:off x="288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1" name="Line 293"/>
                  <p:cNvSpPr/>
                  <p:nvPr/>
                </p:nvSpPr>
                <p:spPr>
                  <a:xfrm>
                    <a:off x="336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2" name="Line 294"/>
                  <p:cNvSpPr/>
                  <p:nvPr/>
                </p:nvSpPr>
                <p:spPr>
                  <a:xfrm>
                    <a:off x="384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3" name="Line 295"/>
                  <p:cNvSpPr/>
                  <p:nvPr/>
                </p:nvSpPr>
                <p:spPr>
                  <a:xfrm>
                    <a:off x="432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4" name="Line 296"/>
                  <p:cNvSpPr/>
                  <p:nvPr/>
                </p:nvSpPr>
                <p:spPr>
                  <a:xfrm>
                    <a:off x="480" y="0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5" name="Line 297"/>
                  <p:cNvSpPr/>
                  <p:nvPr/>
                </p:nvSpPr>
                <p:spPr>
                  <a:xfrm>
                    <a:off x="52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6" name="Line 298"/>
                  <p:cNvSpPr/>
                  <p:nvPr/>
                </p:nvSpPr>
                <p:spPr>
                  <a:xfrm>
                    <a:off x="57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7" name="Line 299"/>
                  <p:cNvSpPr/>
                  <p:nvPr/>
                </p:nvSpPr>
                <p:spPr>
                  <a:xfrm>
                    <a:off x="62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8" name="Line 300"/>
                  <p:cNvSpPr/>
                  <p:nvPr/>
                </p:nvSpPr>
                <p:spPr>
                  <a:xfrm>
                    <a:off x="672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9" name="Line 301"/>
                  <p:cNvSpPr/>
                  <p:nvPr/>
                </p:nvSpPr>
                <p:spPr>
                  <a:xfrm>
                    <a:off x="72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0" name="Line 302"/>
                  <p:cNvSpPr/>
                  <p:nvPr/>
                </p:nvSpPr>
                <p:spPr>
                  <a:xfrm>
                    <a:off x="7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1" name="Line 303"/>
                  <p:cNvSpPr/>
                  <p:nvPr/>
                </p:nvSpPr>
                <p:spPr>
                  <a:xfrm>
                    <a:off x="81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2" name="Line 304"/>
                  <p:cNvSpPr/>
                  <p:nvPr/>
                </p:nvSpPr>
                <p:spPr>
                  <a:xfrm>
                    <a:off x="86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3" name="Line 305"/>
                  <p:cNvSpPr/>
                  <p:nvPr/>
                </p:nvSpPr>
                <p:spPr>
                  <a:xfrm>
                    <a:off x="912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4" name="Line 306"/>
                  <p:cNvSpPr/>
                  <p:nvPr/>
                </p:nvSpPr>
                <p:spPr>
                  <a:xfrm>
                    <a:off x="96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5" name="Line 307"/>
                  <p:cNvSpPr/>
                  <p:nvPr/>
                </p:nvSpPr>
                <p:spPr>
                  <a:xfrm>
                    <a:off x="100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6" name="Line 308"/>
                  <p:cNvSpPr/>
                  <p:nvPr/>
                </p:nvSpPr>
                <p:spPr>
                  <a:xfrm>
                    <a:off x="105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7" name="Line 309"/>
                  <p:cNvSpPr/>
                  <p:nvPr/>
                </p:nvSpPr>
                <p:spPr>
                  <a:xfrm>
                    <a:off x="110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8" name="Line 310"/>
                  <p:cNvSpPr/>
                  <p:nvPr/>
                </p:nvSpPr>
                <p:spPr>
                  <a:xfrm>
                    <a:off x="1152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9" name="Line 311"/>
                  <p:cNvSpPr/>
                  <p:nvPr/>
                </p:nvSpPr>
                <p:spPr>
                  <a:xfrm>
                    <a:off x="120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0" name="Line 312"/>
                  <p:cNvSpPr/>
                  <p:nvPr/>
                </p:nvSpPr>
                <p:spPr>
                  <a:xfrm>
                    <a:off x="124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1" name="Line 313"/>
                  <p:cNvSpPr/>
                  <p:nvPr/>
                </p:nvSpPr>
                <p:spPr>
                  <a:xfrm>
                    <a:off x="129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2" name="Line 314"/>
                  <p:cNvSpPr/>
                  <p:nvPr/>
                </p:nvSpPr>
                <p:spPr>
                  <a:xfrm>
                    <a:off x="13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3" name="Line 315"/>
                  <p:cNvSpPr/>
                  <p:nvPr/>
                </p:nvSpPr>
                <p:spPr>
                  <a:xfrm>
                    <a:off x="1392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4" name="Line 316"/>
                  <p:cNvSpPr/>
                  <p:nvPr/>
                </p:nvSpPr>
                <p:spPr>
                  <a:xfrm>
                    <a:off x="144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5" name="Line 317"/>
                  <p:cNvSpPr/>
                  <p:nvPr/>
                </p:nvSpPr>
                <p:spPr>
                  <a:xfrm>
                    <a:off x="148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6" name="Line 318"/>
                  <p:cNvSpPr/>
                  <p:nvPr/>
                </p:nvSpPr>
                <p:spPr>
                  <a:xfrm>
                    <a:off x="153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7" name="Line 319"/>
                  <p:cNvSpPr/>
                  <p:nvPr/>
                </p:nvSpPr>
                <p:spPr>
                  <a:xfrm>
                    <a:off x="1584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8" name="Line 320"/>
                  <p:cNvSpPr/>
                  <p:nvPr/>
                </p:nvSpPr>
                <p:spPr>
                  <a:xfrm>
                    <a:off x="163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9" name="Line 321"/>
                  <p:cNvSpPr/>
                  <p:nvPr/>
                </p:nvSpPr>
                <p:spPr>
                  <a:xfrm>
                    <a:off x="168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0" name="Line 322"/>
                  <p:cNvSpPr/>
                  <p:nvPr/>
                </p:nvSpPr>
                <p:spPr>
                  <a:xfrm>
                    <a:off x="172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1" name="Line 323"/>
                  <p:cNvSpPr/>
                  <p:nvPr/>
                </p:nvSpPr>
                <p:spPr>
                  <a:xfrm>
                    <a:off x="177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2" name="Line 324"/>
                  <p:cNvSpPr/>
                  <p:nvPr/>
                </p:nvSpPr>
                <p:spPr>
                  <a:xfrm>
                    <a:off x="1824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3" name="Line 325"/>
                  <p:cNvSpPr/>
                  <p:nvPr/>
                </p:nvSpPr>
                <p:spPr>
                  <a:xfrm>
                    <a:off x="187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4" name="Line 326"/>
                  <p:cNvSpPr/>
                  <p:nvPr/>
                </p:nvSpPr>
                <p:spPr>
                  <a:xfrm>
                    <a:off x="192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5" name="Line 327"/>
                  <p:cNvSpPr/>
                  <p:nvPr/>
                </p:nvSpPr>
                <p:spPr>
                  <a:xfrm>
                    <a:off x="19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6" name="Line 328"/>
                  <p:cNvSpPr/>
                  <p:nvPr/>
                </p:nvSpPr>
                <p:spPr>
                  <a:xfrm>
                    <a:off x="201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7" name="Line 329"/>
                  <p:cNvSpPr/>
                  <p:nvPr/>
                </p:nvSpPr>
                <p:spPr>
                  <a:xfrm>
                    <a:off x="2064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8" name="Line 330"/>
                  <p:cNvSpPr/>
                  <p:nvPr/>
                </p:nvSpPr>
                <p:spPr>
                  <a:xfrm>
                    <a:off x="2112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9" name="Line 331"/>
                  <p:cNvSpPr/>
                  <p:nvPr/>
                </p:nvSpPr>
                <p:spPr>
                  <a:xfrm>
                    <a:off x="2160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0" name="Line 332"/>
                  <p:cNvSpPr/>
                  <p:nvPr/>
                </p:nvSpPr>
                <p:spPr>
                  <a:xfrm>
                    <a:off x="2208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1" name="Line 333"/>
                  <p:cNvSpPr/>
                  <p:nvPr/>
                </p:nvSpPr>
                <p:spPr>
                  <a:xfrm>
                    <a:off x="2256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2" name="Line 334"/>
                  <p:cNvSpPr/>
                  <p:nvPr/>
                </p:nvSpPr>
                <p:spPr>
                  <a:xfrm>
                    <a:off x="2304" y="0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3" name="Line 335"/>
                  <p:cNvSpPr/>
                  <p:nvPr/>
                </p:nvSpPr>
                <p:spPr>
                  <a:xfrm>
                    <a:off x="235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4" name="Line 336"/>
                  <p:cNvSpPr/>
                  <p:nvPr/>
                </p:nvSpPr>
                <p:spPr>
                  <a:xfrm>
                    <a:off x="240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5" name="Line 337"/>
                  <p:cNvSpPr/>
                  <p:nvPr/>
                </p:nvSpPr>
                <p:spPr>
                  <a:xfrm>
                    <a:off x="244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6" name="Line 338"/>
                  <p:cNvSpPr/>
                  <p:nvPr/>
                </p:nvSpPr>
                <p:spPr>
                  <a:xfrm>
                    <a:off x="2496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7" name="Line 339"/>
                  <p:cNvSpPr/>
                  <p:nvPr/>
                </p:nvSpPr>
                <p:spPr>
                  <a:xfrm>
                    <a:off x="25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8" name="Line 340"/>
                  <p:cNvSpPr/>
                  <p:nvPr/>
                </p:nvSpPr>
                <p:spPr>
                  <a:xfrm>
                    <a:off x="259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9" name="Line 341"/>
                  <p:cNvSpPr/>
                  <p:nvPr/>
                </p:nvSpPr>
                <p:spPr>
                  <a:xfrm>
                    <a:off x="264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0" name="Line 342"/>
                  <p:cNvSpPr/>
                  <p:nvPr/>
                </p:nvSpPr>
                <p:spPr>
                  <a:xfrm>
                    <a:off x="268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1" name="Line 343"/>
                  <p:cNvSpPr/>
                  <p:nvPr/>
                </p:nvSpPr>
                <p:spPr>
                  <a:xfrm>
                    <a:off x="2736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2" name="Line 344"/>
                  <p:cNvSpPr/>
                  <p:nvPr/>
                </p:nvSpPr>
                <p:spPr>
                  <a:xfrm>
                    <a:off x="278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3" name="Line 345"/>
                  <p:cNvSpPr/>
                  <p:nvPr/>
                </p:nvSpPr>
                <p:spPr>
                  <a:xfrm>
                    <a:off x="283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4" name="Line 346"/>
                  <p:cNvSpPr/>
                  <p:nvPr/>
                </p:nvSpPr>
                <p:spPr>
                  <a:xfrm>
                    <a:off x="288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5" name="Line 347"/>
                  <p:cNvSpPr/>
                  <p:nvPr/>
                </p:nvSpPr>
                <p:spPr>
                  <a:xfrm>
                    <a:off x="292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6" name="Line 348"/>
                  <p:cNvSpPr/>
                  <p:nvPr/>
                </p:nvSpPr>
                <p:spPr>
                  <a:xfrm>
                    <a:off x="2976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7" name="Line 349"/>
                  <p:cNvSpPr/>
                  <p:nvPr/>
                </p:nvSpPr>
                <p:spPr>
                  <a:xfrm>
                    <a:off x="302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8" name="Line 350"/>
                  <p:cNvSpPr/>
                  <p:nvPr/>
                </p:nvSpPr>
                <p:spPr>
                  <a:xfrm>
                    <a:off x="307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9" name="Line 351"/>
                  <p:cNvSpPr/>
                  <p:nvPr/>
                </p:nvSpPr>
                <p:spPr>
                  <a:xfrm>
                    <a:off x="312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0" name="Line 352"/>
                  <p:cNvSpPr/>
                  <p:nvPr/>
                </p:nvSpPr>
                <p:spPr>
                  <a:xfrm>
                    <a:off x="31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1" name="Line 353"/>
                  <p:cNvSpPr/>
                  <p:nvPr/>
                </p:nvSpPr>
                <p:spPr>
                  <a:xfrm>
                    <a:off x="3216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2" name="Line 354"/>
                  <p:cNvSpPr/>
                  <p:nvPr/>
                </p:nvSpPr>
                <p:spPr>
                  <a:xfrm>
                    <a:off x="326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3" name="Line 355"/>
                  <p:cNvSpPr/>
                  <p:nvPr/>
                </p:nvSpPr>
                <p:spPr>
                  <a:xfrm>
                    <a:off x="331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4" name="Line 356"/>
                  <p:cNvSpPr/>
                  <p:nvPr/>
                </p:nvSpPr>
                <p:spPr>
                  <a:xfrm>
                    <a:off x="336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5" name="Line 357"/>
                  <p:cNvSpPr/>
                  <p:nvPr/>
                </p:nvSpPr>
                <p:spPr>
                  <a:xfrm>
                    <a:off x="3408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6" name="Line 358"/>
                  <p:cNvSpPr/>
                  <p:nvPr/>
                </p:nvSpPr>
                <p:spPr>
                  <a:xfrm>
                    <a:off x="345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7" name="Line 359"/>
                  <p:cNvSpPr/>
                  <p:nvPr/>
                </p:nvSpPr>
                <p:spPr>
                  <a:xfrm>
                    <a:off x="350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8" name="Line 360"/>
                  <p:cNvSpPr/>
                  <p:nvPr/>
                </p:nvSpPr>
                <p:spPr>
                  <a:xfrm>
                    <a:off x="355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9" name="Line 361"/>
                  <p:cNvSpPr/>
                  <p:nvPr/>
                </p:nvSpPr>
                <p:spPr>
                  <a:xfrm>
                    <a:off x="360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0" name="Line 362"/>
                  <p:cNvSpPr/>
                  <p:nvPr/>
                </p:nvSpPr>
                <p:spPr>
                  <a:xfrm>
                    <a:off x="3648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1" name="Line 363"/>
                  <p:cNvSpPr/>
                  <p:nvPr/>
                </p:nvSpPr>
                <p:spPr>
                  <a:xfrm>
                    <a:off x="369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2" name="Line 364"/>
                  <p:cNvSpPr/>
                  <p:nvPr/>
                </p:nvSpPr>
                <p:spPr>
                  <a:xfrm>
                    <a:off x="374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3" name="Line 365"/>
                  <p:cNvSpPr/>
                  <p:nvPr/>
                </p:nvSpPr>
                <p:spPr>
                  <a:xfrm>
                    <a:off x="379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4" name="Line 366"/>
                  <p:cNvSpPr/>
                  <p:nvPr/>
                </p:nvSpPr>
                <p:spPr>
                  <a:xfrm>
                    <a:off x="3840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5" name="Line 367"/>
                  <p:cNvSpPr/>
                  <p:nvPr/>
                </p:nvSpPr>
                <p:spPr>
                  <a:xfrm>
                    <a:off x="3888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6" name="Line 368"/>
                  <p:cNvSpPr/>
                  <p:nvPr/>
                </p:nvSpPr>
                <p:spPr>
                  <a:xfrm>
                    <a:off x="3936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7" name="Line 369"/>
                  <p:cNvSpPr/>
                  <p:nvPr/>
                </p:nvSpPr>
                <p:spPr>
                  <a:xfrm>
                    <a:off x="3984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8" name="Line 370"/>
                  <p:cNvSpPr/>
                  <p:nvPr/>
                </p:nvSpPr>
                <p:spPr>
                  <a:xfrm>
                    <a:off x="4032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9" name="Line 371"/>
                  <p:cNvSpPr/>
                  <p:nvPr/>
                </p:nvSpPr>
                <p:spPr>
                  <a:xfrm>
                    <a:off x="4080" y="0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0" name="Line 372"/>
                  <p:cNvSpPr/>
                  <p:nvPr/>
                </p:nvSpPr>
                <p:spPr>
                  <a:xfrm>
                    <a:off x="4128" y="0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1" name="Line 373"/>
                  <p:cNvSpPr/>
                  <p:nvPr/>
                </p:nvSpPr>
                <p:spPr>
                  <a:xfrm>
                    <a:off x="417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2" name="Line 374"/>
                  <p:cNvSpPr/>
                  <p:nvPr/>
                </p:nvSpPr>
                <p:spPr>
                  <a:xfrm>
                    <a:off x="422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3" name="Line 375"/>
                  <p:cNvSpPr/>
                  <p:nvPr/>
                </p:nvSpPr>
                <p:spPr>
                  <a:xfrm>
                    <a:off x="427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4" name="Line 376"/>
                  <p:cNvSpPr/>
                  <p:nvPr/>
                </p:nvSpPr>
                <p:spPr>
                  <a:xfrm>
                    <a:off x="4320" y="0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5" name="Line 377"/>
                  <p:cNvSpPr/>
                  <p:nvPr/>
                </p:nvSpPr>
                <p:spPr>
                  <a:xfrm>
                    <a:off x="4368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6" name="Line 378"/>
                  <p:cNvSpPr/>
                  <p:nvPr/>
                </p:nvSpPr>
                <p:spPr>
                  <a:xfrm>
                    <a:off x="4416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7" name="Line 379"/>
                  <p:cNvSpPr/>
                  <p:nvPr/>
                </p:nvSpPr>
                <p:spPr>
                  <a:xfrm>
                    <a:off x="4464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662" name="Line 380"/>
                <p:cNvSpPr/>
                <p:nvPr/>
              </p:nvSpPr>
              <p:spPr>
                <a:xfrm>
                  <a:off x="4512" y="0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63" name="Line 381"/>
                <p:cNvSpPr/>
                <p:nvPr/>
              </p:nvSpPr>
              <p:spPr>
                <a:xfrm>
                  <a:off x="4560" y="0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660" name="Text Box 382" descr="PE03255_"/>
              <p:cNvSpPr txBox="1"/>
              <p:nvPr/>
            </p:nvSpPr>
            <p:spPr>
              <a:xfrm rot="8109606">
                <a:off x="-1" y="0"/>
                <a:ext cx="213" cy="16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r>
                  <a:rPr lang="en-US" altLang="zh-CN" sz="10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0     1      2     3      4      5     6      7      8      9     10</a:t>
                </a:r>
              </a:p>
            </p:txBody>
          </p:sp>
        </p:grpSp>
        <p:grpSp>
          <p:nvGrpSpPr>
            <p:cNvPr id="3543" name="Group 383"/>
            <p:cNvGrpSpPr/>
            <p:nvPr/>
          </p:nvGrpSpPr>
          <p:grpSpPr>
            <a:xfrm>
              <a:off x="1286" y="355"/>
              <a:ext cx="202" cy="946"/>
              <a:chOff x="-1" y="-5"/>
              <a:chExt cx="202" cy="946"/>
            </a:xfrm>
          </p:grpSpPr>
          <p:sp>
            <p:nvSpPr>
              <p:cNvPr id="3602" name="Rectangle 384" descr="PE03255_"/>
              <p:cNvSpPr/>
              <p:nvPr/>
            </p:nvSpPr>
            <p:spPr>
              <a:xfrm rot="5400000">
                <a:off x="-385" y="379"/>
                <a:ext cx="924" cy="1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r>
                  <a:rPr lang="en-US" altLang="zh-CN" sz="10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0     1      2     3      4      5</a:t>
                </a:r>
              </a:p>
            </p:txBody>
          </p:sp>
          <p:grpSp>
            <p:nvGrpSpPr>
              <p:cNvPr id="3603" name="Group 385"/>
              <p:cNvGrpSpPr/>
              <p:nvPr/>
            </p:nvGrpSpPr>
            <p:grpSpPr>
              <a:xfrm rot="5400000">
                <a:off x="-267" y="473"/>
                <a:ext cx="888" cy="48"/>
                <a:chOff x="0" y="0"/>
                <a:chExt cx="888" cy="48"/>
              </a:xfrm>
            </p:grpSpPr>
            <p:sp>
              <p:nvSpPr>
                <p:cNvPr id="3604" name="Line 386"/>
                <p:cNvSpPr/>
                <p:nvPr/>
              </p:nvSpPr>
              <p:spPr>
                <a:xfrm>
                  <a:off x="0" y="0"/>
                  <a:ext cx="0" cy="4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5" name="Line 387"/>
                <p:cNvSpPr/>
                <p:nvPr/>
              </p:nvSpPr>
              <p:spPr>
                <a:xfrm>
                  <a:off x="16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6" name="Line 388"/>
                <p:cNvSpPr/>
                <p:nvPr/>
              </p:nvSpPr>
              <p:spPr>
                <a:xfrm>
                  <a:off x="3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7" name="Line 389"/>
                <p:cNvSpPr/>
                <p:nvPr/>
              </p:nvSpPr>
              <p:spPr>
                <a:xfrm>
                  <a:off x="49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8" name="Line 390"/>
                <p:cNvSpPr/>
                <p:nvPr/>
              </p:nvSpPr>
              <p:spPr>
                <a:xfrm>
                  <a:off x="66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9" name="Line 391"/>
                <p:cNvSpPr/>
                <p:nvPr/>
              </p:nvSpPr>
              <p:spPr>
                <a:xfrm>
                  <a:off x="82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0" name="Line 392"/>
                <p:cNvSpPr/>
                <p:nvPr/>
              </p:nvSpPr>
              <p:spPr>
                <a:xfrm>
                  <a:off x="99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1" name="Line 393"/>
                <p:cNvSpPr/>
                <p:nvPr/>
              </p:nvSpPr>
              <p:spPr>
                <a:xfrm>
                  <a:off x="11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2" name="Line 394"/>
                <p:cNvSpPr/>
                <p:nvPr/>
              </p:nvSpPr>
              <p:spPr>
                <a:xfrm>
                  <a:off x="131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3" name="Line 395"/>
                <p:cNvSpPr/>
                <p:nvPr/>
              </p:nvSpPr>
              <p:spPr>
                <a:xfrm>
                  <a:off x="14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4" name="Line 396"/>
                <p:cNvSpPr/>
                <p:nvPr/>
              </p:nvSpPr>
              <p:spPr>
                <a:xfrm>
                  <a:off x="164" y="0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5" name="Line 397"/>
                <p:cNvSpPr/>
                <p:nvPr/>
              </p:nvSpPr>
              <p:spPr>
                <a:xfrm>
                  <a:off x="181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6" name="Line 398"/>
                <p:cNvSpPr/>
                <p:nvPr/>
              </p:nvSpPr>
              <p:spPr>
                <a:xfrm>
                  <a:off x="197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7" name="Line 399"/>
                <p:cNvSpPr/>
                <p:nvPr/>
              </p:nvSpPr>
              <p:spPr>
                <a:xfrm>
                  <a:off x="21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8" name="Line 400"/>
                <p:cNvSpPr/>
                <p:nvPr/>
              </p:nvSpPr>
              <p:spPr>
                <a:xfrm>
                  <a:off x="230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19" name="Line 401"/>
                <p:cNvSpPr/>
                <p:nvPr/>
              </p:nvSpPr>
              <p:spPr>
                <a:xfrm>
                  <a:off x="246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0" name="Line 402"/>
                <p:cNvSpPr/>
                <p:nvPr/>
              </p:nvSpPr>
              <p:spPr>
                <a:xfrm>
                  <a:off x="26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1" name="Line 403"/>
                <p:cNvSpPr/>
                <p:nvPr/>
              </p:nvSpPr>
              <p:spPr>
                <a:xfrm>
                  <a:off x="279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2" name="Line 404"/>
                <p:cNvSpPr/>
                <p:nvPr/>
              </p:nvSpPr>
              <p:spPr>
                <a:xfrm>
                  <a:off x="296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3" name="Line 405"/>
                <p:cNvSpPr/>
                <p:nvPr/>
              </p:nvSpPr>
              <p:spPr>
                <a:xfrm>
                  <a:off x="312" y="0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4" name="Line 406"/>
                <p:cNvSpPr/>
                <p:nvPr/>
              </p:nvSpPr>
              <p:spPr>
                <a:xfrm>
                  <a:off x="32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5" name="Line 407"/>
                <p:cNvSpPr/>
                <p:nvPr/>
              </p:nvSpPr>
              <p:spPr>
                <a:xfrm>
                  <a:off x="34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6" name="Line 408"/>
                <p:cNvSpPr/>
                <p:nvPr/>
              </p:nvSpPr>
              <p:spPr>
                <a:xfrm>
                  <a:off x="361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7" name="Line 409"/>
                <p:cNvSpPr/>
                <p:nvPr/>
              </p:nvSpPr>
              <p:spPr>
                <a:xfrm>
                  <a:off x="37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8" name="Line 410"/>
                <p:cNvSpPr/>
                <p:nvPr/>
              </p:nvSpPr>
              <p:spPr>
                <a:xfrm>
                  <a:off x="394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29" name="Line 411"/>
                <p:cNvSpPr/>
                <p:nvPr/>
              </p:nvSpPr>
              <p:spPr>
                <a:xfrm>
                  <a:off x="410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0" name="Line 412"/>
                <p:cNvSpPr/>
                <p:nvPr/>
              </p:nvSpPr>
              <p:spPr>
                <a:xfrm>
                  <a:off x="427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1" name="Line 413"/>
                <p:cNvSpPr/>
                <p:nvPr/>
              </p:nvSpPr>
              <p:spPr>
                <a:xfrm>
                  <a:off x="44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2" name="Line 414"/>
                <p:cNvSpPr/>
                <p:nvPr/>
              </p:nvSpPr>
              <p:spPr>
                <a:xfrm>
                  <a:off x="460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3" name="Line 415"/>
                <p:cNvSpPr/>
                <p:nvPr/>
              </p:nvSpPr>
              <p:spPr>
                <a:xfrm>
                  <a:off x="476" y="0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4" name="Line 416"/>
                <p:cNvSpPr/>
                <p:nvPr/>
              </p:nvSpPr>
              <p:spPr>
                <a:xfrm>
                  <a:off x="49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5" name="Line 417"/>
                <p:cNvSpPr/>
                <p:nvPr/>
              </p:nvSpPr>
              <p:spPr>
                <a:xfrm>
                  <a:off x="509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6" name="Line 418"/>
                <p:cNvSpPr/>
                <p:nvPr/>
              </p:nvSpPr>
              <p:spPr>
                <a:xfrm>
                  <a:off x="52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7" name="Line 419"/>
                <p:cNvSpPr/>
                <p:nvPr/>
              </p:nvSpPr>
              <p:spPr>
                <a:xfrm>
                  <a:off x="542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8" name="Line 420"/>
                <p:cNvSpPr/>
                <p:nvPr/>
              </p:nvSpPr>
              <p:spPr>
                <a:xfrm>
                  <a:off x="55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39" name="Line 421"/>
                <p:cNvSpPr/>
                <p:nvPr/>
              </p:nvSpPr>
              <p:spPr>
                <a:xfrm>
                  <a:off x="57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0" name="Line 422"/>
                <p:cNvSpPr/>
                <p:nvPr/>
              </p:nvSpPr>
              <p:spPr>
                <a:xfrm>
                  <a:off x="591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1" name="Line 423"/>
                <p:cNvSpPr/>
                <p:nvPr/>
              </p:nvSpPr>
              <p:spPr>
                <a:xfrm>
                  <a:off x="60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2" name="Line 424"/>
                <p:cNvSpPr/>
                <p:nvPr/>
              </p:nvSpPr>
              <p:spPr>
                <a:xfrm>
                  <a:off x="624" y="0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3" name="Line 425"/>
                <p:cNvSpPr/>
                <p:nvPr/>
              </p:nvSpPr>
              <p:spPr>
                <a:xfrm>
                  <a:off x="640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4" name="Line 426"/>
                <p:cNvSpPr/>
                <p:nvPr/>
              </p:nvSpPr>
              <p:spPr>
                <a:xfrm>
                  <a:off x="657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5" name="Line 427"/>
                <p:cNvSpPr/>
                <p:nvPr/>
              </p:nvSpPr>
              <p:spPr>
                <a:xfrm>
                  <a:off x="67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6" name="Line 428"/>
                <p:cNvSpPr/>
                <p:nvPr/>
              </p:nvSpPr>
              <p:spPr>
                <a:xfrm>
                  <a:off x="690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7" name="Line 429"/>
                <p:cNvSpPr/>
                <p:nvPr/>
              </p:nvSpPr>
              <p:spPr>
                <a:xfrm>
                  <a:off x="706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8" name="Line 430"/>
                <p:cNvSpPr/>
                <p:nvPr/>
              </p:nvSpPr>
              <p:spPr>
                <a:xfrm>
                  <a:off x="722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49" name="Line 431"/>
                <p:cNvSpPr/>
                <p:nvPr/>
              </p:nvSpPr>
              <p:spPr>
                <a:xfrm>
                  <a:off x="739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0" name="Line 432"/>
                <p:cNvSpPr/>
                <p:nvPr/>
              </p:nvSpPr>
              <p:spPr>
                <a:xfrm>
                  <a:off x="75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1" name="Line 433"/>
                <p:cNvSpPr/>
                <p:nvPr/>
              </p:nvSpPr>
              <p:spPr>
                <a:xfrm>
                  <a:off x="772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2" name="Line 434"/>
                <p:cNvSpPr/>
                <p:nvPr/>
              </p:nvSpPr>
              <p:spPr>
                <a:xfrm>
                  <a:off x="788" y="0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3" name="Line 435"/>
                <p:cNvSpPr/>
                <p:nvPr/>
              </p:nvSpPr>
              <p:spPr>
                <a:xfrm>
                  <a:off x="80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4" name="Line 436"/>
                <p:cNvSpPr/>
                <p:nvPr/>
              </p:nvSpPr>
              <p:spPr>
                <a:xfrm>
                  <a:off x="821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5" name="Line 437"/>
                <p:cNvSpPr/>
                <p:nvPr/>
              </p:nvSpPr>
              <p:spPr>
                <a:xfrm>
                  <a:off x="837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6" name="Line 438"/>
                <p:cNvSpPr/>
                <p:nvPr/>
              </p:nvSpPr>
              <p:spPr>
                <a:xfrm>
                  <a:off x="854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7" name="Line 439"/>
                <p:cNvSpPr/>
                <p:nvPr/>
              </p:nvSpPr>
              <p:spPr>
                <a:xfrm>
                  <a:off x="870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58" name="Line 440"/>
                <p:cNvSpPr/>
                <p:nvPr/>
              </p:nvSpPr>
              <p:spPr>
                <a:xfrm>
                  <a:off x="887" y="0"/>
                  <a:ext cx="1" cy="0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544" name="Group 441"/>
            <p:cNvGrpSpPr/>
            <p:nvPr/>
          </p:nvGrpSpPr>
          <p:grpSpPr>
            <a:xfrm>
              <a:off x="400" y="165"/>
              <a:ext cx="946" cy="164"/>
              <a:chOff x="-6" y="0"/>
              <a:chExt cx="946" cy="164"/>
            </a:xfrm>
          </p:grpSpPr>
          <p:sp>
            <p:nvSpPr>
              <p:cNvPr id="3545" name="Rectangle 442" descr="PE03255_"/>
              <p:cNvSpPr/>
              <p:nvPr/>
            </p:nvSpPr>
            <p:spPr>
              <a:xfrm>
                <a:off x="-6" y="9"/>
                <a:ext cx="924" cy="1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r>
                  <a:rPr lang="en-US" altLang="zh-CN" sz="10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0     1      2     3      4      5</a:t>
                </a:r>
              </a:p>
            </p:txBody>
          </p:sp>
          <p:grpSp>
            <p:nvGrpSpPr>
              <p:cNvPr id="3546" name="Group 443"/>
              <p:cNvGrpSpPr/>
              <p:nvPr/>
            </p:nvGrpSpPr>
            <p:grpSpPr>
              <a:xfrm>
                <a:off x="52" y="0"/>
                <a:ext cx="888" cy="48"/>
                <a:chOff x="0" y="0"/>
                <a:chExt cx="888" cy="48"/>
              </a:xfrm>
            </p:grpSpPr>
            <p:sp>
              <p:nvSpPr>
                <p:cNvPr id="3547" name="Line 444"/>
                <p:cNvSpPr/>
                <p:nvPr/>
              </p:nvSpPr>
              <p:spPr>
                <a:xfrm>
                  <a:off x="0" y="0"/>
                  <a:ext cx="0" cy="4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48" name="Line 445"/>
                <p:cNvSpPr/>
                <p:nvPr/>
              </p:nvSpPr>
              <p:spPr>
                <a:xfrm>
                  <a:off x="16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49" name="Line 446"/>
                <p:cNvSpPr/>
                <p:nvPr/>
              </p:nvSpPr>
              <p:spPr>
                <a:xfrm>
                  <a:off x="3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50" name="Line 447"/>
                <p:cNvSpPr/>
                <p:nvPr/>
              </p:nvSpPr>
              <p:spPr>
                <a:xfrm>
                  <a:off x="49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51" name="Line 448"/>
                <p:cNvSpPr/>
                <p:nvPr/>
              </p:nvSpPr>
              <p:spPr>
                <a:xfrm>
                  <a:off x="66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52" name="Line 449"/>
                <p:cNvSpPr/>
                <p:nvPr/>
              </p:nvSpPr>
              <p:spPr>
                <a:xfrm>
                  <a:off x="82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53" name="Line 450"/>
                <p:cNvSpPr/>
                <p:nvPr/>
              </p:nvSpPr>
              <p:spPr>
                <a:xfrm>
                  <a:off x="99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54" name="Line 451"/>
                <p:cNvSpPr/>
                <p:nvPr/>
              </p:nvSpPr>
              <p:spPr>
                <a:xfrm>
                  <a:off x="11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55" name="Line 452"/>
                <p:cNvSpPr/>
                <p:nvPr/>
              </p:nvSpPr>
              <p:spPr>
                <a:xfrm>
                  <a:off x="131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56" name="Line 453"/>
                <p:cNvSpPr/>
                <p:nvPr/>
              </p:nvSpPr>
              <p:spPr>
                <a:xfrm>
                  <a:off x="14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57" name="Line 454"/>
                <p:cNvSpPr/>
                <p:nvPr/>
              </p:nvSpPr>
              <p:spPr>
                <a:xfrm>
                  <a:off x="164" y="0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58" name="Line 455"/>
                <p:cNvSpPr/>
                <p:nvPr/>
              </p:nvSpPr>
              <p:spPr>
                <a:xfrm>
                  <a:off x="181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59" name="Line 456"/>
                <p:cNvSpPr/>
                <p:nvPr/>
              </p:nvSpPr>
              <p:spPr>
                <a:xfrm>
                  <a:off x="197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0" name="Line 457"/>
                <p:cNvSpPr/>
                <p:nvPr/>
              </p:nvSpPr>
              <p:spPr>
                <a:xfrm>
                  <a:off x="21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1" name="Line 458"/>
                <p:cNvSpPr/>
                <p:nvPr/>
              </p:nvSpPr>
              <p:spPr>
                <a:xfrm>
                  <a:off x="230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2" name="Line 459"/>
                <p:cNvSpPr/>
                <p:nvPr/>
              </p:nvSpPr>
              <p:spPr>
                <a:xfrm>
                  <a:off x="246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3" name="Line 460"/>
                <p:cNvSpPr/>
                <p:nvPr/>
              </p:nvSpPr>
              <p:spPr>
                <a:xfrm>
                  <a:off x="26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4" name="Line 461"/>
                <p:cNvSpPr/>
                <p:nvPr/>
              </p:nvSpPr>
              <p:spPr>
                <a:xfrm>
                  <a:off x="279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5" name="Line 462"/>
                <p:cNvSpPr/>
                <p:nvPr/>
              </p:nvSpPr>
              <p:spPr>
                <a:xfrm>
                  <a:off x="296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6" name="Line 463"/>
                <p:cNvSpPr/>
                <p:nvPr/>
              </p:nvSpPr>
              <p:spPr>
                <a:xfrm>
                  <a:off x="312" y="0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7" name="Line 464"/>
                <p:cNvSpPr/>
                <p:nvPr/>
              </p:nvSpPr>
              <p:spPr>
                <a:xfrm>
                  <a:off x="32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8" name="Line 465"/>
                <p:cNvSpPr/>
                <p:nvPr/>
              </p:nvSpPr>
              <p:spPr>
                <a:xfrm>
                  <a:off x="34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69" name="Line 466"/>
                <p:cNvSpPr/>
                <p:nvPr/>
              </p:nvSpPr>
              <p:spPr>
                <a:xfrm>
                  <a:off x="361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0" name="Line 467"/>
                <p:cNvSpPr/>
                <p:nvPr/>
              </p:nvSpPr>
              <p:spPr>
                <a:xfrm>
                  <a:off x="37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1" name="Line 468"/>
                <p:cNvSpPr/>
                <p:nvPr/>
              </p:nvSpPr>
              <p:spPr>
                <a:xfrm>
                  <a:off x="394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2" name="Line 469"/>
                <p:cNvSpPr/>
                <p:nvPr/>
              </p:nvSpPr>
              <p:spPr>
                <a:xfrm>
                  <a:off x="410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3" name="Line 470"/>
                <p:cNvSpPr/>
                <p:nvPr/>
              </p:nvSpPr>
              <p:spPr>
                <a:xfrm>
                  <a:off x="427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4" name="Line 471"/>
                <p:cNvSpPr/>
                <p:nvPr/>
              </p:nvSpPr>
              <p:spPr>
                <a:xfrm>
                  <a:off x="44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5" name="Line 472"/>
                <p:cNvSpPr/>
                <p:nvPr/>
              </p:nvSpPr>
              <p:spPr>
                <a:xfrm>
                  <a:off x="460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6" name="Line 473"/>
                <p:cNvSpPr/>
                <p:nvPr/>
              </p:nvSpPr>
              <p:spPr>
                <a:xfrm>
                  <a:off x="476" y="0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7" name="Line 474"/>
                <p:cNvSpPr/>
                <p:nvPr/>
              </p:nvSpPr>
              <p:spPr>
                <a:xfrm>
                  <a:off x="49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8" name="Line 475"/>
                <p:cNvSpPr/>
                <p:nvPr/>
              </p:nvSpPr>
              <p:spPr>
                <a:xfrm>
                  <a:off x="509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79" name="Line 476"/>
                <p:cNvSpPr/>
                <p:nvPr/>
              </p:nvSpPr>
              <p:spPr>
                <a:xfrm>
                  <a:off x="52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0" name="Line 477"/>
                <p:cNvSpPr/>
                <p:nvPr/>
              </p:nvSpPr>
              <p:spPr>
                <a:xfrm>
                  <a:off x="542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1" name="Line 478"/>
                <p:cNvSpPr/>
                <p:nvPr/>
              </p:nvSpPr>
              <p:spPr>
                <a:xfrm>
                  <a:off x="55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2" name="Line 479"/>
                <p:cNvSpPr/>
                <p:nvPr/>
              </p:nvSpPr>
              <p:spPr>
                <a:xfrm>
                  <a:off x="57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3" name="Line 480"/>
                <p:cNvSpPr/>
                <p:nvPr/>
              </p:nvSpPr>
              <p:spPr>
                <a:xfrm>
                  <a:off x="591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4" name="Line 481"/>
                <p:cNvSpPr/>
                <p:nvPr/>
              </p:nvSpPr>
              <p:spPr>
                <a:xfrm>
                  <a:off x="608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5" name="Line 482"/>
                <p:cNvSpPr/>
                <p:nvPr/>
              </p:nvSpPr>
              <p:spPr>
                <a:xfrm>
                  <a:off x="624" y="0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6" name="Line 483"/>
                <p:cNvSpPr/>
                <p:nvPr/>
              </p:nvSpPr>
              <p:spPr>
                <a:xfrm>
                  <a:off x="640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7" name="Line 484"/>
                <p:cNvSpPr/>
                <p:nvPr/>
              </p:nvSpPr>
              <p:spPr>
                <a:xfrm>
                  <a:off x="657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8" name="Line 485"/>
                <p:cNvSpPr/>
                <p:nvPr/>
              </p:nvSpPr>
              <p:spPr>
                <a:xfrm>
                  <a:off x="673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9" name="Line 486"/>
                <p:cNvSpPr/>
                <p:nvPr/>
              </p:nvSpPr>
              <p:spPr>
                <a:xfrm>
                  <a:off x="690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0" name="Line 487"/>
                <p:cNvSpPr/>
                <p:nvPr/>
              </p:nvSpPr>
              <p:spPr>
                <a:xfrm>
                  <a:off x="706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1" name="Line 488"/>
                <p:cNvSpPr/>
                <p:nvPr/>
              </p:nvSpPr>
              <p:spPr>
                <a:xfrm>
                  <a:off x="722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2" name="Line 489"/>
                <p:cNvSpPr/>
                <p:nvPr/>
              </p:nvSpPr>
              <p:spPr>
                <a:xfrm>
                  <a:off x="739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3" name="Line 490"/>
                <p:cNvSpPr/>
                <p:nvPr/>
              </p:nvSpPr>
              <p:spPr>
                <a:xfrm>
                  <a:off x="75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4" name="Line 491"/>
                <p:cNvSpPr/>
                <p:nvPr/>
              </p:nvSpPr>
              <p:spPr>
                <a:xfrm>
                  <a:off x="772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5" name="Line 492"/>
                <p:cNvSpPr/>
                <p:nvPr/>
              </p:nvSpPr>
              <p:spPr>
                <a:xfrm>
                  <a:off x="788" y="0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6" name="Line 493"/>
                <p:cNvSpPr/>
                <p:nvPr/>
              </p:nvSpPr>
              <p:spPr>
                <a:xfrm>
                  <a:off x="805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7" name="Line 494"/>
                <p:cNvSpPr/>
                <p:nvPr/>
              </p:nvSpPr>
              <p:spPr>
                <a:xfrm>
                  <a:off x="821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8" name="Line 495"/>
                <p:cNvSpPr/>
                <p:nvPr/>
              </p:nvSpPr>
              <p:spPr>
                <a:xfrm>
                  <a:off x="837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9" name="Line 496"/>
                <p:cNvSpPr/>
                <p:nvPr/>
              </p:nvSpPr>
              <p:spPr>
                <a:xfrm>
                  <a:off x="854" y="0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0" name="Line 497"/>
                <p:cNvSpPr/>
                <p:nvPr/>
              </p:nvSpPr>
              <p:spPr>
                <a:xfrm>
                  <a:off x="870" y="0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01" name="Line 498"/>
                <p:cNvSpPr/>
                <p:nvPr/>
              </p:nvSpPr>
              <p:spPr>
                <a:xfrm>
                  <a:off x="887" y="0"/>
                  <a:ext cx="1" cy="0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0" name="Group 499"/>
          <p:cNvGrpSpPr/>
          <p:nvPr/>
        </p:nvGrpSpPr>
        <p:grpSpPr>
          <a:xfrm>
            <a:off x="740414" y="1470025"/>
            <a:ext cx="1311275" cy="646332"/>
            <a:chOff x="0" y="0"/>
            <a:chExt cx="1295" cy="754"/>
          </a:xfrm>
        </p:grpSpPr>
        <p:grpSp>
          <p:nvGrpSpPr>
            <p:cNvPr id="3535" name="Group 500"/>
            <p:cNvGrpSpPr/>
            <p:nvPr/>
          </p:nvGrpSpPr>
          <p:grpSpPr>
            <a:xfrm>
              <a:off x="0" y="40"/>
              <a:ext cx="768" cy="576"/>
              <a:chOff x="0" y="0"/>
              <a:chExt cx="768" cy="576"/>
            </a:xfrm>
          </p:grpSpPr>
          <p:sp>
            <p:nvSpPr>
              <p:cNvPr id="3537" name="未知" descr="插入图片2"/>
              <p:cNvSpPr/>
              <p:nvPr/>
            </p:nvSpPr>
            <p:spPr>
              <a:xfrm>
                <a:off x="48" y="0"/>
                <a:ext cx="336" cy="336"/>
              </a:xfrm>
              <a:custGeom>
                <a:avLst/>
                <a:gdLst>
                  <a:gd name="txL" fmla="*/ 0 w 336"/>
                  <a:gd name="txT" fmla="*/ 0 h 336"/>
                  <a:gd name="txR" fmla="*/ 336 w 336"/>
                  <a:gd name="txB" fmla="*/ 336 h 336"/>
                </a:gdLst>
                <a:ahLst/>
                <a:cxnLst>
                  <a:cxn ang="0">
                    <a:pos x="0" y="336"/>
                  </a:cxn>
                  <a:cxn ang="0">
                    <a:pos x="336" y="0"/>
                  </a:cxn>
                  <a:cxn ang="0">
                    <a:pos x="336" y="336"/>
                  </a:cxn>
                  <a:cxn ang="0">
                    <a:pos x="0" y="336"/>
                  </a:cxn>
                </a:cxnLst>
                <a:rect l="txL" t="txT" r="txR" b="txB"/>
                <a:pathLst>
                  <a:path w="336" h="336">
                    <a:moveTo>
                      <a:pt x="0" y="336"/>
                    </a:moveTo>
                    <a:lnTo>
                      <a:pt x="336" y="0"/>
                    </a:lnTo>
                    <a:lnTo>
                      <a:pt x="336" y="336"/>
                    </a:lnTo>
                    <a:lnTo>
                      <a:pt x="0" y="336"/>
                    </a:lnTo>
                    <a:close/>
                  </a:path>
                </a:pathLst>
              </a:custGeom>
              <a:blipFill rotWithShape="0">
                <a:blip r:embed="rId3" cstate="email"/>
                <a:stretch>
                  <a:fillRect/>
                </a:stretch>
              </a:blipFill>
              <a:ln w="9525">
                <a:noFill/>
              </a:ln>
              <a:effectLst>
                <a:prstShdw prst="shdw17" dist="17961" dir="2699999">
                  <a:srgbClr val="999999">
                    <a:alpha val="100000"/>
                  </a:srgbClr>
                </a:prstShdw>
              </a:effectLst>
            </p:spPr>
            <p:txBody>
              <a:bodyPr/>
              <a:lstStyle/>
              <a:p>
                <a:endParaRPr lang="zh-CN" altLang="en-US" sz="1800"/>
              </a:p>
            </p:txBody>
          </p:sp>
          <p:sp>
            <p:nvSpPr>
              <p:cNvPr id="3538" name="未知" descr="插入图片2"/>
              <p:cNvSpPr/>
              <p:nvPr/>
            </p:nvSpPr>
            <p:spPr>
              <a:xfrm>
                <a:off x="0" y="336"/>
                <a:ext cx="624" cy="240"/>
              </a:xfrm>
              <a:custGeom>
                <a:avLst/>
                <a:gdLst>
                  <a:gd name="txL" fmla="*/ 0 w 624"/>
                  <a:gd name="txT" fmla="*/ 0 h 240"/>
                  <a:gd name="txR" fmla="*/ 624 w 624"/>
                  <a:gd name="txB" fmla="*/ 240 h 240"/>
                </a:gdLst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432" y="240"/>
                  </a:cxn>
                  <a:cxn ang="0">
                    <a:pos x="0" y="0"/>
                  </a:cxn>
                </a:cxnLst>
                <a:rect l="txL" t="txT" r="txR" b="txB"/>
                <a:pathLst>
                  <a:path w="624" h="240">
                    <a:moveTo>
                      <a:pt x="0" y="0"/>
                    </a:moveTo>
                    <a:lnTo>
                      <a:pt x="624" y="0"/>
                    </a:lnTo>
                    <a:lnTo>
                      <a:pt x="432" y="240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4" cstate="email"/>
                <a:stretch>
                  <a:fillRect/>
                </a:stretch>
              </a:blipFill>
              <a:ln w="9525">
                <a:noFill/>
              </a:ln>
              <a:effectLst>
                <a:prstShdw prst="shdw17" dist="17961" dir="2699999">
                  <a:srgbClr val="999999">
                    <a:alpha val="100000"/>
                  </a:srgbClr>
                </a:prstShdw>
              </a:effectLst>
            </p:spPr>
            <p:txBody>
              <a:bodyPr/>
              <a:lstStyle/>
              <a:p>
                <a:endParaRPr lang="zh-CN" altLang="en-US" sz="1800"/>
              </a:p>
            </p:txBody>
          </p:sp>
          <p:pic>
            <p:nvPicPr>
              <p:cNvPr id="3539" name="Picture 503" descr="RW_021"/>
              <p:cNvPicPr>
                <a:picLocks noChangeAspect="1"/>
              </p:cNvPicPr>
              <p:nvPr/>
            </p:nvPicPr>
            <p:blipFill>
              <a:blip r:embed="rId5" cstate="email"/>
              <a:stretch>
                <a:fillRect/>
              </a:stretch>
            </p:blipFill>
            <p:spPr>
              <a:xfrm>
                <a:off x="432" y="0"/>
                <a:ext cx="336" cy="33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4600" name="Rectangle 504" descr="底色1"/>
            <p:cNvSpPr>
              <a:spLocks noChangeArrowheads="1"/>
            </p:cNvSpPr>
            <p:nvPr/>
          </p:nvSpPr>
          <p:spPr bwMode="auto">
            <a:xfrm>
              <a:off x="890" y="0"/>
              <a:ext cx="405" cy="75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黑体" panose="02010609060101010101" pitchFamily="2" charset="-122"/>
                  <a:cs typeface="+mn-cs"/>
                </a:rPr>
                <a:t>画法</a:t>
              </a:r>
            </a:p>
          </p:txBody>
        </p:sp>
      </p:grpSp>
      <p:grpSp>
        <p:nvGrpSpPr>
          <p:cNvPr id="22" name="Group 505"/>
          <p:cNvGrpSpPr/>
          <p:nvPr/>
        </p:nvGrpSpPr>
        <p:grpSpPr>
          <a:xfrm>
            <a:off x="3850640" y="502285"/>
            <a:ext cx="3200400" cy="2465388"/>
            <a:chOff x="0" y="0"/>
            <a:chExt cx="2016" cy="1553"/>
          </a:xfrm>
        </p:grpSpPr>
        <p:sp>
          <p:nvSpPr>
            <p:cNvPr id="3315" name="未知"/>
            <p:cNvSpPr/>
            <p:nvPr/>
          </p:nvSpPr>
          <p:spPr>
            <a:xfrm>
              <a:off x="0" y="0"/>
              <a:ext cx="1536" cy="1536"/>
            </a:xfrm>
            <a:custGeom>
              <a:avLst/>
              <a:gdLst>
                <a:gd name="txL" fmla="*/ 0 w 1536"/>
                <a:gd name="txT" fmla="*/ 0 h 1536"/>
                <a:gd name="txR" fmla="*/ 1536 w 1536"/>
                <a:gd name="txB" fmla="*/ 1536 h 1536"/>
              </a:gdLst>
              <a:ahLst/>
              <a:cxnLst>
                <a:cxn ang="0">
                  <a:pos x="0" y="1536"/>
                </a:cxn>
                <a:cxn ang="0">
                  <a:pos x="1536" y="0"/>
                </a:cxn>
                <a:cxn ang="0">
                  <a:pos x="1536" y="1536"/>
                </a:cxn>
                <a:cxn ang="0">
                  <a:pos x="0" y="1536"/>
                </a:cxn>
              </a:cxnLst>
              <a:rect l="txL" t="txT" r="txR" b="txB"/>
              <a:pathLst>
                <a:path w="1536" h="1536">
                  <a:moveTo>
                    <a:pt x="0" y="1536"/>
                  </a:moveTo>
                  <a:lnTo>
                    <a:pt x="1536" y="0"/>
                  </a:lnTo>
                  <a:lnTo>
                    <a:pt x="1536" y="1536"/>
                  </a:lnTo>
                  <a:lnTo>
                    <a:pt x="0" y="1536"/>
                  </a:lnTo>
                  <a:close/>
                </a:path>
              </a:pathLst>
            </a:custGeom>
            <a:gradFill rotWithShape="0">
              <a:gsLst>
                <a:gs pos="0">
                  <a:srgbClr val="D5F0FF">
                    <a:alpha val="100000"/>
                  </a:srgb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38100" cap="flat" cmpd="sng">
              <a:solidFill>
                <a:srgbClr val="D5F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800"/>
            </a:p>
          </p:txBody>
        </p:sp>
        <p:grpSp>
          <p:nvGrpSpPr>
            <p:cNvPr id="3316" name="Group 507"/>
            <p:cNvGrpSpPr/>
            <p:nvPr/>
          </p:nvGrpSpPr>
          <p:grpSpPr>
            <a:xfrm rot="5400000">
              <a:off x="407" y="-56"/>
              <a:ext cx="1505" cy="1711"/>
              <a:chOff x="0" y="0"/>
              <a:chExt cx="1505" cy="1711"/>
            </a:xfrm>
          </p:grpSpPr>
          <p:sp>
            <p:nvSpPr>
              <p:cNvPr id="3317" name="未知"/>
              <p:cNvSpPr>
                <a:spLocks noChangeAspect="1"/>
              </p:cNvSpPr>
              <p:nvPr/>
            </p:nvSpPr>
            <p:spPr>
              <a:xfrm rot="10800000">
                <a:off x="0" y="158"/>
                <a:ext cx="1505" cy="1505"/>
              </a:xfrm>
              <a:custGeom>
                <a:avLst/>
                <a:gdLst>
                  <a:gd name="txL" fmla="*/ 0 w 480"/>
                  <a:gd name="txT" fmla="*/ 0 h 480"/>
                  <a:gd name="txR" fmla="*/ 480 w 480"/>
                  <a:gd name="txB" fmla="*/ 480 h 480"/>
                </a:gdLst>
                <a:ahLst/>
                <a:cxnLst>
                  <a:cxn ang="0">
                    <a:pos x="0" y="0"/>
                  </a:cxn>
                  <a:cxn ang="0">
                    <a:pos x="1505" y="1505"/>
                  </a:cxn>
                  <a:cxn ang="0">
                    <a:pos x="0" y="1505"/>
                  </a:cxn>
                  <a:cxn ang="0">
                    <a:pos x="0" y="0"/>
                  </a:cxn>
                </a:cxnLst>
                <a:rect l="txL" t="txT" r="txR" b="tx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195"/>
                </a:srgbClr>
              </a:solidFill>
              <a:ln w="9525" cap="flat" cmpd="sng">
                <a:solidFill>
                  <a:srgbClr val="333399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/>
              </a:p>
            </p:txBody>
          </p:sp>
          <p:sp>
            <p:nvSpPr>
              <p:cNvPr id="3318" name="未知"/>
              <p:cNvSpPr/>
              <p:nvPr/>
            </p:nvSpPr>
            <p:spPr>
              <a:xfrm rot="10800000">
                <a:off x="720" y="446"/>
                <a:ext cx="480" cy="480"/>
              </a:xfrm>
              <a:custGeom>
                <a:avLst/>
                <a:gdLst>
                  <a:gd name="txL" fmla="*/ 0 w 480"/>
                  <a:gd name="txT" fmla="*/ 0 h 480"/>
                  <a:gd name="txR" fmla="*/ 480 w 480"/>
                  <a:gd name="txB" fmla="*/ 480 h 480"/>
                </a:gdLst>
                <a:ahLst/>
                <a:cxnLst>
                  <a:cxn ang="0">
                    <a:pos x="0" y="0"/>
                  </a:cxn>
                  <a:cxn ang="0">
                    <a:pos x="480" y="480"/>
                  </a:cxn>
                  <a:cxn ang="0">
                    <a:pos x="0" y="480"/>
                  </a:cxn>
                  <a:cxn ang="0">
                    <a:pos x="0" y="0"/>
                  </a:cxn>
                </a:cxnLst>
                <a:rect l="txL" t="txT" r="txR" b="tx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333399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/>
              </a:p>
            </p:txBody>
          </p:sp>
          <p:grpSp>
            <p:nvGrpSpPr>
              <p:cNvPr id="3319" name="Group 510"/>
              <p:cNvGrpSpPr/>
              <p:nvPr/>
            </p:nvGrpSpPr>
            <p:grpSpPr>
              <a:xfrm>
                <a:off x="769" y="0"/>
                <a:ext cx="213" cy="1711"/>
                <a:chOff x="-1" y="0"/>
                <a:chExt cx="213" cy="1711"/>
              </a:xfrm>
            </p:grpSpPr>
            <p:grpSp>
              <p:nvGrpSpPr>
                <p:cNvPr id="3436" name="Group 511"/>
                <p:cNvGrpSpPr/>
                <p:nvPr/>
              </p:nvGrpSpPr>
              <p:grpSpPr>
                <a:xfrm rot="-8100000">
                  <a:off x="-719" y="907"/>
                  <a:ext cx="1560" cy="48"/>
                  <a:chOff x="0" y="0"/>
                  <a:chExt cx="4560" cy="86"/>
                </a:xfrm>
              </p:grpSpPr>
              <p:grpSp>
                <p:nvGrpSpPr>
                  <p:cNvPr id="3438" name="Group 512"/>
                  <p:cNvGrpSpPr/>
                  <p:nvPr/>
                </p:nvGrpSpPr>
                <p:grpSpPr>
                  <a:xfrm>
                    <a:off x="0" y="0"/>
                    <a:ext cx="4464" cy="86"/>
                    <a:chOff x="0" y="0"/>
                    <a:chExt cx="4464" cy="86"/>
                  </a:xfrm>
                </p:grpSpPr>
                <p:sp>
                  <p:nvSpPr>
                    <p:cNvPr id="3441" name="Line 513"/>
                    <p:cNvSpPr/>
                    <p:nvPr/>
                  </p:nvSpPr>
                  <p:spPr>
                    <a:xfrm>
                      <a:off x="0" y="0"/>
                      <a:ext cx="0" cy="77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42" name="Line 514"/>
                    <p:cNvSpPr/>
                    <p:nvPr/>
                  </p:nvSpPr>
                  <p:spPr>
                    <a:xfrm>
                      <a:off x="4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43" name="Line 515"/>
                    <p:cNvSpPr/>
                    <p:nvPr/>
                  </p:nvSpPr>
                  <p:spPr>
                    <a:xfrm>
                      <a:off x="9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44" name="Line 516"/>
                    <p:cNvSpPr/>
                    <p:nvPr/>
                  </p:nvSpPr>
                  <p:spPr>
                    <a:xfrm>
                      <a:off x="14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45" name="Line 517"/>
                    <p:cNvSpPr/>
                    <p:nvPr/>
                  </p:nvSpPr>
                  <p:spPr>
                    <a:xfrm>
                      <a:off x="19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46" name="Line 518"/>
                    <p:cNvSpPr/>
                    <p:nvPr/>
                  </p:nvSpPr>
                  <p:spPr>
                    <a:xfrm>
                      <a:off x="240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47" name="Line 519"/>
                    <p:cNvSpPr/>
                    <p:nvPr/>
                  </p:nvSpPr>
                  <p:spPr>
                    <a:xfrm>
                      <a:off x="288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48" name="Line 520"/>
                    <p:cNvSpPr/>
                    <p:nvPr/>
                  </p:nvSpPr>
                  <p:spPr>
                    <a:xfrm>
                      <a:off x="336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49" name="Line 521"/>
                    <p:cNvSpPr/>
                    <p:nvPr/>
                  </p:nvSpPr>
                  <p:spPr>
                    <a:xfrm>
                      <a:off x="384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0" name="Line 522"/>
                    <p:cNvSpPr/>
                    <p:nvPr/>
                  </p:nvSpPr>
                  <p:spPr>
                    <a:xfrm>
                      <a:off x="432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1" name="Line 523"/>
                    <p:cNvSpPr/>
                    <p:nvPr/>
                  </p:nvSpPr>
                  <p:spPr>
                    <a:xfrm>
                      <a:off x="480" y="0"/>
                      <a:ext cx="0" cy="69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2" name="Line 524"/>
                    <p:cNvSpPr/>
                    <p:nvPr/>
                  </p:nvSpPr>
                  <p:spPr>
                    <a:xfrm>
                      <a:off x="52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3" name="Line 525"/>
                    <p:cNvSpPr/>
                    <p:nvPr/>
                  </p:nvSpPr>
                  <p:spPr>
                    <a:xfrm>
                      <a:off x="57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4" name="Line 526"/>
                    <p:cNvSpPr/>
                    <p:nvPr/>
                  </p:nvSpPr>
                  <p:spPr>
                    <a:xfrm>
                      <a:off x="62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5" name="Line 527"/>
                    <p:cNvSpPr/>
                    <p:nvPr/>
                  </p:nvSpPr>
                  <p:spPr>
                    <a:xfrm>
                      <a:off x="672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6" name="Line 528"/>
                    <p:cNvSpPr/>
                    <p:nvPr/>
                  </p:nvSpPr>
                  <p:spPr>
                    <a:xfrm>
                      <a:off x="72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7" name="Line 529"/>
                    <p:cNvSpPr/>
                    <p:nvPr/>
                  </p:nvSpPr>
                  <p:spPr>
                    <a:xfrm>
                      <a:off x="76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8" name="Line 530"/>
                    <p:cNvSpPr/>
                    <p:nvPr/>
                  </p:nvSpPr>
                  <p:spPr>
                    <a:xfrm>
                      <a:off x="81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9" name="Line 531"/>
                    <p:cNvSpPr/>
                    <p:nvPr/>
                  </p:nvSpPr>
                  <p:spPr>
                    <a:xfrm>
                      <a:off x="86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0" name="Line 532"/>
                    <p:cNvSpPr/>
                    <p:nvPr/>
                  </p:nvSpPr>
                  <p:spPr>
                    <a:xfrm>
                      <a:off x="912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1" name="Line 533"/>
                    <p:cNvSpPr/>
                    <p:nvPr/>
                  </p:nvSpPr>
                  <p:spPr>
                    <a:xfrm>
                      <a:off x="96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2" name="Line 534"/>
                    <p:cNvSpPr/>
                    <p:nvPr/>
                  </p:nvSpPr>
                  <p:spPr>
                    <a:xfrm>
                      <a:off x="100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3" name="Line 535"/>
                    <p:cNvSpPr/>
                    <p:nvPr/>
                  </p:nvSpPr>
                  <p:spPr>
                    <a:xfrm>
                      <a:off x="105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4" name="Line 536"/>
                    <p:cNvSpPr/>
                    <p:nvPr/>
                  </p:nvSpPr>
                  <p:spPr>
                    <a:xfrm>
                      <a:off x="110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5" name="Line 537"/>
                    <p:cNvSpPr/>
                    <p:nvPr/>
                  </p:nvSpPr>
                  <p:spPr>
                    <a:xfrm>
                      <a:off x="1152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6" name="Line 538"/>
                    <p:cNvSpPr/>
                    <p:nvPr/>
                  </p:nvSpPr>
                  <p:spPr>
                    <a:xfrm>
                      <a:off x="120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7" name="Line 539"/>
                    <p:cNvSpPr/>
                    <p:nvPr/>
                  </p:nvSpPr>
                  <p:spPr>
                    <a:xfrm>
                      <a:off x="124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8" name="Line 540"/>
                    <p:cNvSpPr/>
                    <p:nvPr/>
                  </p:nvSpPr>
                  <p:spPr>
                    <a:xfrm>
                      <a:off x="129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9" name="Line 541"/>
                    <p:cNvSpPr/>
                    <p:nvPr/>
                  </p:nvSpPr>
                  <p:spPr>
                    <a:xfrm>
                      <a:off x="134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0" name="Line 542"/>
                    <p:cNvSpPr/>
                    <p:nvPr/>
                  </p:nvSpPr>
                  <p:spPr>
                    <a:xfrm>
                      <a:off x="1392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1" name="Line 543"/>
                    <p:cNvSpPr/>
                    <p:nvPr/>
                  </p:nvSpPr>
                  <p:spPr>
                    <a:xfrm>
                      <a:off x="144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2" name="Line 544"/>
                    <p:cNvSpPr/>
                    <p:nvPr/>
                  </p:nvSpPr>
                  <p:spPr>
                    <a:xfrm>
                      <a:off x="148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3" name="Line 545"/>
                    <p:cNvSpPr/>
                    <p:nvPr/>
                  </p:nvSpPr>
                  <p:spPr>
                    <a:xfrm>
                      <a:off x="153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4" name="Line 546"/>
                    <p:cNvSpPr/>
                    <p:nvPr/>
                  </p:nvSpPr>
                  <p:spPr>
                    <a:xfrm>
                      <a:off x="1584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5" name="Line 547"/>
                    <p:cNvSpPr/>
                    <p:nvPr/>
                  </p:nvSpPr>
                  <p:spPr>
                    <a:xfrm>
                      <a:off x="163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6" name="Line 548"/>
                    <p:cNvSpPr/>
                    <p:nvPr/>
                  </p:nvSpPr>
                  <p:spPr>
                    <a:xfrm>
                      <a:off x="168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7" name="Line 549"/>
                    <p:cNvSpPr/>
                    <p:nvPr/>
                  </p:nvSpPr>
                  <p:spPr>
                    <a:xfrm>
                      <a:off x="172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8" name="Line 550"/>
                    <p:cNvSpPr/>
                    <p:nvPr/>
                  </p:nvSpPr>
                  <p:spPr>
                    <a:xfrm>
                      <a:off x="177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9" name="Line 551"/>
                    <p:cNvSpPr/>
                    <p:nvPr/>
                  </p:nvSpPr>
                  <p:spPr>
                    <a:xfrm>
                      <a:off x="1824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0" name="Line 552"/>
                    <p:cNvSpPr/>
                    <p:nvPr/>
                  </p:nvSpPr>
                  <p:spPr>
                    <a:xfrm>
                      <a:off x="187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1" name="Line 553"/>
                    <p:cNvSpPr/>
                    <p:nvPr/>
                  </p:nvSpPr>
                  <p:spPr>
                    <a:xfrm>
                      <a:off x="192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2" name="Line 554"/>
                    <p:cNvSpPr/>
                    <p:nvPr/>
                  </p:nvSpPr>
                  <p:spPr>
                    <a:xfrm>
                      <a:off x="196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3" name="Line 555"/>
                    <p:cNvSpPr/>
                    <p:nvPr/>
                  </p:nvSpPr>
                  <p:spPr>
                    <a:xfrm>
                      <a:off x="201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4" name="Line 556"/>
                    <p:cNvSpPr/>
                    <p:nvPr/>
                  </p:nvSpPr>
                  <p:spPr>
                    <a:xfrm>
                      <a:off x="2064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5" name="Line 557"/>
                    <p:cNvSpPr/>
                    <p:nvPr/>
                  </p:nvSpPr>
                  <p:spPr>
                    <a:xfrm>
                      <a:off x="2112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6" name="Line 558"/>
                    <p:cNvSpPr/>
                    <p:nvPr/>
                  </p:nvSpPr>
                  <p:spPr>
                    <a:xfrm>
                      <a:off x="2160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7" name="Line 559"/>
                    <p:cNvSpPr/>
                    <p:nvPr/>
                  </p:nvSpPr>
                  <p:spPr>
                    <a:xfrm>
                      <a:off x="2208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8" name="Line 560"/>
                    <p:cNvSpPr/>
                    <p:nvPr/>
                  </p:nvSpPr>
                  <p:spPr>
                    <a:xfrm>
                      <a:off x="2256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9" name="Line 561"/>
                    <p:cNvSpPr/>
                    <p:nvPr/>
                  </p:nvSpPr>
                  <p:spPr>
                    <a:xfrm>
                      <a:off x="2304" y="0"/>
                      <a:ext cx="0" cy="69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0" name="Line 562"/>
                    <p:cNvSpPr/>
                    <p:nvPr/>
                  </p:nvSpPr>
                  <p:spPr>
                    <a:xfrm>
                      <a:off x="235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1" name="Line 563"/>
                    <p:cNvSpPr/>
                    <p:nvPr/>
                  </p:nvSpPr>
                  <p:spPr>
                    <a:xfrm>
                      <a:off x="240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2" name="Line 564"/>
                    <p:cNvSpPr/>
                    <p:nvPr/>
                  </p:nvSpPr>
                  <p:spPr>
                    <a:xfrm>
                      <a:off x="244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3" name="Line 565"/>
                    <p:cNvSpPr/>
                    <p:nvPr/>
                  </p:nvSpPr>
                  <p:spPr>
                    <a:xfrm>
                      <a:off x="2496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4" name="Line 566"/>
                    <p:cNvSpPr/>
                    <p:nvPr/>
                  </p:nvSpPr>
                  <p:spPr>
                    <a:xfrm>
                      <a:off x="254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5" name="Line 567"/>
                    <p:cNvSpPr/>
                    <p:nvPr/>
                  </p:nvSpPr>
                  <p:spPr>
                    <a:xfrm>
                      <a:off x="259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6" name="Line 568"/>
                    <p:cNvSpPr/>
                    <p:nvPr/>
                  </p:nvSpPr>
                  <p:spPr>
                    <a:xfrm>
                      <a:off x="264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7" name="Line 569"/>
                    <p:cNvSpPr/>
                    <p:nvPr/>
                  </p:nvSpPr>
                  <p:spPr>
                    <a:xfrm>
                      <a:off x="268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8" name="Line 570"/>
                    <p:cNvSpPr/>
                    <p:nvPr/>
                  </p:nvSpPr>
                  <p:spPr>
                    <a:xfrm>
                      <a:off x="2736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9" name="Line 571"/>
                    <p:cNvSpPr/>
                    <p:nvPr/>
                  </p:nvSpPr>
                  <p:spPr>
                    <a:xfrm>
                      <a:off x="278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0" name="Line 572"/>
                    <p:cNvSpPr/>
                    <p:nvPr/>
                  </p:nvSpPr>
                  <p:spPr>
                    <a:xfrm>
                      <a:off x="283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1" name="Line 573"/>
                    <p:cNvSpPr/>
                    <p:nvPr/>
                  </p:nvSpPr>
                  <p:spPr>
                    <a:xfrm>
                      <a:off x="288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2" name="Line 574"/>
                    <p:cNvSpPr/>
                    <p:nvPr/>
                  </p:nvSpPr>
                  <p:spPr>
                    <a:xfrm>
                      <a:off x="292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3" name="Line 575"/>
                    <p:cNvSpPr/>
                    <p:nvPr/>
                  </p:nvSpPr>
                  <p:spPr>
                    <a:xfrm>
                      <a:off x="2976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4" name="Line 576"/>
                    <p:cNvSpPr/>
                    <p:nvPr/>
                  </p:nvSpPr>
                  <p:spPr>
                    <a:xfrm>
                      <a:off x="302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5" name="Line 577"/>
                    <p:cNvSpPr/>
                    <p:nvPr/>
                  </p:nvSpPr>
                  <p:spPr>
                    <a:xfrm>
                      <a:off x="307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6" name="Line 578"/>
                    <p:cNvSpPr/>
                    <p:nvPr/>
                  </p:nvSpPr>
                  <p:spPr>
                    <a:xfrm>
                      <a:off x="312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7" name="Line 579"/>
                    <p:cNvSpPr/>
                    <p:nvPr/>
                  </p:nvSpPr>
                  <p:spPr>
                    <a:xfrm>
                      <a:off x="316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8" name="Line 580"/>
                    <p:cNvSpPr/>
                    <p:nvPr/>
                  </p:nvSpPr>
                  <p:spPr>
                    <a:xfrm>
                      <a:off x="3216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9" name="Line 581"/>
                    <p:cNvSpPr/>
                    <p:nvPr/>
                  </p:nvSpPr>
                  <p:spPr>
                    <a:xfrm>
                      <a:off x="326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0" name="Line 582"/>
                    <p:cNvSpPr/>
                    <p:nvPr/>
                  </p:nvSpPr>
                  <p:spPr>
                    <a:xfrm>
                      <a:off x="331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1" name="Line 583"/>
                    <p:cNvSpPr/>
                    <p:nvPr/>
                  </p:nvSpPr>
                  <p:spPr>
                    <a:xfrm>
                      <a:off x="336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2" name="Line 584"/>
                    <p:cNvSpPr/>
                    <p:nvPr/>
                  </p:nvSpPr>
                  <p:spPr>
                    <a:xfrm>
                      <a:off x="3408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3" name="Line 585"/>
                    <p:cNvSpPr/>
                    <p:nvPr/>
                  </p:nvSpPr>
                  <p:spPr>
                    <a:xfrm>
                      <a:off x="345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4" name="Line 586"/>
                    <p:cNvSpPr/>
                    <p:nvPr/>
                  </p:nvSpPr>
                  <p:spPr>
                    <a:xfrm>
                      <a:off x="350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5" name="Line 587"/>
                    <p:cNvSpPr/>
                    <p:nvPr/>
                  </p:nvSpPr>
                  <p:spPr>
                    <a:xfrm>
                      <a:off x="355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6" name="Line 588"/>
                    <p:cNvSpPr/>
                    <p:nvPr/>
                  </p:nvSpPr>
                  <p:spPr>
                    <a:xfrm>
                      <a:off x="360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7" name="Line 589"/>
                    <p:cNvSpPr/>
                    <p:nvPr/>
                  </p:nvSpPr>
                  <p:spPr>
                    <a:xfrm>
                      <a:off x="3648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8" name="Line 590"/>
                    <p:cNvSpPr/>
                    <p:nvPr/>
                  </p:nvSpPr>
                  <p:spPr>
                    <a:xfrm>
                      <a:off x="369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9" name="Line 591"/>
                    <p:cNvSpPr/>
                    <p:nvPr/>
                  </p:nvSpPr>
                  <p:spPr>
                    <a:xfrm>
                      <a:off x="374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0" name="Line 592"/>
                    <p:cNvSpPr/>
                    <p:nvPr/>
                  </p:nvSpPr>
                  <p:spPr>
                    <a:xfrm>
                      <a:off x="379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1" name="Line 593"/>
                    <p:cNvSpPr/>
                    <p:nvPr/>
                  </p:nvSpPr>
                  <p:spPr>
                    <a:xfrm>
                      <a:off x="384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2" name="Line 594"/>
                    <p:cNvSpPr/>
                    <p:nvPr/>
                  </p:nvSpPr>
                  <p:spPr>
                    <a:xfrm>
                      <a:off x="3888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3" name="Line 595"/>
                    <p:cNvSpPr/>
                    <p:nvPr/>
                  </p:nvSpPr>
                  <p:spPr>
                    <a:xfrm>
                      <a:off x="3936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4" name="Line 596"/>
                    <p:cNvSpPr/>
                    <p:nvPr/>
                  </p:nvSpPr>
                  <p:spPr>
                    <a:xfrm>
                      <a:off x="3984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5" name="Line 597"/>
                    <p:cNvSpPr/>
                    <p:nvPr/>
                  </p:nvSpPr>
                  <p:spPr>
                    <a:xfrm>
                      <a:off x="4032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6" name="Line 598"/>
                    <p:cNvSpPr/>
                    <p:nvPr/>
                  </p:nvSpPr>
                  <p:spPr>
                    <a:xfrm>
                      <a:off x="4080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7" name="Line 599"/>
                    <p:cNvSpPr/>
                    <p:nvPr/>
                  </p:nvSpPr>
                  <p:spPr>
                    <a:xfrm>
                      <a:off x="4128" y="0"/>
                      <a:ext cx="0" cy="69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8" name="Line 600"/>
                    <p:cNvSpPr/>
                    <p:nvPr/>
                  </p:nvSpPr>
                  <p:spPr>
                    <a:xfrm>
                      <a:off x="417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9" name="Line 601"/>
                    <p:cNvSpPr/>
                    <p:nvPr/>
                  </p:nvSpPr>
                  <p:spPr>
                    <a:xfrm>
                      <a:off x="422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30" name="Line 602"/>
                    <p:cNvSpPr/>
                    <p:nvPr/>
                  </p:nvSpPr>
                  <p:spPr>
                    <a:xfrm>
                      <a:off x="427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31" name="Line 603"/>
                    <p:cNvSpPr/>
                    <p:nvPr/>
                  </p:nvSpPr>
                  <p:spPr>
                    <a:xfrm>
                      <a:off x="4320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32" name="Line 604"/>
                    <p:cNvSpPr/>
                    <p:nvPr/>
                  </p:nvSpPr>
                  <p:spPr>
                    <a:xfrm>
                      <a:off x="436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33" name="Line 605"/>
                    <p:cNvSpPr/>
                    <p:nvPr/>
                  </p:nvSpPr>
                  <p:spPr>
                    <a:xfrm>
                      <a:off x="441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34" name="Line 606"/>
                    <p:cNvSpPr/>
                    <p:nvPr/>
                  </p:nvSpPr>
                  <p:spPr>
                    <a:xfrm>
                      <a:off x="446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439" name="Line 607"/>
                  <p:cNvSpPr/>
                  <p:nvPr/>
                </p:nvSpPr>
                <p:spPr>
                  <a:xfrm>
                    <a:off x="451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40" name="Line 608"/>
                  <p:cNvSpPr/>
                  <p:nvPr/>
                </p:nvSpPr>
                <p:spPr>
                  <a:xfrm>
                    <a:off x="4560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437" name="Text Box 609" descr="PE03255_"/>
                <p:cNvSpPr txBox="1"/>
                <p:nvPr/>
              </p:nvSpPr>
              <p:spPr>
                <a:xfrm rot="8109606">
                  <a:off x="-1" y="0"/>
                  <a:ext cx="213" cy="16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vert="eaVert">
                  <a:spAutoFit/>
                </a:bodyPr>
                <a:lstStyle/>
                <a:p>
                  <a:pPr eaLnBrk="0" hangingPunct="0">
                    <a:buFont typeface="Arial" panose="020B0604020202020204" pitchFamily="34" charset="0"/>
                    <a:buNone/>
                  </a:pPr>
                  <a:r>
                    <a:rPr lang="en-US" altLang="zh-CN" sz="10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0     1      2     3      4      5     6      7      8      9     10</a:t>
                  </a:r>
                </a:p>
              </p:txBody>
            </p:sp>
          </p:grpSp>
          <p:grpSp>
            <p:nvGrpSpPr>
              <p:cNvPr id="3320" name="Group 610"/>
              <p:cNvGrpSpPr/>
              <p:nvPr/>
            </p:nvGrpSpPr>
            <p:grpSpPr>
              <a:xfrm>
                <a:off x="1286" y="355"/>
                <a:ext cx="202" cy="946"/>
                <a:chOff x="-1" y="-5"/>
                <a:chExt cx="202" cy="946"/>
              </a:xfrm>
            </p:grpSpPr>
            <p:sp>
              <p:nvSpPr>
                <p:cNvPr id="3379" name="Rectangle 611" descr="PE03255_"/>
                <p:cNvSpPr/>
                <p:nvPr/>
              </p:nvSpPr>
              <p:spPr>
                <a:xfrm rot="5400000">
                  <a:off x="-385" y="379"/>
                  <a:ext cx="924" cy="15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buFont typeface="Arial" panose="020B0604020202020204" pitchFamily="34" charset="0"/>
                    <a:buNone/>
                  </a:pPr>
                  <a:r>
                    <a:rPr lang="en-US" altLang="zh-CN" sz="10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0     1      2     3      4      5</a:t>
                  </a:r>
                </a:p>
              </p:txBody>
            </p:sp>
            <p:grpSp>
              <p:nvGrpSpPr>
                <p:cNvPr id="3380" name="Group 612"/>
                <p:cNvGrpSpPr/>
                <p:nvPr/>
              </p:nvGrpSpPr>
              <p:grpSpPr>
                <a:xfrm rot="5400000">
                  <a:off x="-267" y="473"/>
                  <a:ext cx="888" cy="48"/>
                  <a:chOff x="0" y="0"/>
                  <a:chExt cx="888" cy="48"/>
                </a:xfrm>
              </p:grpSpPr>
              <p:sp>
                <p:nvSpPr>
                  <p:cNvPr id="3381" name="Line 613"/>
                  <p:cNvSpPr/>
                  <p:nvPr/>
                </p:nvSpPr>
                <p:spPr>
                  <a:xfrm>
                    <a:off x="0" y="0"/>
                    <a:ext cx="0" cy="43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2" name="Line 614"/>
                  <p:cNvSpPr/>
                  <p:nvPr/>
                </p:nvSpPr>
                <p:spPr>
                  <a:xfrm>
                    <a:off x="1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3" name="Line 615"/>
                  <p:cNvSpPr/>
                  <p:nvPr/>
                </p:nvSpPr>
                <p:spPr>
                  <a:xfrm>
                    <a:off x="3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4" name="Line 616"/>
                  <p:cNvSpPr/>
                  <p:nvPr/>
                </p:nvSpPr>
                <p:spPr>
                  <a:xfrm>
                    <a:off x="4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5" name="Line 617"/>
                  <p:cNvSpPr/>
                  <p:nvPr/>
                </p:nvSpPr>
                <p:spPr>
                  <a:xfrm>
                    <a:off x="6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6" name="Line 618"/>
                  <p:cNvSpPr/>
                  <p:nvPr/>
                </p:nvSpPr>
                <p:spPr>
                  <a:xfrm>
                    <a:off x="82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7" name="Line 619"/>
                  <p:cNvSpPr/>
                  <p:nvPr/>
                </p:nvSpPr>
                <p:spPr>
                  <a:xfrm>
                    <a:off x="9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8" name="Line 620"/>
                  <p:cNvSpPr/>
                  <p:nvPr/>
                </p:nvSpPr>
                <p:spPr>
                  <a:xfrm>
                    <a:off x="11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9" name="Line 621"/>
                  <p:cNvSpPr/>
                  <p:nvPr/>
                </p:nvSpPr>
                <p:spPr>
                  <a:xfrm>
                    <a:off x="13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0" name="Line 622"/>
                  <p:cNvSpPr/>
                  <p:nvPr/>
                </p:nvSpPr>
                <p:spPr>
                  <a:xfrm>
                    <a:off x="14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1" name="Line 623"/>
                  <p:cNvSpPr/>
                  <p:nvPr/>
                </p:nvSpPr>
                <p:spPr>
                  <a:xfrm>
                    <a:off x="164" y="0"/>
                    <a:ext cx="0" cy="3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2" name="Line 624"/>
                  <p:cNvSpPr/>
                  <p:nvPr/>
                </p:nvSpPr>
                <p:spPr>
                  <a:xfrm>
                    <a:off x="18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3" name="Line 625"/>
                  <p:cNvSpPr/>
                  <p:nvPr/>
                </p:nvSpPr>
                <p:spPr>
                  <a:xfrm>
                    <a:off x="19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4" name="Line 626"/>
                  <p:cNvSpPr/>
                  <p:nvPr/>
                </p:nvSpPr>
                <p:spPr>
                  <a:xfrm>
                    <a:off x="21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5" name="Line 627"/>
                  <p:cNvSpPr/>
                  <p:nvPr/>
                </p:nvSpPr>
                <p:spPr>
                  <a:xfrm>
                    <a:off x="230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6" name="Line 628"/>
                  <p:cNvSpPr/>
                  <p:nvPr/>
                </p:nvSpPr>
                <p:spPr>
                  <a:xfrm>
                    <a:off x="24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7" name="Line 629"/>
                  <p:cNvSpPr/>
                  <p:nvPr/>
                </p:nvSpPr>
                <p:spPr>
                  <a:xfrm>
                    <a:off x="26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8" name="Line 630"/>
                  <p:cNvSpPr/>
                  <p:nvPr/>
                </p:nvSpPr>
                <p:spPr>
                  <a:xfrm>
                    <a:off x="27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9" name="Line 631"/>
                  <p:cNvSpPr/>
                  <p:nvPr/>
                </p:nvSpPr>
                <p:spPr>
                  <a:xfrm>
                    <a:off x="29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0" name="Line 632"/>
                  <p:cNvSpPr/>
                  <p:nvPr/>
                </p:nvSpPr>
                <p:spPr>
                  <a:xfrm>
                    <a:off x="312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1" name="Line 633"/>
                  <p:cNvSpPr/>
                  <p:nvPr/>
                </p:nvSpPr>
                <p:spPr>
                  <a:xfrm>
                    <a:off x="32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2" name="Line 634"/>
                  <p:cNvSpPr/>
                  <p:nvPr/>
                </p:nvSpPr>
                <p:spPr>
                  <a:xfrm>
                    <a:off x="34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3" name="Line 635"/>
                  <p:cNvSpPr/>
                  <p:nvPr/>
                </p:nvSpPr>
                <p:spPr>
                  <a:xfrm>
                    <a:off x="36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4" name="Line 636"/>
                  <p:cNvSpPr/>
                  <p:nvPr/>
                </p:nvSpPr>
                <p:spPr>
                  <a:xfrm>
                    <a:off x="37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5" name="Line 637"/>
                  <p:cNvSpPr/>
                  <p:nvPr/>
                </p:nvSpPr>
                <p:spPr>
                  <a:xfrm>
                    <a:off x="394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6" name="Line 638"/>
                  <p:cNvSpPr/>
                  <p:nvPr/>
                </p:nvSpPr>
                <p:spPr>
                  <a:xfrm>
                    <a:off x="41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7" name="Line 639"/>
                  <p:cNvSpPr/>
                  <p:nvPr/>
                </p:nvSpPr>
                <p:spPr>
                  <a:xfrm>
                    <a:off x="42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8" name="Line 640"/>
                  <p:cNvSpPr/>
                  <p:nvPr/>
                </p:nvSpPr>
                <p:spPr>
                  <a:xfrm>
                    <a:off x="44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9" name="Line 641"/>
                  <p:cNvSpPr/>
                  <p:nvPr/>
                </p:nvSpPr>
                <p:spPr>
                  <a:xfrm>
                    <a:off x="46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0" name="Line 642"/>
                  <p:cNvSpPr/>
                  <p:nvPr/>
                </p:nvSpPr>
                <p:spPr>
                  <a:xfrm>
                    <a:off x="476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1" name="Line 643"/>
                  <p:cNvSpPr/>
                  <p:nvPr/>
                </p:nvSpPr>
                <p:spPr>
                  <a:xfrm>
                    <a:off x="49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2" name="Line 644"/>
                  <p:cNvSpPr/>
                  <p:nvPr/>
                </p:nvSpPr>
                <p:spPr>
                  <a:xfrm>
                    <a:off x="50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3" name="Line 645"/>
                  <p:cNvSpPr/>
                  <p:nvPr/>
                </p:nvSpPr>
                <p:spPr>
                  <a:xfrm>
                    <a:off x="52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4" name="Line 646"/>
                  <p:cNvSpPr/>
                  <p:nvPr/>
                </p:nvSpPr>
                <p:spPr>
                  <a:xfrm>
                    <a:off x="542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5" name="Line 647"/>
                  <p:cNvSpPr/>
                  <p:nvPr/>
                </p:nvSpPr>
                <p:spPr>
                  <a:xfrm>
                    <a:off x="55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6" name="Line 648"/>
                  <p:cNvSpPr/>
                  <p:nvPr/>
                </p:nvSpPr>
                <p:spPr>
                  <a:xfrm>
                    <a:off x="57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7" name="Line 649"/>
                  <p:cNvSpPr/>
                  <p:nvPr/>
                </p:nvSpPr>
                <p:spPr>
                  <a:xfrm>
                    <a:off x="59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8" name="Line 650"/>
                  <p:cNvSpPr/>
                  <p:nvPr/>
                </p:nvSpPr>
                <p:spPr>
                  <a:xfrm>
                    <a:off x="60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9" name="Line 651"/>
                  <p:cNvSpPr/>
                  <p:nvPr/>
                </p:nvSpPr>
                <p:spPr>
                  <a:xfrm>
                    <a:off x="624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0" name="Line 652"/>
                  <p:cNvSpPr/>
                  <p:nvPr/>
                </p:nvSpPr>
                <p:spPr>
                  <a:xfrm>
                    <a:off x="64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1" name="Line 653"/>
                  <p:cNvSpPr/>
                  <p:nvPr/>
                </p:nvSpPr>
                <p:spPr>
                  <a:xfrm>
                    <a:off x="65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2" name="Line 654"/>
                  <p:cNvSpPr/>
                  <p:nvPr/>
                </p:nvSpPr>
                <p:spPr>
                  <a:xfrm>
                    <a:off x="67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3" name="Line 655"/>
                  <p:cNvSpPr/>
                  <p:nvPr/>
                </p:nvSpPr>
                <p:spPr>
                  <a:xfrm>
                    <a:off x="69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4" name="Line 656"/>
                  <p:cNvSpPr/>
                  <p:nvPr/>
                </p:nvSpPr>
                <p:spPr>
                  <a:xfrm>
                    <a:off x="706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5" name="Line 657"/>
                  <p:cNvSpPr/>
                  <p:nvPr/>
                </p:nvSpPr>
                <p:spPr>
                  <a:xfrm>
                    <a:off x="722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6" name="Line 658"/>
                  <p:cNvSpPr/>
                  <p:nvPr/>
                </p:nvSpPr>
                <p:spPr>
                  <a:xfrm>
                    <a:off x="73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7" name="Line 659"/>
                  <p:cNvSpPr/>
                  <p:nvPr/>
                </p:nvSpPr>
                <p:spPr>
                  <a:xfrm>
                    <a:off x="75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8" name="Line 660"/>
                  <p:cNvSpPr/>
                  <p:nvPr/>
                </p:nvSpPr>
                <p:spPr>
                  <a:xfrm>
                    <a:off x="772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9" name="Line 661"/>
                  <p:cNvSpPr/>
                  <p:nvPr/>
                </p:nvSpPr>
                <p:spPr>
                  <a:xfrm>
                    <a:off x="788" y="0"/>
                    <a:ext cx="0" cy="3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0" name="Line 662"/>
                  <p:cNvSpPr/>
                  <p:nvPr/>
                </p:nvSpPr>
                <p:spPr>
                  <a:xfrm>
                    <a:off x="80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1" name="Line 663"/>
                  <p:cNvSpPr/>
                  <p:nvPr/>
                </p:nvSpPr>
                <p:spPr>
                  <a:xfrm>
                    <a:off x="82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2" name="Line 664"/>
                  <p:cNvSpPr/>
                  <p:nvPr/>
                </p:nvSpPr>
                <p:spPr>
                  <a:xfrm>
                    <a:off x="83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3" name="Line 665"/>
                  <p:cNvSpPr/>
                  <p:nvPr/>
                </p:nvSpPr>
                <p:spPr>
                  <a:xfrm>
                    <a:off x="854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4" name="Line 666"/>
                  <p:cNvSpPr/>
                  <p:nvPr/>
                </p:nvSpPr>
                <p:spPr>
                  <a:xfrm>
                    <a:off x="87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5" name="Line 667"/>
                  <p:cNvSpPr/>
                  <p:nvPr/>
                </p:nvSpPr>
                <p:spPr>
                  <a:xfrm>
                    <a:off x="887" y="0"/>
                    <a:ext cx="1" cy="0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321" name="Group 668"/>
              <p:cNvGrpSpPr/>
              <p:nvPr/>
            </p:nvGrpSpPr>
            <p:grpSpPr>
              <a:xfrm>
                <a:off x="400" y="165"/>
                <a:ext cx="946" cy="164"/>
                <a:chOff x="-6" y="0"/>
                <a:chExt cx="946" cy="164"/>
              </a:xfrm>
            </p:grpSpPr>
            <p:sp>
              <p:nvSpPr>
                <p:cNvPr id="3322" name="Rectangle 669" descr="PE03255_"/>
                <p:cNvSpPr/>
                <p:nvPr/>
              </p:nvSpPr>
              <p:spPr>
                <a:xfrm>
                  <a:off x="-6" y="9"/>
                  <a:ext cx="924" cy="15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buFont typeface="Arial" panose="020B0604020202020204" pitchFamily="34" charset="0"/>
                    <a:buNone/>
                  </a:pPr>
                  <a:r>
                    <a:rPr lang="en-US" altLang="zh-CN" sz="10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0     1      2     3      4      5</a:t>
                  </a:r>
                </a:p>
              </p:txBody>
            </p:sp>
            <p:grpSp>
              <p:nvGrpSpPr>
                <p:cNvPr id="3323" name="Group 670"/>
                <p:cNvGrpSpPr/>
                <p:nvPr/>
              </p:nvGrpSpPr>
              <p:grpSpPr>
                <a:xfrm>
                  <a:off x="52" y="0"/>
                  <a:ext cx="888" cy="48"/>
                  <a:chOff x="0" y="0"/>
                  <a:chExt cx="888" cy="48"/>
                </a:xfrm>
              </p:grpSpPr>
              <p:sp>
                <p:nvSpPr>
                  <p:cNvPr id="3324" name="Line 671"/>
                  <p:cNvSpPr/>
                  <p:nvPr/>
                </p:nvSpPr>
                <p:spPr>
                  <a:xfrm>
                    <a:off x="0" y="0"/>
                    <a:ext cx="0" cy="43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5" name="Line 672"/>
                  <p:cNvSpPr/>
                  <p:nvPr/>
                </p:nvSpPr>
                <p:spPr>
                  <a:xfrm>
                    <a:off x="1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6" name="Line 673"/>
                  <p:cNvSpPr/>
                  <p:nvPr/>
                </p:nvSpPr>
                <p:spPr>
                  <a:xfrm>
                    <a:off x="3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7" name="Line 674"/>
                  <p:cNvSpPr/>
                  <p:nvPr/>
                </p:nvSpPr>
                <p:spPr>
                  <a:xfrm>
                    <a:off x="4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8" name="Line 675"/>
                  <p:cNvSpPr/>
                  <p:nvPr/>
                </p:nvSpPr>
                <p:spPr>
                  <a:xfrm>
                    <a:off x="6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9" name="Line 676"/>
                  <p:cNvSpPr/>
                  <p:nvPr/>
                </p:nvSpPr>
                <p:spPr>
                  <a:xfrm>
                    <a:off x="82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0" name="Line 677"/>
                  <p:cNvSpPr/>
                  <p:nvPr/>
                </p:nvSpPr>
                <p:spPr>
                  <a:xfrm>
                    <a:off x="9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1" name="Line 678"/>
                  <p:cNvSpPr/>
                  <p:nvPr/>
                </p:nvSpPr>
                <p:spPr>
                  <a:xfrm>
                    <a:off x="11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2" name="Line 679"/>
                  <p:cNvSpPr/>
                  <p:nvPr/>
                </p:nvSpPr>
                <p:spPr>
                  <a:xfrm>
                    <a:off x="13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3" name="Line 680"/>
                  <p:cNvSpPr/>
                  <p:nvPr/>
                </p:nvSpPr>
                <p:spPr>
                  <a:xfrm>
                    <a:off x="14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4" name="Line 681"/>
                  <p:cNvSpPr/>
                  <p:nvPr/>
                </p:nvSpPr>
                <p:spPr>
                  <a:xfrm>
                    <a:off x="164" y="0"/>
                    <a:ext cx="0" cy="3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5" name="Line 682"/>
                  <p:cNvSpPr/>
                  <p:nvPr/>
                </p:nvSpPr>
                <p:spPr>
                  <a:xfrm>
                    <a:off x="18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6" name="Line 683"/>
                  <p:cNvSpPr/>
                  <p:nvPr/>
                </p:nvSpPr>
                <p:spPr>
                  <a:xfrm>
                    <a:off x="19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7" name="Line 684"/>
                  <p:cNvSpPr/>
                  <p:nvPr/>
                </p:nvSpPr>
                <p:spPr>
                  <a:xfrm>
                    <a:off x="21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8" name="Line 685"/>
                  <p:cNvSpPr/>
                  <p:nvPr/>
                </p:nvSpPr>
                <p:spPr>
                  <a:xfrm>
                    <a:off x="230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9" name="Line 686"/>
                  <p:cNvSpPr/>
                  <p:nvPr/>
                </p:nvSpPr>
                <p:spPr>
                  <a:xfrm>
                    <a:off x="24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0" name="Line 687"/>
                  <p:cNvSpPr/>
                  <p:nvPr/>
                </p:nvSpPr>
                <p:spPr>
                  <a:xfrm>
                    <a:off x="26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1" name="Line 688"/>
                  <p:cNvSpPr/>
                  <p:nvPr/>
                </p:nvSpPr>
                <p:spPr>
                  <a:xfrm>
                    <a:off x="27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2" name="Line 689"/>
                  <p:cNvSpPr/>
                  <p:nvPr/>
                </p:nvSpPr>
                <p:spPr>
                  <a:xfrm>
                    <a:off x="29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3" name="Line 690"/>
                  <p:cNvSpPr/>
                  <p:nvPr/>
                </p:nvSpPr>
                <p:spPr>
                  <a:xfrm>
                    <a:off x="312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4" name="Line 691"/>
                  <p:cNvSpPr/>
                  <p:nvPr/>
                </p:nvSpPr>
                <p:spPr>
                  <a:xfrm>
                    <a:off x="32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5" name="Line 692"/>
                  <p:cNvSpPr/>
                  <p:nvPr/>
                </p:nvSpPr>
                <p:spPr>
                  <a:xfrm>
                    <a:off x="34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6" name="Line 693"/>
                  <p:cNvSpPr/>
                  <p:nvPr/>
                </p:nvSpPr>
                <p:spPr>
                  <a:xfrm>
                    <a:off x="36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7" name="Line 694"/>
                  <p:cNvSpPr/>
                  <p:nvPr/>
                </p:nvSpPr>
                <p:spPr>
                  <a:xfrm>
                    <a:off x="37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8" name="Line 695"/>
                  <p:cNvSpPr/>
                  <p:nvPr/>
                </p:nvSpPr>
                <p:spPr>
                  <a:xfrm>
                    <a:off x="394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9" name="Line 696"/>
                  <p:cNvSpPr/>
                  <p:nvPr/>
                </p:nvSpPr>
                <p:spPr>
                  <a:xfrm>
                    <a:off x="41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0" name="Line 697"/>
                  <p:cNvSpPr/>
                  <p:nvPr/>
                </p:nvSpPr>
                <p:spPr>
                  <a:xfrm>
                    <a:off x="42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1" name="Line 698"/>
                  <p:cNvSpPr/>
                  <p:nvPr/>
                </p:nvSpPr>
                <p:spPr>
                  <a:xfrm>
                    <a:off x="44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2" name="Line 699"/>
                  <p:cNvSpPr/>
                  <p:nvPr/>
                </p:nvSpPr>
                <p:spPr>
                  <a:xfrm>
                    <a:off x="46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3" name="Line 700"/>
                  <p:cNvSpPr/>
                  <p:nvPr/>
                </p:nvSpPr>
                <p:spPr>
                  <a:xfrm>
                    <a:off x="476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4" name="Line 701"/>
                  <p:cNvSpPr/>
                  <p:nvPr/>
                </p:nvSpPr>
                <p:spPr>
                  <a:xfrm>
                    <a:off x="49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5" name="Line 702"/>
                  <p:cNvSpPr/>
                  <p:nvPr/>
                </p:nvSpPr>
                <p:spPr>
                  <a:xfrm>
                    <a:off x="50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6" name="Line 703"/>
                  <p:cNvSpPr/>
                  <p:nvPr/>
                </p:nvSpPr>
                <p:spPr>
                  <a:xfrm>
                    <a:off x="52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7" name="Line 704"/>
                  <p:cNvSpPr/>
                  <p:nvPr/>
                </p:nvSpPr>
                <p:spPr>
                  <a:xfrm>
                    <a:off x="542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8" name="Line 705"/>
                  <p:cNvSpPr/>
                  <p:nvPr/>
                </p:nvSpPr>
                <p:spPr>
                  <a:xfrm>
                    <a:off x="55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9" name="Line 706"/>
                  <p:cNvSpPr/>
                  <p:nvPr/>
                </p:nvSpPr>
                <p:spPr>
                  <a:xfrm>
                    <a:off x="57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0" name="Line 707"/>
                  <p:cNvSpPr/>
                  <p:nvPr/>
                </p:nvSpPr>
                <p:spPr>
                  <a:xfrm>
                    <a:off x="59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1" name="Line 708"/>
                  <p:cNvSpPr/>
                  <p:nvPr/>
                </p:nvSpPr>
                <p:spPr>
                  <a:xfrm>
                    <a:off x="60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2" name="Line 709"/>
                  <p:cNvSpPr/>
                  <p:nvPr/>
                </p:nvSpPr>
                <p:spPr>
                  <a:xfrm>
                    <a:off x="624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3" name="Line 710"/>
                  <p:cNvSpPr/>
                  <p:nvPr/>
                </p:nvSpPr>
                <p:spPr>
                  <a:xfrm>
                    <a:off x="64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4" name="Line 711"/>
                  <p:cNvSpPr/>
                  <p:nvPr/>
                </p:nvSpPr>
                <p:spPr>
                  <a:xfrm>
                    <a:off x="65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5" name="Line 712"/>
                  <p:cNvSpPr/>
                  <p:nvPr/>
                </p:nvSpPr>
                <p:spPr>
                  <a:xfrm>
                    <a:off x="67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6" name="Line 713"/>
                  <p:cNvSpPr/>
                  <p:nvPr/>
                </p:nvSpPr>
                <p:spPr>
                  <a:xfrm>
                    <a:off x="69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7" name="Line 714"/>
                  <p:cNvSpPr/>
                  <p:nvPr/>
                </p:nvSpPr>
                <p:spPr>
                  <a:xfrm>
                    <a:off x="706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8" name="Line 715"/>
                  <p:cNvSpPr/>
                  <p:nvPr/>
                </p:nvSpPr>
                <p:spPr>
                  <a:xfrm>
                    <a:off x="722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9" name="Line 716"/>
                  <p:cNvSpPr/>
                  <p:nvPr/>
                </p:nvSpPr>
                <p:spPr>
                  <a:xfrm>
                    <a:off x="73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0" name="Line 717"/>
                  <p:cNvSpPr/>
                  <p:nvPr/>
                </p:nvSpPr>
                <p:spPr>
                  <a:xfrm>
                    <a:off x="75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1" name="Line 718"/>
                  <p:cNvSpPr/>
                  <p:nvPr/>
                </p:nvSpPr>
                <p:spPr>
                  <a:xfrm>
                    <a:off x="772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2" name="Line 719"/>
                  <p:cNvSpPr/>
                  <p:nvPr/>
                </p:nvSpPr>
                <p:spPr>
                  <a:xfrm>
                    <a:off x="788" y="0"/>
                    <a:ext cx="0" cy="3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3" name="Line 720"/>
                  <p:cNvSpPr/>
                  <p:nvPr/>
                </p:nvSpPr>
                <p:spPr>
                  <a:xfrm>
                    <a:off x="80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4" name="Line 721"/>
                  <p:cNvSpPr/>
                  <p:nvPr/>
                </p:nvSpPr>
                <p:spPr>
                  <a:xfrm>
                    <a:off x="82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5" name="Line 722"/>
                  <p:cNvSpPr/>
                  <p:nvPr/>
                </p:nvSpPr>
                <p:spPr>
                  <a:xfrm>
                    <a:off x="83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6" name="Line 723"/>
                  <p:cNvSpPr/>
                  <p:nvPr/>
                </p:nvSpPr>
                <p:spPr>
                  <a:xfrm>
                    <a:off x="854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7" name="Line 724"/>
                  <p:cNvSpPr/>
                  <p:nvPr/>
                </p:nvSpPr>
                <p:spPr>
                  <a:xfrm>
                    <a:off x="87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8" name="Line 725"/>
                  <p:cNvSpPr/>
                  <p:nvPr/>
                </p:nvSpPr>
                <p:spPr>
                  <a:xfrm>
                    <a:off x="887" y="0"/>
                    <a:ext cx="1" cy="0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grpSp>
        <p:nvGrpSpPr>
          <p:cNvPr id="31" name="Group 726"/>
          <p:cNvGrpSpPr/>
          <p:nvPr/>
        </p:nvGrpSpPr>
        <p:grpSpPr>
          <a:xfrm>
            <a:off x="4460240" y="502285"/>
            <a:ext cx="3200400" cy="2465388"/>
            <a:chOff x="0" y="0"/>
            <a:chExt cx="2016" cy="1553"/>
          </a:xfrm>
        </p:grpSpPr>
        <p:sp>
          <p:nvSpPr>
            <p:cNvPr id="3095" name="未知"/>
            <p:cNvSpPr/>
            <p:nvPr/>
          </p:nvSpPr>
          <p:spPr>
            <a:xfrm>
              <a:off x="0" y="0"/>
              <a:ext cx="1536" cy="1536"/>
            </a:xfrm>
            <a:custGeom>
              <a:avLst/>
              <a:gdLst>
                <a:gd name="txL" fmla="*/ 0 w 1536"/>
                <a:gd name="txT" fmla="*/ 0 h 1536"/>
                <a:gd name="txR" fmla="*/ 1536 w 1536"/>
                <a:gd name="txB" fmla="*/ 1536 h 1536"/>
              </a:gdLst>
              <a:ahLst/>
              <a:cxnLst>
                <a:cxn ang="0">
                  <a:pos x="0" y="1536"/>
                </a:cxn>
                <a:cxn ang="0">
                  <a:pos x="1536" y="0"/>
                </a:cxn>
                <a:cxn ang="0">
                  <a:pos x="1536" y="1536"/>
                </a:cxn>
                <a:cxn ang="0">
                  <a:pos x="0" y="1536"/>
                </a:cxn>
              </a:cxnLst>
              <a:rect l="txL" t="txT" r="txR" b="txB"/>
              <a:pathLst>
                <a:path w="1536" h="1536">
                  <a:moveTo>
                    <a:pt x="0" y="1536"/>
                  </a:moveTo>
                  <a:lnTo>
                    <a:pt x="1536" y="0"/>
                  </a:lnTo>
                  <a:lnTo>
                    <a:pt x="1536" y="1536"/>
                  </a:lnTo>
                  <a:lnTo>
                    <a:pt x="0" y="1536"/>
                  </a:lnTo>
                  <a:close/>
                </a:path>
              </a:pathLst>
            </a:custGeom>
            <a:gradFill rotWithShape="0">
              <a:gsLst>
                <a:gs pos="0">
                  <a:srgbClr val="D5F0FF">
                    <a:alpha val="100000"/>
                  </a:srgb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38100" cap="flat" cmpd="sng">
              <a:solidFill>
                <a:srgbClr val="D5F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800"/>
            </a:p>
          </p:txBody>
        </p:sp>
        <p:grpSp>
          <p:nvGrpSpPr>
            <p:cNvPr id="3096" name="Group 728"/>
            <p:cNvGrpSpPr/>
            <p:nvPr/>
          </p:nvGrpSpPr>
          <p:grpSpPr>
            <a:xfrm rot="5400000">
              <a:off x="407" y="-56"/>
              <a:ext cx="1505" cy="1711"/>
              <a:chOff x="0" y="0"/>
              <a:chExt cx="1505" cy="1711"/>
            </a:xfrm>
          </p:grpSpPr>
          <p:sp>
            <p:nvSpPr>
              <p:cNvPr id="3097" name="未知"/>
              <p:cNvSpPr>
                <a:spLocks noChangeAspect="1"/>
              </p:cNvSpPr>
              <p:nvPr/>
            </p:nvSpPr>
            <p:spPr>
              <a:xfrm rot="10800000">
                <a:off x="0" y="158"/>
                <a:ext cx="1505" cy="1505"/>
              </a:xfrm>
              <a:custGeom>
                <a:avLst/>
                <a:gdLst>
                  <a:gd name="txL" fmla="*/ 0 w 480"/>
                  <a:gd name="txT" fmla="*/ 0 h 480"/>
                  <a:gd name="txR" fmla="*/ 480 w 480"/>
                  <a:gd name="txB" fmla="*/ 480 h 480"/>
                </a:gdLst>
                <a:ahLst/>
                <a:cxnLst>
                  <a:cxn ang="0">
                    <a:pos x="0" y="0"/>
                  </a:cxn>
                  <a:cxn ang="0">
                    <a:pos x="1505" y="1505"/>
                  </a:cxn>
                  <a:cxn ang="0">
                    <a:pos x="0" y="1505"/>
                  </a:cxn>
                  <a:cxn ang="0">
                    <a:pos x="0" y="0"/>
                  </a:cxn>
                </a:cxnLst>
                <a:rect l="txL" t="txT" r="txR" b="tx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195"/>
                </a:srgbClr>
              </a:solidFill>
              <a:ln w="9525" cap="flat" cmpd="sng">
                <a:solidFill>
                  <a:srgbClr val="333399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/>
              </a:p>
            </p:txBody>
          </p:sp>
          <p:sp>
            <p:nvSpPr>
              <p:cNvPr id="3098" name="未知"/>
              <p:cNvSpPr/>
              <p:nvPr/>
            </p:nvSpPr>
            <p:spPr>
              <a:xfrm rot="10800000">
                <a:off x="720" y="446"/>
                <a:ext cx="480" cy="480"/>
              </a:xfrm>
              <a:custGeom>
                <a:avLst/>
                <a:gdLst>
                  <a:gd name="txL" fmla="*/ 0 w 480"/>
                  <a:gd name="txT" fmla="*/ 0 h 480"/>
                  <a:gd name="txR" fmla="*/ 480 w 480"/>
                  <a:gd name="txB" fmla="*/ 480 h 480"/>
                </a:gdLst>
                <a:ahLst/>
                <a:cxnLst>
                  <a:cxn ang="0">
                    <a:pos x="0" y="0"/>
                  </a:cxn>
                  <a:cxn ang="0">
                    <a:pos x="480" y="480"/>
                  </a:cxn>
                  <a:cxn ang="0">
                    <a:pos x="0" y="480"/>
                  </a:cxn>
                  <a:cxn ang="0">
                    <a:pos x="0" y="0"/>
                  </a:cxn>
                </a:cxnLst>
                <a:rect l="txL" t="txT" r="txR" b="tx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333399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/>
              </a:p>
            </p:txBody>
          </p:sp>
          <p:grpSp>
            <p:nvGrpSpPr>
              <p:cNvPr id="3099" name="Group 731"/>
              <p:cNvGrpSpPr/>
              <p:nvPr/>
            </p:nvGrpSpPr>
            <p:grpSpPr>
              <a:xfrm>
                <a:off x="769" y="0"/>
                <a:ext cx="213" cy="1711"/>
                <a:chOff x="-1" y="0"/>
                <a:chExt cx="213" cy="1711"/>
              </a:xfrm>
            </p:grpSpPr>
            <p:grpSp>
              <p:nvGrpSpPr>
                <p:cNvPr id="3216" name="Group 732"/>
                <p:cNvGrpSpPr/>
                <p:nvPr/>
              </p:nvGrpSpPr>
              <p:grpSpPr>
                <a:xfrm rot="-8100000">
                  <a:off x="-719" y="907"/>
                  <a:ext cx="1560" cy="48"/>
                  <a:chOff x="0" y="0"/>
                  <a:chExt cx="4560" cy="86"/>
                </a:xfrm>
              </p:grpSpPr>
              <p:grpSp>
                <p:nvGrpSpPr>
                  <p:cNvPr id="3218" name="Group 733"/>
                  <p:cNvGrpSpPr/>
                  <p:nvPr/>
                </p:nvGrpSpPr>
                <p:grpSpPr>
                  <a:xfrm>
                    <a:off x="0" y="0"/>
                    <a:ext cx="4464" cy="86"/>
                    <a:chOff x="0" y="0"/>
                    <a:chExt cx="4464" cy="86"/>
                  </a:xfrm>
                </p:grpSpPr>
                <p:sp>
                  <p:nvSpPr>
                    <p:cNvPr id="3221" name="Line 734"/>
                    <p:cNvSpPr/>
                    <p:nvPr/>
                  </p:nvSpPr>
                  <p:spPr>
                    <a:xfrm>
                      <a:off x="0" y="0"/>
                      <a:ext cx="0" cy="77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22" name="Line 735"/>
                    <p:cNvSpPr/>
                    <p:nvPr/>
                  </p:nvSpPr>
                  <p:spPr>
                    <a:xfrm>
                      <a:off x="4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23" name="Line 736"/>
                    <p:cNvSpPr/>
                    <p:nvPr/>
                  </p:nvSpPr>
                  <p:spPr>
                    <a:xfrm>
                      <a:off x="9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24" name="Line 737"/>
                    <p:cNvSpPr/>
                    <p:nvPr/>
                  </p:nvSpPr>
                  <p:spPr>
                    <a:xfrm>
                      <a:off x="14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25" name="Line 738"/>
                    <p:cNvSpPr/>
                    <p:nvPr/>
                  </p:nvSpPr>
                  <p:spPr>
                    <a:xfrm>
                      <a:off x="19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26" name="Line 739"/>
                    <p:cNvSpPr/>
                    <p:nvPr/>
                  </p:nvSpPr>
                  <p:spPr>
                    <a:xfrm>
                      <a:off x="240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27" name="Line 740"/>
                    <p:cNvSpPr/>
                    <p:nvPr/>
                  </p:nvSpPr>
                  <p:spPr>
                    <a:xfrm>
                      <a:off x="288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28" name="Line 741"/>
                    <p:cNvSpPr/>
                    <p:nvPr/>
                  </p:nvSpPr>
                  <p:spPr>
                    <a:xfrm>
                      <a:off x="336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29" name="Line 742"/>
                    <p:cNvSpPr/>
                    <p:nvPr/>
                  </p:nvSpPr>
                  <p:spPr>
                    <a:xfrm>
                      <a:off x="384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0" name="Line 743"/>
                    <p:cNvSpPr/>
                    <p:nvPr/>
                  </p:nvSpPr>
                  <p:spPr>
                    <a:xfrm>
                      <a:off x="432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1" name="Line 744"/>
                    <p:cNvSpPr/>
                    <p:nvPr/>
                  </p:nvSpPr>
                  <p:spPr>
                    <a:xfrm>
                      <a:off x="480" y="0"/>
                      <a:ext cx="0" cy="69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2" name="Line 745"/>
                    <p:cNvSpPr/>
                    <p:nvPr/>
                  </p:nvSpPr>
                  <p:spPr>
                    <a:xfrm>
                      <a:off x="52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3" name="Line 746"/>
                    <p:cNvSpPr/>
                    <p:nvPr/>
                  </p:nvSpPr>
                  <p:spPr>
                    <a:xfrm>
                      <a:off x="57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4" name="Line 747"/>
                    <p:cNvSpPr/>
                    <p:nvPr/>
                  </p:nvSpPr>
                  <p:spPr>
                    <a:xfrm>
                      <a:off x="62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5" name="Line 748"/>
                    <p:cNvSpPr/>
                    <p:nvPr/>
                  </p:nvSpPr>
                  <p:spPr>
                    <a:xfrm>
                      <a:off x="672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6" name="Line 749"/>
                    <p:cNvSpPr/>
                    <p:nvPr/>
                  </p:nvSpPr>
                  <p:spPr>
                    <a:xfrm>
                      <a:off x="72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7" name="Line 750"/>
                    <p:cNvSpPr/>
                    <p:nvPr/>
                  </p:nvSpPr>
                  <p:spPr>
                    <a:xfrm>
                      <a:off x="76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8" name="Line 751"/>
                    <p:cNvSpPr/>
                    <p:nvPr/>
                  </p:nvSpPr>
                  <p:spPr>
                    <a:xfrm>
                      <a:off x="81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9" name="Line 752"/>
                    <p:cNvSpPr/>
                    <p:nvPr/>
                  </p:nvSpPr>
                  <p:spPr>
                    <a:xfrm>
                      <a:off x="86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0" name="Line 753"/>
                    <p:cNvSpPr/>
                    <p:nvPr/>
                  </p:nvSpPr>
                  <p:spPr>
                    <a:xfrm>
                      <a:off x="912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1" name="Line 754"/>
                    <p:cNvSpPr/>
                    <p:nvPr/>
                  </p:nvSpPr>
                  <p:spPr>
                    <a:xfrm>
                      <a:off x="96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2" name="Line 755"/>
                    <p:cNvSpPr/>
                    <p:nvPr/>
                  </p:nvSpPr>
                  <p:spPr>
                    <a:xfrm>
                      <a:off x="100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3" name="Line 756"/>
                    <p:cNvSpPr/>
                    <p:nvPr/>
                  </p:nvSpPr>
                  <p:spPr>
                    <a:xfrm>
                      <a:off x="105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4" name="Line 757"/>
                    <p:cNvSpPr/>
                    <p:nvPr/>
                  </p:nvSpPr>
                  <p:spPr>
                    <a:xfrm>
                      <a:off x="110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5" name="Line 758"/>
                    <p:cNvSpPr/>
                    <p:nvPr/>
                  </p:nvSpPr>
                  <p:spPr>
                    <a:xfrm>
                      <a:off x="1152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6" name="Line 759"/>
                    <p:cNvSpPr/>
                    <p:nvPr/>
                  </p:nvSpPr>
                  <p:spPr>
                    <a:xfrm>
                      <a:off x="120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7" name="Line 760"/>
                    <p:cNvSpPr/>
                    <p:nvPr/>
                  </p:nvSpPr>
                  <p:spPr>
                    <a:xfrm>
                      <a:off x="124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8" name="Line 761"/>
                    <p:cNvSpPr/>
                    <p:nvPr/>
                  </p:nvSpPr>
                  <p:spPr>
                    <a:xfrm>
                      <a:off x="129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9" name="Line 762"/>
                    <p:cNvSpPr/>
                    <p:nvPr/>
                  </p:nvSpPr>
                  <p:spPr>
                    <a:xfrm>
                      <a:off x="134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0" name="Line 763"/>
                    <p:cNvSpPr/>
                    <p:nvPr/>
                  </p:nvSpPr>
                  <p:spPr>
                    <a:xfrm>
                      <a:off x="1392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1" name="Line 764"/>
                    <p:cNvSpPr/>
                    <p:nvPr/>
                  </p:nvSpPr>
                  <p:spPr>
                    <a:xfrm>
                      <a:off x="144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2" name="Line 765"/>
                    <p:cNvSpPr/>
                    <p:nvPr/>
                  </p:nvSpPr>
                  <p:spPr>
                    <a:xfrm>
                      <a:off x="148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3" name="Line 766"/>
                    <p:cNvSpPr/>
                    <p:nvPr/>
                  </p:nvSpPr>
                  <p:spPr>
                    <a:xfrm>
                      <a:off x="153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4" name="Line 767"/>
                    <p:cNvSpPr/>
                    <p:nvPr/>
                  </p:nvSpPr>
                  <p:spPr>
                    <a:xfrm>
                      <a:off x="1584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5" name="Line 768"/>
                    <p:cNvSpPr/>
                    <p:nvPr/>
                  </p:nvSpPr>
                  <p:spPr>
                    <a:xfrm>
                      <a:off x="163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6" name="Line 769"/>
                    <p:cNvSpPr/>
                    <p:nvPr/>
                  </p:nvSpPr>
                  <p:spPr>
                    <a:xfrm>
                      <a:off x="168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7" name="Line 770"/>
                    <p:cNvSpPr/>
                    <p:nvPr/>
                  </p:nvSpPr>
                  <p:spPr>
                    <a:xfrm>
                      <a:off x="172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8" name="Line 771"/>
                    <p:cNvSpPr/>
                    <p:nvPr/>
                  </p:nvSpPr>
                  <p:spPr>
                    <a:xfrm>
                      <a:off x="177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9" name="Line 772"/>
                    <p:cNvSpPr/>
                    <p:nvPr/>
                  </p:nvSpPr>
                  <p:spPr>
                    <a:xfrm>
                      <a:off x="1824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0" name="Line 773"/>
                    <p:cNvSpPr/>
                    <p:nvPr/>
                  </p:nvSpPr>
                  <p:spPr>
                    <a:xfrm>
                      <a:off x="187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1" name="Line 774"/>
                    <p:cNvSpPr/>
                    <p:nvPr/>
                  </p:nvSpPr>
                  <p:spPr>
                    <a:xfrm>
                      <a:off x="192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2" name="Line 775"/>
                    <p:cNvSpPr/>
                    <p:nvPr/>
                  </p:nvSpPr>
                  <p:spPr>
                    <a:xfrm>
                      <a:off x="196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3" name="Line 776"/>
                    <p:cNvSpPr/>
                    <p:nvPr/>
                  </p:nvSpPr>
                  <p:spPr>
                    <a:xfrm>
                      <a:off x="201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4" name="Line 777"/>
                    <p:cNvSpPr/>
                    <p:nvPr/>
                  </p:nvSpPr>
                  <p:spPr>
                    <a:xfrm>
                      <a:off x="2064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5" name="Line 778"/>
                    <p:cNvSpPr/>
                    <p:nvPr/>
                  </p:nvSpPr>
                  <p:spPr>
                    <a:xfrm>
                      <a:off x="2112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6" name="Line 779"/>
                    <p:cNvSpPr/>
                    <p:nvPr/>
                  </p:nvSpPr>
                  <p:spPr>
                    <a:xfrm>
                      <a:off x="2160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7" name="Line 780"/>
                    <p:cNvSpPr/>
                    <p:nvPr/>
                  </p:nvSpPr>
                  <p:spPr>
                    <a:xfrm>
                      <a:off x="2208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8" name="Line 781"/>
                    <p:cNvSpPr/>
                    <p:nvPr/>
                  </p:nvSpPr>
                  <p:spPr>
                    <a:xfrm>
                      <a:off x="2256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9" name="Line 782"/>
                    <p:cNvSpPr/>
                    <p:nvPr/>
                  </p:nvSpPr>
                  <p:spPr>
                    <a:xfrm>
                      <a:off x="2304" y="0"/>
                      <a:ext cx="0" cy="69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0" name="Line 783"/>
                    <p:cNvSpPr/>
                    <p:nvPr/>
                  </p:nvSpPr>
                  <p:spPr>
                    <a:xfrm>
                      <a:off x="235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1" name="Line 784"/>
                    <p:cNvSpPr/>
                    <p:nvPr/>
                  </p:nvSpPr>
                  <p:spPr>
                    <a:xfrm>
                      <a:off x="240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2" name="Line 785"/>
                    <p:cNvSpPr/>
                    <p:nvPr/>
                  </p:nvSpPr>
                  <p:spPr>
                    <a:xfrm>
                      <a:off x="244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3" name="Line 786"/>
                    <p:cNvSpPr/>
                    <p:nvPr/>
                  </p:nvSpPr>
                  <p:spPr>
                    <a:xfrm>
                      <a:off x="2496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4" name="Line 787"/>
                    <p:cNvSpPr/>
                    <p:nvPr/>
                  </p:nvSpPr>
                  <p:spPr>
                    <a:xfrm>
                      <a:off x="254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5" name="Line 788"/>
                    <p:cNvSpPr/>
                    <p:nvPr/>
                  </p:nvSpPr>
                  <p:spPr>
                    <a:xfrm>
                      <a:off x="259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6" name="Line 789"/>
                    <p:cNvSpPr/>
                    <p:nvPr/>
                  </p:nvSpPr>
                  <p:spPr>
                    <a:xfrm>
                      <a:off x="264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7" name="Line 790"/>
                    <p:cNvSpPr/>
                    <p:nvPr/>
                  </p:nvSpPr>
                  <p:spPr>
                    <a:xfrm>
                      <a:off x="268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8" name="Line 791"/>
                    <p:cNvSpPr/>
                    <p:nvPr/>
                  </p:nvSpPr>
                  <p:spPr>
                    <a:xfrm>
                      <a:off x="2736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9" name="Line 792"/>
                    <p:cNvSpPr/>
                    <p:nvPr/>
                  </p:nvSpPr>
                  <p:spPr>
                    <a:xfrm>
                      <a:off x="278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0" name="Line 793"/>
                    <p:cNvSpPr/>
                    <p:nvPr/>
                  </p:nvSpPr>
                  <p:spPr>
                    <a:xfrm>
                      <a:off x="283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1" name="Line 794"/>
                    <p:cNvSpPr/>
                    <p:nvPr/>
                  </p:nvSpPr>
                  <p:spPr>
                    <a:xfrm>
                      <a:off x="288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2" name="Line 795"/>
                    <p:cNvSpPr/>
                    <p:nvPr/>
                  </p:nvSpPr>
                  <p:spPr>
                    <a:xfrm>
                      <a:off x="292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3" name="Line 796"/>
                    <p:cNvSpPr/>
                    <p:nvPr/>
                  </p:nvSpPr>
                  <p:spPr>
                    <a:xfrm>
                      <a:off x="2976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4" name="Line 797"/>
                    <p:cNvSpPr/>
                    <p:nvPr/>
                  </p:nvSpPr>
                  <p:spPr>
                    <a:xfrm>
                      <a:off x="302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5" name="Line 798"/>
                    <p:cNvSpPr/>
                    <p:nvPr/>
                  </p:nvSpPr>
                  <p:spPr>
                    <a:xfrm>
                      <a:off x="307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6" name="Line 799"/>
                    <p:cNvSpPr/>
                    <p:nvPr/>
                  </p:nvSpPr>
                  <p:spPr>
                    <a:xfrm>
                      <a:off x="312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7" name="Line 800"/>
                    <p:cNvSpPr/>
                    <p:nvPr/>
                  </p:nvSpPr>
                  <p:spPr>
                    <a:xfrm>
                      <a:off x="316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8" name="Line 801"/>
                    <p:cNvSpPr/>
                    <p:nvPr/>
                  </p:nvSpPr>
                  <p:spPr>
                    <a:xfrm>
                      <a:off x="3216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9" name="Line 802"/>
                    <p:cNvSpPr/>
                    <p:nvPr/>
                  </p:nvSpPr>
                  <p:spPr>
                    <a:xfrm>
                      <a:off x="326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0" name="Line 803"/>
                    <p:cNvSpPr/>
                    <p:nvPr/>
                  </p:nvSpPr>
                  <p:spPr>
                    <a:xfrm>
                      <a:off x="331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1" name="Line 804"/>
                    <p:cNvSpPr/>
                    <p:nvPr/>
                  </p:nvSpPr>
                  <p:spPr>
                    <a:xfrm>
                      <a:off x="336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2" name="Line 805"/>
                    <p:cNvSpPr/>
                    <p:nvPr/>
                  </p:nvSpPr>
                  <p:spPr>
                    <a:xfrm>
                      <a:off x="3408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3" name="Line 806"/>
                    <p:cNvSpPr/>
                    <p:nvPr/>
                  </p:nvSpPr>
                  <p:spPr>
                    <a:xfrm>
                      <a:off x="345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4" name="Line 807"/>
                    <p:cNvSpPr/>
                    <p:nvPr/>
                  </p:nvSpPr>
                  <p:spPr>
                    <a:xfrm>
                      <a:off x="350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5" name="Line 808"/>
                    <p:cNvSpPr/>
                    <p:nvPr/>
                  </p:nvSpPr>
                  <p:spPr>
                    <a:xfrm>
                      <a:off x="355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6" name="Line 809"/>
                    <p:cNvSpPr/>
                    <p:nvPr/>
                  </p:nvSpPr>
                  <p:spPr>
                    <a:xfrm>
                      <a:off x="360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7" name="Line 810"/>
                    <p:cNvSpPr/>
                    <p:nvPr/>
                  </p:nvSpPr>
                  <p:spPr>
                    <a:xfrm>
                      <a:off x="3648" y="0"/>
                      <a:ext cx="0" cy="86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8" name="Line 811"/>
                    <p:cNvSpPr/>
                    <p:nvPr/>
                  </p:nvSpPr>
                  <p:spPr>
                    <a:xfrm>
                      <a:off x="369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9" name="Line 812"/>
                    <p:cNvSpPr/>
                    <p:nvPr/>
                  </p:nvSpPr>
                  <p:spPr>
                    <a:xfrm>
                      <a:off x="374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0" name="Line 813"/>
                    <p:cNvSpPr/>
                    <p:nvPr/>
                  </p:nvSpPr>
                  <p:spPr>
                    <a:xfrm>
                      <a:off x="379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1" name="Line 814"/>
                    <p:cNvSpPr/>
                    <p:nvPr/>
                  </p:nvSpPr>
                  <p:spPr>
                    <a:xfrm>
                      <a:off x="3840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2" name="Line 815"/>
                    <p:cNvSpPr/>
                    <p:nvPr/>
                  </p:nvSpPr>
                  <p:spPr>
                    <a:xfrm>
                      <a:off x="3888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3" name="Line 816"/>
                    <p:cNvSpPr/>
                    <p:nvPr/>
                  </p:nvSpPr>
                  <p:spPr>
                    <a:xfrm>
                      <a:off x="3936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4" name="Line 817"/>
                    <p:cNvSpPr/>
                    <p:nvPr/>
                  </p:nvSpPr>
                  <p:spPr>
                    <a:xfrm>
                      <a:off x="3984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5" name="Line 818"/>
                    <p:cNvSpPr/>
                    <p:nvPr/>
                  </p:nvSpPr>
                  <p:spPr>
                    <a:xfrm>
                      <a:off x="4032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6" name="Line 819"/>
                    <p:cNvSpPr/>
                    <p:nvPr/>
                  </p:nvSpPr>
                  <p:spPr>
                    <a:xfrm>
                      <a:off x="4080" y="0"/>
                      <a:ext cx="0" cy="42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7" name="Line 820"/>
                    <p:cNvSpPr/>
                    <p:nvPr/>
                  </p:nvSpPr>
                  <p:spPr>
                    <a:xfrm>
                      <a:off x="4128" y="0"/>
                      <a:ext cx="0" cy="69"/>
                    </a:xfrm>
                    <a:prstGeom prst="line">
                      <a:avLst/>
                    </a:prstGeom>
                    <a:ln w="6350" cap="flat" cmpd="sng">
                      <a:solidFill>
                        <a:schemeClr val="hlink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8" name="Line 821"/>
                    <p:cNvSpPr/>
                    <p:nvPr/>
                  </p:nvSpPr>
                  <p:spPr>
                    <a:xfrm>
                      <a:off x="417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9" name="Line 822"/>
                    <p:cNvSpPr/>
                    <p:nvPr/>
                  </p:nvSpPr>
                  <p:spPr>
                    <a:xfrm>
                      <a:off x="422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10" name="Line 823"/>
                    <p:cNvSpPr/>
                    <p:nvPr/>
                  </p:nvSpPr>
                  <p:spPr>
                    <a:xfrm>
                      <a:off x="4272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11" name="Line 824"/>
                    <p:cNvSpPr/>
                    <p:nvPr/>
                  </p:nvSpPr>
                  <p:spPr>
                    <a:xfrm>
                      <a:off x="4320" y="0"/>
                      <a:ext cx="0" cy="63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12" name="Line 825"/>
                    <p:cNvSpPr/>
                    <p:nvPr/>
                  </p:nvSpPr>
                  <p:spPr>
                    <a:xfrm>
                      <a:off x="4368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13" name="Line 826"/>
                    <p:cNvSpPr/>
                    <p:nvPr/>
                  </p:nvSpPr>
                  <p:spPr>
                    <a:xfrm>
                      <a:off x="4416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14" name="Line 827"/>
                    <p:cNvSpPr/>
                    <p:nvPr/>
                  </p:nvSpPr>
                  <p:spPr>
                    <a:xfrm>
                      <a:off x="4464" y="0"/>
                      <a:ext cx="0" cy="41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0033CC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219" name="Line 828"/>
                  <p:cNvSpPr/>
                  <p:nvPr/>
                </p:nvSpPr>
                <p:spPr>
                  <a:xfrm>
                    <a:off x="4512" y="0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20" name="Line 829"/>
                  <p:cNvSpPr/>
                  <p:nvPr/>
                </p:nvSpPr>
                <p:spPr>
                  <a:xfrm>
                    <a:off x="4560" y="0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217" name="Text Box 830" descr="PE03255_"/>
                <p:cNvSpPr txBox="1"/>
                <p:nvPr/>
              </p:nvSpPr>
              <p:spPr>
                <a:xfrm rot="8109606">
                  <a:off x="-1" y="0"/>
                  <a:ext cx="213" cy="168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vert="eaVert">
                  <a:spAutoFit/>
                </a:bodyPr>
                <a:lstStyle/>
                <a:p>
                  <a:pPr eaLnBrk="0" hangingPunct="0">
                    <a:buFont typeface="Arial" panose="020B0604020202020204" pitchFamily="34" charset="0"/>
                    <a:buNone/>
                  </a:pPr>
                  <a:r>
                    <a:rPr lang="en-US" altLang="zh-CN" sz="10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0     1      2     3      4      5     6      7      8      9     10</a:t>
                  </a:r>
                </a:p>
              </p:txBody>
            </p:sp>
          </p:grpSp>
          <p:grpSp>
            <p:nvGrpSpPr>
              <p:cNvPr id="3100" name="Group 831"/>
              <p:cNvGrpSpPr/>
              <p:nvPr/>
            </p:nvGrpSpPr>
            <p:grpSpPr>
              <a:xfrm>
                <a:off x="1286" y="355"/>
                <a:ext cx="202" cy="946"/>
                <a:chOff x="-1" y="-5"/>
                <a:chExt cx="202" cy="946"/>
              </a:xfrm>
            </p:grpSpPr>
            <p:sp>
              <p:nvSpPr>
                <p:cNvPr id="3159" name="Rectangle 832" descr="PE03255_"/>
                <p:cNvSpPr/>
                <p:nvPr/>
              </p:nvSpPr>
              <p:spPr>
                <a:xfrm rot="5400000">
                  <a:off x="-385" y="379"/>
                  <a:ext cx="924" cy="15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buFont typeface="Arial" panose="020B0604020202020204" pitchFamily="34" charset="0"/>
                    <a:buNone/>
                  </a:pPr>
                  <a:r>
                    <a:rPr lang="en-US" altLang="zh-CN" sz="10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0     1      2     3      4      5</a:t>
                  </a:r>
                </a:p>
              </p:txBody>
            </p:sp>
            <p:grpSp>
              <p:nvGrpSpPr>
                <p:cNvPr id="3160" name="Group 833"/>
                <p:cNvGrpSpPr/>
                <p:nvPr/>
              </p:nvGrpSpPr>
              <p:grpSpPr>
                <a:xfrm rot="5400000">
                  <a:off x="-267" y="473"/>
                  <a:ext cx="888" cy="48"/>
                  <a:chOff x="0" y="0"/>
                  <a:chExt cx="888" cy="48"/>
                </a:xfrm>
              </p:grpSpPr>
              <p:sp>
                <p:nvSpPr>
                  <p:cNvPr id="3161" name="Line 834"/>
                  <p:cNvSpPr/>
                  <p:nvPr/>
                </p:nvSpPr>
                <p:spPr>
                  <a:xfrm>
                    <a:off x="0" y="0"/>
                    <a:ext cx="0" cy="43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2" name="Line 835"/>
                  <p:cNvSpPr/>
                  <p:nvPr/>
                </p:nvSpPr>
                <p:spPr>
                  <a:xfrm>
                    <a:off x="1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3" name="Line 836"/>
                  <p:cNvSpPr/>
                  <p:nvPr/>
                </p:nvSpPr>
                <p:spPr>
                  <a:xfrm>
                    <a:off x="3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4" name="Line 837"/>
                  <p:cNvSpPr/>
                  <p:nvPr/>
                </p:nvSpPr>
                <p:spPr>
                  <a:xfrm>
                    <a:off x="4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5" name="Line 838"/>
                  <p:cNvSpPr/>
                  <p:nvPr/>
                </p:nvSpPr>
                <p:spPr>
                  <a:xfrm>
                    <a:off x="6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6" name="Line 839"/>
                  <p:cNvSpPr/>
                  <p:nvPr/>
                </p:nvSpPr>
                <p:spPr>
                  <a:xfrm>
                    <a:off x="82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7" name="Line 840"/>
                  <p:cNvSpPr/>
                  <p:nvPr/>
                </p:nvSpPr>
                <p:spPr>
                  <a:xfrm>
                    <a:off x="9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8" name="Line 841"/>
                  <p:cNvSpPr/>
                  <p:nvPr/>
                </p:nvSpPr>
                <p:spPr>
                  <a:xfrm>
                    <a:off x="11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9" name="Line 842"/>
                  <p:cNvSpPr/>
                  <p:nvPr/>
                </p:nvSpPr>
                <p:spPr>
                  <a:xfrm>
                    <a:off x="13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0" name="Line 843"/>
                  <p:cNvSpPr/>
                  <p:nvPr/>
                </p:nvSpPr>
                <p:spPr>
                  <a:xfrm>
                    <a:off x="14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1" name="Line 844"/>
                  <p:cNvSpPr/>
                  <p:nvPr/>
                </p:nvSpPr>
                <p:spPr>
                  <a:xfrm>
                    <a:off x="164" y="0"/>
                    <a:ext cx="0" cy="3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2" name="Line 845"/>
                  <p:cNvSpPr/>
                  <p:nvPr/>
                </p:nvSpPr>
                <p:spPr>
                  <a:xfrm>
                    <a:off x="18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3" name="Line 846"/>
                  <p:cNvSpPr/>
                  <p:nvPr/>
                </p:nvSpPr>
                <p:spPr>
                  <a:xfrm>
                    <a:off x="19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4" name="Line 847"/>
                  <p:cNvSpPr/>
                  <p:nvPr/>
                </p:nvSpPr>
                <p:spPr>
                  <a:xfrm>
                    <a:off x="21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5" name="Line 848"/>
                  <p:cNvSpPr/>
                  <p:nvPr/>
                </p:nvSpPr>
                <p:spPr>
                  <a:xfrm>
                    <a:off x="230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" name="Line 849"/>
                  <p:cNvSpPr/>
                  <p:nvPr/>
                </p:nvSpPr>
                <p:spPr>
                  <a:xfrm>
                    <a:off x="24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7" name="Line 850"/>
                  <p:cNvSpPr/>
                  <p:nvPr/>
                </p:nvSpPr>
                <p:spPr>
                  <a:xfrm>
                    <a:off x="26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8" name="Line 851"/>
                  <p:cNvSpPr/>
                  <p:nvPr/>
                </p:nvSpPr>
                <p:spPr>
                  <a:xfrm>
                    <a:off x="27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9" name="Line 852"/>
                  <p:cNvSpPr/>
                  <p:nvPr/>
                </p:nvSpPr>
                <p:spPr>
                  <a:xfrm>
                    <a:off x="29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0" name="Line 853"/>
                  <p:cNvSpPr/>
                  <p:nvPr/>
                </p:nvSpPr>
                <p:spPr>
                  <a:xfrm>
                    <a:off x="312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1" name="Line 854"/>
                  <p:cNvSpPr/>
                  <p:nvPr/>
                </p:nvSpPr>
                <p:spPr>
                  <a:xfrm>
                    <a:off x="32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2" name="Line 855"/>
                  <p:cNvSpPr/>
                  <p:nvPr/>
                </p:nvSpPr>
                <p:spPr>
                  <a:xfrm>
                    <a:off x="34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3" name="Line 856"/>
                  <p:cNvSpPr/>
                  <p:nvPr/>
                </p:nvSpPr>
                <p:spPr>
                  <a:xfrm>
                    <a:off x="36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4" name="Line 857"/>
                  <p:cNvSpPr/>
                  <p:nvPr/>
                </p:nvSpPr>
                <p:spPr>
                  <a:xfrm>
                    <a:off x="37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5" name="Line 858"/>
                  <p:cNvSpPr/>
                  <p:nvPr/>
                </p:nvSpPr>
                <p:spPr>
                  <a:xfrm>
                    <a:off x="394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6" name="Line 859"/>
                  <p:cNvSpPr/>
                  <p:nvPr/>
                </p:nvSpPr>
                <p:spPr>
                  <a:xfrm>
                    <a:off x="41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7" name="Line 860"/>
                  <p:cNvSpPr/>
                  <p:nvPr/>
                </p:nvSpPr>
                <p:spPr>
                  <a:xfrm>
                    <a:off x="42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8" name="Line 861"/>
                  <p:cNvSpPr/>
                  <p:nvPr/>
                </p:nvSpPr>
                <p:spPr>
                  <a:xfrm>
                    <a:off x="44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9" name="Line 862"/>
                  <p:cNvSpPr/>
                  <p:nvPr/>
                </p:nvSpPr>
                <p:spPr>
                  <a:xfrm>
                    <a:off x="46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0" name="Line 863"/>
                  <p:cNvSpPr/>
                  <p:nvPr/>
                </p:nvSpPr>
                <p:spPr>
                  <a:xfrm>
                    <a:off x="476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1" name="Line 864"/>
                  <p:cNvSpPr/>
                  <p:nvPr/>
                </p:nvSpPr>
                <p:spPr>
                  <a:xfrm>
                    <a:off x="49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2" name="Line 865"/>
                  <p:cNvSpPr/>
                  <p:nvPr/>
                </p:nvSpPr>
                <p:spPr>
                  <a:xfrm>
                    <a:off x="50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3" name="Line 866"/>
                  <p:cNvSpPr/>
                  <p:nvPr/>
                </p:nvSpPr>
                <p:spPr>
                  <a:xfrm>
                    <a:off x="52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4" name="Line 867"/>
                  <p:cNvSpPr/>
                  <p:nvPr/>
                </p:nvSpPr>
                <p:spPr>
                  <a:xfrm>
                    <a:off x="542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5" name="Line 868"/>
                  <p:cNvSpPr/>
                  <p:nvPr/>
                </p:nvSpPr>
                <p:spPr>
                  <a:xfrm>
                    <a:off x="55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6" name="Line 869"/>
                  <p:cNvSpPr/>
                  <p:nvPr/>
                </p:nvSpPr>
                <p:spPr>
                  <a:xfrm>
                    <a:off x="57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7" name="Line 870"/>
                  <p:cNvSpPr/>
                  <p:nvPr/>
                </p:nvSpPr>
                <p:spPr>
                  <a:xfrm>
                    <a:off x="59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8" name="Line 871"/>
                  <p:cNvSpPr/>
                  <p:nvPr/>
                </p:nvSpPr>
                <p:spPr>
                  <a:xfrm>
                    <a:off x="60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9" name="Line 872"/>
                  <p:cNvSpPr/>
                  <p:nvPr/>
                </p:nvSpPr>
                <p:spPr>
                  <a:xfrm>
                    <a:off x="624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0" name="Line 873"/>
                  <p:cNvSpPr/>
                  <p:nvPr/>
                </p:nvSpPr>
                <p:spPr>
                  <a:xfrm>
                    <a:off x="64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1" name="Line 874"/>
                  <p:cNvSpPr/>
                  <p:nvPr/>
                </p:nvSpPr>
                <p:spPr>
                  <a:xfrm>
                    <a:off x="65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2" name="Line 875"/>
                  <p:cNvSpPr/>
                  <p:nvPr/>
                </p:nvSpPr>
                <p:spPr>
                  <a:xfrm>
                    <a:off x="67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3" name="Line 876"/>
                  <p:cNvSpPr/>
                  <p:nvPr/>
                </p:nvSpPr>
                <p:spPr>
                  <a:xfrm>
                    <a:off x="69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4" name="Line 877"/>
                  <p:cNvSpPr/>
                  <p:nvPr/>
                </p:nvSpPr>
                <p:spPr>
                  <a:xfrm>
                    <a:off x="706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5" name="Line 878"/>
                  <p:cNvSpPr/>
                  <p:nvPr/>
                </p:nvSpPr>
                <p:spPr>
                  <a:xfrm>
                    <a:off x="722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6" name="Line 879"/>
                  <p:cNvSpPr/>
                  <p:nvPr/>
                </p:nvSpPr>
                <p:spPr>
                  <a:xfrm>
                    <a:off x="73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7" name="Line 880"/>
                  <p:cNvSpPr/>
                  <p:nvPr/>
                </p:nvSpPr>
                <p:spPr>
                  <a:xfrm>
                    <a:off x="75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8" name="Line 881"/>
                  <p:cNvSpPr/>
                  <p:nvPr/>
                </p:nvSpPr>
                <p:spPr>
                  <a:xfrm>
                    <a:off x="772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9" name="Line 882"/>
                  <p:cNvSpPr/>
                  <p:nvPr/>
                </p:nvSpPr>
                <p:spPr>
                  <a:xfrm>
                    <a:off x="788" y="0"/>
                    <a:ext cx="0" cy="3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0" name="Line 883"/>
                  <p:cNvSpPr/>
                  <p:nvPr/>
                </p:nvSpPr>
                <p:spPr>
                  <a:xfrm>
                    <a:off x="80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1" name="Line 884"/>
                  <p:cNvSpPr/>
                  <p:nvPr/>
                </p:nvSpPr>
                <p:spPr>
                  <a:xfrm>
                    <a:off x="82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2" name="Line 885"/>
                  <p:cNvSpPr/>
                  <p:nvPr/>
                </p:nvSpPr>
                <p:spPr>
                  <a:xfrm>
                    <a:off x="83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3" name="Line 886"/>
                  <p:cNvSpPr/>
                  <p:nvPr/>
                </p:nvSpPr>
                <p:spPr>
                  <a:xfrm>
                    <a:off x="854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4" name="Line 887"/>
                  <p:cNvSpPr/>
                  <p:nvPr/>
                </p:nvSpPr>
                <p:spPr>
                  <a:xfrm>
                    <a:off x="87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5" name="Line 888"/>
                  <p:cNvSpPr/>
                  <p:nvPr/>
                </p:nvSpPr>
                <p:spPr>
                  <a:xfrm>
                    <a:off x="887" y="0"/>
                    <a:ext cx="1" cy="0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101" name="Group 889"/>
              <p:cNvGrpSpPr/>
              <p:nvPr/>
            </p:nvGrpSpPr>
            <p:grpSpPr>
              <a:xfrm>
                <a:off x="400" y="165"/>
                <a:ext cx="946" cy="164"/>
                <a:chOff x="-6" y="0"/>
                <a:chExt cx="946" cy="164"/>
              </a:xfrm>
            </p:grpSpPr>
            <p:sp>
              <p:nvSpPr>
                <p:cNvPr id="3102" name="Rectangle 890" descr="PE03255_"/>
                <p:cNvSpPr/>
                <p:nvPr/>
              </p:nvSpPr>
              <p:spPr>
                <a:xfrm>
                  <a:off x="-6" y="9"/>
                  <a:ext cx="924" cy="15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buFont typeface="Arial" panose="020B0604020202020204" pitchFamily="34" charset="0"/>
                    <a:buNone/>
                  </a:pPr>
                  <a:r>
                    <a:rPr lang="en-US" altLang="zh-CN" sz="10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0     1      2     3      4      5</a:t>
                  </a:r>
                </a:p>
              </p:txBody>
            </p:sp>
            <p:grpSp>
              <p:nvGrpSpPr>
                <p:cNvPr id="3103" name="Group 891"/>
                <p:cNvGrpSpPr/>
                <p:nvPr/>
              </p:nvGrpSpPr>
              <p:grpSpPr>
                <a:xfrm>
                  <a:off x="52" y="0"/>
                  <a:ext cx="888" cy="48"/>
                  <a:chOff x="0" y="0"/>
                  <a:chExt cx="888" cy="48"/>
                </a:xfrm>
              </p:grpSpPr>
              <p:sp>
                <p:nvSpPr>
                  <p:cNvPr id="3104" name="Line 892"/>
                  <p:cNvSpPr/>
                  <p:nvPr/>
                </p:nvSpPr>
                <p:spPr>
                  <a:xfrm>
                    <a:off x="0" y="0"/>
                    <a:ext cx="0" cy="43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5" name="Line 893"/>
                  <p:cNvSpPr/>
                  <p:nvPr/>
                </p:nvSpPr>
                <p:spPr>
                  <a:xfrm>
                    <a:off x="1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6" name="Line 894"/>
                  <p:cNvSpPr/>
                  <p:nvPr/>
                </p:nvSpPr>
                <p:spPr>
                  <a:xfrm>
                    <a:off x="3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7" name="Line 895"/>
                  <p:cNvSpPr/>
                  <p:nvPr/>
                </p:nvSpPr>
                <p:spPr>
                  <a:xfrm>
                    <a:off x="4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8" name="Line 896"/>
                  <p:cNvSpPr/>
                  <p:nvPr/>
                </p:nvSpPr>
                <p:spPr>
                  <a:xfrm>
                    <a:off x="6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9" name="Line 897"/>
                  <p:cNvSpPr/>
                  <p:nvPr/>
                </p:nvSpPr>
                <p:spPr>
                  <a:xfrm>
                    <a:off x="82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0" name="Line 898"/>
                  <p:cNvSpPr/>
                  <p:nvPr/>
                </p:nvSpPr>
                <p:spPr>
                  <a:xfrm>
                    <a:off x="9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1" name="Line 899"/>
                  <p:cNvSpPr/>
                  <p:nvPr/>
                </p:nvSpPr>
                <p:spPr>
                  <a:xfrm>
                    <a:off x="11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2" name="Line 900"/>
                  <p:cNvSpPr/>
                  <p:nvPr/>
                </p:nvSpPr>
                <p:spPr>
                  <a:xfrm>
                    <a:off x="13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3" name="Line 901"/>
                  <p:cNvSpPr/>
                  <p:nvPr/>
                </p:nvSpPr>
                <p:spPr>
                  <a:xfrm>
                    <a:off x="14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4" name="Line 902"/>
                  <p:cNvSpPr/>
                  <p:nvPr/>
                </p:nvSpPr>
                <p:spPr>
                  <a:xfrm>
                    <a:off x="164" y="0"/>
                    <a:ext cx="0" cy="3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5" name="Line 903"/>
                  <p:cNvSpPr/>
                  <p:nvPr/>
                </p:nvSpPr>
                <p:spPr>
                  <a:xfrm>
                    <a:off x="18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6" name="Line 904"/>
                  <p:cNvSpPr/>
                  <p:nvPr/>
                </p:nvSpPr>
                <p:spPr>
                  <a:xfrm>
                    <a:off x="19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7" name="Line 905"/>
                  <p:cNvSpPr/>
                  <p:nvPr/>
                </p:nvSpPr>
                <p:spPr>
                  <a:xfrm>
                    <a:off x="21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8" name="Line 906"/>
                  <p:cNvSpPr/>
                  <p:nvPr/>
                </p:nvSpPr>
                <p:spPr>
                  <a:xfrm>
                    <a:off x="230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9" name="Line 907"/>
                  <p:cNvSpPr/>
                  <p:nvPr/>
                </p:nvSpPr>
                <p:spPr>
                  <a:xfrm>
                    <a:off x="24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0" name="Line 908"/>
                  <p:cNvSpPr/>
                  <p:nvPr/>
                </p:nvSpPr>
                <p:spPr>
                  <a:xfrm>
                    <a:off x="26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1" name="Line 909"/>
                  <p:cNvSpPr/>
                  <p:nvPr/>
                </p:nvSpPr>
                <p:spPr>
                  <a:xfrm>
                    <a:off x="27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2" name="Line 910"/>
                  <p:cNvSpPr/>
                  <p:nvPr/>
                </p:nvSpPr>
                <p:spPr>
                  <a:xfrm>
                    <a:off x="296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" name="Line 911"/>
                  <p:cNvSpPr/>
                  <p:nvPr/>
                </p:nvSpPr>
                <p:spPr>
                  <a:xfrm>
                    <a:off x="312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" name="Line 912"/>
                  <p:cNvSpPr/>
                  <p:nvPr/>
                </p:nvSpPr>
                <p:spPr>
                  <a:xfrm>
                    <a:off x="32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5" name="Line 913"/>
                  <p:cNvSpPr/>
                  <p:nvPr/>
                </p:nvSpPr>
                <p:spPr>
                  <a:xfrm>
                    <a:off x="34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6" name="Line 914"/>
                  <p:cNvSpPr/>
                  <p:nvPr/>
                </p:nvSpPr>
                <p:spPr>
                  <a:xfrm>
                    <a:off x="36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7" name="Line 915"/>
                  <p:cNvSpPr/>
                  <p:nvPr/>
                </p:nvSpPr>
                <p:spPr>
                  <a:xfrm>
                    <a:off x="37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8" name="Line 916"/>
                  <p:cNvSpPr/>
                  <p:nvPr/>
                </p:nvSpPr>
                <p:spPr>
                  <a:xfrm>
                    <a:off x="394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9" name="Line 917"/>
                  <p:cNvSpPr/>
                  <p:nvPr/>
                </p:nvSpPr>
                <p:spPr>
                  <a:xfrm>
                    <a:off x="41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0" name="Line 918"/>
                  <p:cNvSpPr/>
                  <p:nvPr/>
                </p:nvSpPr>
                <p:spPr>
                  <a:xfrm>
                    <a:off x="42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1" name="Line 919"/>
                  <p:cNvSpPr/>
                  <p:nvPr/>
                </p:nvSpPr>
                <p:spPr>
                  <a:xfrm>
                    <a:off x="44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2" name="Line 920"/>
                  <p:cNvSpPr/>
                  <p:nvPr/>
                </p:nvSpPr>
                <p:spPr>
                  <a:xfrm>
                    <a:off x="46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3" name="Line 921"/>
                  <p:cNvSpPr/>
                  <p:nvPr/>
                </p:nvSpPr>
                <p:spPr>
                  <a:xfrm>
                    <a:off x="476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4" name="Line 922"/>
                  <p:cNvSpPr/>
                  <p:nvPr/>
                </p:nvSpPr>
                <p:spPr>
                  <a:xfrm>
                    <a:off x="49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5" name="Line 923"/>
                  <p:cNvSpPr/>
                  <p:nvPr/>
                </p:nvSpPr>
                <p:spPr>
                  <a:xfrm>
                    <a:off x="50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6" name="Line 924"/>
                  <p:cNvSpPr/>
                  <p:nvPr/>
                </p:nvSpPr>
                <p:spPr>
                  <a:xfrm>
                    <a:off x="52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7" name="Line 925"/>
                  <p:cNvSpPr/>
                  <p:nvPr/>
                </p:nvSpPr>
                <p:spPr>
                  <a:xfrm>
                    <a:off x="542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8" name="Line 926"/>
                  <p:cNvSpPr/>
                  <p:nvPr/>
                </p:nvSpPr>
                <p:spPr>
                  <a:xfrm>
                    <a:off x="55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9" name="Line 927"/>
                  <p:cNvSpPr/>
                  <p:nvPr/>
                </p:nvSpPr>
                <p:spPr>
                  <a:xfrm>
                    <a:off x="57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0" name="Line 928"/>
                  <p:cNvSpPr/>
                  <p:nvPr/>
                </p:nvSpPr>
                <p:spPr>
                  <a:xfrm>
                    <a:off x="59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1" name="Line 929"/>
                  <p:cNvSpPr/>
                  <p:nvPr/>
                </p:nvSpPr>
                <p:spPr>
                  <a:xfrm>
                    <a:off x="608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2" name="Line 930"/>
                  <p:cNvSpPr/>
                  <p:nvPr/>
                </p:nvSpPr>
                <p:spPr>
                  <a:xfrm>
                    <a:off x="624" y="0"/>
                    <a:ext cx="0" cy="48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3" name="Line 931"/>
                  <p:cNvSpPr/>
                  <p:nvPr/>
                </p:nvSpPr>
                <p:spPr>
                  <a:xfrm>
                    <a:off x="64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4" name="Line 932"/>
                  <p:cNvSpPr/>
                  <p:nvPr/>
                </p:nvSpPr>
                <p:spPr>
                  <a:xfrm>
                    <a:off x="65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5" name="Line 933"/>
                  <p:cNvSpPr/>
                  <p:nvPr/>
                </p:nvSpPr>
                <p:spPr>
                  <a:xfrm>
                    <a:off x="673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6" name="Line 934"/>
                  <p:cNvSpPr/>
                  <p:nvPr/>
                </p:nvSpPr>
                <p:spPr>
                  <a:xfrm>
                    <a:off x="69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7" name="Line 935"/>
                  <p:cNvSpPr/>
                  <p:nvPr/>
                </p:nvSpPr>
                <p:spPr>
                  <a:xfrm>
                    <a:off x="706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8" name="Line 936"/>
                  <p:cNvSpPr/>
                  <p:nvPr/>
                </p:nvSpPr>
                <p:spPr>
                  <a:xfrm>
                    <a:off x="722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9" name="Line 937"/>
                  <p:cNvSpPr/>
                  <p:nvPr/>
                </p:nvSpPr>
                <p:spPr>
                  <a:xfrm>
                    <a:off x="739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0" name="Line 938"/>
                  <p:cNvSpPr/>
                  <p:nvPr/>
                </p:nvSpPr>
                <p:spPr>
                  <a:xfrm>
                    <a:off x="75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1" name="Line 939"/>
                  <p:cNvSpPr/>
                  <p:nvPr/>
                </p:nvSpPr>
                <p:spPr>
                  <a:xfrm>
                    <a:off x="772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2" name="Line 940"/>
                  <p:cNvSpPr/>
                  <p:nvPr/>
                </p:nvSpPr>
                <p:spPr>
                  <a:xfrm>
                    <a:off x="788" y="0"/>
                    <a:ext cx="0" cy="3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3" name="Line 941"/>
                  <p:cNvSpPr/>
                  <p:nvPr/>
                </p:nvSpPr>
                <p:spPr>
                  <a:xfrm>
                    <a:off x="805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4" name="Line 942"/>
                  <p:cNvSpPr/>
                  <p:nvPr/>
                </p:nvSpPr>
                <p:spPr>
                  <a:xfrm>
                    <a:off x="821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5" name="Line 943"/>
                  <p:cNvSpPr/>
                  <p:nvPr/>
                </p:nvSpPr>
                <p:spPr>
                  <a:xfrm>
                    <a:off x="837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6" name="Line 944"/>
                  <p:cNvSpPr/>
                  <p:nvPr/>
                </p:nvSpPr>
                <p:spPr>
                  <a:xfrm>
                    <a:off x="854" y="0"/>
                    <a:ext cx="0" cy="35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7" name="Line 945"/>
                  <p:cNvSpPr/>
                  <p:nvPr/>
                </p:nvSpPr>
                <p:spPr>
                  <a:xfrm>
                    <a:off x="870" y="0"/>
                    <a:ext cx="0" cy="2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8" name="Line 946"/>
                  <p:cNvSpPr/>
                  <p:nvPr/>
                </p:nvSpPr>
                <p:spPr>
                  <a:xfrm>
                    <a:off x="887" y="0"/>
                    <a:ext cx="1" cy="0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5051" name="Oval 955"/>
          <p:cNvSpPr>
            <a:spLocks noChangeAspect="1"/>
          </p:cNvSpPr>
          <p:nvPr/>
        </p:nvSpPr>
        <p:spPr>
          <a:xfrm>
            <a:off x="3992245" y="2593341"/>
            <a:ext cx="107950" cy="107950"/>
          </a:xfrm>
          <a:prstGeom prst="ellipse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zh-CN" sz="2400" dirty="0">
              <a:latin typeface="Arial" panose="020B0604020202020204" pitchFamily="34" charset="0"/>
            </a:endParaRPr>
          </a:p>
        </p:txBody>
      </p:sp>
      <p:sp>
        <p:nvSpPr>
          <p:cNvPr id="5053" name="Line 957"/>
          <p:cNvSpPr/>
          <p:nvPr/>
        </p:nvSpPr>
        <p:spPr>
          <a:xfrm>
            <a:off x="7432040" y="730885"/>
            <a:ext cx="0" cy="2209800"/>
          </a:xfrm>
          <a:prstGeom prst="line">
            <a:avLst/>
          </a:prstGeom>
          <a:ln w="38100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06" name="Group 947"/>
          <p:cNvGrpSpPr/>
          <p:nvPr/>
        </p:nvGrpSpPr>
        <p:grpSpPr>
          <a:xfrm>
            <a:off x="932896" y="822814"/>
            <a:ext cx="6288771" cy="3768537"/>
            <a:chOff x="337" y="-1212"/>
            <a:chExt cx="5388" cy="3669"/>
          </a:xfrm>
        </p:grpSpPr>
        <p:grpSp>
          <p:nvGrpSpPr>
            <p:cNvPr id="3088" name="Group 948"/>
            <p:cNvGrpSpPr/>
            <p:nvPr/>
          </p:nvGrpSpPr>
          <p:grpSpPr>
            <a:xfrm>
              <a:off x="337" y="-1212"/>
              <a:ext cx="5388" cy="1222"/>
              <a:chOff x="337" y="-1212"/>
              <a:chExt cx="5388" cy="1222"/>
            </a:xfrm>
          </p:grpSpPr>
          <p:pic>
            <p:nvPicPr>
              <p:cNvPr id="3093" name="Picture 949" descr="xwsan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7" y="-1212"/>
                <a:ext cx="1440" cy="5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5046" name="Rectangle 950" descr="底色1"/>
              <p:cNvSpPr>
                <a:spLocks noChangeArrowheads="1"/>
              </p:cNvSpPr>
              <p:nvPr/>
            </p:nvSpPr>
            <p:spPr bwMode="auto">
              <a:xfrm>
                <a:off x="792" y="-484"/>
                <a:ext cx="4933" cy="49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sz="1800" i="0" u="none" strike="noStrike" kern="1200" cap="none" spc="0" normalizeH="0" baseline="0" noProof="0" dirty="0">
                    <a:ln>
                      <a:noFill/>
                    </a:ln>
                    <a:uLnTx/>
                    <a:uFillTx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过三角形的一个顶点，你能画出它的对边的垂线吗</a:t>
                </a:r>
                <a:r>
                  <a:rPr kumimoji="0" lang="zh-CN" altLang="zh-CN" sz="1800" i="0" u="none" strike="noStrike" kern="1200" cap="none" spc="0" normalizeH="0" baseline="0" noProof="0" dirty="0">
                    <a:ln>
                      <a:noFill/>
                    </a:ln>
                    <a:uLnTx/>
                    <a:uFillTx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?</a:t>
                </a:r>
              </a:p>
            </p:txBody>
          </p:sp>
        </p:grpSp>
        <p:sp>
          <p:nvSpPr>
            <p:cNvPr id="3089" name="未知" descr="底色1"/>
            <p:cNvSpPr/>
            <p:nvPr/>
          </p:nvSpPr>
          <p:spPr>
            <a:xfrm>
              <a:off x="1392" y="1152"/>
              <a:ext cx="2112" cy="1056"/>
            </a:xfrm>
            <a:custGeom>
              <a:avLst/>
              <a:gdLst>
                <a:gd name="txL" fmla="*/ 0 w 2112"/>
                <a:gd name="txT" fmla="*/ 0 h 1056"/>
                <a:gd name="txR" fmla="*/ 2112 w 2112"/>
                <a:gd name="txB" fmla="*/ 1056 h 1056"/>
              </a:gdLst>
              <a:ahLst/>
              <a:cxnLst>
                <a:cxn ang="0">
                  <a:pos x="0" y="1056"/>
                </a:cxn>
                <a:cxn ang="0">
                  <a:pos x="2112" y="1056"/>
                </a:cxn>
                <a:cxn ang="0">
                  <a:pos x="1344" y="0"/>
                </a:cxn>
                <a:cxn ang="0">
                  <a:pos x="0" y="1056"/>
                </a:cxn>
              </a:cxnLst>
              <a:rect l="txL" t="txT" r="txR" b="txB"/>
              <a:pathLst>
                <a:path w="2112" h="1056">
                  <a:moveTo>
                    <a:pt x="0" y="1056"/>
                  </a:moveTo>
                  <a:lnTo>
                    <a:pt x="2112" y="1056"/>
                  </a:lnTo>
                  <a:lnTo>
                    <a:pt x="1344" y="0"/>
                  </a:lnTo>
                  <a:lnTo>
                    <a:pt x="0" y="1056"/>
                  </a:lnTo>
                  <a:close/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090" name="Rectangle 952" descr="底色1"/>
            <p:cNvSpPr/>
            <p:nvPr/>
          </p:nvSpPr>
          <p:spPr>
            <a:xfrm>
              <a:off x="1144" y="2067"/>
              <a:ext cx="278" cy="3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2000" i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091" name="Rectangle 953" descr="底色1"/>
            <p:cNvSpPr/>
            <p:nvPr/>
          </p:nvSpPr>
          <p:spPr>
            <a:xfrm>
              <a:off x="2585" y="870"/>
              <a:ext cx="278" cy="3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2000" i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92" name="Rectangle 954" descr="底色1"/>
            <p:cNvSpPr/>
            <p:nvPr/>
          </p:nvSpPr>
          <p:spPr>
            <a:xfrm>
              <a:off x="3457" y="2025"/>
              <a:ext cx="278" cy="3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2000" i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5052" name="Line 956"/>
          <p:cNvSpPr/>
          <p:nvPr/>
        </p:nvSpPr>
        <p:spPr>
          <a:xfrm flipV="1">
            <a:off x="2165985" y="4337686"/>
            <a:ext cx="2433320" cy="21590"/>
          </a:xfrm>
          <a:prstGeom prst="line">
            <a:avLst/>
          </a:prstGeom>
          <a:ln w="38100" cap="flat" cmpd="sng">
            <a:solidFill>
              <a:srgbClr val="FF3399"/>
            </a:solidFill>
            <a:prstDash val="solid"/>
            <a:headEnd type="none" w="med" len="med"/>
            <a:tailEnd type="none" w="med" len="med"/>
          </a:ln>
          <a:effectLst>
            <a:outerShdw dist="35921" dir="2699999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标题 5"/>
          <p:cNvSpPr txBox="1"/>
          <p:nvPr/>
        </p:nvSpPr>
        <p:spPr>
          <a:xfrm>
            <a:off x="2081697" y="761382"/>
            <a:ext cx="3400420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探究点一：三角形的高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Oval 3"/>
          <p:cNvSpPr>
            <a:spLocks noChangeAspect="1"/>
          </p:cNvSpPr>
          <p:nvPr/>
        </p:nvSpPr>
        <p:spPr>
          <a:xfrm>
            <a:off x="7162800" y="1204914"/>
            <a:ext cx="107950" cy="107950"/>
          </a:xfrm>
          <a:prstGeom prst="ellipse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4100" name="Rectangle 4" descr="底色1"/>
          <p:cNvSpPr/>
          <p:nvPr/>
        </p:nvSpPr>
        <p:spPr>
          <a:xfrm>
            <a:off x="7283974" y="838200"/>
            <a:ext cx="351378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b="1" i="1" dirty="0">
                <a:solidFill>
                  <a:srgbClr val="000066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5125" name="Rectangle 5" descr="底色1"/>
          <p:cNvSpPr>
            <a:spLocks noChangeArrowheads="1"/>
          </p:cNvSpPr>
          <p:nvPr/>
        </p:nvSpPr>
        <p:spPr bwMode="auto">
          <a:xfrm>
            <a:off x="872983" y="1332865"/>
            <a:ext cx="226215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从三角形的一个顶点</a:t>
            </a:r>
          </a:p>
        </p:txBody>
      </p:sp>
      <p:sp>
        <p:nvSpPr>
          <p:cNvPr id="4102" name="Rectangle 6" descr="底色1"/>
          <p:cNvSpPr/>
          <p:nvPr/>
        </p:nvSpPr>
        <p:spPr>
          <a:xfrm>
            <a:off x="5944235" y="2100898"/>
            <a:ext cx="5334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b="1" i="1" dirty="0">
                <a:solidFill>
                  <a:srgbClr val="000066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4103" name="Rectangle 7" descr="底色1"/>
          <p:cNvSpPr/>
          <p:nvPr/>
        </p:nvSpPr>
        <p:spPr>
          <a:xfrm>
            <a:off x="8086725" y="2096770"/>
            <a:ext cx="5334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b="1" i="1" dirty="0">
                <a:solidFill>
                  <a:srgbClr val="000066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5128" name="Rectangle 8" descr="底色1"/>
          <p:cNvSpPr>
            <a:spLocks noChangeArrowheads="1"/>
          </p:cNvSpPr>
          <p:nvPr/>
        </p:nvSpPr>
        <p:spPr bwMode="auto">
          <a:xfrm>
            <a:off x="2950028" y="1331913"/>
            <a:ext cx="133882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向它的对边</a:t>
            </a:r>
          </a:p>
        </p:txBody>
      </p:sp>
      <p:sp>
        <p:nvSpPr>
          <p:cNvPr id="4105" name="未知" descr="底色1"/>
          <p:cNvSpPr/>
          <p:nvPr/>
        </p:nvSpPr>
        <p:spPr>
          <a:xfrm>
            <a:off x="5029200" y="1281113"/>
            <a:ext cx="3429000" cy="1676400"/>
          </a:xfrm>
          <a:custGeom>
            <a:avLst/>
            <a:gdLst>
              <a:gd name="txL" fmla="*/ 0 w 2160"/>
              <a:gd name="txT" fmla="*/ 0 h 1056"/>
              <a:gd name="txR" fmla="*/ 2160 w 2160"/>
              <a:gd name="txB" fmla="*/ 1056 h 1056"/>
            </a:gdLst>
            <a:ahLst/>
            <a:cxnLst>
              <a:cxn ang="0">
                <a:pos x="0" y="1676400"/>
              </a:cxn>
              <a:cxn ang="0">
                <a:pos x="3429000" y="1676400"/>
              </a:cxn>
              <a:cxn ang="0">
                <a:pos x="2209800" y="0"/>
              </a:cxn>
              <a:cxn ang="0">
                <a:pos x="0" y="1676400"/>
              </a:cxn>
            </a:cxnLst>
            <a:rect l="txL" t="txT" r="txR" b="txB"/>
            <a:pathLst>
              <a:path w="2160" h="1056">
                <a:moveTo>
                  <a:pt x="0" y="1056"/>
                </a:moveTo>
                <a:lnTo>
                  <a:pt x="2160" y="1056"/>
                </a:lnTo>
                <a:lnTo>
                  <a:pt x="1392" y="0"/>
                </a:lnTo>
                <a:lnTo>
                  <a:pt x="0" y="1056"/>
                </a:lnTo>
                <a:close/>
              </a:path>
            </a:pathLst>
          </a:custGeom>
          <a:noFill/>
          <a:ln w="3810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0" name="Line 10"/>
          <p:cNvSpPr/>
          <p:nvPr/>
        </p:nvSpPr>
        <p:spPr>
          <a:xfrm>
            <a:off x="6247769" y="2100582"/>
            <a:ext cx="2210435" cy="635"/>
          </a:xfrm>
          <a:prstGeom prst="line">
            <a:avLst/>
          </a:prstGeom>
          <a:ln w="38100" cap="flat" cmpd="sng">
            <a:solidFill>
              <a:srgbClr val="FF3399"/>
            </a:solidFill>
            <a:prstDash val="solid"/>
            <a:headEnd type="none" w="med" len="med"/>
            <a:tailEnd type="none" w="med" len="med"/>
          </a:ln>
          <a:effectLst>
            <a:outerShdw dist="35921" dir="2699999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5131" name="Rectangle 11" descr="底色1"/>
          <p:cNvSpPr>
            <a:spLocks noChangeArrowheads="1"/>
          </p:cNvSpPr>
          <p:nvPr/>
        </p:nvSpPr>
        <p:spPr bwMode="auto">
          <a:xfrm>
            <a:off x="4132137" y="1331913"/>
            <a:ext cx="203132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所在直线作垂线，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7216775" y="927737"/>
            <a:ext cx="152400" cy="1541145"/>
            <a:chOff x="0" y="0"/>
            <a:chExt cx="96" cy="1392"/>
          </a:xfrm>
        </p:grpSpPr>
        <p:sp>
          <p:nvSpPr>
            <p:cNvPr id="4143" name="Line 13"/>
            <p:cNvSpPr/>
            <p:nvPr/>
          </p:nvSpPr>
          <p:spPr>
            <a:xfrm>
              <a:off x="0" y="0"/>
              <a:ext cx="0" cy="1392"/>
            </a:xfrm>
            <a:prstGeom prst="line">
              <a:avLst/>
            </a:prstGeom>
            <a:ln w="38100" cap="flat" cmpd="sng">
              <a:solidFill>
                <a:srgbClr val="00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4" name="未知" descr="底色1"/>
            <p:cNvSpPr/>
            <p:nvPr/>
          </p:nvSpPr>
          <p:spPr>
            <a:xfrm>
              <a:off x="0" y="960"/>
              <a:ext cx="96" cy="96"/>
            </a:xfrm>
            <a:custGeom>
              <a:avLst/>
              <a:gdLst>
                <a:gd name="txL" fmla="*/ 0 w 96"/>
                <a:gd name="txT" fmla="*/ 0 h 96"/>
                <a:gd name="txR" fmla="*/ 96 w 96"/>
                <a:gd name="txB" fmla="*/ 96 h 96"/>
              </a:gdLst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96" y="96"/>
                </a:cxn>
              </a:cxnLst>
              <a:rect l="txL" t="txT" r="txR" b="txB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96" y="96"/>
                  </a:lnTo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35" name="Rectangle 15" descr="底色1"/>
          <p:cNvSpPr>
            <a:spLocks noChangeArrowheads="1"/>
          </p:cNvSpPr>
          <p:nvPr/>
        </p:nvSpPr>
        <p:spPr bwMode="auto">
          <a:xfrm>
            <a:off x="871228" y="1836541"/>
            <a:ext cx="6463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</a:t>
            </a:r>
          </a:p>
        </p:txBody>
      </p:sp>
      <p:sp>
        <p:nvSpPr>
          <p:cNvPr id="5136" name="Oval 16"/>
          <p:cNvSpPr>
            <a:spLocks noChangeAspect="1"/>
          </p:cNvSpPr>
          <p:nvPr/>
        </p:nvSpPr>
        <p:spPr>
          <a:xfrm>
            <a:off x="7289800" y="1331913"/>
            <a:ext cx="107950" cy="107950"/>
          </a:xfrm>
          <a:prstGeom prst="ellipse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5137" name="Rectangle 17" descr="底色1"/>
          <p:cNvSpPr>
            <a:spLocks noChangeArrowheads="1"/>
          </p:cNvSpPr>
          <p:nvPr/>
        </p:nvSpPr>
        <p:spPr bwMode="auto">
          <a:xfrm>
            <a:off x="1344388" y="1843410"/>
            <a:ext cx="87716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和垂足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7162800" y="2925763"/>
            <a:ext cx="685800" cy="415926"/>
            <a:chOff x="0" y="0"/>
            <a:chExt cx="432" cy="262"/>
          </a:xfrm>
        </p:grpSpPr>
        <p:sp>
          <p:nvSpPr>
            <p:cNvPr id="4141" name="Oval 19"/>
            <p:cNvSpPr>
              <a:spLocks noChangeAspect="1"/>
            </p:cNvSpPr>
            <p:nvPr/>
          </p:nvSpPr>
          <p:spPr>
            <a:xfrm>
              <a:off x="0" y="0"/>
              <a:ext cx="68" cy="68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endParaRPr lang="zh-CN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4142" name="Rectangle 20" descr="底色1"/>
            <p:cNvSpPr/>
            <p:nvPr/>
          </p:nvSpPr>
          <p:spPr>
            <a:xfrm>
              <a:off x="5" y="29"/>
              <a:ext cx="427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b="1" i="1" dirty="0">
                  <a:solidFill>
                    <a:srgbClr val="000066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D</a:t>
              </a:r>
            </a:p>
          </p:txBody>
        </p:sp>
      </p:grpSp>
      <p:sp>
        <p:nvSpPr>
          <p:cNvPr id="5141" name="Rectangle 21" descr="底色1"/>
          <p:cNvSpPr>
            <a:spLocks noChangeArrowheads="1"/>
          </p:cNvSpPr>
          <p:nvPr/>
        </p:nvSpPr>
        <p:spPr bwMode="auto">
          <a:xfrm>
            <a:off x="2043723" y="1836109"/>
            <a:ext cx="133882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之间的线段</a:t>
            </a:r>
          </a:p>
        </p:txBody>
      </p:sp>
      <p:sp>
        <p:nvSpPr>
          <p:cNvPr id="5142" name="Line 22"/>
          <p:cNvSpPr/>
          <p:nvPr/>
        </p:nvSpPr>
        <p:spPr>
          <a:xfrm>
            <a:off x="7216775" y="1446213"/>
            <a:ext cx="0" cy="1676400"/>
          </a:xfrm>
          <a:prstGeom prst="line">
            <a:avLst/>
          </a:prstGeom>
          <a:ln w="57150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43" name="Rectangle 23" descr="底色1"/>
          <p:cNvSpPr>
            <a:spLocks noChangeArrowheads="1"/>
          </p:cNvSpPr>
          <p:nvPr/>
        </p:nvSpPr>
        <p:spPr bwMode="auto">
          <a:xfrm>
            <a:off x="3182021" y="1843410"/>
            <a:ext cx="226215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叫做</a:t>
            </a: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三角形的高线</a:t>
            </a: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</p:txBody>
      </p:sp>
      <p:sp>
        <p:nvSpPr>
          <p:cNvPr id="5144" name="Rectangle 24" descr="底色1"/>
          <p:cNvSpPr>
            <a:spLocks noChangeArrowheads="1"/>
          </p:cNvSpPr>
          <p:nvPr/>
        </p:nvSpPr>
        <p:spPr bwMode="auto">
          <a:xfrm>
            <a:off x="853868" y="2291483"/>
            <a:ext cx="185820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简称</a:t>
            </a: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三角形的高.</a:t>
            </a:r>
          </a:p>
        </p:txBody>
      </p:sp>
      <p:sp>
        <p:nvSpPr>
          <p:cNvPr id="5146" name="Rectangle 26" descr="底色1"/>
          <p:cNvSpPr>
            <a:spLocks noChangeArrowheads="1"/>
          </p:cNvSpPr>
          <p:nvPr/>
        </p:nvSpPr>
        <p:spPr bwMode="auto">
          <a:xfrm>
            <a:off x="825950" y="2753207"/>
            <a:ext cx="31277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kumimoji="0" lang="en-US" altLang="zh-CN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</a:t>
            </a:r>
            <a:r>
              <a:rPr kumimoji="0" lang="en-US" altLang="zh-CN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kumimoji="0" lang="zh-CN" altLang="en-US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kumimoji="0" lang="en-US" altLang="zh-CN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kumimoji="0" lang="zh-CN" altLang="en-US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</a:t>
            </a:r>
            <a:r>
              <a:rPr kumimoji="0" lang="en-US" altLang="zh-CN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59" name="未知" descr="底色1"/>
          <p:cNvSpPr/>
          <p:nvPr/>
        </p:nvSpPr>
        <p:spPr>
          <a:xfrm>
            <a:off x="6324600" y="6248400"/>
            <a:ext cx="152400" cy="152400"/>
          </a:xfrm>
          <a:custGeom>
            <a:avLst/>
            <a:gdLst>
              <a:gd name="txL" fmla="*/ 0 w 96"/>
              <a:gd name="txT" fmla="*/ 0 h 96"/>
              <a:gd name="txR" fmla="*/ 96 w 96"/>
              <a:gd name="txB" fmla="*/ 96 h 96"/>
            </a:gdLst>
            <a:ahLst/>
            <a:cxnLst>
              <a:cxn ang="0">
                <a:pos x="0" y="0"/>
              </a:cxn>
              <a:cxn ang="0">
                <a:pos x="152400" y="0"/>
              </a:cxn>
              <a:cxn ang="0">
                <a:pos x="152400" y="152400"/>
              </a:cxn>
            </a:cxnLst>
            <a:rect l="txL" t="txT" r="txR" b="txB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38100"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8" grpId="0" build="p"/>
      <p:bldP spid="5131" grpId="0" build="p"/>
      <p:bldP spid="5135" grpId="0" build="p"/>
      <p:bldP spid="5136" grpId="0"/>
      <p:bldP spid="5137" grpId="0" build="p"/>
      <p:bldP spid="5141" grpId="0" build="p"/>
      <p:bldP spid="5143" grpId="0" bldLvl="0" animBg="1"/>
      <p:bldP spid="5144" grpId="0" bldLvl="0" animBg="1"/>
      <p:bldP spid="5146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28"/>
          <p:cNvGrpSpPr/>
          <p:nvPr/>
        </p:nvGrpSpPr>
        <p:grpSpPr>
          <a:xfrm>
            <a:off x="627091" y="955897"/>
            <a:ext cx="4979988" cy="889001"/>
            <a:chOff x="288" y="0"/>
            <a:chExt cx="3137" cy="560"/>
          </a:xfrm>
        </p:grpSpPr>
        <p:pic>
          <p:nvPicPr>
            <p:cNvPr id="4139" name="Picture 29" descr="xwsan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" y="0"/>
              <a:ext cx="896" cy="32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50" name="Rectangle 30" descr="底色1"/>
            <p:cNvSpPr>
              <a:spLocks noChangeArrowheads="1"/>
            </p:cNvSpPr>
            <p:nvPr/>
          </p:nvSpPr>
          <p:spPr bwMode="auto">
            <a:xfrm>
              <a:off x="305" y="327"/>
              <a:ext cx="3120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任意画一个锐角</a:t>
              </a:r>
              <a:r>
                <a:rPr kumimoji="0" 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MT Extra" panose="05050102010205020202" pitchFamily="18" charset="2"/>
                </a:rPr>
                <a:t>△</a:t>
              </a:r>
              <a:r>
                <a:rPr kumimoji="0" lang="zh-CN" altLang="zh-CN" sz="180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MT Extra" panose="05050102010205020202" pitchFamily="18" charset="2"/>
                </a:rPr>
                <a:t>ABC</a:t>
              </a:r>
              <a:r>
                <a:rPr kumimoji="0" lang="zh-CN" alt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,</a:t>
              </a:r>
              <a:r>
                <a:rPr lang="zh-CN" sz="1800" noProof="0" dirty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MT Extra" panose="05050102010205020202" pitchFamily="18" charset="2"/>
                </a:rPr>
                <a:t>请你画出</a:t>
              </a:r>
              <a:r>
                <a:rPr lang="zh-CN" altLang="zh-CN" sz="1800" noProof="0" dirty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MT Extra" panose="05050102010205020202" pitchFamily="18" charset="2"/>
                </a:rPr>
                <a:t>BC</a:t>
              </a:r>
              <a:r>
                <a:rPr lang="zh-CN" sz="1800" noProof="0" dirty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MT Extra" panose="05050102010205020202" pitchFamily="18" charset="2"/>
                </a:rPr>
                <a:t>边上的高</a:t>
              </a:r>
              <a:r>
                <a:rPr lang="zh-CN" altLang="zh-CN" sz="1800" noProof="0" dirty="0">
                  <a:ln>
                    <a:noFill/>
                  </a:ln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MT Extra" panose="05050102010205020202" pitchFamily="18" charset="2"/>
                </a:rPr>
                <a:t>.</a:t>
              </a:r>
              <a:endParaRPr kumimoji="0" lang="zh-CN" altLang="zh-CN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151" name="Rectangle 31" descr="底色1"/>
          <p:cNvSpPr>
            <a:spLocks noChangeArrowheads="1"/>
          </p:cNvSpPr>
          <p:nvPr/>
        </p:nvSpPr>
        <p:spPr bwMode="auto">
          <a:xfrm>
            <a:off x="2884302" y="3579469"/>
            <a:ext cx="242252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和垂足的字母</a:t>
            </a:r>
            <a:r>
              <a:rPr kumimoji="0" lang="zh-CN" altLang="zh-CN" sz="1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.</a:t>
            </a:r>
          </a:p>
        </p:txBody>
      </p:sp>
      <p:grpSp>
        <p:nvGrpSpPr>
          <p:cNvPr id="5" name="Group 32"/>
          <p:cNvGrpSpPr/>
          <p:nvPr/>
        </p:nvGrpSpPr>
        <p:grpSpPr>
          <a:xfrm>
            <a:off x="5220072" y="1362673"/>
            <a:ext cx="3149600" cy="1736864"/>
            <a:chOff x="0" y="0"/>
            <a:chExt cx="2762" cy="1646"/>
          </a:xfrm>
        </p:grpSpPr>
        <p:sp>
          <p:nvSpPr>
            <p:cNvPr id="4135" name="Rectangle 33" descr="底色1"/>
            <p:cNvSpPr/>
            <p:nvPr/>
          </p:nvSpPr>
          <p:spPr>
            <a:xfrm>
              <a:off x="947" y="0"/>
              <a:ext cx="290" cy="3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b="1" i="1" dirty="0">
                  <a:solidFill>
                    <a:srgbClr val="000066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4136" name="未知" descr="底色1"/>
            <p:cNvSpPr/>
            <p:nvPr/>
          </p:nvSpPr>
          <p:spPr>
            <a:xfrm>
              <a:off x="318" y="288"/>
              <a:ext cx="2160" cy="1104"/>
            </a:xfrm>
            <a:custGeom>
              <a:avLst/>
              <a:gdLst>
                <a:gd name="txL" fmla="*/ 0 w 2160"/>
                <a:gd name="txT" fmla="*/ 0 h 1104"/>
                <a:gd name="txR" fmla="*/ 2160 w 2160"/>
                <a:gd name="txB" fmla="*/ 1104 h 1104"/>
              </a:gdLst>
              <a:ahLst/>
              <a:cxnLst>
                <a:cxn ang="0">
                  <a:pos x="0" y="1104"/>
                </a:cxn>
                <a:cxn ang="0">
                  <a:pos x="2160" y="1104"/>
                </a:cxn>
                <a:cxn ang="0">
                  <a:pos x="768" y="0"/>
                </a:cxn>
                <a:cxn ang="0">
                  <a:pos x="0" y="1104"/>
                </a:cxn>
              </a:cxnLst>
              <a:rect l="txL" t="txT" r="txR" b="txB"/>
              <a:pathLst>
                <a:path w="2160" h="1104">
                  <a:moveTo>
                    <a:pt x="0" y="1104"/>
                  </a:moveTo>
                  <a:lnTo>
                    <a:pt x="2160" y="1104"/>
                  </a:lnTo>
                  <a:lnTo>
                    <a:pt x="768" y="0"/>
                  </a:lnTo>
                  <a:lnTo>
                    <a:pt x="0" y="1104"/>
                  </a:lnTo>
                  <a:close/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" name="Rectangle 35" descr="底色1"/>
            <p:cNvSpPr>
              <a:spLocks noChangeArrowheads="1"/>
            </p:cNvSpPr>
            <p:nvPr/>
          </p:nvSpPr>
          <p:spPr bwMode="auto">
            <a:xfrm>
              <a:off x="0" y="1257"/>
              <a:ext cx="276" cy="3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  <a:sym typeface="MT Extra" panose="05050102010205020202" pitchFamily="18" charset="2"/>
                </a:rPr>
                <a:t>B</a:t>
              </a:r>
            </a:p>
          </p:txBody>
        </p:sp>
        <p:sp>
          <p:nvSpPr>
            <p:cNvPr id="5156" name="Rectangle 36" descr="底色1"/>
            <p:cNvSpPr>
              <a:spLocks noChangeArrowheads="1"/>
            </p:cNvSpPr>
            <p:nvPr/>
          </p:nvSpPr>
          <p:spPr bwMode="auto">
            <a:xfrm>
              <a:off x="2473" y="1296"/>
              <a:ext cx="289" cy="3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  <a:sym typeface="MT Extra" panose="05050102010205020202" pitchFamily="18" charset="2"/>
                </a:rPr>
                <a:t>C</a:t>
              </a:r>
            </a:p>
          </p:txBody>
        </p:sp>
      </p:grpSp>
      <p:sp>
        <p:nvSpPr>
          <p:cNvPr id="5158" name="Line 38"/>
          <p:cNvSpPr/>
          <p:nvPr/>
        </p:nvSpPr>
        <p:spPr>
          <a:xfrm>
            <a:off x="6465311" y="1666836"/>
            <a:ext cx="635" cy="1177290"/>
          </a:xfrm>
          <a:prstGeom prst="line">
            <a:avLst/>
          </a:prstGeom>
          <a:ln w="38100" cap="flat" cmpd="sng">
            <a:solidFill>
              <a:srgbClr val="0000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9" name="未知" descr="底色1"/>
          <p:cNvSpPr/>
          <p:nvPr/>
        </p:nvSpPr>
        <p:spPr>
          <a:xfrm>
            <a:off x="6324600" y="6248400"/>
            <a:ext cx="152400" cy="152400"/>
          </a:xfrm>
          <a:custGeom>
            <a:avLst/>
            <a:gdLst>
              <a:gd name="txL" fmla="*/ 0 w 96"/>
              <a:gd name="txT" fmla="*/ 0 h 96"/>
              <a:gd name="txR" fmla="*/ 96 w 96"/>
              <a:gd name="txB" fmla="*/ 96 h 96"/>
            </a:gdLst>
            <a:ahLst/>
            <a:cxnLst>
              <a:cxn ang="0">
                <a:pos x="0" y="0"/>
              </a:cxn>
              <a:cxn ang="0">
                <a:pos x="152400" y="0"/>
              </a:cxn>
              <a:cxn ang="0">
                <a:pos x="152400" y="152400"/>
              </a:cxn>
            </a:cxnLst>
            <a:rect l="txL" t="txT" r="txR" b="txB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38100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" name="Group 40"/>
          <p:cNvGrpSpPr/>
          <p:nvPr/>
        </p:nvGrpSpPr>
        <p:grpSpPr>
          <a:xfrm>
            <a:off x="618687" y="3514011"/>
            <a:ext cx="3657600" cy="457202"/>
            <a:chOff x="453" y="-930"/>
            <a:chExt cx="2304" cy="288"/>
          </a:xfrm>
        </p:grpSpPr>
        <p:grpSp>
          <p:nvGrpSpPr>
            <p:cNvPr id="4130" name="Group 41"/>
            <p:cNvGrpSpPr/>
            <p:nvPr/>
          </p:nvGrpSpPr>
          <p:grpSpPr>
            <a:xfrm>
              <a:off x="490" y="-930"/>
              <a:ext cx="699" cy="288"/>
              <a:chOff x="490" y="-930"/>
              <a:chExt cx="699" cy="288"/>
            </a:xfrm>
          </p:grpSpPr>
          <p:sp>
            <p:nvSpPr>
              <p:cNvPr id="5162" name="Rectangle 42" descr="PE03255_"/>
              <p:cNvSpPr>
                <a:spLocks noChangeArrowheads="1"/>
              </p:cNvSpPr>
              <p:nvPr/>
            </p:nvSpPr>
            <p:spPr bwMode="auto">
              <a:xfrm>
                <a:off x="490" y="-896"/>
                <a:ext cx="407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sz="1800" i="0" u="none" strike="noStrike" kern="1200" cap="none" spc="0" normalizeH="0" baseline="0" noProof="0">
                    <a:ln>
                      <a:noFill/>
                    </a:ln>
                    <a:solidFill>
                      <a:srgbClr val="0000FF"/>
                    </a:solidFill>
                    <a:uLnTx/>
                    <a:uFillTx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注意</a:t>
                </a:r>
              </a:p>
            </p:txBody>
          </p:sp>
          <p:sp>
            <p:nvSpPr>
              <p:cNvPr id="4133" name="AutoShape 43" descr="PE03255_"/>
              <p:cNvSpPr>
                <a:spLocks noChangeAspect="1"/>
              </p:cNvSpPr>
              <p:nvPr/>
            </p:nvSpPr>
            <p:spPr>
              <a:xfrm>
                <a:off x="894" y="-930"/>
                <a:ext cx="254" cy="220"/>
              </a:xfrm>
              <a:prstGeom prst="triangle">
                <a:avLst>
                  <a:gd name="adj" fmla="val 50000"/>
                </a:avLst>
              </a:prstGeom>
              <a:noFill/>
              <a:ln w="57150" cap="flat" cmpd="sng">
                <a:solidFill>
                  <a:srgbClr val="3399FF"/>
                </a:solidFill>
                <a:prstDash val="solid"/>
                <a:miter/>
                <a:headEnd type="none" w="med" len="med"/>
                <a:tailEnd type="none" w="med" len="med"/>
              </a:ln>
              <a:effectLst>
                <a:prstShdw prst="shdw17" dist="17961" dir="2699999">
                  <a:srgbClr val="1F5C99"/>
                </a:prstShdw>
              </a:effectLst>
            </p:spPr>
            <p:txBody>
              <a:bodyPr wrap="none" anchor="ctr"/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endParaRPr lang="zh-CN" altLang="zh-CN" sz="18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64" name="Rectangle 44" descr="底色1"/>
              <p:cNvSpPr>
                <a:spLocks noChangeArrowheads="1"/>
              </p:cNvSpPr>
              <p:nvPr/>
            </p:nvSpPr>
            <p:spPr bwMode="auto">
              <a:xfrm>
                <a:off x="853" y="-875"/>
                <a:ext cx="336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180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3399FF"/>
                    </a:solidFill>
                    <a:uLnTx/>
                    <a:uFillTx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!</a:t>
                </a:r>
              </a:p>
            </p:txBody>
          </p:sp>
        </p:grpSp>
        <p:sp>
          <p:nvSpPr>
            <p:cNvPr id="5165" name="Text Box 45" descr="底色1"/>
            <p:cNvSpPr txBox="1">
              <a:spLocks noChangeArrowheads="1"/>
            </p:cNvSpPr>
            <p:nvPr/>
          </p:nvSpPr>
          <p:spPr bwMode="auto">
            <a:xfrm>
              <a:off x="453" y="-886"/>
              <a:ext cx="2304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R="0" defTabSz="914400" eaLnBrk="0" hangingPunct="0"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zh-CN" sz="1800" kern="1200" cap="none" spc="0" normalizeH="0" baseline="0" noProof="0" dirty="0">
                  <a:solidFill>
                    <a:srgbClr val="0000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        </a:t>
              </a:r>
              <a:r>
                <a:rPr kumimoji="0" lang="en-US" altLang="zh-CN" sz="1800" kern="1200" cap="none" spc="0" normalizeH="0" baseline="0" noProof="0" dirty="0" smtClean="0">
                  <a:solidFill>
                    <a:srgbClr val="0000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</a:t>
              </a:r>
              <a:r>
                <a:rPr kumimoji="0" lang="zh-CN" sz="1800" kern="1200" cap="none" spc="0" normalizeH="0" baseline="0" noProof="0" dirty="0" smtClean="0">
                  <a:solidFill>
                    <a:srgbClr val="33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标明</a:t>
              </a:r>
              <a:r>
                <a:rPr kumimoji="0" lang="zh-CN" sz="1800" kern="1200" cap="none" spc="0" normalizeH="0" baseline="0" noProof="0" dirty="0" smtClean="0">
                  <a:solidFill>
                    <a:srgbClr val="0000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垂直的</a:t>
              </a:r>
              <a:r>
                <a:rPr kumimoji="0" lang="zh-CN" sz="1800" kern="1200" cap="none" spc="0" normalizeH="0" baseline="0" noProof="0" dirty="0">
                  <a:solidFill>
                    <a:srgbClr val="0000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记号</a:t>
              </a:r>
            </a:p>
          </p:txBody>
        </p:sp>
      </p:grpSp>
      <p:grpSp>
        <p:nvGrpSpPr>
          <p:cNvPr id="11" name="Group 46"/>
          <p:cNvGrpSpPr/>
          <p:nvPr/>
        </p:nvGrpSpPr>
        <p:grpSpPr>
          <a:xfrm>
            <a:off x="6161832" y="2810668"/>
            <a:ext cx="822325" cy="2065338"/>
            <a:chOff x="0" y="-1233"/>
            <a:chExt cx="518" cy="1301"/>
          </a:xfrm>
        </p:grpSpPr>
        <p:sp>
          <p:nvSpPr>
            <p:cNvPr id="4128" name="Oval 47"/>
            <p:cNvSpPr>
              <a:spLocks noChangeAspect="1"/>
            </p:cNvSpPr>
            <p:nvPr/>
          </p:nvSpPr>
          <p:spPr>
            <a:xfrm>
              <a:off x="0" y="0"/>
              <a:ext cx="68" cy="68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endParaRPr lang="zh-CN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4129" name="Rectangle 48" descr="底色1"/>
            <p:cNvSpPr/>
            <p:nvPr/>
          </p:nvSpPr>
          <p:spPr>
            <a:xfrm>
              <a:off x="91" y="-1233"/>
              <a:ext cx="427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b="1" i="1" dirty="0">
                  <a:solidFill>
                    <a:srgbClr val="000066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1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 descr="底色1"/>
          <p:cNvSpPr>
            <a:spLocks noChangeArrowheads="1"/>
          </p:cNvSpPr>
          <p:nvPr/>
        </p:nvSpPr>
        <p:spPr bwMode="auto">
          <a:xfrm>
            <a:off x="649213" y="800055"/>
            <a:ext cx="340741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在纸上画出一个钝角三角形.</a:t>
            </a:r>
          </a:p>
        </p:txBody>
      </p:sp>
      <p:sp>
        <p:nvSpPr>
          <p:cNvPr id="7" name="Rectangle 12" descr="底色1"/>
          <p:cNvSpPr>
            <a:spLocks noChangeArrowheads="1"/>
          </p:cNvSpPr>
          <p:nvPr/>
        </p:nvSpPr>
        <p:spPr bwMode="auto">
          <a:xfrm>
            <a:off x="343853" y="1221105"/>
            <a:ext cx="412115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你能折</a:t>
            </a: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出钝角三角形的三条高吗？</a:t>
            </a:r>
          </a:p>
        </p:txBody>
      </p:sp>
      <p:grpSp>
        <p:nvGrpSpPr>
          <p:cNvPr id="11" name="Group 13"/>
          <p:cNvGrpSpPr/>
          <p:nvPr/>
        </p:nvGrpSpPr>
        <p:grpSpPr>
          <a:xfrm>
            <a:off x="4517393" y="1113155"/>
            <a:ext cx="4168775" cy="2362200"/>
            <a:chOff x="0" y="0"/>
            <a:chExt cx="2626" cy="1488"/>
          </a:xfrm>
        </p:grpSpPr>
        <p:graphicFrame>
          <p:nvGraphicFramePr>
            <p:cNvPr id="12" name="Object 14" descr="底色1"/>
            <p:cNvGraphicFramePr/>
            <p:nvPr/>
          </p:nvGraphicFramePr>
          <p:xfrm>
            <a:off x="0" y="0"/>
            <a:ext cx="2626" cy="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2" r:id="rId3" imgW="2114550" imgH="1571625" progId="PBrush">
                    <p:embed/>
                  </p:oleObj>
                </mc:Choice>
                <mc:Fallback>
                  <p:oleObj r:id="rId3" imgW="2114550" imgH="1571625" progId="PBrush">
                    <p:embed/>
                    <p:pic>
                      <p:nvPicPr>
                        <p:cNvPr id="0" name="图片 2458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2626" cy="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未知" descr="底色1"/>
            <p:cNvSpPr/>
            <p:nvPr/>
          </p:nvSpPr>
          <p:spPr>
            <a:xfrm>
              <a:off x="288" y="336"/>
              <a:ext cx="2160" cy="720"/>
            </a:xfrm>
            <a:custGeom>
              <a:avLst/>
              <a:gdLst>
                <a:gd name="txL" fmla="*/ 0 w 2160"/>
                <a:gd name="txT" fmla="*/ 0 h 720"/>
                <a:gd name="txR" fmla="*/ 2160 w 2160"/>
                <a:gd name="txB" fmla="*/ 720 h 720"/>
              </a:gdLst>
              <a:ahLst/>
              <a:cxnLst>
                <a:cxn ang="0">
                  <a:pos x="480" y="720"/>
                </a:cxn>
                <a:cxn ang="0">
                  <a:pos x="2160" y="720"/>
                </a:cxn>
                <a:cxn ang="0">
                  <a:pos x="0" y="0"/>
                </a:cxn>
                <a:cxn ang="0">
                  <a:pos x="480" y="720"/>
                </a:cxn>
              </a:cxnLst>
              <a:rect l="txL" t="txT" r="txR" b="txB"/>
              <a:pathLst>
                <a:path w="2160" h="720">
                  <a:moveTo>
                    <a:pt x="480" y="720"/>
                  </a:moveTo>
                  <a:lnTo>
                    <a:pt x="2160" y="720"/>
                  </a:lnTo>
                  <a:lnTo>
                    <a:pt x="0" y="0"/>
                  </a:lnTo>
                  <a:lnTo>
                    <a:pt x="480" y="720"/>
                  </a:lnTo>
                  <a:close/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16"/>
          <p:cNvGrpSpPr/>
          <p:nvPr/>
        </p:nvGrpSpPr>
        <p:grpSpPr>
          <a:xfrm>
            <a:off x="4441190" y="1132205"/>
            <a:ext cx="4267200" cy="2343150"/>
            <a:chOff x="0" y="0"/>
            <a:chExt cx="2688" cy="1476"/>
          </a:xfrm>
        </p:grpSpPr>
        <p:graphicFrame>
          <p:nvGraphicFramePr>
            <p:cNvPr id="20" name="Object 17" descr="底色1"/>
            <p:cNvGraphicFramePr/>
            <p:nvPr/>
          </p:nvGraphicFramePr>
          <p:xfrm>
            <a:off x="546" y="0"/>
            <a:ext cx="2142" cy="1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3" r:id="rId5" imgW="2266950" imgH="1524000" progId="PBrush">
                    <p:embed/>
                  </p:oleObj>
                </mc:Choice>
                <mc:Fallback>
                  <p:oleObj r:id="rId5" imgW="2266950" imgH="1524000" progId="PBrush">
                    <p:embed/>
                    <p:pic>
                      <p:nvPicPr>
                        <p:cNvPr id="0" name="图片 2458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" y="0"/>
                          <a:ext cx="2142" cy="1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未知"/>
            <p:cNvSpPr/>
            <p:nvPr/>
          </p:nvSpPr>
          <p:spPr>
            <a:xfrm>
              <a:off x="0" y="5"/>
              <a:ext cx="1296" cy="1471"/>
            </a:xfrm>
            <a:custGeom>
              <a:avLst/>
              <a:gdLst>
                <a:gd name="txL" fmla="*/ 0 w 1296"/>
                <a:gd name="txT" fmla="*/ 0 h 1440"/>
                <a:gd name="txR" fmla="*/ 1296 w 1296"/>
                <a:gd name="txB" fmla="*/ 1440 h 1440"/>
              </a:gdLst>
              <a:ahLst/>
              <a:cxnLst>
                <a:cxn ang="0">
                  <a:pos x="576" y="1471"/>
                </a:cxn>
                <a:cxn ang="0">
                  <a:pos x="1296" y="0"/>
                </a:cxn>
                <a:cxn ang="0">
                  <a:pos x="0" y="0"/>
                </a:cxn>
                <a:cxn ang="0">
                  <a:pos x="0" y="1471"/>
                </a:cxn>
                <a:cxn ang="0">
                  <a:pos x="576" y="1471"/>
                </a:cxn>
              </a:cxnLst>
              <a:rect l="txL" t="txT" r="txR" b="txB"/>
              <a:pathLst>
                <a:path w="1296" h="1440">
                  <a:moveTo>
                    <a:pt x="576" y="1440"/>
                  </a:moveTo>
                  <a:lnTo>
                    <a:pt x="1296" y="0"/>
                  </a:lnTo>
                  <a:lnTo>
                    <a:pt x="0" y="0"/>
                  </a:lnTo>
                  <a:lnTo>
                    <a:pt x="0" y="1440"/>
                  </a:lnTo>
                  <a:lnTo>
                    <a:pt x="576" y="144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rgbClr val="FFFFFF">
                    <a:alpha val="100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" name="Rectangle 19" descr="底色1"/>
          <p:cNvSpPr>
            <a:spLocks noChangeArrowheads="1"/>
          </p:cNvSpPr>
          <p:nvPr/>
        </p:nvSpPr>
        <p:spPr bwMode="auto">
          <a:xfrm>
            <a:off x="549071" y="2049826"/>
            <a:ext cx="30480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需要把CB延长.</a:t>
            </a:r>
          </a:p>
        </p:txBody>
      </p:sp>
      <p:grpSp>
        <p:nvGrpSpPr>
          <p:cNvPr id="25" name="Group 20"/>
          <p:cNvGrpSpPr/>
          <p:nvPr/>
        </p:nvGrpSpPr>
        <p:grpSpPr>
          <a:xfrm>
            <a:off x="4822190" y="579755"/>
            <a:ext cx="1676400" cy="2819400"/>
            <a:chOff x="0" y="0"/>
            <a:chExt cx="1056" cy="1776"/>
          </a:xfrm>
        </p:grpSpPr>
        <p:sp>
          <p:nvSpPr>
            <p:cNvPr id="29" name="未知" descr="底色1"/>
            <p:cNvSpPr/>
            <p:nvPr/>
          </p:nvSpPr>
          <p:spPr>
            <a:xfrm>
              <a:off x="336" y="288"/>
              <a:ext cx="480" cy="1104"/>
            </a:xfrm>
            <a:custGeom>
              <a:avLst/>
              <a:gdLst>
                <a:gd name="txL" fmla="*/ 0 w 480"/>
                <a:gd name="txT" fmla="*/ 0 h 1104"/>
                <a:gd name="txR" fmla="*/ 480 w 480"/>
                <a:gd name="txB" fmla="*/ 1104 h 1104"/>
              </a:gdLst>
              <a:ahLst/>
              <a:cxnLst>
                <a:cxn ang="0">
                  <a:pos x="480" y="624"/>
                </a:cxn>
                <a:cxn ang="0">
                  <a:pos x="0" y="0"/>
                </a:cxn>
                <a:cxn ang="0">
                  <a:pos x="240" y="1104"/>
                </a:cxn>
              </a:cxnLst>
              <a:rect l="txL" t="txT" r="txR" b="txB"/>
              <a:pathLst>
                <a:path w="480" h="1104">
                  <a:moveTo>
                    <a:pt x="480" y="624"/>
                  </a:moveTo>
                  <a:lnTo>
                    <a:pt x="0" y="0"/>
                  </a:lnTo>
                  <a:lnTo>
                    <a:pt x="240" y="1104"/>
                  </a:lnTo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未知" descr="底色1"/>
            <p:cNvSpPr/>
            <p:nvPr/>
          </p:nvSpPr>
          <p:spPr>
            <a:xfrm>
              <a:off x="0" y="0"/>
              <a:ext cx="1056" cy="1776"/>
            </a:xfrm>
            <a:custGeom>
              <a:avLst/>
              <a:gdLst>
                <a:gd name="txL" fmla="*/ 0 w 1056"/>
                <a:gd name="txT" fmla="*/ 0 h 1776"/>
                <a:gd name="txR" fmla="*/ 1056 w 1056"/>
                <a:gd name="txB" fmla="*/ 1776 h 1776"/>
              </a:gdLst>
              <a:ahLst/>
              <a:cxnLst>
                <a:cxn ang="0">
                  <a:pos x="1056" y="336"/>
                </a:cxn>
                <a:cxn ang="0">
                  <a:pos x="192" y="0"/>
                </a:cxn>
                <a:cxn ang="0">
                  <a:pos x="0" y="1632"/>
                </a:cxn>
                <a:cxn ang="0">
                  <a:pos x="336" y="1776"/>
                </a:cxn>
              </a:cxnLst>
              <a:rect l="txL" t="txT" r="txR" b="txB"/>
              <a:pathLst>
                <a:path w="1056" h="1776">
                  <a:moveTo>
                    <a:pt x="1056" y="336"/>
                  </a:moveTo>
                  <a:lnTo>
                    <a:pt x="192" y="0"/>
                  </a:lnTo>
                  <a:lnTo>
                    <a:pt x="0" y="1632"/>
                  </a:lnTo>
                  <a:lnTo>
                    <a:pt x="336" y="1776"/>
                  </a:lnTo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" name="Group 23"/>
          <p:cNvGrpSpPr/>
          <p:nvPr/>
        </p:nvGrpSpPr>
        <p:grpSpPr>
          <a:xfrm>
            <a:off x="5409565" y="1113155"/>
            <a:ext cx="2286000" cy="2895600"/>
            <a:chOff x="0" y="0"/>
            <a:chExt cx="1440" cy="1824"/>
          </a:xfrm>
        </p:grpSpPr>
        <p:grpSp>
          <p:nvGrpSpPr>
            <p:cNvPr id="32" name="Group 24"/>
            <p:cNvGrpSpPr/>
            <p:nvPr/>
          </p:nvGrpSpPr>
          <p:grpSpPr>
            <a:xfrm>
              <a:off x="0" y="0"/>
              <a:ext cx="1440" cy="1824"/>
              <a:chOff x="0" y="0"/>
              <a:chExt cx="1440" cy="1824"/>
            </a:xfrm>
          </p:grpSpPr>
          <p:sp>
            <p:nvSpPr>
              <p:cNvPr id="33" name="未知"/>
              <p:cNvSpPr/>
              <p:nvPr/>
            </p:nvSpPr>
            <p:spPr>
              <a:xfrm>
                <a:off x="0" y="0"/>
                <a:ext cx="1440" cy="1824"/>
              </a:xfrm>
              <a:custGeom>
                <a:avLst/>
                <a:gdLst>
                  <a:gd name="txL" fmla="*/ 0 w 1440"/>
                  <a:gd name="txT" fmla="*/ 0 h 1824"/>
                  <a:gd name="txR" fmla="*/ 1440 w 1440"/>
                  <a:gd name="txB" fmla="*/ 1824 h 1824"/>
                </a:gdLst>
                <a:ahLst/>
                <a:cxnLst>
                  <a:cxn ang="0">
                    <a:pos x="0" y="1440"/>
                  </a:cxn>
                  <a:cxn ang="0">
                    <a:pos x="720" y="0"/>
                  </a:cxn>
                  <a:cxn ang="0">
                    <a:pos x="1440" y="816"/>
                  </a:cxn>
                  <a:cxn ang="0">
                    <a:pos x="336" y="1824"/>
                  </a:cxn>
                  <a:cxn ang="0">
                    <a:pos x="0" y="1440"/>
                  </a:cxn>
                </a:cxnLst>
                <a:rect l="txL" t="txT" r="txR" b="txB"/>
                <a:pathLst>
                  <a:path w="1440" h="1824">
                    <a:moveTo>
                      <a:pt x="0" y="1440"/>
                    </a:moveTo>
                    <a:lnTo>
                      <a:pt x="720" y="0"/>
                    </a:lnTo>
                    <a:lnTo>
                      <a:pt x="1440" y="816"/>
                    </a:lnTo>
                    <a:lnTo>
                      <a:pt x="336" y="1824"/>
                    </a:lnTo>
                    <a:lnTo>
                      <a:pt x="0" y="1440"/>
                    </a:lnTo>
                    <a:close/>
                  </a:path>
                </a:pathLst>
              </a:custGeom>
              <a:solidFill>
                <a:srgbClr val="F8F8F8">
                  <a:alpha val="50195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未知" descr="底色1"/>
              <p:cNvSpPr/>
              <p:nvPr/>
            </p:nvSpPr>
            <p:spPr>
              <a:xfrm>
                <a:off x="0" y="0"/>
                <a:ext cx="1440" cy="1776"/>
              </a:xfrm>
              <a:custGeom>
                <a:avLst/>
                <a:gdLst>
                  <a:gd name="txL" fmla="*/ 0 w 1440"/>
                  <a:gd name="txT" fmla="*/ 0 h 1776"/>
                  <a:gd name="txR" fmla="*/ 1440 w 1440"/>
                  <a:gd name="txB" fmla="*/ 1776 h 1776"/>
                </a:gdLst>
                <a:ahLst/>
                <a:cxnLst>
                  <a:cxn ang="0">
                    <a:pos x="720" y="0"/>
                  </a:cxn>
                  <a:cxn ang="0">
                    <a:pos x="1440" y="816"/>
                  </a:cxn>
                  <a:cxn ang="0">
                    <a:pos x="384" y="1776"/>
                  </a:cxn>
                  <a:cxn ang="0">
                    <a:pos x="0" y="1440"/>
                  </a:cxn>
                </a:cxnLst>
                <a:rect l="txL" t="txT" r="txR" b="txB"/>
                <a:pathLst>
                  <a:path w="1440" h="1776">
                    <a:moveTo>
                      <a:pt x="720" y="0"/>
                    </a:moveTo>
                    <a:lnTo>
                      <a:pt x="1440" y="816"/>
                    </a:lnTo>
                    <a:lnTo>
                      <a:pt x="384" y="1776"/>
                    </a:lnTo>
                    <a:lnTo>
                      <a:pt x="0" y="1440"/>
                    </a:lnTo>
                  </a:path>
                </a:pathLst>
              </a:custGeom>
              <a:noFill/>
              <a:ln w="38100" cap="flat" cmpd="sng">
                <a:solidFill>
                  <a:srgbClr val="000066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5" name="未知" descr="底色1"/>
            <p:cNvSpPr/>
            <p:nvPr/>
          </p:nvSpPr>
          <p:spPr>
            <a:xfrm>
              <a:off x="192" y="576"/>
              <a:ext cx="864" cy="480"/>
            </a:xfrm>
            <a:custGeom>
              <a:avLst/>
              <a:gdLst>
                <a:gd name="txL" fmla="*/ 0 w 912"/>
                <a:gd name="txT" fmla="*/ 0 h 528"/>
                <a:gd name="txR" fmla="*/ 912 w 912"/>
                <a:gd name="txB" fmla="*/ 528 h 528"/>
              </a:gdLst>
              <a:ahLst/>
              <a:cxnLst>
                <a:cxn ang="0">
                  <a:pos x="0" y="480"/>
                </a:cxn>
                <a:cxn ang="0">
                  <a:pos x="864" y="218"/>
                </a:cxn>
                <a:cxn ang="0">
                  <a:pos x="227" y="0"/>
                </a:cxn>
              </a:cxnLst>
              <a:rect l="txL" t="txT" r="txR" b="txB"/>
              <a:pathLst>
                <a:path w="912" h="528">
                  <a:moveTo>
                    <a:pt x="0" y="528"/>
                  </a:moveTo>
                  <a:lnTo>
                    <a:pt x="912" y="240"/>
                  </a:lnTo>
                  <a:lnTo>
                    <a:pt x="240" y="0"/>
                  </a:lnTo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6" name="Group 28"/>
          <p:cNvGrpSpPr/>
          <p:nvPr/>
        </p:nvGrpSpPr>
        <p:grpSpPr>
          <a:xfrm>
            <a:off x="5257165" y="1036955"/>
            <a:ext cx="3124200" cy="2971800"/>
            <a:chOff x="0" y="0"/>
            <a:chExt cx="1968" cy="1872"/>
          </a:xfrm>
        </p:grpSpPr>
        <p:sp>
          <p:nvSpPr>
            <p:cNvPr id="37" name="未知"/>
            <p:cNvSpPr/>
            <p:nvPr/>
          </p:nvSpPr>
          <p:spPr>
            <a:xfrm>
              <a:off x="0" y="0"/>
              <a:ext cx="1584" cy="1872"/>
            </a:xfrm>
            <a:custGeom>
              <a:avLst/>
              <a:gdLst>
                <a:gd name="txL" fmla="*/ 0 w 1488"/>
                <a:gd name="txT" fmla="*/ 0 h 1776"/>
                <a:gd name="txR" fmla="*/ 1488 w 1488"/>
                <a:gd name="txB" fmla="*/ 1776 h 1776"/>
              </a:gdLst>
              <a:ahLst/>
              <a:cxnLst>
                <a:cxn ang="0">
                  <a:pos x="818" y="0"/>
                </a:cxn>
                <a:cxn ang="0">
                  <a:pos x="1584" y="860"/>
                </a:cxn>
                <a:cxn ang="0">
                  <a:pos x="460" y="1872"/>
                </a:cxn>
                <a:cxn ang="0">
                  <a:pos x="0" y="1518"/>
                </a:cxn>
              </a:cxnLst>
              <a:rect l="txL" t="txT" r="txR" b="txB"/>
              <a:pathLst>
                <a:path w="1488" h="1776">
                  <a:moveTo>
                    <a:pt x="768" y="0"/>
                  </a:moveTo>
                  <a:lnTo>
                    <a:pt x="1488" y="816"/>
                  </a:lnTo>
                  <a:lnTo>
                    <a:pt x="432" y="1776"/>
                  </a:lnTo>
                  <a:lnTo>
                    <a:pt x="0" y="1440"/>
                  </a:lnTo>
                </a:path>
              </a:pathLst>
            </a:custGeom>
            <a:gradFill rotWithShape="0">
              <a:gsLst>
                <a:gs pos="0">
                  <a:srgbClr val="D5F0FF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100000">
                  <a:srgbClr val="D5F0FF">
                    <a:alpha val="100000"/>
                  </a:srgb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未知" descr="底色1"/>
            <p:cNvSpPr/>
            <p:nvPr/>
          </p:nvSpPr>
          <p:spPr>
            <a:xfrm>
              <a:off x="288" y="624"/>
              <a:ext cx="1680" cy="480"/>
            </a:xfrm>
            <a:custGeom>
              <a:avLst/>
              <a:gdLst>
                <a:gd name="txL" fmla="*/ 0 w 1680"/>
                <a:gd name="txT" fmla="*/ 0 h 480"/>
                <a:gd name="txR" fmla="*/ 1680 w 1680"/>
                <a:gd name="txB" fmla="*/ 480 h 480"/>
              </a:gdLst>
              <a:ahLst/>
              <a:cxnLst>
                <a:cxn ang="0">
                  <a:pos x="0" y="480"/>
                </a:cxn>
                <a:cxn ang="0">
                  <a:pos x="1680" y="480"/>
                </a:cxn>
                <a:cxn ang="0">
                  <a:pos x="240" y="0"/>
                </a:cxn>
              </a:cxnLst>
              <a:rect l="txL" t="txT" r="txR" b="txB"/>
              <a:pathLst>
                <a:path w="1680" h="480">
                  <a:moveTo>
                    <a:pt x="0" y="480"/>
                  </a:moveTo>
                  <a:lnTo>
                    <a:pt x="1680" y="480"/>
                  </a:lnTo>
                  <a:lnTo>
                    <a:pt x="240" y="0"/>
                  </a:lnTo>
                </a:path>
              </a:pathLst>
            </a:custGeom>
            <a:noFill/>
            <a:ln w="5715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9" name="Group 31"/>
          <p:cNvGrpSpPr/>
          <p:nvPr/>
        </p:nvGrpSpPr>
        <p:grpSpPr>
          <a:xfrm>
            <a:off x="4799965" y="579755"/>
            <a:ext cx="1676400" cy="2819400"/>
            <a:chOff x="0" y="0"/>
            <a:chExt cx="1056" cy="1776"/>
          </a:xfrm>
        </p:grpSpPr>
        <p:sp>
          <p:nvSpPr>
            <p:cNvPr id="40" name="未知" descr="底色1"/>
            <p:cNvSpPr/>
            <p:nvPr/>
          </p:nvSpPr>
          <p:spPr>
            <a:xfrm>
              <a:off x="336" y="288"/>
              <a:ext cx="480" cy="1104"/>
            </a:xfrm>
            <a:custGeom>
              <a:avLst/>
              <a:gdLst>
                <a:gd name="txL" fmla="*/ 0 w 480"/>
                <a:gd name="txT" fmla="*/ 0 h 1104"/>
                <a:gd name="txR" fmla="*/ 480 w 480"/>
                <a:gd name="txB" fmla="*/ 1104 h 1104"/>
              </a:gdLst>
              <a:ahLst/>
              <a:cxnLst>
                <a:cxn ang="0">
                  <a:pos x="480" y="624"/>
                </a:cxn>
                <a:cxn ang="0">
                  <a:pos x="0" y="0"/>
                </a:cxn>
                <a:cxn ang="0">
                  <a:pos x="240" y="1104"/>
                </a:cxn>
              </a:cxnLst>
              <a:rect l="txL" t="txT" r="txR" b="txB"/>
              <a:pathLst>
                <a:path w="480" h="1104">
                  <a:moveTo>
                    <a:pt x="480" y="624"/>
                  </a:moveTo>
                  <a:lnTo>
                    <a:pt x="0" y="0"/>
                  </a:lnTo>
                  <a:lnTo>
                    <a:pt x="240" y="1104"/>
                  </a:lnTo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未知" descr="底色1"/>
            <p:cNvSpPr/>
            <p:nvPr/>
          </p:nvSpPr>
          <p:spPr>
            <a:xfrm>
              <a:off x="0" y="0"/>
              <a:ext cx="1056" cy="1776"/>
            </a:xfrm>
            <a:custGeom>
              <a:avLst/>
              <a:gdLst>
                <a:gd name="txL" fmla="*/ 0 w 1056"/>
                <a:gd name="txT" fmla="*/ 0 h 1776"/>
                <a:gd name="txR" fmla="*/ 1056 w 1056"/>
                <a:gd name="txB" fmla="*/ 1776 h 1776"/>
              </a:gdLst>
              <a:ahLst/>
              <a:cxnLst>
                <a:cxn ang="0">
                  <a:pos x="1056" y="336"/>
                </a:cxn>
                <a:cxn ang="0">
                  <a:pos x="192" y="0"/>
                </a:cxn>
                <a:cxn ang="0">
                  <a:pos x="0" y="1632"/>
                </a:cxn>
                <a:cxn ang="0">
                  <a:pos x="336" y="1776"/>
                </a:cxn>
              </a:cxnLst>
              <a:rect l="txL" t="txT" r="txR" b="txB"/>
              <a:pathLst>
                <a:path w="1056" h="1776">
                  <a:moveTo>
                    <a:pt x="1056" y="336"/>
                  </a:moveTo>
                  <a:lnTo>
                    <a:pt x="192" y="0"/>
                  </a:lnTo>
                  <a:lnTo>
                    <a:pt x="0" y="1632"/>
                  </a:lnTo>
                  <a:lnTo>
                    <a:pt x="336" y="1776"/>
                  </a:lnTo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2" name="Group 34"/>
          <p:cNvGrpSpPr/>
          <p:nvPr/>
        </p:nvGrpSpPr>
        <p:grpSpPr>
          <a:xfrm>
            <a:off x="4539617" y="1113155"/>
            <a:ext cx="4168775" cy="2362200"/>
            <a:chOff x="0" y="0"/>
            <a:chExt cx="2626" cy="1488"/>
          </a:xfrm>
        </p:grpSpPr>
        <p:grpSp>
          <p:nvGrpSpPr>
            <p:cNvPr id="43" name="Group 35"/>
            <p:cNvGrpSpPr/>
            <p:nvPr/>
          </p:nvGrpSpPr>
          <p:grpSpPr>
            <a:xfrm>
              <a:off x="0" y="0"/>
              <a:ext cx="2626" cy="1488"/>
              <a:chOff x="0" y="0"/>
              <a:chExt cx="2626" cy="1488"/>
            </a:xfrm>
          </p:grpSpPr>
          <p:graphicFrame>
            <p:nvGraphicFramePr>
              <p:cNvPr id="44" name="Object 36" descr="底色1"/>
              <p:cNvGraphicFramePr/>
              <p:nvPr/>
            </p:nvGraphicFramePr>
            <p:xfrm>
              <a:off x="0" y="0"/>
              <a:ext cx="2626" cy="1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14" r:id="rId7" imgW="2114550" imgH="1571625" progId="Paint.Picture">
                      <p:embed/>
                    </p:oleObj>
                  </mc:Choice>
                  <mc:Fallback>
                    <p:oleObj r:id="rId7" imgW="2114550" imgH="1571625" progId="Paint.Picture">
                      <p:embed/>
                      <p:pic>
                        <p:nvPicPr>
                          <p:cNvPr id="0" name="图片 24587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2626" cy="1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6" name="未知" descr="底色1"/>
              <p:cNvSpPr/>
              <p:nvPr/>
            </p:nvSpPr>
            <p:spPr>
              <a:xfrm>
                <a:off x="288" y="336"/>
                <a:ext cx="2160" cy="720"/>
              </a:xfrm>
              <a:custGeom>
                <a:avLst/>
                <a:gdLst>
                  <a:gd name="txL" fmla="*/ 0 w 2160"/>
                  <a:gd name="txT" fmla="*/ 0 h 720"/>
                  <a:gd name="txR" fmla="*/ 2160 w 2160"/>
                  <a:gd name="txB" fmla="*/ 720 h 720"/>
                </a:gdLst>
                <a:ahLst/>
                <a:cxnLst>
                  <a:cxn ang="0">
                    <a:pos x="480" y="720"/>
                  </a:cxn>
                  <a:cxn ang="0">
                    <a:pos x="2160" y="720"/>
                  </a:cxn>
                  <a:cxn ang="0">
                    <a:pos x="0" y="0"/>
                  </a:cxn>
                  <a:cxn ang="0">
                    <a:pos x="480" y="720"/>
                  </a:cxn>
                </a:cxnLst>
                <a:rect l="txL" t="txT" r="txR" b="txB"/>
                <a:pathLst>
                  <a:path w="2160" h="720">
                    <a:moveTo>
                      <a:pt x="480" y="720"/>
                    </a:moveTo>
                    <a:lnTo>
                      <a:pt x="2160" y="720"/>
                    </a:lnTo>
                    <a:lnTo>
                      <a:pt x="0" y="0"/>
                    </a:lnTo>
                    <a:lnTo>
                      <a:pt x="480" y="72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rgbClr val="000066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7" name="Group 38"/>
            <p:cNvGrpSpPr/>
            <p:nvPr/>
          </p:nvGrpSpPr>
          <p:grpSpPr>
            <a:xfrm>
              <a:off x="754" y="550"/>
              <a:ext cx="288" cy="506"/>
              <a:chOff x="0" y="0"/>
              <a:chExt cx="288" cy="506"/>
            </a:xfrm>
          </p:grpSpPr>
          <p:sp>
            <p:nvSpPr>
              <p:cNvPr id="48" name="Line 39"/>
              <p:cNvSpPr/>
              <p:nvPr/>
            </p:nvSpPr>
            <p:spPr>
              <a:xfrm rot="143156" flipV="1">
                <a:off x="0" y="0"/>
                <a:ext cx="192" cy="506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未知" descr="底色1"/>
              <p:cNvSpPr/>
              <p:nvPr/>
            </p:nvSpPr>
            <p:spPr>
              <a:xfrm>
                <a:off x="144" y="26"/>
                <a:ext cx="144" cy="144"/>
              </a:xfrm>
              <a:custGeom>
                <a:avLst/>
                <a:gdLst>
                  <a:gd name="txL" fmla="*/ 0 w 192"/>
                  <a:gd name="txT" fmla="*/ 0 h 144"/>
                  <a:gd name="txR" fmla="*/ 192 w 192"/>
                  <a:gd name="txB" fmla="*/ 144 h 144"/>
                </a:gdLst>
                <a:ahLst/>
                <a:cxnLst>
                  <a:cxn ang="0">
                    <a:pos x="0" y="96"/>
                  </a:cxn>
                  <a:cxn ang="0">
                    <a:pos x="108" y="144"/>
                  </a:cxn>
                  <a:cxn ang="0">
                    <a:pos x="144" y="0"/>
                  </a:cxn>
                </a:cxnLst>
                <a:rect l="txL" t="txT" r="txR" b="txB"/>
                <a:pathLst>
                  <a:path w="192" h="144">
                    <a:moveTo>
                      <a:pt x="0" y="96"/>
                    </a:moveTo>
                    <a:lnTo>
                      <a:pt x="144" y="144"/>
                    </a:lnTo>
                    <a:lnTo>
                      <a:pt x="192" y="0"/>
                    </a:lnTo>
                  </a:path>
                </a:pathLst>
              </a:custGeom>
              <a:noFill/>
              <a:ln w="38100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0" name="Line 41"/>
          <p:cNvSpPr/>
          <p:nvPr/>
        </p:nvSpPr>
        <p:spPr>
          <a:xfrm flipH="1">
            <a:off x="4647565" y="2789555"/>
            <a:ext cx="1066800" cy="0"/>
          </a:xfrm>
          <a:prstGeom prst="line">
            <a:avLst/>
          </a:prstGeom>
          <a:ln w="38100" cap="flat" cmpd="sng">
            <a:solidFill>
              <a:srgbClr val="000066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Rectangle 42" descr="底色1"/>
          <p:cNvSpPr>
            <a:spLocks noChangeArrowheads="1"/>
          </p:cNvSpPr>
          <p:nvPr/>
        </p:nvSpPr>
        <p:spPr bwMode="auto">
          <a:xfrm>
            <a:off x="4630652" y="1189355"/>
            <a:ext cx="346569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</a:t>
            </a:r>
          </a:p>
        </p:txBody>
      </p:sp>
      <p:sp>
        <p:nvSpPr>
          <p:cNvPr id="52" name="Rectangle 43" descr="底色1"/>
          <p:cNvSpPr>
            <a:spLocks noChangeArrowheads="1"/>
          </p:cNvSpPr>
          <p:nvPr/>
        </p:nvSpPr>
        <p:spPr bwMode="auto">
          <a:xfrm>
            <a:off x="8124266" y="2727644"/>
            <a:ext cx="44435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C</a:t>
            </a:r>
          </a:p>
        </p:txBody>
      </p:sp>
      <p:sp>
        <p:nvSpPr>
          <p:cNvPr id="53" name="Rectangle 44" descr="底色1"/>
          <p:cNvSpPr>
            <a:spLocks noChangeArrowheads="1"/>
          </p:cNvSpPr>
          <p:nvPr/>
        </p:nvSpPr>
        <p:spPr bwMode="auto">
          <a:xfrm>
            <a:off x="5506579" y="2727644"/>
            <a:ext cx="42351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B</a:t>
            </a:r>
          </a:p>
        </p:txBody>
      </p:sp>
      <p:grpSp>
        <p:nvGrpSpPr>
          <p:cNvPr id="54" name="Group 45"/>
          <p:cNvGrpSpPr/>
          <p:nvPr/>
        </p:nvGrpSpPr>
        <p:grpSpPr>
          <a:xfrm>
            <a:off x="4485640" y="1103630"/>
            <a:ext cx="4222750" cy="2371725"/>
            <a:chOff x="0" y="0"/>
            <a:chExt cx="2660" cy="1494"/>
          </a:xfrm>
        </p:grpSpPr>
        <p:grpSp>
          <p:nvGrpSpPr>
            <p:cNvPr id="55" name="Group 46"/>
            <p:cNvGrpSpPr/>
            <p:nvPr/>
          </p:nvGrpSpPr>
          <p:grpSpPr>
            <a:xfrm>
              <a:off x="0" y="0"/>
              <a:ext cx="2660" cy="1494"/>
              <a:chOff x="0" y="0"/>
              <a:chExt cx="2660" cy="1494"/>
            </a:xfrm>
          </p:grpSpPr>
          <p:graphicFrame>
            <p:nvGraphicFramePr>
              <p:cNvPr id="56" name="Object 47" descr="底色1"/>
              <p:cNvGraphicFramePr/>
              <p:nvPr/>
            </p:nvGraphicFramePr>
            <p:xfrm>
              <a:off x="336" y="0"/>
              <a:ext cx="2324" cy="14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15" r:id="rId8" imgW="2457450" imgH="1552575" progId="Paint.Picture">
                      <p:embed/>
                    </p:oleObj>
                  </mc:Choice>
                  <mc:Fallback>
                    <p:oleObj r:id="rId8" imgW="2457450" imgH="1552575" progId="Paint.Picture">
                      <p:embed/>
                      <p:pic>
                        <p:nvPicPr>
                          <p:cNvPr id="0" name="图片 24588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" y="0"/>
                            <a:ext cx="2324" cy="149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8" name="Rectangle 48"/>
              <p:cNvSpPr/>
              <p:nvPr/>
            </p:nvSpPr>
            <p:spPr>
              <a:xfrm>
                <a:off x="0" y="0"/>
                <a:ext cx="336" cy="148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/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endParaRPr lang="zh-CN" altLang="zh-CN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9" name="Rectangle 49" descr="底色1"/>
            <p:cNvSpPr>
              <a:spLocks noChangeArrowheads="1"/>
            </p:cNvSpPr>
            <p:nvPr/>
          </p:nvSpPr>
          <p:spPr bwMode="auto">
            <a:xfrm>
              <a:off x="623" y="1008"/>
              <a:ext cx="280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B</a:t>
              </a:r>
            </a:p>
          </p:txBody>
        </p:sp>
      </p:grpSp>
      <p:grpSp>
        <p:nvGrpSpPr>
          <p:cNvPr id="60" name="Group 50"/>
          <p:cNvGrpSpPr/>
          <p:nvPr/>
        </p:nvGrpSpPr>
        <p:grpSpPr>
          <a:xfrm>
            <a:off x="4571365" y="960755"/>
            <a:ext cx="457200" cy="2438400"/>
            <a:chOff x="0" y="0"/>
            <a:chExt cx="288" cy="1536"/>
          </a:xfrm>
        </p:grpSpPr>
        <p:grpSp>
          <p:nvGrpSpPr>
            <p:cNvPr id="61" name="Group 51"/>
            <p:cNvGrpSpPr/>
            <p:nvPr/>
          </p:nvGrpSpPr>
          <p:grpSpPr>
            <a:xfrm>
              <a:off x="0" y="0"/>
              <a:ext cx="288" cy="1536"/>
              <a:chOff x="0" y="0"/>
              <a:chExt cx="288" cy="1536"/>
            </a:xfrm>
          </p:grpSpPr>
          <p:sp>
            <p:nvSpPr>
              <p:cNvPr id="62" name="未知"/>
              <p:cNvSpPr/>
              <p:nvPr/>
            </p:nvSpPr>
            <p:spPr>
              <a:xfrm>
                <a:off x="0" y="0"/>
                <a:ext cx="288" cy="1536"/>
              </a:xfrm>
              <a:custGeom>
                <a:avLst/>
                <a:gdLst>
                  <a:gd name="txL" fmla="*/ 0 w 288"/>
                  <a:gd name="txT" fmla="*/ 0 h 1536"/>
                  <a:gd name="txR" fmla="*/ 288 w 288"/>
                  <a:gd name="txB" fmla="*/ 1536 h 1536"/>
                </a:gdLst>
                <a:ahLst/>
                <a:cxnLst>
                  <a:cxn ang="0">
                    <a:pos x="288" y="1536"/>
                  </a:cxn>
                  <a:cxn ang="0">
                    <a:pos x="0" y="1440"/>
                  </a:cxn>
                  <a:cxn ang="0">
                    <a:pos x="48" y="0"/>
                  </a:cxn>
                  <a:cxn ang="0">
                    <a:pos x="288" y="144"/>
                  </a:cxn>
                </a:cxnLst>
                <a:rect l="txL" t="txT" r="txR" b="txB"/>
                <a:pathLst>
                  <a:path w="288" h="1536">
                    <a:moveTo>
                      <a:pt x="288" y="1536"/>
                    </a:moveTo>
                    <a:lnTo>
                      <a:pt x="0" y="1440"/>
                    </a:lnTo>
                    <a:lnTo>
                      <a:pt x="48" y="0"/>
                    </a:lnTo>
                    <a:lnTo>
                      <a:pt x="288" y="144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8100" cap="flat" cmpd="sng">
                <a:solidFill>
                  <a:srgbClr val="000066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" name="Rectangle 53" descr="底色1"/>
              <p:cNvSpPr>
                <a:spLocks noChangeArrowheads="1"/>
              </p:cNvSpPr>
              <p:nvPr/>
            </p:nvSpPr>
            <p:spPr bwMode="auto">
              <a:xfrm rot="520711">
                <a:off x="47" y="48"/>
                <a:ext cx="218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1800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A</a:t>
                </a:r>
              </a:p>
            </p:txBody>
          </p:sp>
        </p:grpSp>
        <p:sp>
          <p:nvSpPr>
            <p:cNvPr id="64" name="Line 54"/>
            <p:cNvSpPr/>
            <p:nvPr/>
          </p:nvSpPr>
          <p:spPr>
            <a:xfrm flipH="1" flipV="1">
              <a:off x="96" y="1056"/>
              <a:ext cx="192" cy="96"/>
            </a:xfrm>
            <a:prstGeom prst="line">
              <a:avLst/>
            </a:prstGeom>
            <a:ln w="38100" cap="flat" cmpd="sng">
              <a:solidFill>
                <a:srgbClr val="000066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5" name="Group 55"/>
          <p:cNvGrpSpPr/>
          <p:nvPr/>
        </p:nvGrpSpPr>
        <p:grpSpPr>
          <a:xfrm>
            <a:off x="4876165" y="1119513"/>
            <a:ext cx="609600" cy="2355843"/>
            <a:chOff x="0" y="-1"/>
            <a:chExt cx="384" cy="1489"/>
          </a:xfrm>
        </p:grpSpPr>
        <p:sp>
          <p:nvSpPr>
            <p:cNvPr id="66" name="Rectangle 56" descr="底色1"/>
            <p:cNvSpPr>
              <a:spLocks noChangeArrowheads="1"/>
            </p:cNvSpPr>
            <p:nvPr/>
          </p:nvSpPr>
          <p:spPr bwMode="auto">
            <a:xfrm rot="21504463" flipH="1">
              <a:off x="0" y="-1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A</a:t>
              </a:r>
            </a:p>
          </p:txBody>
        </p:sp>
        <p:grpSp>
          <p:nvGrpSpPr>
            <p:cNvPr id="67" name="Group 57"/>
            <p:cNvGrpSpPr/>
            <p:nvPr/>
          </p:nvGrpSpPr>
          <p:grpSpPr>
            <a:xfrm>
              <a:off x="48" y="48"/>
              <a:ext cx="288" cy="1440"/>
              <a:chOff x="0" y="0"/>
              <a:chExt cx="288" cy="1440"/>
            </a:xfrm>
          </p:grpSpPr>
          <p:sp>
            <p:nvSpPr>
              <p:cNvPr id="68" name="Line 58"/>
              <p:cNvSpPr/>
              <p:nvPr/>
            </p:nvSpPr>
            <p:spPr>
              <a:xfrm>
                <a:off x="0" y="0"/>
                <a:ext cx="0" cy="1440"/>
              </a:xfrm>
              <a:prstGeom prst="line">
                <a:avLst/>
              </a:prstGeom>
              <a:ln w="9525" cap="flat" cmpd="sng">
                <a:solidFill>
                  <a:srgbClr val="00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" name="Rectangle 59"/>
              <p:cNvSpPr/>
              <p:nvPr/>
            </p:nvSpPr>
            <p:spPr>
              <a:xfrm>
                <a:off x="0" y="0"/>
                <a:ext cx="288" cy="1392"/>
              </a:xfrm>
              <a:prstGeom prst="rect">
                <a:avLst/>
              </a:prstGeom>
              <a:solidFill>
                <a:srgbClr val="F8F8F8">
                  <a:alpha val="50195"/>
                </a:srgbClr>
              </a:solidFill>
              <a:ln w="9525">
                <a:noFill/>
              </a:ln>
            </p:spPr>
            <p:txBody>
              <a:bodyPr wrap="none" anchor="ctr"/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endParaRPr lang="zh-CN" altLang="zh-CN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0" name="Line 60"/>
            <p:cNvSpPr/>
            <p:nvPr/>
          </p:nvSpPr>
          <p:spPr>
            <a:xfrm>
              <a:off x="48" y="1056"/>
              <a:ext cx="240" cy="0"/>
            </a:xfrm>
            <a:prstGeom prst="line">
              <a:avLst/>
            </a:prstGeom>
            <a:ln w="38100" cap="flat" cmpd="sng">
              <a:solidFill>
                <a:srgbClr val="000066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未知" descr="底色1"/>
            <p:cNvSpPr/>
            <p:nvPr/>
          </p:nvSpPr>
          <p:spPr>
            <a:xfrm>
              <a:off x="69" y="0"/>
              <a:ext cx="288" cy="1440"/>
            </a:xfrm>
            <a:custGeom>
              <a:avLst/>
              <a:gdLst>
                <a:gd name="txL" fmla="*/ 0 w 288"/>
                <a:gd name="txT" fmla="*/ 0 h 1440"/>
                <a:gd name="txR" fmla="*/ 288 w 288"/>
                <a:gd name="txB" fmla="*/ 1440 h 1440"/>
              </a:gdLst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88" y="1440"/>
                </a:cxn>
                <a:cxn ang="0">
                  <a:pos x="0" y="1440"/>
                </a:cxn>
              </a:cxnLst>
              <a:rect l="txL" t="txT" r="txR" b="txB"/>
              <a:pathLst>
                <a:path w="288" h="1440">
                  <a:moveTo>
                    <a:pt x="0" y="0"/>
                  </a:moveTo>
                  <a:lnTo>
                    <a:pt x="288" y="0"/>
                  </a:lnTo>
                  <a:lnTo>
                    <a:pt x="288" y="1440"/>
                  </a:lnTo>
                  <a:lnTo>
                    <a:pt x="0" y="1440"/>
                  </a:lnTo>
                </a:path>
              </a:pathLst>
            </a:custGeom>
            <a:noFill/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72" name="Object 62" descr="底色1"/>
          <p:cNvGraphicFramePr/>
          <p:nvPr/>
        </p:nvGraphicFramePr>
        <p:xfrm>
          <a:off x="5028565" y="1113155"/>
          <a:ext cx="3689350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r:id="rId10" imgW="2457450" imgH="1552575" progId="Paint.Picture">
                  <p:embed/>
                </p:oleObj>
              </mc:Choice>
              <mc:Fallback>
                <p:oleObj r:id="rId10" imgW="2457450" imgH="1552575" progId="Paint.Picture">
                  <p:embed/>
                  <p:pic>
                    <p:nvPicPr>
                      <p:cNvPr id="0" name="图片 2458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8565" y="1113155"/>
                        <a:ext cx="3689350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" name="Group 63"/>
          <p:cNvGrpSpPr/>
          <p:nvPr/>
        </p:nvGrpSpPr>
        <p:grpSpPr>
          <a:xfrm>
            <a:off x="4698365" y="1087755"/>
            <a:ext cx="457200" cy="2438400"/>
            <a:chOff x="0" y="0"/>
            <a:chExt cx="288" cy="1536"/>
          </a:xfrm>
        </p:grpSpPr>
        <p:grpSp>
          <p:nvGrpSpPr>
            <p:cNvPr id="75" name="Group 64"/>
            <p:cNvGrpSpPr/>
            <p:nvPr/>
          </p:nvGrpSpPr>
          <p:grpSpPr>
            <a:xfrm>
              <a:off x="0" y="0"/>
              <a:ext cx="288" cy="1536"/>
              <a:chOff x="0" y="0"/>
              <a:chExt cx="288" cy="1536"/>
            </a:xfrm>
          </p:grpSpPr>
          <p:sp>
            <p:nvSpPr>
              <p:cNvPr id="76" name="未知"/>
              <p:cNvSpPr/>
              <p:nvPr/>
            </p:nvSpPr>
            <p:spPr>
              <a:xfrm>
                <a:off x="0" y="0"/>
                <a:ext cx="288" cy="1536"/>
              </a:xfrm>
              <a:custGeom>
                <a:avLst/>
                <a:gdLst>
                  <a:gd name="txL" fmla="*/ 0 w 288"/>
                  <a:gd name="txT" fmla="*/ 0 h 1536"/>
                  <a:gd name="txR" fmla="*/ 288 w 288"/>
                  <a:gd name="txB" fmla="*/ 1536 h 1536"/>
                </a:gdLst>
                <a:ahLst/>
                <a:cxnLst>
                  <a:cxn ang="0">
                    <a:pos x="288" y="1536"/>
                  </a:cxn>
                  <a:cxn ang="0">
                    <a:pos x="0" y="1440"/>
                  </a:cxn>
                  <a:cxn ang="0">
                    <a:pos x="48" y="0"/>
                  </a:cxn>
                  <a:cxn ang="0">
                    <a:pos x="288" y="144"/>
                  </a:cxn>
                </a:cxnLst>
                <a:rect l="txL" t="txT" r="txR" b="txB"/>
                <a:pathLst>
                  <a:path w="288" h="1536">
                    <a:moveTo>
                      <a:pt x="288" y="1536"/>
                    </a:moveTo>
                    <a:lnTo>
                      <a:pt x="0" y="1440"/>
                    </a:lnTo>
                    <a:lnTo>
                      <a:pt x="48" y="0"/>
                    </a:lnTo>
                    <a:lnTo>
                      <a:pt x="288" y="144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8100" cap="flat" cmpd="sng">
                <a:solidFill>
                  <a:srgbClr val="000066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" name="Rectangle 66" descr="底色1"/>
              <p:cNvSpPr>
                <a:spLocks noChangeArrowheads="1"/>
              </p:cNvSpPr>
              <p:nvPr/>
            </p:nvSpPr>
            <p:spPr bwMode="auto">
              <a:xfrm rot="520711">
                <a:off x="47" y="48"/>
                <a:ext cx="218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1800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A</a:t>
                </a:r>
              </a:p>
            </p:txBody>
          </p:sp>
        </p:grpSp>
        <p:sp>
          <p:nvSpPr>
            <p:cNvPr id="78" name="Line 67"/>
            <p:cNvSpPr/>
            <p:nvPr/>
          </p:nvSpPr>
          <p:spPr>
            <a:xfrm flipH="1" flipV="1">
              <a:off x="96" y="1056"/>
              <a:ext cx="192" cy="96"/>
            </a:xfrm>
            <a:prstGeom prst="line">
              <a:avLst/>
            </a:prstGeom>
            <a:ln w="38100" cap="flat" cmpd="sng">
              <a:solidFill>
                <a:srgbClr val="000066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9" name="Group 68"/>
          <p:cNvGrpSpPr/>
          <p:nvPr/>
        </p:nvGrpSpPr>
        <p:grpSpPr>
          <a:xfrm>
            <a:off x="4571369" y="1113155"/>
            <a:ext cx="4168775" cy="2362200"/>
            <a:chOff x="0" y="0"/>
            <a:chExt cx="2626" cy="1488"/>
          </a:xfrm>
        </p:grpSpPr>
        <p:grpSp>
          <p:nvGrpSpPr>
            <p:cNvPr id="80" name="Group 69"/>
            <p:cNvGrpSpPr/>
            <p:nvPr/>
          </p:nvGrpSpPr>
          <p:grpSpPr>
            <a:xfrm>
              <a:off x="0" y="0"/>
              <a:ext cx="2626" cy="1488"/>
              <a:chOff x="0" y="0"/>
              <a:chExt cx="2626" cy="1488"/>
            </a:xfrm>
          </p:grpSpPr>
          <p:grpSp>
            <p:nvGrpSpPr>
              <p:cNvPr id="81" name="Group 70"/>
              <p:cNvGrpSpPr/>
              <p:nvPr/>
            </p:nvGrpSpPr>
            <p:grpSpPr>
              <a:xfrm>
                <a:off x="0" y="0"/>
                <a:ext cx="2626" cy="1488"/>
                <a:chOff x="0" y="0"/>
                <a:chExt cx="2626" cy="1488"/>
              </a:xfrm>
            </p:grpSpPr>
            <p:graphicFrame>
              <p:nvGraphicFramePr>
                <p:cNvPr id="82" name="Object 71" descr="底色1"/>
                <p:cNvGraphicFramePr/>
                <p:nvPr/>
              </p:nvGraphicFramePr>
              <p:xfrm>
                <a:off x="0" y="0"/>
                <a:ext cx="2626" cy="14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4617" r:id="rId11" imgW="2114550" imgH="1571625" progId="Paint.Picture">
                        <p:embed/>
                      </p:oleObj>
                    </mc:Choice>
                    <mc:Fallback>
                      <p:oleObj r:id="rId11" imgW="2114550" imgH="1571625" progId="Paint.Picture">
                        <p:embed/>
                        <p:pic>
                          <p:nvPicPr>
                            <p:cNvPr id="0" name="图片 24590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0" y="0"/>
                              <a:ext cx="2626" cy="14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4" name="未知" descr="底色1"/>
                <p:cNvSpPr/>
                <p:nvPr/>
              </p:nvSpPr>
              <p:spPr>
                <a:xfrm>
                  <a:off x="288" y="336"/>
                  <a:ext cx="2160" cy="720"/>
                </a:xfrm>
                <a:custGeom>
                  <a:avLst/>
                  <a:gdLst>
                    <a:gd name="txL" fmla="*/ 0 w 2160"/>
                    <a:gd name="txT" fmla="*/ 0 h 720"/>
                    <a:gd name="txR" fmla="*/ 2160 w 2160"/>
                    <a:gd name="txB" fmla="*/ 720 h 720"/>
                  </a:gdLst>
                  <a:ahLst/>
                  <a:cxnLst>
                    <a:cxn ang="0">
                      <a:pos x="480" y="720"/>
                    </a:cxn>
                    <a:cxn ang="0">
                      <a:pos x="2160" y="720"/>
                    </a:cxn>
                    <a:cxn ang="0">
                      <a:pos x="0" y="0"/>
                    </a:cxn>
                    <a:cxn ang="0">
                      <a:pos x="480" y="720"/>
                    </a:cxn>
                  </a:cxnLst>
                  <a:rect l="txL" t="txT" r="txR" b="txB"/>
                  <a:pathLst>
                    <a:path w="2160" h="720">
                      <a:moveTo>
                        <a:pt x="480" y="720"/>
                      </a:moveTo>
                      <a:lnTo>
                        <a:pt x="2160" y="720"/>
                      </a:lnTo>
                      <a:lnTo>
                        <a:pt x="0" y="0"/>
                      </a:lnTo>
                      <a:lnTo>
                        <a:pt x="480" y="72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0066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5" name="Group 73"/>
              <p:cNvGrpSpPr/>
              <p:nvPr/>
            </p:nvGrpSpPr>
            <p:grpSpPr>
              <a:xfrm>
                <a:off x="754" y="550"/>
                <a:ext cx="288" cy="506"/>
                <a:chOff x="0" y="0"/>
                <a:chExt cx="288" cy="506"/>
              </a:xfrm>
            </p:grpSpPr>
            <p:sp>
              <p:nvSpPr>
                <p:cNvPr id="86" name="Line 74"/>
                <p:cNvSpPr/>
                <p:nvPr/>
              </p:nvSpPr>
              <p:spPr>
                <a:xfrm rot="143156" flipV="1">
                  <a:off x="0" y="0"/>
                  <a:ext cx="192" cy="506"/>
                </a:xfrm>
                <a:prstGeom prst="line">
                  <a:avLst/>
                </a:prstGeom>
                <a:ln w="38100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7" name="未知" descr="底色1"/>
                <p:cNvSpPr/>
                <p:nvPr/>
              </p:nvSpPr>
              <p:spPr>
                <a:xfrm>
                  <a:off x="144" y="26"/>
                  <a:ext cx="144" cy="144"/>
                </a:xfrm>
                <a:custGeom>
                  <a:avLst/>
                  <a:gdLst>
                    <a:gd name="txL" fmla="*/ 0 w 192"/>
                    <a:gd name="txT" fmla="*/ 0 h 144"/>
                    <a:gd name="txR" fmla="*/ 192 w 192"/>
                    <a:gd name="txB" fmla="*/ 144 h 144"/>
                  </a:gdLst>
                  <a:ahLst/>
                  <a:cxnLst>
                    <a:cxn ang="0">
                      <a:pos x="0" y="96"/>
                    </a:cxn>
                    <a:cxn ang="0">
                      <a:pos x="108" y="144"/>
                    </a:cxn>
                    <a:cxn ang="0">
                      <a:pos x="144" y="0"/>
                    </a:cxn>
                  </a:cxnLst>
                  <a:rect l="txL" t="txT" r="txR" b="txB"/>
                  <a:pathLst>
                    <a:path w="192" h="144">
                      <a:moveTo>
                        <a:pt x="0" y="96"/>
                      </a:moveTo>
                      <a:lnTo>
                        <a:pt x="144" y="144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accent2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88" name="Line 76"/>
            <p:cNvSpPr/>
            <p:nvPr/>
          </p:nvSpPr>
          <p:spPr>
            <a:xfrm>
              <a:off x="274" y="336"/>
              <a:ext cx="0" cy="72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Line 77"/>
            <p:cNvSpPr/>
            <p:nvPr/>
          </p:nvSpPr>
          <p:spPr>
            <a:xfrm flipH="1">
              <a:off x="34" y="1056"/>
              <a:ext cx="816" cy="0"/>
            </a:xfrm>
            <a:prstGeom prst="line">
              <a:avLst/>
            </a:prstGeom>
            <a:ln w="38100" cap="flat" cmpd="sng">
              <a:solidFill>
                <a:srgbClr val="000066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Rectangle 78" descr="底色1"/>
            <p:cNvSpPr>
              <a:spLocks noChangeArrowheads="1"/>
            </p:cNvSpPr>
            <p:nvPr/>
          </p:nvSpPr>
          <p:spPr bwMode="auto">
            <a:xfrm>
              <a:off x="33" y="9"/>
              <a:ext cx="280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A</a:t>
              </a:r>
            </a:p>
          </p:txBody>
        </p:sp>
        <p:sp>
          <p:nvSpPr>
            <p:cNvPr id="91" name="Rectangle 79" descr="底色1"/>
            <p:cNvSpPr>
              <a:spLocks noChangeArrowheads="1"/>
            </p:cNvSpPr>
            <p:nvPr/>
          </p:nvSpPr>
          <p:spPr bwMode="auto">
            <a:xfrm>
              <a:off x="514" y="1008"/>
              <a:ext cx="374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B</a:t>
              </a:r>
            </a:p>
          </p:txBody>
        </p:sp>
        <p:sp>
          <p:nvSpPr>
            <p:cNvPr id="92" name="Rectangle 80" descr="底色1"/>
            <p:cNvSpPr>
              <a:spLocks noChangeArrowheads="1"/>
            </p:cNvSpPr>
            <p:nvPr/>
          </p:nvSpPr>
          <p:spPr bwMode="auto">
            <a:xfrm>
              <a:off x="2299" y="1017"/>
              <a:ext cx="280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C</a:t>
              </a:r>
            </a:p>
          </p:txBody>
        </p:sp>
        <p:sp>
          <p:nvSpPr>
            <p:cNvPr id="93" name="未知" descr="底色1"/>
            <p:cNvSpPr/>
            <p:nvPr/>
          </p:nvSpPr>
          <p:spPr>
            <a:xfrm>
              <a:off x="274" y="960"/>
              <a:ext cx="96" cy="96"/>
            </a:xfrm>
            <a:custGeom>
              <a:avLst/>
              <a:gdLst>
                <a:gd name="txL" fmla="*/ 0 w 144"/>
                <a:gd name="txT" fmla="*/ 0 h 96"/>
                <a:gd name="txR" fmla="*/ 144 w 144"/>
                <a:gd name="txB" fmla="*/ 96 h 96"/>
              </a:gdLst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96" y="96"/>
                </a:cxn>
              </a:cxnLst>
              <a:rect l="txL" t="txT" r="txR" b="txB"/>
              <a:pathLst>
                <a:path w="144" h="96">
                  <a:moveTo>
                    <a:pt x="0" y="0"/>
                  </a:moveTo>
                  <a:lnTo>
                    <a:pt x="144" y="0"/>
                  </a:lnTo>
                  <a:lnTo>
                    <a:pt x="144" y="96"/>
                  </a:lnTo>
                </a:path>
              </a:pathLst>
            </a:custGeom>
            <a:noFill/>
            <a:ln w="38100" cap="flat" cmpd="sng">
              <a:solidFill>
                <a:schemeClr val="accent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4" name="Rectangle 82" descr="底色1"/>
          <p:cNvSpPr>
            <a:spLocks noChangeArrowheads="1"/>
          </p:cNvSpPr>
          <p:nvPr/>
        </p:nvSpPr>
        <p:spPr bwMode="auto">
          <a:xfrm>
            <a:off x="4647569" y="2727643"/>
            <a:ext cx="59372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</a:t>
            </a:r>
          </a:p>
        </p:txBody>
      </p:sp>
      <p:sp>
        <p:nvSpPr>
          <p:cNvPr id="95" name="Rectangle 83" descr="底色1"/>
          <p:cNvSpPr>
            <a:spLocks noChangeArrowheads="1"/>
          </p:cNvSpPr>
          <p:nvPr/>
        </p:nvSpPr>
        <p:spPr bwMode="auto">
          <a:xfrm>
            <a:off x="5958844" y="1570355"/>
            <a:ext cx="59372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F</a:t>
            </a:r>
          </a:p>
        </p:txBody>
      </p:sp>
      <p:sp>
        <p:nvSpPr>
          <p:cNvPr id="96" name="Line 84"/>
          <p:cNvSpPr/>
          <p:nvPr/>
        </p:nvSpPr>
        <p:spPr>
          <a:xfrm rot="21492477">
            <a:off x="5768344" y="2713355"/>
            <a:ext cx="1203325" cy="1905000"/>
          </a:xfrm>
          <a:prstGeom prst="line">
            <a:avLst/>
          </a:prstGeom>
          <a:ln w="38100" cap="flat" cmpd="sng">
            <a:solidFill>
              <a:srgbClr val="000066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7" name="Group 85"/>
          <p:cNvGrpSpPr/>
          <p:nvPr/>
        </p:nvGrpSpPr>
        <p:grpSpPr>
          <a:xfrm>
            <a:off x="549858" y="2457813"/>
            <a:ext cx="3067937" cy="739776"/>
            <a:chOff x="-80" y="36"/>
            <a:chExt cx="2543" cy="466"/>
          </a:xfrm>
        </p:grpSpPr>
        <p:sp>
          <p:nvSpPr>
            <p:cNvPr id="8278" name="Rectangle 86" descr="底色1"/>
            <p:cNvSpPr>
              <a:spLocks noChangeArrowheads="1"/>
            </p:cNvSpPr>
            <p:nvPr/>
          </p:nvSpPr>
          <p:spPr bwMode="auto">
            <a:xfrm>
              <a:off x="-80" y="36"/>
              <a:ext cx="2543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为了便于折出</a:t>
              </a:r>
              <a:r>
                <a:rPr kumimoji="0" lang="zh-CN" alt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</a:t>
              </a:r>
              <a:r>
                <a:rPr kumimoji="0" 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边上的高，</a:t>
              </a:r>
            </a:p>
          </p:txBody>
        </p:sp>
        <p:sp>
          <p:nvSpPr>
            <p:cNvPr id="8279" name="Rectangle 87" descr="底色1"/>
            <p:cNvSpPr>
              <a:spLocks noChangeArrowheads="1"/>
            </p:cNvSpPr>
            <p:nvPr/>
          </p:nvSpPr>
          <p:spPr bwMode="auto">
            <a:xfrm>
              <a:off x="-38" y="269"/>
              <a:ext cx="1461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需要把AB延长.</a:t>
              </a:r>
            </a:p>
          </p:txBody>
        </p:sp>
      </p:grpSp>
      <p:sp>
        <p:nvSpPr>
          <p:cNvPr id="98" name="未知"/>
          <p:cNvSpPr/>
          <p:nvPr/>
        </p:nvSpPr>
        <p:spPr>
          <a:xfrm>
            <a:off x="6454140" y="2637155"/>
            <a:ext cx="2362200" cy="2057400"/>
          </a:xfrm>
          <a:custGeom>
            <a:avLst/>
            <a:gdLst>
              <a:gd name="txL" fmla="*/ 0 w 1488"/>
              <a:gd name="txT" fmla="*/ 0 h 1296"/>
              <a:gd name="txR" fmla="*/ 1488 w 1488"/>
              <a:gd name="txB" fmla="*/ 1296 h 1296"/>
            </a:gdLst>
            <a:ahLst/>
            <a:cxnLst>
              <a:cxn ang="0">
                <a:pos x="2362200" y="0"/>
              </a:cxn>
              <a:cxn ang="0">
                <a:pos x="0" y="1371600"/>
              </a:cxn>
              <a:cxn ang="0">
                <a:pos x="457200" y="2057400"/>
              </a:cxn>
              <a:cxn ang="0">
                <a:pos x="2362200" y="2057400"/>
              </a:cxn>
              <a:cxn ang="0">
                <a:pos x="2362200" y="0"/>
              </a:cxn>
            </a:cxnLst>
            <a:rect l="txL" t="txT" r="txR" b="txB"/>
            <a:pathLst>
              <a:path w="1488" h="1296">
                <a:moveTo>
                  <a:pt x="1488" y="0"/>
                </a:moveTo>
                <a:lnTo>
                  <a:pt x="0" y="864"/>
                </a:lnTo>
                <a:lnTo>
                  <a:pt x="288" y="1296"/>
                </a:lnTo>
                <a:lnTo>
                  <a:pt x="1488" y="1296"/>
                </a:lnTo>
                <a:lnTo>
                  <a:pt x="1488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9" name="Group 89"/>
          <p:cNvGrpSpPr/>
          <p:nvPr/>
        </p:nvGrpSpPr>
        <p:grpSpPr>
          <a:xfrm rot="21518174">
            <a:off x="7290753" y="2637155"/>
            <a:ext cx="1524000" cy="762000"/>
            <a:chOff x="0" y="0"/>
            <a:chExt cx="960" cy="528"/>
          </a:xfrm>
        </p:grpSpPr>
        <p:sp>
          <p:nvSpPr>
            <p:cNvPr id="100" name="未知"/>
            <p:cNvSpPr/>
            <p:nvPr/>
          </p:nvSpPr>
          <p:spPr>
            <a:xfrm>
              <a:off x="0" y="0"/>
              <a:ext cx="960" cy="528"/>
            </a:xfrm>
            <a:custGeom>
              <a:avLst/>
              <a:gdLst>
                <a:gd name="txL" fmla="*/ 0 w 960"/>
                <a:gd name="txT" fmla="*/ 0 h 528"/>
                <a:gd name="txR" fmla="*/ 960 w 960"/>
                <a:gd name="txB" fmla="*/ 528 h 528"/>
              </a:gdLst>
              <a:ahLst/>
              <a:cxnLst>
                <a:cxn ang="0">
                  <a:pos x="0" y="528"/>
                </a:cxn>
                <a:cxn ang="0">
                  <a:pos x="960" y="432"/>
                </a:cxn>
                <a:cxn ang="0">
                  <a:pos x="912" y="0"/>
                </a:cxn>
              </a:cxnLst>
              <a:rect l="txL" t="txT" r="txR" b="txB"/>
              <a:pathLst>
                <a:path w="960" h="528">
                  <a:moveTo>
                    <a:pt x="0" y="528"/>
                  </a:moveTo>
                  <a:lnTo>
                    <a:pt x="960" y="432"/>
                  </a:lnTo>
                  <a:lnTo>
                    <a:pt x="912" y="0"/>
                  </a:lnTo>
                </a:path>
              </a:pathLst>
            </a:custGeom>
            <a:solidFill>
              <a:srgbClr val="F8F8F8">
                <a:alpha val="100000"/>
              </a:srgbClr>
            </a:solidFill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Rectangle 91" descr="底色1"/>
            <p:cNvSpPr>
              <a:spLocks noChangeArrowheads="1"/>
            </p:cNvSpPr>
            <p:nvPr/>
          </p:nvSpPr>
          <p:spPr bwMode="auto">
            <a:xfrm rot="1835375">
              <a:off x="615" y="46"/>
              <a:ext cx="280" cy="3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C</a:t>
              </a:r>
            </a:p>
          </p:txBody>
        </p:sp>
      </p:grpSp>
      <p:grpSp>
        <p:nvGrpSpPr>
          <p:cNvPr id="102" name="Group 92"/>
          <p:cNvGrpSpPr/>
          <p:nvPr/>
        </p:nvGrpSpPr>
        <p:grpSpPr>
          <a:xfrm>
            <a:off x="7368540" y="2256155"/>
            <a:ext cx="1371600" cy="1219200"/>
            <a:chOff x="0" y="0"/>
            <a:chExt cx="864" cy="768"/>
          </a:xfrm>
        </p:grpSpPr>
        <p:sp>
          <p:nvSpPr>
            <p:cNvPr id="103" name="未知"/>
            <p:cNvSpPr/>
            <p:nvPr/>
          </p:nvSpPr>
          <p:spPr>
            <a:xfrm>
              <a:off x="0" y="0"/>
              <a:ext cx="864" cy="768"/>
            </a:xfrm>
            <a:custGeom>
              <a:avLst/>
              <a:gdLst>
                <a:gd name="txL" fmla="*/ 0 w 864"/>
                <a:gd name="txT" fmla="*/ 0 h 768"/>
                <a:gd name="txR" fmla="*/ 864 w 864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432" y="0"/>
                </a:cxn>
                <a:cxn ang="0">
                  <a:pos x="864" y="240"/>
                </a:cxn>
              </a:cxnLst>
              <a:rect l="txL" t="txT" r="txR" b="txB"/>
              <a:pathLst>
                <a:path w="864" h="768">
                  <a:moveTo>
                    <a:pt x="0" y="768"/>
                  </a:moveTo>
                  <a:lnTo>
                    <a:pt x="432" y="0"/>
                  </a:lnTo>
                  <a:lnTo>
                    <a:pt x="864" y="240"/>
                  </a:lnTo>
                </a:path>
              </a:pathLst>
            </a:custGeom>
            <a:solidFill>
              <a:srgbClr val="F8F8F8">
                <a:alpha val="50195"/>
              </a:srgbClr>
            </a:solidFill>
            <a:ln w="381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Rectangle 94" descr="底色1"/>
            <p:cNvSpPr>
              <a:spLocks noChangeArrowheads="1"/>
            </p:cNvSpPr>
            <p:nvPr/>
          </p:nvSpPr>
          <p:spPr bwMode="auto">
            <a:xfrm rot="6991551" flipV="1">
              <a:off x="450" y="75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800" b="1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C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05" name="Group 95"/>
          <p:cNvGrpSpPr/>
          <p:nvPr/>
        </p:nvGrpSpPr>
        <p:grpSpPr>
          <a:xfrm>
            <a:off x="4549140" y="1113155"/>
            <a:ext cx="4191000" cy="2819400"/>
            <a:chOff x="0" y="0"/>
            <a:chExt cx="2640" cy="1776"/>
          </a:xfrm>
        </p:grpSpPr>
        <p:grpSp>
          <p:nvGrpSpPr>
            <p:cNvPr id="106" name="Group 96"/>
            <p:cNvGrpSpPr/>
            <p:nvPr/>
          </p:nvGrpSpPr>
          <p:grpSpPr>
            <a:xfrm>
              <a:off x="0" y="0"/>
              <a:ext cx="2626" cy="1488"/>
              <a:chOff x="0" y="0"/>
              <a:chExt cx="2626" cy="1488"/>
            </a:xfrm>
          </p:grpSpPr>
          <p:grpSp>
            <p:nvGrpSpPr>
              <p:cNvPr id="107" name="Group 97"/>
              <p:cNvGrpSpPr/>
              <p:nvPr/>
            </p:nvGrpSpPr>
            <p:grpSpPr>
              <a:xfrm>
                <a:off x="0" y="0"/>
                <a:ext cx="2626" cy="1488"/>
                <a:chOff x="0" y="0"/>
                <a:chExt cx="2626" cy="1488"/>
              </a:xfrm>
            </p:grpSpPr>
            <p:grpSp>
              <p:nvGrpSpPr>
                <p:cNvPr id="108" name="Group 98"/>
                <p:cNvGrpSpPr/>
                <p:nvPr/>
              </p:nvGrpSpPr>
              <p:grpSpPr>
                <a:xfrm>
                  <a:off x="0" y="0"/>
                  <a:ext cx="2626" cy="1488"/>
                  <a:chOff x="0" y="0"/>
                  <a:chExt cx="2626" cy="1488"/>
                </a:xfrm>
              </p:grpSpPr>
              <p:graphicFrame>
                <p:nvGraphicFramePr>
                  <p:cNvPr id="109" name="Object 99" descr="底色1"/>
                  <p:cNvGraphicFramePr/>
                  <p:nvPr/>
                </p:nvGraphicFramePr>
                <p:xfrm>
                  <a:off x="0" y="0"/>
                  <a:ext cx="2626" cy="148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4618" r:id="rId12" imgW="2114550" imgH="1571625" progId="Paint.Picture">
                          <p:embed/>
                        </p:oleObj>
                      </mc:Choice>
                      <mc:Fallback>
                        <p:oleObj r:id="rId12" imgW="2114550" imgH="1571625" progId="Paint.Picture">
                          <p:embed/>
                          <p:pic>
                            <p:nvPicPr>
                              <p:cNvPr id="0" name="图片 24591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0" y="0"/>
                                <a:ext cx="2626" cy="148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381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11" name="未知" descr="底色1"/>
                  <p:cNvSpPr/>
                  <p:nvPr/>
                </p:nvSpPr>
                <p:spPr>
                  <a:xfrm>
                    <a:off x="288" y="336"/>
                    <a:ext cx="2160" cy="720"/>
                  </a:xfrm>
                  <a:custGeom>
                    <a:avLst/>
                    <a:gdLst>
                      <a:gd name="txL" fmla="*/ 0 w 2160"/>
                      <a:gd name="txT" fmla="*/ 0 h 720"/>
                      <a:gd name="txR" fmla="*/ 2160 w 2160"/>
                      <a:gd name="txB" fmla="*/ 720 h 720"/>
                    </a:gdLst>
                    <a:ahLst/>
                    <a:cxnLst>
                      <a:cxn ang="0">
                        <a:pos x="480" y="720"/>
                      </a:cxn>
                      <a:cxn ang="0">
                        <a:pos x="2160" y="720"/>
                      </a:cxn>
                      <a:cxn ang="0">
                        <a:pos x="0" y="0"/>
                      </a:cxn>
                      <a:cxn ang="0">
                        <a:pos x="480" y="720"/>
                      </a:cxn>
                    </a:cxnLst>
                    <a:rect l="txL" t="txT" r="txR" b="txB"/>
                    <a:pathLst>
                      <a:path w="2160" h="720">
                        <a:moveTo>
                          <a:pt x="480" y="720"/>
                        </a:moveTo>
                        <a:lnTo>
                          <a:pt x="2160" y="720"/>
                        </a:lnTo>
                        <a:lnTo>
                          <a:pt x="0" y="0"/>
                        </a:lnTo>
                        <a:lnTo>
                          <a:pt x="480" y="720"/>
                        </a:lnTo>
                        <a:close/>
                      </a:path>
                    </a:pathLst>
                  </a:custGeom>
                  <a:noFill/>
                  <a:ln w="38100" cap="flat" cmpd="sng">
                    <a:solidFill>
                      <a:srgbClr val="000066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12" name="Group 101"/>
                <p:cNvGrpSpPr/>
                <p:nvPr/>
              </p:nvGrpSpPr>
              <p:grpSpPr>
                <a:xfrm>
                  <a:off x="754" y="550"/>
                  <a:ext cx="288" cy="506"/>
                  <a:chOff x="0" y="0"/>
                  <a:chExt cx="288" cy="506"/>
                </a:xfrm>
              </p:grpSpPr>
              <p:sp>
                <p:nvSpPr>
                  <p:cNvPr id="113" name="Line 102"/>
                  <p:cNvSpPr/>
                  <p:nvPr/>
                </p:nvSpPr>
                <p:spPr>
                  <a:xfrm rot="143156" flipV="1">
                    <a:off x="0" y="0"/>
                    <a:ext cx="192" cy="506"/>
                  </a:xfrm>
                  <a:prstGeom prst="line">
                    <a:avLst/>
                  </a:prstGeom>
                  <a:ln w="38100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" name="未知" descr="底色1"/>
                  <p:cNvSpPr/>
                  <p:nvPr/>
                </p:nvSpPr>
                <p:spPr>
                  <a:xfrm>
                    <a:off x="144" y="26"/>
                    <a:ext cx="144" cy="144"/>
                  </a:xfrm>
                  <a:custGeom>
                    <a:avLst/>
                    <a:gdLst>
                      <a:gd name="txL" fmla="*/ 0 w 192"/>
                      <a:gd name="txT" fmla="*/ 0 h 144"/>
                      <a:gd name="txR" fmla="*/ 192 w 192"/>
                      <a:gd name="txB" fmla="*/ 144 h 144"/>
                    </a:gdLst>
                    <a:ahLst/>
                    <a:cxnLst>
                      <a:cxn ang="0">
                        <a:pos x="0" y="96"/>
                      </a:cxn>
                      <a:cxn ang="0">
                        <a:pos x="108" y="144"/>
                      </a:cxn>
                      <a:cxn ang="0">
                        <a:pos x="144" y="0"/>
                      </a:cxn>
                    </a:cxnLst>
                    <a:rect l="txL" t="txT" r="txR" b="txB"/>
                    <a:pathLst>
                      <a:path w="192" h="144">
                        <a:moveTo>
                          <a:pt x="0" y="96"/>
                        </a:moveTo>
                        <a:lnTo>
                          <a:pt x="144" y="144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>
                        <a:alpha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15" name="Line 104"/>
              <p:cNvSpPr/>
              <p:nvPr/>
            </p:nvSpPr>
            <p:spPr>
              <a:xfrm>
                <a:off x="274" y="336"/>
                <a:ext cx="0" cy="720"/>
              </a:xfrm>
              <a:prstGeom prst="line">
                <a:avLst/>
              </a:prstGeom>
              <a:ln w="5715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Line 105"/>
              <p:cNvSpPr/>
              <p:nvPr/>
            </p:nvSpPr>
            <p:spPr>
              <a:xfrm flipH="1">
                <a:off x="34" y="1056"/>
                <a:ext cx="816" cy="0"/>
              </a:xfrm>
              <a:prstGeom prst="line">
                <a:avLst/>
              </a:prstGeom>
              <a:ln w="38100" cap="flat" cmpd="sng">
                <a:solidFill>
                  <a:srgbClr val="000066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" name="Rectangle 106" descr="底色1"/>
              <p:cNvSpPr>
                <a:spLocks noChangeArrowheads="1"/>
              </p:cNvSpPr>
              <p:nvPr/>
            </p:nvSpPr>
            <p:spPr bwMode="auto">
              <a:xfrm>
                <a:off x="33" y="9"/>
                <a:ext cx="280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华文中宋" panose="02010600040101010101" pitchFamily="2" charset="-122"/>
                    <a:cs typeface="+mn-cs"/>
                  </a:rPr>
                  <a:t>A</a:t>
                </a:r>
              </a:p>
            </p:txBody>
          </p:sp>
          <p:sp>
            <p:nvSpPr>
              <p:cNvPr id="118" name="Rectangle 107" descr="底色1"/>
              <p:cNvSpPr>
                <a:spLocks noChangeArrowheads="1"/>
              </p:cNvSpPr>
              <p:nvPr/>
            </p:nvSpPr>
            <p:spPr bwMode="auto">
              <a:xfrm>
                <a:off x="514" y="1008"/>
                <a:ext cx="374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华文中宋" panose="02010600040101010101" pitchFamily="2" charset="-122"/>
                    <a:cs typeface="+mn-cs"/>
                  </a:rPr>
                  <a:t>B</a:t>
                </a:r>
              </a:p>
            </p:txBody>
          </p:sp>
          <p:sp>
            <p:nvSpPr>
              <p:cNvPr id="119" name="Rectangle 108" descr="底色1"/>
              <p:cNvSpPr>
                <a:spLocks noChangeArrowheads="1"/>
              </p:cNvSpPr>
              <p:nvPr/>
            </p:nvSpPr>
            <p:spPr bwMode="auto">
              <a:xfrm>
                <a:off x="2299" y="1017"/>
                <a:ext cx="280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华文中宋" panose="02010600040101010101" pitchFamily="2" charset="-122"/>
                    <a:cs typeface="+mn-cs"/>
                  </a:rPr>
                  <a:t>C</a:t>
                </a:r>
              </a:p>
            </p:txBody>
          </p:sp>
          <p:sp>
            <p:nvSpPr>
              <p:cNvPr id="120" name="未知" descr="底色1"/>
              <p:cNvSpPr/>
              <p:nvPr/>
            </p:nvSpPr>
            <p:spPr>
              <a:xfrm>
                <a:off x="274" y="960"/>
                <a:ext cx="96" cy="96"/>
              </a:xfrm>
              <a:custGeom>
                <a:avLst/>
                <a:gdLst>
                  <a:gd name="txL" fmla="*/ 0 w 144"/>
                  <a:gd name="txT" fmla="*/ 0 h 96"/>
                  <a:gd name="txR" fmla="*/ 144 w 144"/>
                  <a:gd name="txB" fmla="*/ 96 h 96"/>
                </a:gdLst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96"/>
                  </a:cxn>
                </a:cxnLst>
                <a:rect l="txL" t="txT" r="txR" b="txB"/>
                <a:pathLst>
                  <a:path w="144" h="96">
                    <a:moveTo>
                      <a:pt x="0" y="0"/>
                    </a:moveTo>
                    <a:lnTo>
                      <a:pt x="144" y="0"/>
                    </a:lnTo>
                    <a:lnTo>
                      <a:pt x="144" y="96"/>
                    </a:lnTo>
                  </a:path>
                </a:pathLst>
              </a:custGeom>
              <a:noFill/>
              <a:ln w="38100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1" name="Rectangle 110" descr="底色1"/>
            <p:cNvSpPr>
              <a:spLocks noChangeArrowheads="1"/>
            </p:cNvSpPr>
            <p:nvPr/>
          </p:nvSpPr>
          <p:spPr bwMode="auto">
            <a:xfrm>
              <a:off x="48" y="1017"/>
              <a:ext cx="374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D</a:t>
              </a:r>
            </a:p>
          </p:txBody>
        </p:sp>
        <p:sp>
          <p:nvSpPr>
            <p:cNvPr id="122" name="Rectangle 111" descr="底色1"/>
            <p:cNvSpPr>
              <a:spLocks noChangeArrowheads="1"/>
            </p:cNvSpPr>
            <p:nvPr/>
          </p:nvSpPr>
          <p:spPr bwMode="auto">
            <a:xfrm>
              <a:off x="874" y="288"/>
              <a:ext cx="374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F</a:t>
              </a:r>
            </a:p>
          </p:txBody>
        </p:sp>
        <p:sp>
          <p:nvSpPr>
            <p:cNvPr id="123" name="Line 112"/>
            <p:cNvSpPr/>
            <p:nvPr/>
          </p:nvSpPr>
          <p:spPr>
            <a:xfrm rot="-107523">
              <a:off x="746" y="1012"/>
              <a:ext cx="482" cy="764"/>
            </a:xfrm>
            <a:prstGeom prst="line">
              <a:avLst/>
            </a:prstGeom>
            <a:ln w="38100" cap="flat" cmpd="sng">
              <a:solidFill>
                <a:srgbClr val="000066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未知"/>
            <p:cNvSpPr/>
            <p:nvPr/>
          </p:nvSpPr>
          <p:spPr>
            <a:xfrm>
              <a:off x="1776" y="960"/>
              <a:ext cx="864" cy="528"/>
            </a:xfrm>
            <a:custGeom>
              <a:avLst/>
              <a:gdLst>
                <a:gd name="txL" fmla="*/ 0 w 816"/>
                <a:gd name="txT" fmla="*/ 0 h 528"/>
                <a:gd name="txR" fmla="*/ 816 w 816"/>
                <a:gd name="txB" fmla="*/ 528 h 528"/>
              </a:gdLst>
              <a:ahLst/>
              <a:cxnLst>
                <a:cxn ang="0">
                  <a:pos x="0" y="528"/>
                </a:cxn>
                <a:cxn ang="0">
                  <a:pos x="864" y="528"/>
                </a:cxn>
                <a:cxn ang="0">
                  <a:pos x="864" y="0"/>
                </a:cxn>
                <a:cxn ang="0">
                  <a:pos x="0" y="528"/>
                </a:cxn>
              </a:cxnLst>
              <a:rect l="txL" t="txT" r="txR" b="txB"/>
              <a:pathLst>
                <a:path w="816" h="528">
                  <a:moveTo>
                    <a:pt x="0" y="528"/>
                  </a:moveTo>
                  <a:lnTo>
                    <a:pt x="816" y="528"/>
                  </a:lnTo>
                  <a:lnTo>
                    <a:pt x="816" y="0"/>
                  </a:lnTo>
                  <a:lnTo>
                    <a:pt x="0" y="5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5" name="Group 114"/>
          <p:cNvGrpSpPr/>
          <p:nvPr/>
        </p:nvGrpSpPr>
        <p:grpSpPr>
          <a:xfrm rot="21518174">
            <a:off x="7292340" y="2637155"/>
            <a:ext cx="1524000" cy="762000"/>
            <a:chOff x="0" y="0"/>
            <a:chExt cx="960" cy="528"/>
          </a:xfrm>
        </p:grpSpPr>
        <p:sp>
          <p:nvSpPr>
            <p:cNvPr id="126" name="未知"/>
            <p:cNvSpPr/>
            <p:nvPr/>
          </p:nvSpPr>
          <p:spPr>
            <a:xfrm>
              <a:off x="0" y="0"/>
              <a:ext cx="960" cy="528"/>
            </a:xfrm>
            <a:custGeom>
              <a:avLst/>
              <a:gdLst>
                <a:gd name="txL" fmla="*/ 0 w 960"/>
                <a:gd name="txT" fmla="*/ 0 h 528"/>
                <a:gd name="txR" fmla="*/ 960 w 960"/>
                <a:gd name="txB" fmla="*/ 528 h 528"/>
              </a:gdLst>
              <a:ahLst/>
              <a:cxnLst>
                <a:cxn ang="0">
                  <a:pos x="0" y="528"/>
                </a:cxn>
                <a:cxn ang="0">
                  <a:pos x="960" y="432"/>
                </a:cxn>
                <a:cxn ang="0">
                  <a:pos x="912" y="0"/>
                </a:cxn>
              </a:cxnLst>
              <a:rect l="txL" t="txT" r="txR" b="txB"/>
              <a:pathLst>
                <a:path w="960" h="528">
                  <a:moveTo>
                    <a:pt x="0" y="528"/>
                  </a:moveTo>
                  <a:lnTo>
                    <a:pt x="960" y="432"/>
                  </a:lnTo>
                  <a:lnTo>
                    <a:pt x="912" y="0"/>
                  </a:lnTo>
                </a:path>
              </a:pathLst>
            </a:custGeom>
            <a:solidFill>
              <a:srgbClr val="F8F8F8">
                <a:alpha val="100000"/>
              </a:srgbClr>
            </a:solidFill>
            <a:ln w="38100" cap="flat" cmpd="sng">
              <a:solidFill>
                <a:srgbClr val="00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Rectangle 116" descr="底色1"/>
            <p:cNvSpPr>
              <a:spLocks noChangeArrowheads="1"/>
            </p:cNvSpPr>
            <p:nvPr/>
          </p:nvSpPr>
          <p:spPr bwMode="auto">
            <a:xfrm rot="1835375">
              <a:off x="615" y="46"/>
              <a:ext cx="280" cy="3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C</a:t>
              </a:r>
            </a:p>
          </p:txBody>
        </p:sp>
      </p:grpSp>
      <p:grpSp>
        <p:nvGrpSpPr>
          <p:cNvPr id="128" name="Group 117"/>
          <p:cNvGrpSpPr/>
          <p:nvPr/>
        </p:nvGrpSpPr>
        <p:grpSpPr>
          <a:xfrm>
            <a:off x="4549144" y="1113157"/>
            <a:ext cx="4168775" cy="3616325"/>
            <a:chOff x="0" y="0"/>
            <a:chExt cx="2626" cy="2304"/>
          </a:xfrm>
        </p:grpSpPr>
        <p:grpSp>
          <p:nvGrpSpPr>
            <p:cNvPr id="129" name="Group 118"/>
            <p:cNvGrpSpPr/>
            <p:nvPr/>
          </p:nvGrpSpPr>
          <p:grpSpPr>
            <a:xfrm>
              <a:off x="0" y="0"/>
              <a:ext cx="2626" cy="1488"/>
              <a:chOff x="0" y="0"/>
              <a:chExt cx="2626" cy="1488"/>
            </a:xfrm>
          </p:grpSpPr>
          <p:grpSp>
            <p:nvGrpSpPr>
              <p:cNvPr id="130" name="Group 119"/>
              <p:cNvGrpSpPr/>
              <p:nvPr/>
            </p:nvGrpSpPr>
            <p:grpSpPr>
              <a:xfrm>
                <a:off x="0" y="0"/>
                <a:ext cx="2626" cy="1488"/>
                <a:chOff x="0" y="0"/>
                <a:chExt cx="2626" cy="1488"/>
              </a:xfrm>
            </p:grpSpPr>
            <p:grpSp>
              <p:nvGrpSpPr>
                <p:cNvPr id="131" name="Group 120"/>
                <p:cNvGrpSpPr/>
                <p:nvPr/>
              </p:nvGrpSpPr>
              <p:grpSpPr>
                <a:xfrm>
                  <a:off x="0" y="0"/>
                  <a:ext cx="2626" cy="1488"/>
                  <a:chOff x="0" y="0"/>
                  <a:chExt cx="2626" cy="1488"/>
                </a:xfrm>
              </p:grpSpPr>
              <p:graphicFrame>
                <p:nvGraphicFramePr>
                  <p:cNvPr id="132" name="Object 121" descr="底色1"/>
                  <p:cNvGraphicFramePr/>
                  <p:nvPr/>
                </p:nvGraphicFramePr>
                <p:xfrm>
                  <a:off x="0" y="0"/>
                  <a:ext cx="2626" cy="148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4619" r:id="rId13" imgW="2114550" imgH="1571625" progId="Paint.Picture">
                          <p:embed/>
                        </p:oleObj>
                      </mc:Choice>
                      <mc:Fallback>
                        <p:oleObj r:id="rId13" imgW="2114550" imgH="1571625" progId="Paint.Picture">
                          <p:embed/>
                          <p:pic>
                            <p:nvPicPr>
                              <p:cNvPr id="0" name="图片 24592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0" y="0"/>
                                <a:ext cx="2626" cy="148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381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34" name="未知" descr="底色1"/>
                  <p:cNvSpPr/>
                  <p:nvPr/>
                </p:nvSpPr>
                <p:spPr>
                  <a:xfrm>
                    <a:off x="288" y="336"/>
                    <a:ext cx="2160" cy="720"/>
                  </a:xfrm>
                  <a:custGeom>
                    <a:avLst/>
                    <a:gdLst>
                      <a:gd name="txL" fmla="*/ 0 w 2160"/>
                      <a:gd name="txT" fmla="*/ 0 h 720"/>
                      <a:gd name="txR" fmla="*/ 2160 w 2160"/>
                      <a:gd name="txB" fmla="*/ 720 h 720"/>
                    </a:gdLst>
                    <a:ahLst/>
                    <a:cxnLst>
                      <a:cxn ang="0">
                        <a:pos x="480" y="720"/>
                      </a:cxn>
                      <a:cxn ang="0">
                        <a:pos x="2160" y="720"/>
                      </a:cxn>
                      <a:cxn ang="0">
                        <a:pos x="0" y="0"/>
                      </a:cxn>
                      <a:cxn ang="0">
                        <a:pos x="480" y="720"/>
                      </a:cxn>
                    </a:cxnLst>
                    <a:rect l="txL" t="txT" r="txR" b="txB"/>
                    <a:pathLst>
                      <a:path w="2160" h="720">
                        <a:moveTo>
                          <a:pt x="480" y="720"/>
                        </a:moveTo>
                        <a:lnTo>
                          <a:pt x="2160" y="720"/>
                        </a:lnTo>
                        <a:lnTo>
                          <a:pt x="0" y="0"/>
                        </a:lnTo>
                        <a:lnTo>
                          <a:pt x="480" y="720"/>
                        </a:lnTo>
                        <a:close/>
                      </a:path>
                    </a:pathLst>
                  </a:custGeom>
                  <a:noFill/>
                  <a:ln w="38100" cap="flat" cmpd="sng">
                    <a:solidFill>
                      <a:srgbClr val="000066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35" name="Group 123"/>
                <p:cNvGrpSpPr/>
                <p:nvPr/>
              </p:nvGrpSpPr>
              <p:grpSpPr>
                <a:xfrm>
                  <a:off x="754" y="550"/>
                  <a:ext cx="288" cy="506"/>
                  <a:chOff x="0" y="0"/>
                  <a:chExt cx="288" cy="506"/>
                </a:xfrm>
              </p:grpSpPr>
              <p:sp>
                <p:nvSpPr>
                  <p:cNvPr id="136" name="Line 124"/>
                  <p:cNvSpPr/>
                  <p:nvPr/>
                </p:nvSpPr>
                <p:spPr>
                  <a:xfrm rot="143156" flipV="1">
                    <a:off x="0" y="0"/>
                    <a:ext cx="192" cy="506"/>
                  </a:xfrm>
                  <a:prstGeom prst="line">
                    <a:avLst/>
                  </a:prstGeom>
                  <a:ln w="38100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" name="未知" descr="底色1"/>
                  <p:cNvSpPr/>
                  <p:nvPr/>
                </p:nvSpPr>
                <p:spPr>
                  <a:xfrm>
                    <a:off x="144" y="26"/>
                    <a:ext cx="144" cy="144"/>
                  </a:xfrm>
                  <a:custGeom>
                    <a:avLst/>
                    <a:gdLst>
                      <a:gd name="txL" fmla="*/ 0 w 192"/>
                      <a:gd name="txT" fmla="*/ 0 h 144"/>
                      <a:gd name="txR" fmla="*/ 192 w 192"/>
                      <a:gd name="txB" fmla="*/ 144 h 144"/>
                    </a:gdLst>
                    <a:ahLst/>
                    <a:cxnLst>
                      <a:cxn ang="0">
                        <a:pos x="0" y="96"/>
                      </a:cxn>
                      <a:cxn ang="0">
                        <a:pos x="108" y="144"/>
                      </a:cxn>
                      <a:cxn ang="0">
                        <a:pos x="144" y="0"/>
                      </a:cxn>
                    </a:cxnLst>
                    <a:rect l="txL" t="txT" r="txR" b="txB"/>
                    <a:pathLst>
                      <a:path w="192" h="144">
                        <a:moveTo>
                          <a:pt x="0" y="96"/>
                        </a:moveTo>
                        <a:lnTo>
                          <a:pt x="144" y="144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>
                        <a:alpha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38" name="Line 126"/>
              <p:cNvSpPr/>
              <p:nvPr/>
            </p:nvSpPr>
            <p:spPr>
              <a:xfrm>
                <a:off x="274" y="336"/>
                <a:ext cx="0" cy="720"/>
              </a:xfrm>
              <a:prstGeom prst="line">
                <a:avLst/>
              </a:prstGeom>
              <a:ln w="5715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9" name="Line 127"/>
              <p:cNvSpPr/>
              <p:nvPr/>
            </p:nvSpPr>
            <p:spPr>
              <a:xfrm flipH="1">
                <a:off x="34" y="1056"/>
                <a:ext cx="816" cy="0"/>
              </a:xfrm>
              <a:prstGeom prst="line">
                <a:avLst/>
              </a:prstGeom>
              <a:ln w="38100" cap="flat" cmpd="sng">
                <a:solidFill>
                  <a:srgbClr val="000066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0" name="Rectangle 128" descr="底色1"/>
              <p:cNvSpPr>
                <a:spLocks noChangeArrowheads="1"/>
              </p:cNvSpPr>
              <p:nvPr/>
            </p:nvSpPr>
            <p:spPr bwMode="auto">
              <a:xfrm>
                <a:off x="33" y="9"/>
                <a:ext cx="280" cy="3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华文中宋" panose="02010600040101010101" pitchFamily="2" charset="-122"/>
                    <a:cs typeface="+mn-cs"/>
                  </a:rPr>
                  <a:t>A</a:t>
                </a:r>
              </a:p>
            </p:txBody>
          </p:sp>
          <p:sp>
            <p:nvSpPr>
              <p:cNvPr id="141" name="Rectangle 129" descr="底色1"/>
              <p:cNvSpPr>
                <a:spLocks noChangeArrowheads="1"/>
              </p:cNvSpPr>
              <p:nvPr/>
            </p:nvSpPr>
            <p:spPr bwMode="auto">
              <a:xfrm>
                <a:off x="514" y="1006"/>
                <a:ext cx="374" cy="3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华文中宋" panose="02010600040101010101" pitchFamily="2" charset="-122"/>
                    <a:cs typeface="+mn-cs"/>
                  </a:rPr>
                  <a:t>B</a:t>
                </a:r>
              </a:p>
            </p:txBody>
          </p:sp>
          <p:sp>
            <p:nvSpPr>
              <p:cNvPr id="142" name="Rectangle 130" descr="底色1"/>
              <p:cNvSpPr>
                <a:spLocks noChangeArrowheads="1"/>
              </p:cNvSpPr>
              <p:nvPr/>
            </p:nvSpPr>
            <p:spPr bwMode="auto">
              <a:xfrm>
                <a:off x="2299" y="1015"/>
                <a:ext cx="280" cy="3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华文中宋" panose="02010600040101010101" pitchFamily="2" charset="-122"/>
                    <a:cs typeface="+mn-cs"/>
                  </a:rPr>
                  <a:t>C</a:t>
                </a:r>
              </a:p>
            </p:txBody>
          </p:sp>
          <p:sp>
            <p:nvSpPr>
              <p:cNvPr id="143" name="未知" descr="底色1"/>
              <p:cNvSpPr/>
              <p:nvPr/>
            </p:nvSpPr>
            <p:spPr>
              <a:xfrm>
                <a:off x="274" y="960"/>
                <a:ext cx="96" cy="96"/>
              </a:xfrm>
              <a:custGeom>
                <a:avLst/>
                <a:gdLst>
                  <a:gd name="txL" fmla="*/ 0 w 144"/>
                  <a:gd name="txT" fmla="*/ 0 h 96"/>
                  <a:gd name="txR" fmla="*/ 144 w 144"/>
                  <a:gd name="txB" fmla="*/ 96 h 96"/>
                </a:gdLst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96"/>
                  </a:cxn>
                </a:cxnLst>
                <a:rect l="txL" t="txT" r="txR" b="txB"/>
                <a:pathLst>
                  <a:path w="144" h="96">
                    <a:moveTo>
                      <a:pt x="0" y="0"/>
                    </a:moveTo>
                    <a:lnTo>
                      <a:pt x="144" y="0"/>
                    </a:lnTo>
                    <a:lnTo>
                      <a:pt x="144" y="96"/>
                    </a:lnTo>
                  </a:path>
                </a:pathLst>
              </a:custGeom>
              <a:noFill/>
              <a:ln w="38100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4" name="Line 132"/>
            <p:cNvSpPr/>
            <p:nvPr/>
          </p:nvSpPr>
          <p:spPr>
            <a:xfrm>
              <a:off x="768" y="1056"/>
              <a:ext cx="820" cy="124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Rectangle 133" descr="底色1"/>
            <p:cNvSpPr>
              <a:spLocks noChangeArrowheads="1"/>
            </p:cNvSpPr>
            <p:nvPr/>
          </p:nvSpPr>
          <p:spPr bwMode="auto">
            <a:xfrm>
              <a:off x="144" y="1008"/>
              <a:ext cx="288" cy="3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D</a:t>
              </a:r>
            </a:p>
          </p:txBody>
        </p:sp>
        <p:sp>
          <p:nvSpPr>
            <p:cNvPr id="146" name="Rectangle 134" descr="底色1"/>
            <p:cNvSpPr>
              <a:spLocks noChangeArrowheads="1"/>
            </p:cNvSpPr>
            <p:nvPr/>
          </p:nvSpPr>
          <p:spPr bwMode="auto">
            <a:xfrm>
              <a:off x="886" y="240"/>
              <a:ext cx="314" cy="3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F</a:t>
              </a:r>
            </a:p>
          </p:txBody>
        </p:sp>
        <p:grpSp>
          <p:nvGrpSpPr>
            <p:cNvPr id="147" name="Group 135"/>
            <p:cNvGrpSpPr/>
            <p:nvPr/>
          </p:nvGrpSpPr>
          <p:grpSpPr>
            <a:xfrm>
              <a:off x="1237" y="1056"/>
              <a:ext cx="1211" cy="764"/>
              <a:chOff x="0" y="0"/>
              <a:chExt cx="1211" cy="764"/>
            </a:xfrm>
          </p:grpSpPr>
          <p:sp>
            <p:nvSpPr>
              <p:cNvPr id="148" name="Line 136"/>
              <p:cNvSpPr/>
              <p:nvPr/>
            </p:nvSpPr>
            <p:spPr>
              <a:xfrm flipH="1">
                <a:off x="0" y="0"/>
                <a:ext cx="1211" cy="699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9" name="未知" descr="底色1"/>
              <p:cNvSpPr/>
              <p:nvPr/>
            </p:nvSpPr>
            <p:spPr>
              <a:xfrm rot="3585956">
                <a:off x="47" y="644"/>
                <a:ext cx="96" cy="144"/>
              </a:xfrm>
              <a:custGeom>
                <a:avLst/>
                <a:gdLst>
                  <a:gd name="txL" fmla="*/ 0 w 144"/>
                  <a:gd name="txT" fmla="*/ 0 h 144"/>
                  <a:gd name="txR" fmla="*/ 144 w 144"/>
                  <a:gd name="txB" fmla="*/ 144 h 144"/>
                </a:gdLst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144"/>
                  </a:cxn>
                </a:cxnLst>
                <a:rect l="txL" t="txT" r="txR" b="txB"/>
                <a:pathLst>
                  <a:path w="144" h="144">
                    <a:moveTo>
                      <a:pt x="0" y="0"/>
                    </a:moveTo>
                    <a:lnTo>
                      <a:pt x="144" y="0"/>
                    </a:lnTo>
                    <a:lnTo>
                      <a:pt x="144" y="144"/>
                    </a:lnTo>
                  </a:path>
                </a:pathLst>
              </a:custGeom>
              <a:noFill/>
              <a:ln w="38100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50" name="Rectangle 138" descr="底色1"/>
          <p:cNvSpPr>
            <a:spLocks noChangeArrowheads="1"/>
          </p:cNvSpPr>
          <p:nvPr/>
        </p:nvSpPr>
        <p:spPr bwMode="auto">
          <a:xfrm>
            <a:off x="6005054" y="3718243"/>
            <a:ext cx="42351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E</a:t>
            </a:r>
          </a:p>
        </p:txBody>
      </p:sp>
      <p:grpSp>
        <p:nvGrpSpPr>
          <p:cNvPr id="151" name="Group 139"/>
          <p:cNvGrpSpPr/>
          <p:nvPr/>
        </p:nvGrpSpPr>
        <p:grpSpPr>
          <a:xfrm>
            <a:off x="549364" y="1640251"/>
            <a:ext cx="4023168" cy="1816100"/>
            <a:chOff x="48" y="-40"/>
            <a:chExt cx="2784" cy="1144"/>
          </a:xfrm>
        </p:grpSpPr>
        <p:sp>
          <p:nvSpPr>
            <p:cNvPr id="152" name="Rectangle 140" descr="底色1"/>
            <p:cNvSpPr>
              <a:spLocks noChangeArrowheads="1"/>
            </p:cNvSpPr>
            <p:nvPr/>
          </p:nvSpPr>
          <p:spPr bwMode="auto">
            <a:xfrm>
              <a:off x="81" y="-40"/>
              <a:ext cx="2076" cy="40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为了便于折出</a:t>
              </a:r>
              <a:r>
                <a:rPr kumimoji="0" lang="zh-CN" alt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BC</a:t>
              </a:r>
              <a:r>
                <a:rPr kumimoji="0" 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边上的高，</a:t>
              </a:r>
            </a:p>
          </p:txBody>
        </p:sp>
        <p:sp>
          <p:nvSpPr>
            <p:cNvPr id="153" name="未知" descr="底色1"/>
            <p:cNvSpPr/>
            <p:nvPr/>
          </p:nvSpPr>
          <p:spPr>
            <a:xfrm>
              <a:off x="48" y="48"/>
              <a:ext cx="2784" cy="1056"/>
            </a:xfrm>
            <a:custGeom>
              <a:avLst/>
              <a:gdLst>
                <a:gd name="txL" fmla="*/ 0 w 2784"/>
                <a:gd name="txT" fmla="*/ 0 h 1056"/>
                <a:gd name="txR" fmla="*/ 2784 w 2784"/>
                <a:gd name="txB" fmla="*/ 1056 h 1056"/>
              </a:gdLst>
              <a:ahLst/>
              <a:cxnLst>
                <a:cxn ang="0">
                  <a:pos x="0" y="0"/>
                </a:cxn>
                <a:cxn ang="0">
                  <a:pos x="2784" y="0"/>
                </a:cxn>
                <a:cxn ang="0">
                  <a:pos x="2784" y="1056"/>
                </a:cxn>
              </a:cxnLst>
              <a:rect l="txL" t="txT" r="txR" b="txB"/>
              <a:pathLst>
                <a:path w="2784" h="1056">
                  <a:moveTo>
                    <a:pt x="0" y="0"/>
                  </a:moveTo>
                  <a:lnTo>
                    <a:pt x="2784" y="0"/>
                  </a:lnTo>
                  <a:lnTo>
                    <a:pt x="2784" y="1056"/>
                  </a:lnTo>
                </a:path>
              </a:pathLst>
            </a:custGeom>
            <a:noFill/>
            <a:ln w="38100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54" name="Rectangle 142" descr="底色1"/>
          <p:cNvSpPr>
            <a:spLocks noChangeArrowheads="1"/>
          </p:cNvSpPr>
          <p:nvPr/>
        </p:nvSpPr>
        <p:spPr bwMode="auto">
          <a:xfrm>
            <a:off x="563597" y="3281395"/>
            <a:ext cx="38862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你能画出钝角三角形的三条高吗？</a:t>
            </a:r>
          </a:p>
        </p:txBody>
      </p:sp>
      <p:grpSp>
        <p:nvGrpSpPr>
          <p:cNvPr id="160" name="Group 148"/>
          <p:cNvGrpSpPr/>
          <p:nvPr/>
        </p:nvGrpSpPr>
        <p:grpSpPr>
          <a:xfrm>
            <a:off x="115180" y="3774713"/>
            <a:ext cx="4918085" cy="457200"/>
            <a:chOff x="5" y="-604"/>
            <a:chExt cx="3099" cy="288"/>
          </a:xfrm>
        </p:grpSpPr>
        <p:sp>
          <p:nvSpPr>
            <p:cNvPr id="161" name="Rectangle 149" descr="底色1"/>
            <p:cNvSpPr>
              <a:spLocks noChangeArrowheads="1"/>
            </p:cNvSpPr>
            <p:nvPr/>
          </p:nvSpPr>
          <p:spPr bwMode="auto">
            <a:xfrm>
              <a:off x="224" y="-604"/>
              <a:ext cx="2880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BC</a:t>
              </a:r>
              <a:r>
                <a:rPr kumimoji="0" 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边上的高是在三角形的内部还是外部</a:t>
              </a:r>
              <a:r>
                <a:rPr kumimoji="0" lang="zh-CN" altLang="zh-CN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?</a:t>
              </a:r>
            </a:p>
          </p:txBody>
        </p:sp>
        <p:pic>
          <p:nvPicPr>
            <p:cNvPr id="162" name="Picture 150" descr="Q_011"/>
            <p:cNvPicPr>
              <a:picLocks noChangeAspect="1"/>
            </p:cNvPicPr>
            <p:nvPr/>
          </p:nvPicPr>
          <p:blipFill>
            <a:blip r:embed="rId14" cstate="email"/>
            <a:stretch>
              <a:fillRect/>
            </a:stretch>
          </p:blipFill>
          <p:spPr>
            <a:xfrm>
              <a:off x="5" y="-604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66" name="Rectangle 154" descr="底色1"/>
          <p:cNvSpPr>
            <a:spLocks noChangeArrowheads="1"/>
          </p:cNvSpPr>
          <p:nvPr/>
        </p:nvSpPr>
        <p:spPr bwMode="auto">
          <a:xfrm>
            <a:off x="2295186" y="4290333"/>
            <a:ext cx="6463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外部</a:t>
            </a:r>
          </a:p>
        </p:txBody>
      </p:sp>
      <p:sp>
        <p:nvSpPr>
          <p:cNvPr id="172" name="Rectangle 160" descr="底色1"/>
          <p:cNvSpPr>
            <a:spLocks noChangeArrowheads="1"/>
          </p:cNvSpPr>
          <p:nvPr/>
        </p:nvSpPr>
        <p:spPr bwMode="auto">
          <a:xfrm>
            <a:off x="414810" y="4290650"/>
            <a:ext cx="189026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AB边上的高呢？</a:t>
            </a:r>
          </a:p>
        </p:txBody>
      </p:sp>
      <p:grpSp>
        <p:nvGrpSpPr>
          <p:cNvPr id="178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9" name="TextBox 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80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8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4" grpId="0" build="p"/>
      <p:bldP spid="51" grpId="0" bldLvl="0" animBg="1"/>
      <p:bldP spid="52" grpId="0" bldLvl="0" animBg="1"/>
      <p:bldP spid="53" grpId="0" bldLvl="0" animBg="1"/>
      <p:bldP spid="94" grpId="0" bldLvl="0" animBg="1"/>
      <p:bldP spid="95" grpId="0" bldLvl="0" animBg="1"/>
      <p:bldP spid="150" grpId="0" bldLvl="0" animBg="1"/>
      <p:bldP spid="154" grpId="0" bldLvl="0" animBg="1"/>
      <p:bldP spid="166" grpId="0" bldLvl="0" animBg="1"/>
      <p:bldP spid="17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3"/>
          <p:cNvGrpSpPr/>
          <p:nvPr/>
        </p:nvGrpSpPr>
        <p:grpSpPr>
          <a:xfrm>
            <a:off x="1068070" y="2849245"/>
            <a:ext cx="2895600" cy="2024896"/>
            <a:chOff x="0" y="0"/>
            <a:chExt cx="2218" cy="1666"/>
          </a:xfrm>
        </p:grpSpPr>
        <p:grpSp>
          <p:nvGrpSpPr>
            <p:cNvPr id="8236" name="Group 4"/>
            <p:cNvGrpSpPr/>
            <p:nvPr/>
          </p:nvGrpSpPr>
          <p:grpSpPr>
            <a:xfrm>
              <a:off x="222" y="0"/>
              <a:ext cx="1996" cy="1408"/>
              <a:chOff x="30" y="0"/>
              <a:chExt cx="1996" cy="1408"/>
            </a:xfrm>
          </p:grpSpPr>
          <p:sp>
            <p:nvSpPr>
              <p:cNvPr id="8251" name="未知" descr="底色1"/>
              <p:cNvSpPr/>
              <p:nvPr/>
            </p:nvSpPr>
            <p:spPr>
              <a:xfrm>
                <a:off x="38" y="288"/>
                <a:ext cx="1872" cy="816"/>
              </a:xfrm>
              <a:custGeom>
                <a:avLst/>
                <a:gdLst>
                  <a:gd name="txL" fmla="*/ 0 w 1872"/>
                  <a:gd name="txT" fmla="*/ 0 h 672"/>
                  <a:gd name="txR" fmla="*/ 1872 w 1872"/>
                  <a:gd name="txB" fmla="*/ 672 h 672"/>
                </a:gdLst>
                <a:ahLst/>
                <a:cxnLst>
                  <a:cxn ang="0">
                    <a:pos x="1152" y="816"/>
                  </a:cxn>
                  <a:cxn ang="0">
                    <a:pos x="1872" y="816"/>
                  </a:cxn>
                  <a:cxn ang="0">
                    <a:pos x="0" y="0"/>
                  </a:cxn>
                  <a:cxn ang="0">
                    <a:pos x="1152" y="816"/>
                  </a:cxn>
                </a:cxnLst>
                <a:rect l="txL" t="txT" r="txR" b="txB"/>
                <a:pathLst>
                  <a:path w="1872" h="672">
                    <a:moveTo>
                      <a:pt x="1152" y="672"/>
                    </a:moveTo>
                    <a:lnTo>
                      <a:pt x="1872" y="672"/>
                    </a:lnTo>
                    <a:lnTo>
                      <a:pt x="0" y="0"/>
                    </a:lnTo>
                    <a:lnTo>
                      <a:pt x="1152" y="672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rgbClr val="0000C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/>
              </a:p>
            </p:txBody>
          </p:sp>
          <p:sp>
            <p:nvSpPr>
              <p:cNvPr id="8252" name="Rectangle 6" descr="底色1"/>
              <p:cNvSpPr/>
              <p:nvPr/>
            </p:nvSpPr>
            <p:spPr>
              <a:xfrm>
                <a:off x="30" y="0"/>
                <a:ext cx="216" cy="3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r>
                  <a:rPr lang="en-US" altLang="zh-CN" sz="1800" b="1" i="1" dirty="0">
                    <a:solidFill>
                      <a:srgbClr val="3333FF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A</a:t>
                </a:r>
              </a:p>
            </p:txBody>
          </p:sp>
          <p:sp>
            <p:nvSpPr>
              <p:cNvPr id="8253" name="Rectangle 7" descr="底色1"/>
              <p:cNvSpPr/>
              <p:nvPr/>
            </p:nvSpPr>
            <p:spPr>
              <a:xfrm>
                <a:off x="1023" y="1104"/>
                <a:ext cx="274" cy="3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r>
                  <a:rPr lang="en-US" altLang="zh-CN" sz="1800" b="1" i="1" dirty="0">
                    <a:solidFill>
                      <a:srgbClr val="3333FF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B</a:t>
                </a:r>
              </a:p>
            </p:txBody>
          </p:sp>
          <p:sp>
            <p:nvSpPr>
              <p:cNvPr id="8254" name="Rectangle 8" descr="底色1"/>
              <p:cNvSpPr/>
              <p:nvPr/>
            </p:nvSpPr>
            <p:spPr>
              <a:xfrm>
                <a:off x="1807" y="1082"/>
                <a:ext cx="219" cy="3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r>
                  <a:rPr lang="en-US" altLang="zh-CN" sz="1800" b="1" i="1" dirty="0">
                    <a:solidFill>
                      <a:srgbClr val="3333FF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C</a:t>
                </a:r>
              </a:p>
            </p:txBody>
          </p:sp>
        </p:grpSp>
        <p:grpSp>
          <p:nvGrpSpPr>
            <p:cNvPr id="8237" name="Group 9"/>
            <p:cNvGrpSpPr/>
            <p:nvPr/>
          </p:nvGrpSpPr>
          <p:grpSpPr>
            <a:xfrm rot="305544">
              <a:off x="1382" y="825"/>
              <a:ext cx="192" cy="288"/>
              <a:chOff x="0" y="0"/>
              <a:chExt cx="192" cy="245"/>
            </a:xfrm>
          </p:grpSpPr>
          <p:sp>
            <p:nvSpPr>
              <p:cNvPr id="8249" name="Line 10"/>
              <p:cNvSpPr/>
              <p:nvPr/>
            </p:nvSpPr>
            <p:spPr>
              <a:xfrm rot="-160467" flipV="1">
                <a:off x="0" y="0"/>
                <a:ext cx="144" cy="245"/>
              </a:xfrm>
              <a:prstGeom prst="line">
                <a:avLst/>
              </a:prstGeom>
              <a:ln w="38100" cap="flat" cmpd="sng">
                <a:solidFill>
                  <a:srgbClr val="99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0" name="未知" descr="底色1"/>
              <p:cNvSpPr/>
              <p:nvPr/>
            </p:nvSpPr>
            <p:spPr>
              <a:xfrm rot="6894210">
                <a:off x="96" y="2"/>
                <a:ext cx="96" cy="96"/>
              </a:xfrm>
              <a:custGeom>
                <a:avLst/>
                <a:gdLst>
                  <a:gd name="txL" fmla="*/ 0 w 144"/>
                  <a:gd name="txT" fmla="*/ 0 h 144"/>
                  <a:gd name="txR" fmla="*/ 144 w 144"/>
                  <a:gd name="txB" fmla="*/ 144 h 144"/>
                </a:gdLst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96"/>
                  </a:cxn>
                </a:cxnLst>
                <a:rect l="txL" t="txT" r="txR" b="txB"/>
                <a:pathLst>
                  <a:path w="144" h="144">
                    <a:moveTo>
                      <a:pt x="0" y="0"/>
                    </a:moveTo>
                    <a:lnTo>
                      <a:pt x="144" y="0"/>
                    </a:lnTo>
                    <a:lnTo>
                      <a:pt x="144" y="144"/>
                    </a:lnTo>
                  </a:path>
                </a:pathLst>
              </a:custGeom>
              <a:noFill/>
              <a:ln w="38100" cap="flat" cmpd="sng">
                <a:solidFill>
                  <a:srgbClr val="99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/>
              </a:p>
            </p:txBody>
          </p:sp>
        </p:grpSp>
        <p:sp>
          <p:nvSpPr>
            <p:cNvPr id="8238" name="Line 12"/>
            <p:cNvSpPr/>
            <p:nvPr/>
          </p:nvSpPr>
          <p:spPr>
            <a:xfrm flipH="1">
              <a:off x="0" y="1104"/>
              <a:ext cx="1344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39" name="Group 13"/>
            <p:cNvGrpSpPr/>
            <p:nvPr/>
          </p:nvGrpSpPr>
          <p:grpSpPr>
            <a:xfrm>
              <a:off x="240" y="288"/>
              <a:ext cx="96" cy="816"/>
              <a:chOff x="0" y="0"/>
              <a:chExt cx="96" cy="768"/>
            </a:xfrm>
          </p:grpSpPr>
          <p:sp>
            <p:nvSpPr>
              <p:cNvPr id="8247" name="Line 14"/>
              <p:cNvSpPr/>
              <p:nvPr/>
            </p:nvSpPr>
            <p:spPr>
              <a:xfrm>
                <a:off x="0" y="0"/>
                <a:ext cx="0" cy="768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8" name="未知" descr="底色1"/>
              <p:cNvSpPr/>
              <p:nvPr/>
            </p:nvSpPr>
            <p:spPr>
              <a:xfrm>
                <a:off x="0" y="672"/>
                <a:ext cx="96" cy="96"/>
              </a:xfrm>
              <a:custGeom>
                <a:avLst/>
                <a:gdLst>
                  <a:gd name="txL" fmla="*/ 0 w 144"/>
                  <a:gd name="txT" fmla="*/ 0 h 144"/>
                  <a:gd name="txR" fmla="*/ 144 w 144"/>
                  <a:gd name="txB" fmla="*/ 144 h 144"/>
                </a:gdLst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96"/>
                  </a:cxn>
                </a:cxnLst>
                <a:rect l="txL" t="txT" r="txR" b="txB"/>
                <a:pathLst>
                  <a:path w="144" h="144">
                    <a:moveTo>
                      <a:pt x="0" y="0"/>
                    </a:moveTo>
                    <a:lnTo>
                      <a:pt x="144" y="0"/>
                    </a:lnTo>
                    <a:lnTo>
                      <a:pt x="144" y="144"/>
                    </a:lnTo>
                  </a:path>
                </a:pathLst>
              </a:custGeom>
              <a:noFill/>
              <a:ln w="38100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/>
              </a:p>
            </p:txBody>
          </p:sp>
        </p:grpSp>
        <p:sp>
          <p:nvSpPr>
            <p:cNvPr id="8240" name="Rectangle 16" descr="底色1"/>
            <p:cNvSpPr/>
            <p:nvPr/>
          </p:nvSpPr>
          <p:spPr>
            <a:xfrm>
              <a:off x="125" y="1104"/>
              <a:ext cx="219" cy="3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1800" b="1" i="1" dirty="0">
                  <a:solidFill>
                    <a:srgbClr val="000066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8241" name="Line 17"/>
            <p:cNvSpPr/>
            <p:nvPr/>
          </p:nvSpPr>
          <p:spPr>
            <a:xfrm>
              <a:off x="1382" y="1113"/>
              <a:ext cx="624" cy="432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42" name="Group 18"/>
            <p:cNvGrpSpPr/>
            <p:nvPr/>
          </p:nvGrpSpPr>
          <p:grpSpPr>
            <a:xfrm>
              <a:off x="1814" y="1113"/>
              <a:ext cx="288" cy="336"/>
              <a:chOff x="0" y="0"/>
              <a:chExt cx="288" cy="336"/>
            </a:xfrm>
          </p:grpSpPr>
          <p:sp>
            <p:nvSpPr>
              <p:cNvPr id="8245" name="未知" descr="底色1"/>
              <p:cNvSpPr/>
              <p:nvPr/>
            </p:nvSpPr>
            <p:spPr>
              <a:xfrm rot="2098999">
                <a:off x="48" y="240"/>
                <a:ext cx="96" cy="96"/>
              </a:xfrm>
              <a:custGeom>
                <a:avLst/>
                <a:gdLst>
                  <a:gd name="txL" fmla="*/ 0 w 144"/>
                  <a:gd name="txT" fmla="*/ 0 h 144"/>
                  <a:gd name="txR" fmla="*/ 144 w 144"/>
                  <a:gd name="txB" fmla="*/ 144 h 144"/>
                </a:gdLst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96"/>
                  </a:cxn>
                </a:cxnLst>
                <a:rect l="txL" t="txT" r="txR" b="txB"/>
                <a:pathLst>
                  <a:path w="144" h="144">
                    <a:moveTo>
                      <a:pt x="0" y="0"/>
                    </a:moveTo>
                    <a:lnTo>
                      <a:pt x="144" y="0"/>
                    </a:lnTo>
                    <a:lnTo>
                      <a:pt x="144" y="144"/>
                    </a:lnTo>
                  </a:path>
                </a:pathLst>
              </a:custGeom>
              <a:noFill/>
              <a:ln w="38100" cap="flat" cmpd="sng">
                <a:solidFill>
                  <a:srgbClr val="99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/>
              </a:p>
            </p:txBody>
          </p:sp>
          <p:sp>
            <p:nvSpPr>
              <p:cNvPr id="8246" name="Line 20"/>
              <p:cNvSpPr/>
              <p:nvPr/>
            </p:nvSpPr>
            <p:spPr>
              <a:xfrm flipH="1">
                <a:off x="0" y="0"/>
                <a:ext cx="288" cy="322"/>
              </a:xfrm>
              <a:prstGeom prst="line">
                <a:avLst/>
              </a:prstGeom>
              <a:ln w="38100" cap="flat" cmpd="sng">
                <a:solidFill>
                  <a:srgbClr val="99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243" name="Rectangle 21" descr="底色1"/>
            <p:cNvSpPr/>
            <p:nvPr/>
          </p:nvSpPr>
          <p:spPr>
            <a:xfrm>
              <a:off x="1601" y="1362"/>
              <a:ext cx="211" cy="3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1800" b="1" i="1" dirty="0">
                  <a:solidFill>
                    <a:srgbClr val="000066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E</a:t>
              </a:r>
            </a:p>
          </p:txBody>
        </p:sp>
        <p:sp>
          <p:nvSpPr>
            <p:cNvPr id="8244" name="Rectangle 22" descr="底色1"/>
            <p:cNvSpPr/>
            <p:nvPr/>
          </p:nvSpPr>
          <p:spPr>
            <a:xfrm>
              <a:off x="1503" y="546"/>
              <a:ext cx="203" cy="3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1800" b="1" i="1" dirty="0">
                  <a:solidFill>
                    <a:srgbClr val="000066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F</a:t>
              </a:r>
            </a:p>
          </p:txBody>
        </p:sp>
      </p:grpSp>
      <p:grpSp>
        <p:nvGrpSpPr>
          <p:cNvPr id="8197" name="Group 31"/>
          <p:cNvGrpSpPr/>
          <p:nvPr/>
        </p:nvGrpSpPr>
        <p:grpSpPr>
          <a:xfrm>
            <a:off x="4899029" y="838202"/>
            <a:ext cx="4168775" cy="3616325"/>
            <a:chOff x="0" y="0"/>
            <a:chExt cx="2626" cy="2278"/>
          </a:xfrm>
        </p:grpSpPr>
        <p:grpSp>
          <p:nvGrpSpPr>
            <p:cNvPr id="8209" name="Group 32"/>
            <p:cNvGrpSpPr/>
            <p:nvPr/>
          </p:nvGrpSpPr>
          <p:grpSpPr>
            <a:xfrm>
              <a:off x="0" y="0"/>
              <a:ext cx="2626" cy="1471"/>
              <a:chOff x="0" y="0"/>
              <a:chExt cx="2626" cy="1488"/>
            </a:xfrm>
          </p:grpSpPr>
          <p:grpSp>
            <p:nvGrpSpPr>
              <p:cNvPr id="8216" name="Group 33"/>
              <p:cNvGrpSpPr/>
              <p:nvPr/>
            </p:nvGrpSpPr>
            <p:grpSpPr>
              <a:xfrm>
                <a:off x="0" y="0"/>
                <a:ext cx="2626" cy="1488"/>
                <a:chOff x="0" y="0"/>
                <a:chExt cx="2626" cy="1488"/>
              </a:xfrm>
            </p:grpSpPr>
            <p:grpSp>
              <p:nvGrpSpPr>
                <p:cNvPr id="8223" name="Group 34"/>
                <p:cNvGrpSpPr/>
                <p:nvPr/>
              </p:nvGrpSpPr>
              <p:grpSpPr>
                <a:xfrm>
                  <a:off x="0" y="0"/>
                  <a:ext cx="2626" cy="1488"/>
                  <a:chOff x="0" y="0"/>
                  <a:chExt cx="2626" cy="1488"/>
                </a:xfrm>
              </p:grpSpPr>
              <p:graphicFrame>
                <p:nvGraphicFramePr>
                  <p:cNvPr id="8227" name="Object 35" descr="底色1"/>
                  <p:cNvGraphicFramePr/>
                  <p:nvPr/>
                </p:nvGraphicFramePr>
                <p:xfrm>
                  <a:off x="0" y="0"/>
                  <a:ext cx="2626" cy="148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5608" r:id="rId3" imgW="2114550" imgH="1571625" progId="Paint.Picture">
                          <p:embed/>
                        </p:oleObj>
                      </mc:Choice>
                      <mc:Fallback>
                        <p:oleObj r:id="rId3" imgW="2114550" imgH="1571625" progId="Paint.Picture">
                          <p:embed/>
                          <p:pic>
                            <p:nvPicPr>
                              <p:cNvPr id="0" name="图片 25602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0" y="0"/>
                                <a:ext cx="2626" cy="148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381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8228" name="未知" descr="底色1"/>
                  <p:cNvSpPr/>
                  <p:nvPr/>
                </p:nvSpPr>
                <p:spPr>
                  <a:xfrm>
                    <a:off x="288" y="336"/>
                    <a:ext cx="2160" cy="720"/>
                  </a:xfrm>
                  <a:custGeom>
                    <a:avLst/>
                    <a:gdLst>
                      <a:gd name="txL" fmla="*/ 0 w 2160"/>
                      <a:gd name="txT" fmla="*/ 0 h 720"/>
                      <a:gd name="txR" fmla="*/ 2160 w 2160"/>
                      <a:gd name="txB" fmla="*/ 720 h 720"/>
                    </a:gdLst>
                    <a:ahLst/>
                    <a:cxnLst>
                      <a:cxn ang="0">
                        <a:pos x="480" y="720"/>
                      </a:cxn>
                      <a:cxn ang="0">
                        <a:pos x="2160" y="720"/>
                      </a:cxn>
                      <a:cxn ang="0">
                        <a:pos x="0" y="0"/>
                      </a:cxn>
                      <a:cxn ang="0">
                        <a:pos x="480" y="720"/>
                      </a:cxn>
                    </a:cxnLst>
                    <a:rect l="txL" t="txT" r="txR" b="txB"/>
                    <a:pathLst>
                      <a:path w="2160" h="720">
                        <a:moveTo>
                          <a:pt x="480" y="720"/>
                        </a:moveTo>
                        <a:lnTo>
                          <a:pt x="2160" y="720"/>
                        </a:lnTo>
                        <a:lnTo>
                          <a:pt x="0" y="0"/>
                        </a:lnTo>
                        <a:lnTo>
                          <a:pt x="480" y="720"/>
                        </a:lnTo>
                        <a:close/>
                      </a:path>
                    </a:pathLst>
                  </a:custGeom>
                  <a:noFill/>
                  <a:ln w="38100" cap="flat" cmpd="sng">
                    <a:solidFill>
                      <a:srgbClr val="000066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 sz="1800"/>
                  </a:p>
                </p:txBody>
              </p:sp>
            </p:grpSp>
            <p:grpSp>
              <p:nvGrpSpPr>
                <p:cNvPr id="8224" name="Group 37"/>
                <p:cNvGrpSpPr/>
                <p:nvPr/>
              </p:nvGrpSpPr>
              <p:grpSpPr>
                <a:xfrm>
                  <a:off x="754" y="550"/>
                  <a:ext cx="288" cy="506"/>
                  <a:chOff x="0" y="0"/>
                  <a:chExt cx="288" cy="506"/>
                </a:xfrm>
              </p:grpSpPr>
              <p:sp>
                <p:nvSpPr>
                  <p:cNvPr id="8225" name="Line 38"/>
                  <p:cNvSpPr/>
                  <p:nvPr/>
                </p:nvSpPr>
                <p:spPr>
                  <a:xfrm rot="143156" flipV="1">
                    <a:off x="0" y="0"/>
                    <a:ext cx="192" cy="506"/>
                  </a:xfrm>
                  <a:prstGeom prst="line">
                    <a:avLst/>
                  </a:prstGeom>
                  <a:ln w="38100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26" name="未知" descr="底色1"/>
                  <p:cNvSpPr/>
                  <p:nvPr/>
                </p:nvSpPr>
                <p:spPr>
                  <a:xfrm>
                    <a:off x="144" y="26"/>
                    <a:ext cx="144" cy="144"/>
                  </a:xfrm>
                  <a:custGeom>
                    <a:avLst/>
                    <a:gdLst>
                      <a:gd name="txL" fmla="*/ 0 w 192"/>
                      <a:gd name="txT" fmla="*/ 0 h 144"/>
                      <a:gd name="txR" fmla="*/ 192 w 192"/>
                      <a:gd name="txB" fmla="*/ 144 h 144"/>
                    </a:gdLst>
                    <a:ahLst/>
                    <a:cxnLst>
                      <a:cxn ang="0">
                        <a:pos x="0" y="96"/>
                      </a:cxn>
                      <a:cxn ang="0">
                        <a:pos x="108" y="144"/>
                      </a:cxn>
                      <a:cxn ang="0">
                        <a:pos x="144" y="0"/>
                      </a:cxn>
                    </a:cxnLst>
                    <a:rect l="txL" t="txT" r="txR" b="txB"/>
                    <a:pathLst>
                      <a:path w="192" h="144">
                        <a:moveTo>
                          <a:pt x="0" y="96"/>
                        </a:moveTo>
                        <a:lnTo>
                          <a:pt x="144" y="144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>
                        <a:alpha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 sz="1800"/>
                  </a:p>
                </p:txBody>
              </p:sp>
            </p:grpSp>
          </p:grpSp>
          <p:sp>
            <p:nvSpPr>
              <p:cNvPr id="8217" name="Line 40"/>
              <p:cNvSpPr/>
              <p:nvPr/>
            </p:nvSpPr>
            <p:spPr>
              <a:xfrm>
                <a:off x="274" y="336"/>
                <a:ext cx="0" cy="720"/>
              </a:xfrm>
              <a:prstGeom prst="line">
                <a:avLst/>
              </a:prstGeom>
              <a:ln w="5715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8" name="Line 41"/>
              <p:cNvSpPr/>
              <p:nvPr/>
            </p:nvSpPr>
            <p:spPr>
              <a:xfrm flipH="1">
                <a:off x="34" y="1056"/>
                <a:ext cx="816" cy="0"/>
              </a:xfrm>
              <a:prstGeom prst="line">
                <a:avLst/>
              </a:prstGeom>
              <a:ln w="38100" cap="flat" cmpd="sng">
                <a:solidFill>
                  <a:srgbClr val="000066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8" name="Rectangle 42" descr="底色1"/>
              <p:cNvSpPr>
                <a:spLocks noChangeArrowheads="1"/>
              </p:cNvSpPr>
              <p:nvPr/>
            </p:nvSpPr>
            <p:spPr bwMode="auto">
              <a:xfrm>
                <a:off x="62" y="9"/>
                <a:ext cx="221" cy="23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1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华文中宋" panose="02010600040101010101" pitchFamily="2" charset="-122"/>
                    <a:cs typeface="+mn-cs"/>
                  </a:rPr>
                  <a:t>A</a:t>
                </a:r>
              </a:p>
            </p:txBody>
          </p:sp>
          <p:sp>
            <p:nvSpPr>
              <p:cNvPr id="9259" name="Rectangle 43" descr="底色1"/>
              <p:cNvSpPr>
                <a:spLocks noChangeArrowheads="1"/>
              </p:cNvSpPr>
              <p:nvPr/>
            </p:nvSpPr>
            <p:spPr bwMode="auto">
              <a:xfrm>
                <a:off x="514" y="1006"/>
                <a:ext cx="374" cy="23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1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华文中宋" panose="02010600040101010101" pitchFamily="2" charset="-122"/>
                    <a:cs typeface="+mn-cs"/>
                  </a:rPr>
                  <a:t>B</a:t>
                </a:r>
              </a:p>
            </p:txBody>
          </p:sp>
          <p:sp>
            <p:nvSpPr>
              <p:cNvPr id="9260" name="Rectangle 44" descr="底色1"/>
              <p:cNvSpPr>
                <a:spLocks noChangeArrowheads="1"/>
              </p:cNvSpPr>
              <p:nvPr/>
            </p:nvSpPr>
            <p:spPr bwMode="auto">
              <a:xfrm>
                <a:off x="2328" y="1016"/>
                <a:ext cx="221" cy="23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1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华文中宋" panose="02010600040101010101" pitchFamily="2" charset="-122"/>
                    <a:cs typeface="+mn-cs"/>
                  </a:rPr>
                  <a:t>C</a:t>
                </a:r>
              </a:p>
            </p:txBody>
          </p:sp>
          <p:sp>
            <p:nvSpPr>
              <p:cNvPr id="8222" name="未知" descr="底色1"/>
              <p:cNvSpPr/>
              <p:nvPr/>
            </p:nvSpPr>
            <p:spPr>
              <a:xfrm>
                <a:off x="274" y="960"/>
                <a:ext cx="96" cy="96"/>
              </a:xfrm>
              <a:custGeom>
                <a:avLst/>
                <a:gdLst>
                  <a:gd name="txL" fmla="*/ 0 w 144"/>
                  <a:gd name="txT" fmla="*/ 0 h 96"/>
                  <a:gd name="txR" fmla="*/ 144 w 144"/>
                  <a:gd name="txB" fmla="*/ 96 h 96"/>
                </a:gdLst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96"/>
                  </a:cxn>
                </a:cxnLst>
                <a:rect l="txL" t="txT" r="txR" b="txB"/>
                <a:pathLst>
                  <a:path w="144" h="96">
                    <a:moveTo>
                      <a:pt x="0" y="0"/>
                    </a:moveTo>
                    <a:lnTo>
                      <a:pt x="144" y="0"/>
                    </a:lnTo>
                    <a:lnTo>
                      <a:pt x="144" y="96"/>
                    </a:lnTo>
                  </a:path>
                </a:pathLst>
              </a:custGeom>
              <a:noFill/>
              <a:ln w="38100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/>
              </a:p>
            </p:txBody>
          </p:sp>
        </p:grpSp>
        <p:sp>
          <p:nvSpPr>
            <p:cNvPr id="8210" name="Line 46"/>
            <p:cNvSpPr/>
            <p:nvPr/>
          </p:nvSpPr>
          <p:spPr>
            <a:xfrm>
              <a:off x="768" y="1044"/>
              <a:ext cx="820" cy="1234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3" name="Rectangle 47" descr="底色1"/>
            <p:cNvSpPr>
              <a:spLocks noChangeArrowheads="1"/>
            </p:cNvSpPr>
            <p:nvPr/>
          </p:nvSpPr>
          <p:spPr bwMode="auto">
            <a:xfrm>
              <a:off x="144" y="997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800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D</a:t>
              </a:r>
            </a:p>
          </p:txBody>
        </p:sp>
        <p:sp>
          <p:nvSpPr>
            <p:cNvPr id="9264" name="Rectangle 48" descr="底色1"/>
            <p:cNvSpPr>
              <a:spLocks noChangeArrowheads="1"/>
            </p:cNvSpPr>
            <p:nvPr/>
          </p:nvSpPr>
          <p:spPr bwMode="auto">
            <a:xfrm>
              <a:off x="886" y="237"/>
              <a:ext cx="314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800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华文中宋" panose="02010600040101010101" pitchFamily="2" charset="-122"/>
                  <a:cs typeface="+mn-cs"/>
                </a:rPr>
                <a:t>F</a:t>
              </a:r>
            </a:p>
          </p:txBody>
        </p:sp>
        <p:grpSp>
          <p:nvGrpSpPr>
            <p:cNvPr id="8213" name="Group 49"/>
            <p:cNvGrpSpPr/>
            <p:nvPr/>
          </p:nvGrpSpPr>
          <p:grpSpPr>
            <a:xfrm>
              <a:off x="1237" y="1044"/>
              <a:ext cx="1211" cy="706"/>
              <a:chOff x="0" y="0"/>
              <a:chExt cx="1211" cy="764"/>
            </a:xfrm>
          </p:grpSpPr>
          <p:sp>
            <p:nvSpPr>
              <p:cNvPr id="8214" name="Line 50"/>
              <p:cNvSpPr/>
              <p:nvPr/>
            </p:nvSpPr>
            <p:spPr>
              <a:xfrm flipH="1">
                <a:off x="0" y="0"/>
                <a:ext cx="1211" cy="699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5" name="未知" descr="底色1"/>
              <p:cNvSpPr/>
              <p:nvPr/>
            </p:nvSpPr>
            <p:spPr>
              <a:xfrm rot="3585956">
                <a:off x="47" y="644"/>
                <a:ext cx="96" cy="144"/>
              </a:xfrm>
              <a:custGeom>
                <a:avLst/>
                <a:gdLst>
                  <a:gd name="txL" fmla="*/ 0 w 144"/>
                  <a:gd name="txT" fmla="*/ 0 h 144"/>
                  <a:gd name="txR" fmla="*/ 144 w 144"/>
                  <a:gd name="txB" fmla="*/ 144 h 144"/>
                </a:gdLst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144"/>
                  </a:cxn>
                </a:cxnLst>
                <a:rect l="txL" t="txT" r="txR" b="txB"/>
                <a:pathLst>
                  <a:path w="144" h="144">
                    <a:moveTo>
                      <a:pt x="0" y="0"/>
                    </a:moveTo>
                    <a:lnTo>
                      <a:pt x="144" y="0"/>
                    </a:lnTo>
                    <a:lnTo>
                      <a:pt x="144" y="144"/>
                    </a:lnTo>
                  </a:path>
                </a:pathLst>
              </a:custGeom>
              <a:noFill/>
              <a:ln w="38100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800"/>
              </a:p>
            </p:txBody>
          </p:sp>
        </p:grpSp>
      </p:grpSp>
      <p:sp>
        <p:nvSpPr>
          <p:cNvPr id="9268" name="Rectangle 52" descr="底色1"/>
          <p:cNvSpPr>
            <a:spLocks noChangeArrowheads="1"/>
          </p:cNvSpPr>
          <p:nvPr/>
        </p:nvSpPr>
        <p:spPr bwMode="auto">
          <a:xfrm>
            <a:off x="520824" y="884550"/>
            <a:ext cx="42672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钝角三角形的三条高交于一点吗？</a:t>
            </a:r>
          </a:p>
        </p:txBody>
      </p:sp>
      <p:sp>
        <p:nvSpPr>
          <p:cNvPr id="9269" name="Rectangle 53" descr="图标9"/>
          <p:cNvSpPr>
            <a:spLocks noChangeArrowheads="1"/>
          </p:cNvSpPr>
          <p:nvPr/>
        </p:nvSpPr>
        <p:spPr bwMode="auto">
          <a:xfrm>
            <a:off x="520827" y="1252850"/>
            <a:ext cx="37153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5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钝 角三角形的三条高不相交于一点</a:t>
            </a:r>
          </a:p>
        </p:txBody>
      </p:sp>
      <p:sp>
        <p:nvSpPr>
          <p:cNvPr id="9270" name="Rectangle 54" descr="底色1"/>
          <p:cNvSpPr>
            <a:spLocks noChangeArrowheads="1"/>
          </p:cNvSpPr>
          <p:nvPr/>
        </p:nvSpPr>
        <p:spPr bwMode="auto">
          <a:xfrm>
            <a:off x="520824" y="1802125"/>
            <a:ext cx="330962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它们所在的直线交于一点吗？</a:t>
            </a:r>
          </a:p>
        </p:txBody>
      </p:sp>
      <p:sp>
        <p:nvSpPr>
          <p:cNvPr id="9272" name="Rectangle 56" descr="插入图片1"/>
          <p:cNvSpPr>
            <a:spLocks noChangeArrowheads="1"/>
          </p:cNvSpPr>
          <p:nvPr/>
        </p:nvSpPr>
        <p:spPr bwMode="auto">
          <a:xfrm>
            <a:off x="520828" y="2563490"/>
            <a:ext cx="4225925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/>
            </a:prst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钝角三角形的三条高所在直线交于一点</a:t>
            </a:r>
          </a:p>
        </p:txBody>
      </p:sp>
      <p:sp>
        <p:nvSpPr>
          <p:cNvPr id="9273" name="Line 57"/>
          <p:cNvSpPr/>
          <p:nvPr/>
        </p:nvSpPr>
        <p:spPr>
          <a:xfrm>
            <a:off x="5334000" y="2514600"/>
            <a:ext cx="0" cy="17526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74" name="Line 58"/>
          <p:cNvSpPr/>
          <p:nvPr/>
        </p:nvSpPr>
        <p:spPr>
          <a:xfrm flipH="1">
            <a:off x="5334004" y="2549525"/>
            <a:ext cx="722313" cy="17526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75" name="Line 59"/>
          <p:cNvSpPr/>
          <p:nvPr/>
        </p:nvSpPr>
        <p:spPr>
          <a:xfrm flipH="1">
            <a:off x="5334000" y="3530600"/>
            <a:ext cx="1447800" cy="77152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76" name="Text Box 60" descr="底色1"/>
          <p:cNvSpPr txBox="1">
            <a:spLocks noChangeArrowheads="1"/>
          </p:cNvSpPr>
          <p:nvPr/>
        </p:nvSpPr>
        <p:spPr bwMode="auto">
          <a:xfrm>
            <a:off x="4572000" y="4191000"/>
            <a:ext cx="10668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O</a:t>
            </a:r>
          </a:p>
        </p:txBody>
      </p:sp>
      <p:sp>
        <p:nvSpPr>
          <p:cNvPr id="9277" name="Oval 61"/>
          <p:cNvSpPr>
            <a:spLocks noChangeAspect="1"/>
          </p:cNvSpPr>
          <p:nvPr/>
        </p:nvSpPr>
        <p:spPr>
          <a:xfrm>
            <a:off x="5257800" y="4287840"/>
            <a:ext cx="107950" cy="107950"/>
          </a:xfrm>
          <a:prstGeom prst="ellipse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zh-CN" sz="1800" dirty="0">
              <a:latin typeface="Arial" panose="020B0604020202020204" pitchFamily="34" charset="0"/>
            </a:endParaRPr>
          </a:p>
        </p:txBody>
      </p:sp>
      <p:sp>
        <p:nvSpPr>
          <p:cNvPr id="9278" name="Rectangle 62" descr="底色1"/>
          <p:cNvSpPr>
            <a:spLocks noChangeArrowheads="1"/>
          </p:cNvSpPr>
          <p:nvPr/>
        </p:nvSpPr>
        <p:spPr bwMode="auto">
          <a:xfrm>
            <a:off x="6533942" y="3505200"/>
            <a:ext cx="338554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E</a:t>
            </a:r>
          </a:p>
        </p:txBody>
      </p:sp>
      <p:grpSp>
        <p:nvGrpSpPr>
          <p:cNvPr id="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" fill="hold"/>
                                        <p:tgtEl>
                                          <p:spTgt spid="927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9" grpId="0"/>
      <p:bldP spid="9270" grpId="0" bldLvl="0"/>
      <p:bldP spid="9272" grpId="0" bldLvl="0"/>
      <p:bldP spid="9276" grpId="0" bldLvl="0" animBg="1"/>
      <p:bldP spid="92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1015</Words>
  <Application>Microsoft Office PowerPoint</Application>
  <PresentationFormat>全屏显示(16:9)</PresentationFormat>
  <Paragraphs>211</Paragraphs>
  <Slides>19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黑体</vt:lpstr>
      <vt:lpstr>华文行楷</vt:lpstr>
      <vt:lpstr>华文中宋</vt:lpstr>
      <vt:lpstr>宋体</vt:lpstr>
      <vt:lpstr>微软雅黑</vt:lpstr>
      <vt:lpstr>Arial</vt:lpstr>
      <vt:lpstr>Calibri</vt:lpstr>
      <vt:lpstr>MT Extra</vt:lpstr>
      <vt:lpstr>Times New Roman</vt:lpstr>
      <vt:lpstr>Wingdings</vt:lpstr>
      <vt:lpstr>WWW.2PPT.COM
</vt:lpstr>
      <vt:lpstr>Bitmap Image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2023-01-17T02:08:54Z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51BF4CEBE8354F079AC61A56A86C611C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