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7" r:id="rId2"/>
    <p:sldId id="275" r:id="rId3"/>
    <p:sldId id="256" r:id="rId4"/>
    <p:sldId id="277" r:id="rId5"/>
    <p:sldId id="278" r:id="rId6"/>
    <p:sldId id="276" r:id="rId7"/>
    <p:sldId id="261" r:id="rId8"/>
    <p:sldId id="262" r:id="rId9"/>
    <p:sldId id="279" r:id="rId10"/>
    <p:sldId id="263" r:id="rId11"/>
    <p:sldId id="281" r:id="rId12"/>
    <p:sldId id="283" r:id="rId13"/>
    <p:sldId id="268" r:id="rId14"/>
    <p:sldId id="284" r:id="rId15"/>
    <p:sldId id="282" r:id="rId16"/>
    <p:sldId id="285" r:id="rId17"/>
    <p:sldId id="287" r:id="rId18"/>
    <p:sldId id="267" r:id="rId19"/>
    <p:sldId id="286" r:id="rId20"/>
    <p:sldId id="270" r:id="rId21"/>
    <p:sldId id="280" r:id="rId22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01" autoAdjust="0"/>
    <p:restoredTop sz="97899" autoAdjust="0"/>
  </p:normalViewPr>
  <p:slideViewPr>
    <p:cSldViewPr>
      <p:cViewPr>
        <p:scale>
          <a:sx n="90" d="100"/>
          <a:sy n="90" d="100"/>
        </p:scale>
        <p:origin x="-678" y="-4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8670BA33-94B6-4074-BBE4-BCC1F7630CC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A218AB76-3933-4E02-B8D2-64AA3D5C8F65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742B5BF-AF27-44AA-8410-D1AC8B780EFF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2F361E0-9AC0-4A5A-A182-9BE2C8E02118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C25CE8-C645-4387-94DF-A488EFD43878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34D717B-EE26-4680-844E-25C66EAC5B47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63D530-5847-420D-92CC-29B54FD0350E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6E964E-80DA-48A7-9546-773701F8799E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D2FE1DA-FCB3-47A7-A19E-869331523437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18AB76-3933-4E02-B8D2-64AA3D5C8F65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875A182-9609-43B1-9653-1F81293082C6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A964ED-627C-4B57-9C2A-19E743EA01F4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6BF052-8CA5-4E41-9179-BB60AA66A62B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718B8A-53B1-44CA-A016-7FC669B3A880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4134B2-8823-4D94-8943-8ECC0601A06D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81C9F77-5789-4D12-9F79-B0B0F2D57E07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F493D7-94DA-43BE-9F6E-45825F0CA045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E0B11E-A6F1-4475-99A0-3B1A1E2C530A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EA28529-8565-4B57-A74C-DF3EF2C383EE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7F05618-D844-4530-A887-6106453BC9E2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51B19E0-D403-4E24-ABA1-D6666CBA94CB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2906F-37FD-4E7C-ABFB-EA528362690C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59E7A-43D9-4A7C-B0D8-5FF18DBAD12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9B80A-B802-4F1B-BA0A-9644558035EF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22619-97BD-4C0C-B272-1D45DE0939D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9FB27-5777-4BF8-A45B-9D24427253A0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032C2-3928-4163-86D7-8FFEED6C0BF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7749C-904A-4AF3-BAEB-007974F48261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8B1D80-F0E6-464F-9470-FA06A923C26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4F5CD-E1AD-4D75-9CE2-F76EE03826FD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96E15-DFC9-4DAB-9587-86A2219289C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4F5CD-E1AD-4D75-9CE2-F76EE03826FD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96E15-DFC9-4DAB-9587-86A2219289C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A6755-7E45-46B7-82B2-1114763B589B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9E9EF-AD11-42F0-A397-18B5DBA27D0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9556F-1582-4774-A19E-85B57040F3A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35416-C228-4548-B2B7-01936DB1AE5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3A1E9-98D3-4B26-AE24-F61F3FF4A07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D5340-EAC4-429A-9515-269AA86739A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317EA-4B10-4033-9055-5A6891C3250D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90DF5-0651-4BAF-AADC-87ADA109665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0D934-0D00-46D4-9F8A-153DCB5B800B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40BDC-F13E-47D5-8F67-B483AA9BBB3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04D59-8F0C-4AE2-8829-8F9B7F6A2821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87268-CC89-4C62-99B6-DC7CD2A7891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7C514E5-B693-4F66-BB49-A17183027B6B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258B50F-808C-4636-92E8-9980F66B016D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file:///C:\Users\&#65325;&#65349;&#65314;&#65353;&#65365;&#65331;\Desktop\&#33521;&#35821;%20&#19977;&#24180;&#32423;&#19979;&#20876;%20&#25945;&#23398;&#35838;&#20214;\Unit%203\Period%202\bike.mp3" TargetMode="External"/><Relationship Id="rId13" Type="http://schemas.openxmlformats.org/officeDocument/2006/relationships/image" Target="../media/image43.jpeg"/><Relationship Id="rId18" Type="http://schemas.openxmlformats.org/officeDocument/2006/relationships/image" Target="../media/image45.png"/><Relationship Id="rId3" Type="http://schemas.openxmlformats.org/officeDocument/2006/relationships/audio" Target="file:///C:\Users\&#65325;&#65349;&#65314;&#65353;&#65365;&#65331;\Desktop\&#33521;&#35821;%20&#19977;&#24180;&#32423;&#19979;&#20876;%20&#25945;&#23398;&#35838;&#20214;\Unit%203\Period%202\motor.wav" TargetMode="External"/><Relationship Id="rId21" Type="http://schemas.openxmlformats.org/officeDocument/2006/relationships/image" Target="../media/image48.jpeg"/><Relationship Id="rId7" Type="http://schemas.microsoft.com/office/2007/relationships/media" Target="file:///C:\Users\&#65325;&#65349;&#65314;&#65353;&#65365;&#65331;\Desktop\&#33521;&#35821;%20&#19977;&#24180;&#32423;&#19979;&#20876;%20&#25945;&#23398;&#35838;&#20214;\Unit%203\Period%202\bike.mp3" TargetMode="External"/><Relationship Id="rId12" Type="http://schemas.openxmlformats.org/officeDocument/2006/relationships/image" Target="../media/image5.png"/><Relationship Id="rId17" Type="http://schemas.openxmlformats.org/officeDocument/2006/relationships/image" Target="../media/image44.jpeg"/><Relationship Id="rId2" Type="http://schemas.microsoft.com/office/2007/relationships/media" Target="file:///C:\Users\&#65325;&#65349;&#65314;&#65353;&#65365;&#65331;\Desktop\&#33521;&#35821;%20&#19977;&#24180;&#32423;&#19979;&#20876;%20&#25945;&#23398;&#35838;&#20214;\Unit%203\Period%202\motor.wav" TargetMode="External"/><Relationship Id="rId16" Type="http://schemas.openxmlformats.org/officeDocument/2006/relationships/image" Target="../media/image42.png"/><Relationship Id="rId20" Type="http://schemas.openxmlformats.org/officeDocument/2006/relationships/image" Target="../media/image47.jpeg"/><Relationship Id="rId1" Type="http://schemas.openxmlformats.org/officeDocument/2006/relationships/audio" Target="../media/audio3.wav"/><Relationship Id="rId6" Type="http://schemas.openxmlformats.org/officeDocument/2006/relationships/audio" Target="file:///C:\Users\&#65325;&#65349;&#65314;&#65353;&#65365;&#65331;\Desktop\&#33521;&#35821;%20&#19977;&#24180;&#32423;&#19979;&#20876;%20&#25945;&#23398;&#35838;&#20214;\Unit%203\Period%202\plane.wav" TargetMode="External"/><Relationship Id="rId11" Type="http://schemas.openxmlformats.org/officeDocument/2006/relationships/image" Target="../media/image4.png"/><Relationship Id="rId5" Type="http://schemas.microsoft.com/office/2007/relationships/media" Target="file:///C:\Users\&#65325;&#65349;&#65314;&#65353;&#65365;&#65331;\Desktop\&#33521;&#35821;%20&#19977;&#24180;&#32423;&#19979;&#20876;%20&#25945;&#23398;&#35838;&#20214;\Unit%203\Period%202\plane.wav" TargetMode="External"/><Relationship Id="rId15" Type="http://schemas.openxmlformats.org/officeDocument/2006/relationships/image" Target="../media/image41.png"/><Relationship Id="rId10" Type="http://schemas.openxmlformats.org/officeDocument/2006/relationships/notesSlide" Target="../notesSlides/notesSlide8.xml"/><Relationship Id="rId19" Type="http://schemas.openxmlformats.org/officeDocument/2006/relationships/image" Target="../media/image46.png"/><Relationship Id="rId4" Type="http://schemas.openxmlformats.org/officeDocument/2006/relationships/audio" Target="../media/audio4.wav"/><Relationship Id="rId9" Type="http://schemas.openxmlformats.org/officeDocument/2006/relationships/slideLayout" Target="../slideLayouts/slideLayout1.xml"/><Relationship Id="rId1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file:///C:\Users\&#65325;&#65349;&#65314;&#65353;&#65365;&#65331;\Desktop\&#33521;&#35821;%20&#19977;&#24180;&#32423;&#19979;&#20876;%20&#25945;&#23398;&#35838;&#20214;\Unit%203\Period%202\boys.mp3" TargetMode="External"/><Relationship Id="rId13" Type="http://schemas.openxmlformats.org/officeDocument/2006/relationships/image" Target="../media/image49.png"/><Relationship Id="rId3" Type="http://schemas.microsoft.com/office/2007/relationships/media" Target="file:///C:\Users\&#65325;&#65349;&#65314;&#65353;&#65365;&#65331;\Desktop\&#33521;&#35821;%20&#19977;&#24180;&#32423;&#19979;&#20876;%20&#25945;&#23398;&#35838;&#20214;\Unit%203\Period%202\bike.mp3" TargetMode="External"/><Relationship Id="rId7" Type="http://schemas.microsoft.com/office/2007/relationships/media" Target="file:///C:\Users\&#65325;&#65349;&#65314;&#65353;&#65365;&#65331;\Desktop\&#33521;&#35821;%20&#19977;&#24180;&#32423;&#19979;&#20876;%20&#25945;&#23398;&#35838;&#20214;\Unit%203\Period%202\boys.mp3" TargetMode="External"/><Relationship Id="rId12" Type="http://schemas.openxmlformats.org/officeDocument/2006/relationships/image" Target="../media/image5.png"/><Relationship Id="rId17" Type="http://schemas.openxmlformats.org/officeDocument/2006/relationships/image" Target="../media/image53.png"/><Relationship Id="rId2" Type="http://schemas.openxmlformats.org/officeDocument/2006/relationships/audio" Target="file:///C:\Users\&#65325;&#65349;&#65314;&#65353;&#65365;&#65331;\Desktop\&#33521;&#35821;%20&#19977;&#24180;&#32423;&#19979;&#20876;%20&#25945;&#23398;&#35838;&#20214;\Unit%203\Period%202\cat.mp3" TargetMode="External"/><Relationship Id="rId16" Type="http://schemas.openxmlformats.org/officeDocument/2006/relationships/image" Target="../media/image52.png"/><Relationship Id="rId1" Type="http://schemas.microsoft.com/office/2007/relationships/media" Target="file:///C:\Users\&#65325;&#65349;&#65314;&#65353;&#65365;&#65331;\Desktop\&#33521;&#35821;%20&#19977;&#24180;&#32423;&#19979;&#20876;%20&#25945;&#23398;&#35838;&#20214;\Unit%203\Period%202\cat.mp3" TargetMode="External"/><Relationship Id="rId6" Type="http://schemas.openxmlformats.org/officeDocument/2006/relationships/audio" Target="file:///C:\Users\&#65325;&#65349;&#65314;&#65353;&#65365;&#65331;\Desktop\&#33521;&#35821;%20&#19977;&#24180;&#32423;&#19979;&#20876;%20&#25945;&#23398;&#35838;&#20214;\Unit%203\Period%202\clock1.mp3" TargetMode="External"/><Relationship Id="rId11" Type="http://schemas.openxmlformats.org/officeDocument/2006/relationships/image" Target="../media/image4.png"/><Relationship Id="rId5" Type="http://schemas.microsoft.com/office/2007/relationships/media" Target="file:///C:\Users\&#65325;&#65349;&#65314;&#65353;&#65365;&#65331;\Desktop\&#33521;&#35821;%20&#19977;&#24180;&#32423;&#19979;&#20876;%20&#25945;&#23398;&#35838;&#20214;\Unit%203\Period%202\clock1.mp3" TargetMode="External"/><Relationship Id="rId15" Type="http://schemas.openxmlformats.org/officeDocument/2006/relationships/image" Target="../media/image51.png"/><Relationship Id="rId10" Type="http://schemas.openxmlformats.org/officeDocument/2006/relationships/notesSlide" Target="../notesSlides/notesSlide9.xml"/><Relationship Id="rId4" Type="http://schemas.openxmlformats.org/officeDocument/2006/relationships/audio" Target="file:///C:\Users\&#65325;&#65349;&#65314;&#65353;&#65365;&#65331;\Desktop\&#33521;&#35821;%20&#19977;&#24180;&#32423;&#19979;&#20876;%20&#25945;&#23398;&#35838;&#20214;\Unit%203\Period%202\bike.mp3" TargetMode="External"/><Relationship Id="rId9" Type="http://schemas.openxmlformats.org/officeDocument/2006/relationships/slideLayout" Target="../slideLayouts/slideLayout1.xml"/><Relationship Id="rId14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file:///C:\Users\&#65325;&#65349;&#65314;&#65353;&#65365;&#65331;\Desktop\&#33521;&#35821;%20&#19977;&#24180;&#32423;&#19979;&#20876;%20&#25945;&#23398;&#35838;&#20214;\Unit%203\Period%202\boys.mp3" TargetMode="External"/><Relationship Id="rId13" Type="http://schemas.openxmlformats.org/officeDocument/2006/relationships/image" Target="../media/image49.png"/><Relationship Id="rId3" Type="http://schemas.microsoft.com/office/2007/relationships/media" Target="file:///C:\Users\&#65325;&#65349;&#65314;&#65353;&#65365;&#65331;\Desktop\&#33521;&#35821;%20&#19977;&#24180;&#32423;&#19979;&#20876;%20&#25945;&#23398;&#35838;&#20214;\Unit%203\Period%202\bike.mp3" TargetMode="External"/><Relationship Id="rId7" Type="http://schemas.microsoft.com/office/2007/relationships/media" Target="file:///C:\Users\&#65325;&#65349;&#65314;&#65353;&#65365;&#65331;\Desktop\&#33521;&#35821;%20&#19977;&#24180;&#32423;&#19979;&#20876;%20&#25945;&#23398;&#35838;&#20214;\Unit%203\Period%202\boys.mp3" TargetMode="External"/><Relationship Id="rId12" Type="http://schemas.openxmlformats.org/officeDocument/2006/relationships/image" Target="../media/image5.png"/><Relationship Id="rId17" Type="http://schemas.openxmlformats.org/officeDocument/2006/relationships/image" Target="../media/image53.png"/><Relationship Id="rId2" Type="http://schemas.openxmlformats.org/officeDocument/2006/relationships/audio" Target="file:///C:\Users\&#65325;&#65349;&#65314;&#65353;&#65365;&#65331;\Desktop\&#33521;&#35821;%20&#19977;&#24180;&#32423;&#19979;&#20876;%20&#25945;&#23398;&#35838;&#20214;\Unit%203\Period%202\cat.mp3" TargetMode="External"/><Relationship Id="rId16" Type="http://schemas.openxmlformats.org/officeDocument/2006/relationships/image" Target="../media/image52.png"/><Relationship Id="rId1" Type="http://schemas.microsoft.com/office/2007/relationships/media" Target="file:///C:\Users\&#65325;&#65349;&#65314;&#65353;&#65365;&#65331;\Desktop\&#33521;&#35821;%20&#19977;&#24180;&#32423;&#19979;&#20876;%20&#25945;&#23398;&#35838;&#20214;\Unit%203\Period%202\cat.mp3" TargetMode="External"/><Relationship Id="rId6" Type="http://schemas.openxmlformats.org/officeDocument/2006/relationships/audio" Target="file:///C:\Users\&#65325;&#65349;&#65314;&#65353;&#65365;&#65331;\Desktop\&#33521;&#35821;%20&#19977;&#24180;&#32423;&#19979;&#20876;%20&#25945;&#23398;&#35838;&#20214;\Unit%203\Period%202\clock1.mp3" TargetMode="External"/><Relationship Id="rId11" Type="http://schemas.openxmlformats.org/officeDocument/2006/relationships/image" Target="../media/image4.png"/><Relationship Id="rId5" Type="http://schemas.microsoft.com/office/2007/relationships/media" Target="file:///C:\Users\&#65325;&#65349;&#65314;&#65353;&#65365;&#65331;\Desktop\&#33521;&#35821;%20&#19977;&#24180;&#32423;&#19979;&#20876;%20&#25945;&#23398;&#35838;&#20214;\Unit%203\Period%202\clock1.mp3" TargetMode="External"/><Relationship Id="rId15" Type="http://schemas.openxmlformats.org/officeDocument/2006/relationships/image" Target="../media/image51.png"/><Relationship Id="rId10" Type="http://schemas.openxmlformats.org/officeDocument/2006/relationships/notesSlide" Target="../notesSlides/notesSlide10.xml"/><Relationship Id="rId4" Type="http://schemas.openxmlformats.org/officeDocument/2006/relationships/audio" Target="file:///C:\Users\&#65325;&#65349;&#65314;&#65353;&#65365;&#65331;\Desktop\&#33521;&#35821;%20&#19977;&#24180;&#32423;&#19979;&#20876;%20&#25945;&#23398;&#35838;&#20214;\Unit%203\Period%202\bike.mp3" TargetMode="External"/><Relationship Id="rId9" Type="http://schemas.openxmlformats.org/officeDocument/2006/relationships/slideLayout" Target="../slideLayouts/slideLayout1.xml"/><Relationship Id="rId14" Type="http://schemas.openxmlformats.org/officeDocument/2006/relationships/image" Target="../media/image5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file:///C:\Users\&#65325;&#65349;&#65314;&#65353;&#65365;&#65331;\Desktop\&#33521;&#35821;%20&#19977;&#24180;&#32423;&#19979;&#20876;%20&#25945;&#23398;&#35838;&#20214;\Unit%203\Period%202\boys.mp3" TargetMode="External"/><Relationship Id="rId13" Type="http://schemas.openxmlformats.org/officeDocument/2006/relationships/image" Target="../media/image54.png"/><Relationship Id="rId18" Type="http://schemas.openxmlformats.org/officeDocument/2006/relationships/image" Target="../media/image57.jpeg"/><Relationship Id="rId3" Type="http://schemas.microsoft.com/office/2007/relationships/media" Target="file:///C:\Users\&#65325;&#65349;&#65314;&#65353;&#65365;&#65331;\Desktop\&#33521;&#35821;%20&#19977;&#24180;&#32423;&#19979;&#20876;%20&#25945;&#23398;&#35838;&#20214;\Unit%203\Period%202\bike.mp3" TargetMode="External"/><Relationship Id="rId21" Type="http://schemas.openxmlformats.org/officeDocument/2006/relationships/image" Target="../media/image58.png"/><Relationship Id="rId7" Type="http://schemas.microsoft.com/office/2007/relationships/media" Target="file:///C:\Users\&#65325;&#65349;&#65314;&#65353;&#65365;&#65331;\Desktop\&#33521;&#35821;%20&#19977;&#24180;&#32423;&#19979;&#20876;%20&#25945;&#23398;&#35838;&#20214;\Unit%203\Period%202\boys.mp3" TargetMode="External"/><Relationship Id="rId12" Type="http://schemas.openxmlformats.org/officeDocument/2006/relationships/image" Target="../media/image5.png"/><Relationship Id="rId17" Type="http://schemas.openxmlformats.org/officeDocument/2006/relationships/image" Target="../media/image51.png"/><Relationship Id="rId2" Type="http://schemas.openxmlformats.org/officeDocument/2006/relationships/audio" Target="file:///C:\Users\&#65325;&#65349;&#65314;&#65353;&#65365;&#65331;\Desktop\&#33521;&#35821;%20&#19977;&#24180;&#32423;&#19979;&#20876;%20&#25945;&#23398;&#35838;&#20214;\Unit%203\Period%202\cat.mp3" TargetMode="External"/><Relationship Id="rId16" Type="http://schemas.openxmlformats.org/officeDocument/2006/relationships/image" Target="../media/image56.png"/><Relationship Id="rId20" Type="http://schemas.openxmlformats.org/officeDocument/2006/relationships/image" Target="../media/image53.png"/><Relationship Id="rId1" Type="http://schemas.microsoft.com/office/2007/relationships/media" Target="file:///C:\Users\&#65325;&#65349;&#65314;&#65353;&#65365;&#65331;\Desktop\&#33521;&#35821;%20&#19977;&#24180;&#32423;&#19979;&#20876;%20&#25945;&#23398;&#35838;&#20214;\Unit%203\Period%202\cat.mp3" TargetMode="External"/><Relationship Id="rId6" Type="http://schemas.openxmlformats.org/officeDocument/2006/relationships/audio" Target="file:///C:\Users\&#65325;&#65349;&#65314;&#65353;&#65365;&#65331;\Desktop\&#33521;&#35821;%20&#19977;&#24180;&#32423;&#19979;&#20876;%20&#25945;&#23398;&#35838;&#20214;\Unit%203\Period%202\clock1.mp3" TargetMode="External"/><Relationship Id="rId11" Type="http://schemas.openxmlformats.org/officeDocument/2006/relationships/image" Target="../media/image4.png"/><Relationship Id="rId5" Type="http://schemas.microsoft.com/office/2007/relationships/media" Target="file:///C:\Users\&#65325;&#65349;&#65314;&#65353;&#65365;&#65331;\Desktop\&#33521;&#35821;%20&#19977;&#24180;&#32423;&#19979;&#20876;%20&#25945;&#23398;&#35838;&#20214;\Unit%203\Period%202\clock1.mp3" TargetMode="External"/><Relationship Id="rId15" Type="http://schemas.openxmlformats.org/officeDocument/2006/relationships/image" Target="../media/image55.png"/><Relationship Id="rId10" Type="http://schemas.openxmlformats.org/officeDocument/2006/relationships/notesSlide" Target="../notesSlides/notesSlide11.xml"/><Relationship Id="rId19" Type="http://schemas.openxmlformats.org/officeDocument/2006/relationships/image" Target="../media/image52.png"/><Relationship Id="rId4" Type="http://schemas.openxmlformats.org/officeDocument/2006/relationships/audio" Target="file:///C:\Users\&#65325;&#65349;&#65314;&#65353;&#65365;&#65331;\Desktop\&#33521;&#35821;%20&#19977;&#24180;&#32423;&#19979;&#20876;%20&#25945;&#23398;&#35838;&#20214;\Unit%203\Period%202\bike.mp3" TargetMode="External"/><Relationship Id="rId9" Type="http://schemas.openxmlformats.org/officeDocument/2006/relationships/slideLayout" Target="../slideLayouts/slideLayout1.xml"/><Relationship Id="rId14" Type="http://schemas.openxmlformats.org/officeDocument/2006/relationships/image" Target="../media/image50.png"/><Relationship Id="rId22" Type="http://schemas.openxmlformats.org/officeDocument/2006/relationships/image" Target="../media/image5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9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63.png"/><Relationship Id="rId3" Type="http://schemas.openxmlformats.org/officeDocument/2006/relationships/audio" Target="../media/audio5.wav"/><Relationship Id="rId7" Type="http://schemas.openxmlformats.org/officeDocument/2006/relationships/notesSlide" Target="../notesSlides/notesSlide13.xml"/><Relationship Id="rId12" Type="http://schemas.openxmlformats.org/officeDocument/2006/relationships/image" Target="../media/image62.png"/><Relationship Id="rId2" Type="http://schemas.openxmlformats.org/officeDocument/2006/relationships/audio" Target="file:///D:\&#35838;&#20214;&#21046;&#20316;\Unit1-3\u3\sounds\cow.mp3" TargetMode="External"/><Relationship Id="rId1" Type="http://schemas.microsoft.com/office/2007/relationships/media" Target="file:///D:\&#35838;&#20214;&#21046;&#20316;\Unit1-3\u3\sounds\cow.mp3" TargetMode="External"/><Relationship Id="rId6" Type="http://schemas.openxmlformats.org/officeDocument/2006/relationships/slideLayout" Target="../slideLayouts/slideLayout8.xml"/><Relationship Id="rId11" Type="http://schemas.openxmlformats.org/officeDocument/2006/relationships/image" Target="../media/image61.png"/><Relationship Id="rId5" Type="http://schemas.openxmlformats.org/officeDocument/2006/relationships/audio" Target="../media/audio7.wav"/><Relationship Id="rId10" Type="http://schemas.openxmlformats.org/officeDocument/2006/relationships/image" Target="../media/image60.png"/><Relationship Id="rId4" Type="http://schemas.openxmlformats.org/officeDocument/2006/relationships/audio" Target="../media/audio6.wav"/><Relationship Id="rId9" Type="http://schemas.openxmlformats.org/officeDocument/2006/relationships/image" Target="../media/image5.png"/><Relationship Id="rId14" Type="http://schemas.openxmlformats.org/officeDocument/2006/relationships/image" Target="../media/image6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4.png"/><Relationship Id="rId3" Type="http://schemas.openxmlformats.org/officeDocument/2006/relationships/audio" Target="../media/audio5.wav"/><Relationship Id="rId7" Type="http://schemas.openxmlformats.org/officeDocument/2006/relationships/notesSlide" Target="../notesSlides/notesSlide14.xml"/><Relationship Id="rId12" Type="http://schemas.openxmlformats.org/officeDocument/2006/relationships/image" Target="../media/image64.png"/><Relationship Id="rId2" Type="http://schemas.openxmlformats.org/officeDocument/2006/relationships/audio" Target="file:///D:\&#35838;&#20214;&#21046;&#20316;\Unit1-3\u3\sounds\cow.mp3" TargetMode="External"/><Relationship Id="rId1" Type="http://schemas.microsoft.com/office/2007/relationships/media" Target="file:///D:\&#35838;&#20214;&#21046;&#20316;\Unit1-3\u3\sounds\cow.mp3" TargetMode="External"/><Relationship Id="rId6" Type="http://schemas.openxmlformats.org/officeDocument/2006/relationships/slideLayout" Target="../slideLayouts/slideLayout8.xml"/><Relationship Id="rId11" Type="http://schemas.openxmlformats.org/officeDocument/2006/relationships/image" Target="../media/image63.png"/><Relationship Id="rId5" Type="http://schemas.openxmlformats.org/officeDocument/2006/relationships/audio" Target="../media/audio7.wav"/><Relationship Id="rId10" Type="http://schemas.openxmlformats.org/officeDocument/2006/relationships/image" Target="../media/image62.png"/><Relationship Id="rId4" Type="http://schemas.openxmlformats.org/officeDocument/2006/relationships/audio" Target="../media/audio6.wav"/><Relationship Id="rId9" Type="http://schemas.openxmlformats.org/officeDocument/2006/relationships/image" Target="../media/image61.png"/><Relationship Id="rId1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13" Type="http://schemas.openxmlformats.org/officeDocument/2006/relationships/image" Target="../media/image4.png"/><Relationship Id="rId3" Type="http://schemas.openxmlformats.org/officeDocument/2006/relationships/audio" Target="../media/audio5.wav"/><Relationship Id="rId7" Type="http://schemas.openxmlformats.org/officeDocument/2006/relationships/notesSlide" Target="../notesSlides/notesSlide15.xml"/><Relationship Id="rId12" Type="http://schemas.openxmlformats.org/officeDocument/2006/relationships/image" Target="../media/image64.png"/><Relationship Id="rId2" Type="http://schemas.openxmlformats.org/officeDocument/2006/relationships/audio" Target="file:///D:\&#35838;&#20214;&#21046;&#20316;\Unit1-3\u3\sounds\cow.mp3" TargetMode="External"/><Relationship Id="rId1" Type="http://schemas.microsoft.com/office/2007/relationships/media" Target="file:///D:\&#35838;&#20214;&#21046;&#20316;\Unit1-3\u3\sounds\cow.mp3" TargetMode="Externa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63.png"/><Relationship Id="rId5" Type="http://schemas.openxmlformats.org/officeDocument/2006/relationships/audio" Target="../media/audio7.wav"/><Relationship Id="rId10" Type="http://schemas.openxmlformats.org/officeDocument/2006/relationships/image" Target="../media/image62.png"/><Relationship Id="rId4" Type="http://schemas.openxmlformats.org/officeDocument/2006/relationships/audio" Target="../media/audio6.wav"/><Relationship Id="rId9" Type="http://schemas.openxmlformats.org/officeDocument/2006/relationships/image" Target="../media/image61.png"/><Relationship Id="rId1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13" Type="http://schemas.openxmlformats.org/officeDocument/2006/relationships/image" Target="../media/image4.png"/><Relationship Id="rId3" Type="http://schemas.openxmlformats.org/officeDocument/2006/relationships/audio" Target="../media/audio5.wav"/><Relationship Id="rId7" Type="http://schemas.openxmlformats.org/officeDocument/2006/relationships/notesSlide" Target="../notesSlides/notesSlide16.xml"/><Relationship Id="rId12" Type="http://schemas.openxmlformats.org/officeDocument/2006/relationships/image" Target="../media/image64.png"/><Relationship Id="rId2" Type="http://schemas.openxmlformats.org/officeDocument/2006/relationships/audio" Target="file:///D:\&#35838;&#20214;&#21046;&#20316;\Unit1-3\u3\sounds\cow.mp3" TargetMode="External"/><Relationship Id="rId1" Type="http://schemas.microsoft.com/office/2007/relationships/media" Target="file:///D:\&#35838;&#20214;&#21046;&#20316;\Unit1-3\u3\sounds\cow.mp3" TargetMode="Externa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63.png"/><Relationship Id="rId5" Type="http://schemas.openxmlformats.org/officeDocument/2006/relationships/audio" Target="../media/audio7.wav"/><Relationship Id="rId10" Type="http://schemas.openxmlformats.org/officeDocument/2006/relationships/image" Target="../media/image62.png"/><Relationship Id="rId4" Type="http://schemas.openxmlformats.org/officeDocument/2006/relationships/audio" Target="../media/audio6.wav"/><Relationship Id="rId9" Type="http://schemas.openxmlformats.org/officeDocument/2006/relationships/image" Target="../media/image61.png"/><Relationship Id="rId1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5.jpe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jpeg"/><Relationship Id="rId1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4.pn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audio1.wav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22.png"/><Relationship Id="rId5" Type="http://schemas.openxmlformats.org/officeDocument/2006/relationships/image" Target="../media/image4.png"/><Relationship Id="rId10" Type="http://schemas.openxmlformats.org/officeDocument/2006/relationships/image" Target="../media/image21.png"/><Relationship Id="rId4" Type="http://schemas.openxmlformats.org/officeDocument/2006/relationships/audio" Target="../media/audio2.wav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2.wav"/><Relationship Id="rId7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6.jpeg"/><Relationship Id="rId5" Type="http://schemas.openxmlformats.org/officeDocument/2006/relationships/image" Target="../media/image5.png"/><Relationship Id="rId10" Type="http://schemas.openxmlformats.org/officeDocument/2006/relationships/image" Target="../media/image25.jpeg"/><Relationship Id="rId4" Type="http://schemas.openxmlformats.org/officeDocument/2006/relationships/image" Target="../media/image4.png"/><Relationship Id="rId9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audio1.wav"/><Relationship Id="rId7" Type="http://schemas.openxmlformats.org/officeDocument/2006/relationships/image" Target="../media/image18.png"/><Relationship Id="rId12" Type="http://schemas.openxmlformats.org/officeDocument/2006/relationships/image" Target="../media/image3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29.png"/><Relationship Id="rId5" Type="http://schemas.openxmlformats.org/officeDocument/2006/relationships/image" Target="../media/image4.png"/><Relationship Id="rId10" Type="http://schemas.openxmlformats.org/officeDocument/2006/relationships/image" Target="../media/image28.png"/><Relationship Id="rId4" Type="http://schemas.openxmlformats.org/officeDocument/2006/relationships/audio" Target="../media/audio2.wav"/><Relationship Id="rId9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31.jpeg"/><Relationship Id="rId10" Type="http://schemas.openxmlformats.org/officeDocument/2006/relationships/image" Target="../media/image34.jpeg"/><Relationship Id="rId4" Type="http://schemas.openxmlformats.org/officeDocument/2006/relationships/image" Target="../media/image5.png"/><Relationship Id="rId9" Type="http://schemas.openxmlformats.org/officeDocument/2006/relationships/image" Target="../media/image3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5.jpeg"/><Relationship Id="rId2" Type="http://schemas.openxmlformats.org/officeDocument/2006/relationships/audio" Target="file:///C:\Users\MeBiuS\Desktop\&#33521;&#35821;%20&#19977;&#24180;&#32423;&#19979;&#20876;%20&#25945;&#23398;&#35838;&#20214;\Module%201\Unit%203\&#38899;&#39057;\Listen%20and%20say.mp3" TargetMode="External"/><Relationship Id="rId1" Type="http://schemas.microsoft.com/office/2007/relationships/media" Target="file:///C:\Users\MeBiuS\Desktop\&#33521;&#35821;%20&#19977;&#24180;&#32423;&#19979;&#20876;%20&#25945;&#23398;&#35838;&#20214;\Module%201\Unit%203\&#38899;&#39057;\Listen%20and%20say.mp3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file:///C:\Users\&#65325;&#65349;&#65314;&#65353;&#65365;&#65331;\Desktop\&#33521;&#35821;%20&#19977;&#24180;&#32423;&#19979;&#20876;%20&#25945;&#23398;&#35838;&#20214;\Unit%203\Period%202\bike.mp3" TargetMode="External"/><Relationship Id="rId13" Type="http://schemas.openxmlformats.org/officeDocument/2006/relationships/image" Target="../media/image39.jpeg"/><Relationship Id="rId3" Type="http://schemas.openxmlformats.org/officeDocument/2006/relationships/audio" Target="file:///C:\Users\&#65325;&#65349;&#65314;&#65353;&#65365;&#65331;\Desktop\&#33521;&#35821;%20&#19977;&#24180;&#32423;&#19979;&#20876;%20&#25945;&#23398;&#35838;&#20214;\Unit%203\Period%202\motor.wav" TargetMode="External"/><Relationship Id="rId7" Type="http://schemas.microsoft.com/office/2007/relationships/media" Target="file:///C:\Users\&#65325;&#65349;&#65314;&#65353;&#65365;&#65331;\Desktop\&#33521;&#35821;%20&#19977;&#24180;&#32423;&#19979;&#20876;%20&#25945;&#23398;&#35838;&#20214;\Unit%203\Period%202\bike.mp3" TargetMode="External"/><Relationship Id="rId12" Type="http://schemas.openxmlformats.org/officeDocument/2006/relationships/image" Target="../media/image5.png"/><Relationship Id="rId2" Type="http://schemas.microsoft.com/office/2007/relationships/media" Target="file:///C:\Users\&#65325;&#65349;&#65314;&#65353;&#65365;&#65331;\Desktop\&#33521;&#35821;%20&#19977;&#24180;&#32423;&#19979;&#20876;%20&#25945;&#23398;&#35838;&#20214;\Unit%203\Period%202\motor.wav" TargetMode="External"/><Relationship Id="rId16" Type="http://schemas.openxmlformats.org/officeDocument/2006/relationships/image" Target="../media/image42.png"/><Relationship Id="rId1" Type="http://schemas.openxmlformats.org/officeDocument/2006/relationships/audio" Target="../media/audio3.wav"/><Relationship Id="rId6" Type="http://schemas.openxmlformats.org/officeDocument/2006/relationships/audio" Target="file:///C:\Users\&#65325;&#65349;&#65314;&#65353;&#65365;&#65331;\Desktop\&#33521;&#35821;%20&#19977;&#24180;&#32423;&#19979;&#20876;%20&#25945;&#23398;&#35838;&#20214;\Unit%203\Period%202\plane.wav" TargetMode="External"/><Relationship Id="rId11" Type="http://schemas.openxmlformats.org/officeDocument/2006/relationships/image" Target="../media/image4.png"/><Relationship Id="rId5" Type="http://schemas.microsoft.com/office/2007/relationships/media" Target="file:///C:\Users\&#65325;&#65349;&#65314;&#65353;&#65365;&#65331;\Desktop\&#33521;&#35821;%20&#19977;&#24180;&#32423;&#19979;&#20876;%20&#25945;&#23398;&#35838;&#20214;\Unit%203\Period%202\plane.wav" TargetMode="External"/><Relationship Id="rId15" Type="http://schemas.openxmlformats.org/officeDocument/2006/relationships/image" Target="../media/image41.png"/><Relationship Id="rId10" Type="http://schemas.openxmlformats.org/officeDocument/2006/relationships/notesSlide" Target="../notesSlides/notesSlide7.xml"/><Relationship Id="rId4" Type="http://schemas.openxmlformats.org/officeDocument/2006/relationships/audio" Target="../media/audio4.wav"/><Relationship Id="rId9" Type="http://schemas.openxmlformats.org/officeDocument/2006/relationships/slideLayout" Target="../slideLayouts/slideLayout1.xml"/><Relationship Id="rId1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C:\Users\Administrator\Desktop\M3 unit icon.t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692150"/>
            <a:ext cx="24384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6443663" y="4149725"/>
            <a:ext cx="2016125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第二课时</a:t>
            </a:r>
          </a:p>
        </p:txBody>
      </p:sp>
      <p:sp>
        <p:nvSpPr>
          <p:cNvPr id="2052" name="标题 1"/>
          <p:cNvSpPr>
            <a:spLocks noGrp="1"/>
          </p:cNvSpPr>
          <p:nvPr>
            <p:ph type="title"/>
          </p:nvPr>
        </p:nvSpPr>
        <p:spPr>
          <a:xfrm>
            <a:off x="2432682" y="1484784"/>
            <a:ext cx="3600450" cy="1143000"/>
          </a:xfrm>
        </p:spPr>
        <p:txBody>
          <a:bodyPr/>
          <a:lstStyle/>
          <a:p>
            <a:pPr algn="l" eaLnBrk="1" hangingPunct="1"/>
            <a:r>
              <a:rPr lang="en-US" altLang="zh-CN" sz="11500" i="1" smtClean="0">
                <a:solidFill>
                  <a:srgbClr val="CC0066"/>
                </a:solidFill>
                <a:latin typeface="Broadway" panose="04040905080B02020502" pitchFamily="82" charset="0"/>
              </a:rPr>
              <a:t>Sounds</a:t>
            </a:r>
            <a:endParaRPr lang="zh-CN" altLang="en-US" sz="11500" i="1" smtClean="0">
              <a:solidFill>
                <a:srgbClr val="CC0066"/>
              </a:solidFill>
              <a:latin typeface="Broadway" panose="04040905080B02020502" pitchFamily="82" charset="0"/>
            </a:endParaRPr>
          </a:p>
        </p:txBody>
      </p:sp>
      <p:sp>
        <p:nvSpPr>
          <p:cNvPr id="2053" name="标题 1"/>
          <p:cNvSpPr txBox="1"/>
          <p:nvPr/>
        </p:nvSpPr>
        <p:spPr bwMode="auto">
          <a:xfrm>
            <a:off x="179388" y="1638300"/>
            <a:ext cx="1439862" cy="128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8800">
                <a:solidFill>
                  <a:schemeClr val="bg1"/>
                </a:solidFill>
                <a:latin typeface="Jokerman" panose="04090605060D06020702" pitchFamily="82" charset="0"/>
              </a:rPr>
              <a:t>3</a:t>
            </a:r>
            <a:endParaRPr lang="zh-CN" altLang="en-US" sz="8800">
              <a:solidFill>
                <a:schemeClr val="bg1"/>
              </a:solidFill>
              <a:latin typeface="Jokerman" panose="04090605060D06020702" pitchFamily="82" charset="0"/>
            </a:endParaRPr>
          </a:p>
        </p:txBody>
      </p:sp>
      <p:pic>
        <p:nvPicPr>
          <p:cNvPr id="2054" name="Picture 1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51719" y="2780928"/>
            <a:ext cx="4283075" cy="295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5" name="组合 14"/>
          <p:cNvGrpSpPr/>
          <p:nvPr/>
        </p:nvGrpSpPr>
        <p:grpSpPr bwMode="auto">
          <a:xfrm>
            <a:off x="0" y="0"/>
            <a:ext cx="9144000" cy="819150"/>
            <a:chOff x="-1" y="0"/>
            <a:chExt cx="9144002" cy="819410"/>
          </a:xfrm>
        </p:grpSpPr>
        <p:pic>
          <p:nvPicPr>
            <p:cNvPr id="2059" name="Picture 13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-1" y="0"/>
              <a:ext cx="4932041" cy="819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4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4932041" y="1"/>
              <a:ext cx="4211960" cy="764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矩形 12"/>
          <p:cNvSpPr/>
          <p:nvPr/>
        </p:nvSpPr>
        <p:spPr>
          <a:xfrm>
            <a:off x="0" y="6091027"/>
            <a:ext cx="91440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组合 14"/>
          <p:cNvGrpSpPr/>
          <p:nvPr/>
        </p:nvGrpSpPr>
        <p:grpSpPr bwMode="auto">
          <a:xfrm>
            <a:off x="0" y="0"/>
            <a:ext cx="9144000" cy="819150"/>
            <a:chOff x="-1" y="0"/>
            <a:chExt cx="9144002" cy="819410"/>
          </a:xfrm>
        </p:grpSpPr>
        <p:pic>
          <p:nvPicPr>
            <p:cNvPr id="12304" name="Picture 13"/>
            <p:cNvPicPr>
              <a:picLocks noChangeAspect="1" noChangeArrowheads="1"/>
            </p:cNvPicPr>
            <p:nvPr/>
          </p:nvPicPr>
          <p:blipFill>
            <a:blip r:embed="rId11" cstate="email"/>
            <a:srcRect/>
            <a:stretch>
              <a:fillRect/>
            </a:stretch>
          </p:blipFill>
          <p:spPr bwMode="auto">
            <a:xfrm>
              <a:off x="-1" y="0"/>
              <a:ext cx="4932041" cy="819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5" name="Picture 14"/>
            <p:cNvPicPr>
              <a:picLocks noChangeAspect="1" noChangeArrowheads="1"/>
            </p:cNvPicPr>
            <p:nvPr/>
          </p:nvPicPr>
          <p:blipFill>
            <a:blip r:embed="rId12" cstate="email"/>
            <a:srcRect/>
            <a:stretch>
              <a:fillRect/>
            </a:stretch>
          </p:blipFill>
          <p:spPr bwMode="auto">
            <a:xfrm>
              <a:off x="4932041" y="1"/>
              <a:ext cx="4211960" cy="764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291" name="WordArt 6"/>
          <p:cNvSpPr>
            <a:spLocks noChangeArrowheads="1" noChangeShapeType="1" noTextEdit="1"/>
          </p:cNvSpPr>
          <p:nvPr/>
        </p:nvSpPr>
        <p:spPr bwMode="auto">
          <a:xfrm>
            <a:off x="250825" y="260350"/>
            <a:ext cx="3673475" cy="530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Ask and answer</a:t>
            </a:r>
            <a:endParaRPr lang="zh-CN" altLang="en-US" sz="3600" kern="1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pic>
        <p:nvPicPr>
          <p:cNvPr id="12292" name="Picture 1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23850" y="1052513"/>
            <a:ext cx="8588375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ar42345.wav">
            <a:hlinkClick r:id="" action="ppaction://media"/>
          </p:cNvPr>
          <p:cNvPicPr>
            <a:picLocks noRot="1" noChangeAspect="1"/>
          </p:cNvPicPr>
          <p:nvPr>
            <a:wavAudioFile r:embed="rId1" name="car4.wav"/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638175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motor.wav">
            <a:hlinkClick r:id="" action="ppaction://media"/>
          </p:cNvPr>
          <p:cNvPicPr>
            <a:picLocks noRot="1"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6345238"/>
            <a:ext cx="511175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car22345.wav">
            <a:hlinkClick r:id="" action="ppaction://media"/>
          </p:cNvPr>
          <p:cNvPicPr>
            <a:picLocks noRot="1" noChangeAspect="1"/>
          </p:cNvPicPr>
          <p:nvPr>
            <a:wavAudioFile r:embed="rId4" name="car2.wav"/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6345238"/>
            <a:ext cx="511175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lane.wav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6345238"/>
            <a:ext cx="512762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bike.mp3">
            <a:hlinkClick r:id="" action="ppaction://media"/>
          </p:cNvPr>
          <p:cNvPicPr>
            <a:picLocks noRot="1"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6353175"/>
            <a:ext cx="5048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4"/>
          <p:cNvPicPr>
            <a:picLocks noChangeAspect="1" noChangeArrowheads="1"/>
          </p:cNvPicPr>
          <p:nvPr/>
        </p:nvPicPr>
        <p:blipFill>
          <a:blip r:embed="rId1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24313" y="4171950"/>
            <a:ext cx="801687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5"/>
          <p:cNvPicPr>
            <a:picLocks noChangeAspect="1" noChangeArrowheads="1"/>
          </p:cNvPicPr>
          <p:nvPr/>
        </p:nvPicPr>
        <p:blipFill>
          <a:blip r:embed="rId1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59350" y="3956050"/>
            <a:ext cx="458788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Picture 9"/>
          <p:cNvPicPr>
            <a:picLocks noChangeAspect="1" noChangeArrowheads="1"/>
          </p:cNvPicPr>
          <p:nvPr/>
        </p:nvPicPr>
        <p:blipFill>
          <a:blip r:embed="rId1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62825" y="3451225"/>
            <a:ext cx="1385888" cy="110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1" name="Picture 11" descr="D:\课件制作\Unit1-3\u3\素材\plane4.jpg"/>
          <p:cNvPicPr>
            <a:picLocks noChangeAspect="1" noChangeArrowheads="1"/>
          </p:cNvPicPr>
          <p:nvPr/>
        </p:nvPicPr>
        <p:blipFill>
          <a:blip r:embed="rId2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34038" y="1147763"/>
            <a:ext cx="252095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2" name="Picture 11" descr="D:\课件制作\Unit1-3\u3\素材\bike8.jpg"/>
          <p:cNvPicPr>
            <a:picLocks noChangeAspect="1" noChangeArrowheads="1"/>
          </p:cNvPicPr>
          <p:nvPr/>
        </p:nvPicPr>
        <p:blipFill>
          <a:blip r:embed="rId2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9625" y="3956050"/>
            <a:ext cx="115252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3" name="TextBox 14"/>
          <p:cNvSpPr txBox="1">
            <a:spLocks noChangeArrowheads="1"/>
          </p:cNvSpPr>
          <p:nvPr/>
        </p:nvSpPr>
        <p:spPr bwMode="auto">
          <a:xfrm>
            <a:off x="4211638" y="476250"/>
            <a:ext cx="468153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latin typeface="GCFrutiger" pitchFamily="50" charset="0"/>
              </a:rPr>
              <a:t>What can you hear?</a:t>
            </a:r>
            <a:endParaRPr lang="zh-CN" altLang="en-US" sz="3200">
              <a:latin typeface="GCFrutiger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84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90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920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528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组合 14"/>
          <p:cNvGrpSpPr/>
          <p:nvPr/>
        </p:nvGrpSpPr>
        <p:grpSpPr bwMode="auto">
          <a:xfrm>
            <a:off x="0" y="0"/>
            <a:ext cx="9144000" cy="819150"/>
            <a:chOff x="-1" y="0"/>
            <a:chExt cx="9144002" cy="819410"/>
          </a:xfrm>
        </p:grpSpPr>
        <p:pic>
          <p:nvPicPr>
            <p:cNvPr id="13321" name="Picture 13"/>
            <p:cNvPicPr>
              <a:picLocks noChangeAspect="1" noChangeArrowheads="1"/>
            </p:cNvPicPr>
            <p:nvPr/>
          </p:nvPicPr>
          <p:blipFill>
            <a:blip r:embed="rId11" cstate="email"/>
            <a:srcRect/>
            <a:stretch>
              <a:fillRect/>
            </a:stretch>
          </p:blipFill>
          <p:spPr bwMode="auto">
            <a:xfrm>
              <a:off x="-1" y="0"/>
              <a:ext cx="4932041" cy="819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2" name="Picture 14"/>
            <p:cNvPicPr>
              <a:picLocks noChangeAspect="1" noChangeArrowheads="1"/>
            </p:cNvPicPr>
            <p:nvPr/>
          </p:nvPicPr>
          <p:blipFill>
            <a:blip r:embed="rId12" cstate="email"/>
            <a:srcRect/>
            <a:stretch>
              <a:fillRect/>
            </a:stretch>
          </p:blipFill>
          <p:spPr bwMode="auto">
            <a:xfrm>
              <a:off x="4932041" y="1"/>
              <a:ext cx="4211960" cy="764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315" name="WordArt 6"/>
          <p:cNvSpPr>
            <a:spLocks noChangeArrowheads="1" noChangeShapeType="1" noTextEdit="1"/>
          </p:cNvSpPr>
          <p:nvPr/>
        </p:nvSpPr>
        <p:spPr bwMode="auto">
          <a:xfrm>
            <a:off x="250825" y="260350"/>
            <a:ext cx="3673475" cy="530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Listen and write</a:t>
            </a:r>
            <a:endParaRPr lang="zh-CN" altLang="en-US" sz="3600" kern="1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900113" y="981075"/>
            <a:ext cx="7488237" cy="541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cat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6967538"/>
            <a:ext cx="636588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bike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6958013"/>
            <a:ext cx="649287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clock1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6967538"/>
            <a:ext cx="63500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boys.mp3">
            <a:hlinkClick r:id="" action="ppaction://media"/>
          </p:cNvPr>
          <p:cNvPicPr>
            <a:picLocks noRot="1"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6956425"/>
            <a:ext cx="6477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28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057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repeatCount="3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组合 14"/>
          <p:cNvGrpSpPr/>
          <p:nvPr/>
        </p:nvGrpSpPr>
        <p:grpSpPr bwMode="auto">
          <a:xfrm>
            <a:off x="0" y="0"/>
            <a:ext cx="9144000" cy="819150"/>
            <a:chOff x="-1" y="0"/>
            <a:chExt cx="9144002" cy="819410"/>
          </a:xfrm>
        </p:grpSpPr>
        <p:pic>
          <p:nvPicPr>
            <p:cNvPr id="14347" name="Picture 13"/>
            <p:cNvPicPr>
              <a:picLocks noChangeAspect="1" noChangeArrowheads="1"/>
            </p:cNvPicPr>
            <p:nvPr/>
          </p:nvPicPr>
          <p:blipFill>
            <a:blip r:embed="rId11" cstate="email"/>
            <a:srcRect/>
            <a:stretch>
              <a:fillRect/>
            </a:stretch>
          </p:blipFill>
          <p:spPr bwMode="auto">
            <a:xfrm>
              <a:off x="-1" y="0"/>
              <a:ext cx="4932041" cy="819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8" name="Picture 14"/>
            <p:cNvPicPr>
              <a:picLocks noChangeAspect="1" noChangeArrowheads="1"/>
            </p:cNvPicPr>
            <p:nvPr/>
          </p:nvPicPr>
          <p:blipFill>
            <a:blip r:embed="rId12" cstate="email"/>
            <a:srcRect/>
            <a:stretch>
              <a:fillRect/>
            </a:stretch>
          </p:blipFill>
          <p:spPr bwMode="auto">
            <a:xfrm>
              <a:off x="4932041" y="1"/>
              <a:ext cx="4211960" cy="764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339" name="WordArt 6"/>
          <p:cNvSpPr>
            <a:spLocks noChangeArrowheads="1" noChangeShapeType="1" noTextEdit="1"/>
          </p:cNvSpPr>
          <p:nvPr/>
        </p:nvSpPr>
        <p:spPr bwMode="auto">
          <a:xfrm>
            <a:off x="250825" y="260350"/>
            <a:ext cx="3673475" cy="530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Listen and write</a:t>
            </a:r>
            <a:endParaRPr lang="zh-CN" altLang="en-US" sz="3600" kern="1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755650" y="836613"/>
            <a:ext cx="7488238" cy="541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cat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6896100"/>
            <a:ext cx="636588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bike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6886575"/>
            <a:ext cx="649287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clock1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6896100"/>
            <a:ext cx="63500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boys.mp3">
            <a:hlinkClick r:id="" action="ppaction://media"/>
          </p:cNvPr>
          <p:cNvPicPr>
            <a:picLocks noRot="1"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6884988"/>
            <a:ext cx="6477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5" name="TextBox 9"/>
          <p:cNvSpPr txBox="1">
            <a:spLocks noChangeArrowheads="1"/>
          </p:cNvSpPr>
          <p:nvPr/>
        </p:nvSpPr>
        <p:spPr bwMode="auto">
          <a:xfrm>
            <a:off x="2627313" y="1052513"/>
            <a:ext cx="468153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latin typeface="GCFrutiger" pitchFamily="50" charset="0"/>
              </a:rPr>
              <a:t>What can you hear?</a:t>
            </a:r>
            <a:endParaRPr lang="zh-CN" altLang="en-US" sz="3200">
              <a:latin typeface="GCFrutiger" pitchFamily="50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124075" y="2276475"/>
            <a:ext cx="6408738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>
                <a:latin typeface="GCFrutiger" pitchFamily="50" charset="0"/>
              </a:rPr>
              <a:t>I can hear a _________.</a:t>
            </a:r>
          </a:p>
          <a:p>
            <a:pPr eaLnBrk="1" hangingPunct="1"/>
            <a:r>
              <a:rPr lang="en-US" altLang="zh-CN" sz="4000">
                <a:latin typeface="GCFrutiger" pitchFamily="50" charset="0"/>
              </a:rPr>
              <a:t>I can hear __________.</a:t>
            </a:r>
          </a:p>
          <a:p>
            <a:pPr eaLnBrk="1" hangingPunct="1"/>
            <a:r>
              <a:rPr lang="en-US" altLang="zh-CN" sz="4000">
                <a:latin typeface="GCFrutiger" pitchFamily="50" charset="0"/>
              </a:rPr>
              <a:t>I can ______________.</a:t>
            </a:r>
          </a:p>
          <a:p>
            <a:pPr eaLnBrk="1" hangingPunct="1"/>
            <a:r>
              <a:rPr lang="en-US" altLang="zh-CN" sz="4000">
                <a:latin typeface="GCFrutiger" pitchFamily="50" charset="0"/>
              </a:rPr>
              <a:t>I __________________.</a:t>
            </a:r>
            <a:endParaRPr lang="zh-CN" altLang="en-US" sz="4000">
              <a:latin typeface="GCFrutiger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7" dur="indefinite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528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4057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3" repeatCount="3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组合 14"/>
          <p:cNvGrpSpPr/>
          <p:nvPr/>
        </p:nvGrpSpPr>
        <p:grpSpPr bwMode="auto">
          <a:xfrm>
            <a:off x="0" y="0"/>
            <a:ext cx="9144000" cy="819150"/>
            <a:chOff x="-1" y="0"/>
            <a:chExt cx="9144002" cy="819410"/>
          </a:xfrm>
        </p:grpSpPr>
        <p:pic>
          <p:nvPicPr>
            <p:cNvPr id="15375" name="Picture 13"/>
            <p:cNvPicPr>
              <a:picLocks noChangeAspect="1" noChangeArrowheads="1"/>
            </p:cNvPicPr>
            <p:nvPr/>
          </p:nvPicPr>
          <p:blipFill>
            <a:blip r:embed="rId11" cstate="email"/>
            <a:srcRect/>
            <a:stretch>
              <a:fillRect/>
            </a:stretch>
          </p:blipFill>
          <p:spPr bwMode="auto">
            <a:xfrm>
              <a:off x="-1" y="0"/>
              <a:ext cx="4932041" cy="819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6" name="Picture 14"/>
            <p:cNvPicPr>
              <a:picLocks noChangeAspect="1" noChangeArrowheads="1"/>
            </p:cNvPicPr>
            <p:nvPr/>
          </p:nvPicPr>
          <p:blipFill>
            <a:blip r:embed="rId12" cstate="email"/>
            <a:srcRect/>
            <a:stretch>
              <a:fillRect/>
            </a:stretch>
          </p:blipFill>
          <p:spPr bwMode="auto">
            <a:xfrm>
              <a:off x="4932041" y="1"/>
              <a:ext cx="4211960" cy="764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363" name="WordArt 6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3673475" cy="601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defRPr/>
            </a:pPr>
            <a:r>
              <a:rPr lang="en-US" altLang="zh-CN" sz="3600" kern="10" dirty="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Listen</a:t>
            </a:r>
            <a:r>
              <a:rPr lang="zh-CN" altLang="en-US" sz="3600" kern="10" dirty="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 </a:t>
            </a:r>
            <a:r>
              <a:rPr lang="en-US" altLang="zh-CN" sz="3600" kern="10" dirty="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and check</a:t>
            </a:r>
            <a:endParaRPr lang="zh-CN" altLang="en-US" sz="3600" kern="10" dirty="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755650" y="981075"/>
            <a:ext cx="7200900" cy="568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cat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6319838"/>
            <a:ext cx="636588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7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3438" y="5013325"/>
            <a:ext cx="836612" cy="105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8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48488" y="4005263"/>
            <a:ext cx="1906587" cy="245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bike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6310313"/>
            <a:ext cx="649287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3" name="Picture 15" descr="D:\课件制作\Unit1-3\u3\素材\clock1.jpg"/>
          <p:cNvPicPr>
            <a:picLocks noChangeAspect="1" noChangeArrowheads="1"/>
          </p:cNvPicPr>
          <p:nvPr/>
        </p:nvPicPr>
        <p:blipFill>
          <a:blip r:embed="rId18" cstate="email"/>
          <a:srcRect/>
          <a:stretch>
            <a:fillRect/>
          </a:stretch>
        </p:blipFill>
        <p:spPr bwMode="auto">
          <a:xfrm>
            <a:off x="6315075" y="1484313"/>
            <a:ext cx="1352550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clock1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6319838"/>
            <a:ext cx="63500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boys.mp3">
            <a:hlinkClick r:id="" action="ppaction://media"/>
          </p:cNvPr>
          <p:cNvPicPr>
            <a:picLocks noRot="1"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6308725"/>
            <a:ext cx="6477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20"/>
          <p:cNvGrpSpPr/>
          <p:nvPr/>
        </p:nvGrpSpPr>
        <p:grpSpPr bwMode="auto">
          <a:xfrm>
            <a:off x="2081213" y="2852738"/>
            <a:ext cx="1700212" cy="3221037"/>
            <a:chOff x="2080420" y="2852936"/>
            <a:chExt cx="1701035" cy="3220882"/>
          </a:xfrm>
        </p:grpSpPr>
        <p:pic>
          <p:nvPicPr>
            <p:cNvPr id="15373" name="Picture 16"/>
            <p:cNvPicPr>
              <a:picLocks noChangeAspect="1" noChangeArrowheads="1"/>
            </p:cNvPicPr>
            <p:nvPr/>
          </p:nvPicPr>
          <p:blipFill>
            <a:blip r:embed="rId2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123728" y="2852936"/>
              <a:ext cx="1657727" cy="2136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4" name="Picture 17"/>
            <p:cNvPicPr>
              <a:picLocks noChangeAspect="1" noChangeArrowheads="1"/>
            </p:cNvPicPr>
            <p:nvPr/>
          </p:nvPicPr>
          <p:blipFill>
            <a:blip r:embed="rId2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080420" y="3789040"/>
              <a:ext cx="1374178" cy="22847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74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31063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2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4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46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74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528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4057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组合 18"/>
          <p:cNvGrpSpPr/>
          <p:nvPr/>
        </p:nvGrpSpPr>
        <p:grpSpPr bwMode="auto">
          <a:xfrm>
            <a:off x="0" y="0"/>
            <a:ext cx="9144000" cy="819150"/>
            <a:chOff x="-1" y="0"/>
            <a:chExt cx="9144002" cy="819410"/>
          </a:xfrm>
        </p:grpSpPr>
        <p:pic>
          <p:nvPicPr>
            <p:cNvPr id="16395" name="Picture 13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-1" y="0"/>
              <a:ext cx="4932041" cy="819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6" name="Picture 14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932041" y="1"/>
              <a:ext cx="4211960" cy="764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387" name="WordArt 6"/>
          <p:cNvSpPr>
            <a:spLocks noChangeArrowheads="1" noChangeShapeType="1" noTextEdit="1"/>
          </p:cNvSpPr>
          <p:nvPr/>
        </p:nvSpPr>
        <p:spPr bwMode="auto">
          <a:xfrm>
            <a:off x="250825" y="260350"/>
            <a:ext cx="3673475" cy="530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Check and read</a:t>
            </a:r>
            <a:endParaRPr lang="zh-CN" altLang="en-US" sz="3600" kern="1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900113" y="981075"/>
            <a:ext cx="7488237" cy="541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Box 9"/>
          <p:cNvSpPr txBox="1">
            <a:spLocks noChangeArrowheads="1"/>
          </p:cNvSpPr>
          <p:nvPr/>
        </p:nvSpPr>
        <p:spPr bwMode="auto">
          <a:xfrm>
            <a:off x="2627313" y="1052513"/>
            <a:ext cx="468153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latin typeface="GCFrutiger" pitchFamily="50" charset="0"/>
              </a:rPr>
              <a:t>What can you hear?</a:t>
            </a:r>
            <a:endParaRPr lang="zh-CN" altLang="en-US" sz="3200">
              <a:latin typeface="GCFrutiger" pitchFamily="50" charset="0"/>
            </a:endParaRPr>
          </a:p>
        </p:txBody>
      </p:sp>
      <p:sp>
        <p:nvSpPr>
          <p:cNvPr id="16390" name="TextBox 11"/>
          <p:cNvSpPr txBox="1">
            <a:spLocks noChangeArrowheads="1"/>
          </p:cNvSpPr>
          <p:nvPr/>
        </p:nvSpPr>
        <p:spPr bwMode="auto">
          <a:xfrm>
            <a:off x="2124075" y="2276475"/>
            <a:ext cx="6408738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>
                <a:latin typeface="GCFrutiger" pitchFamily="50" charset="0"/>
              </a:rPr>
              <a:t>I can hear a _________.</a:t>
            </a:r>
          </a:p>
          <a:p>
            <a:pPr eaLnBrk="1" hangingPunct="1"/>
            <a:r>
              <a:rPr lang="en-US" altLang="zh-CN" sz="4000">
                <a:latin typeface="GCFrutiger" pitchFamily="50" charset="0"/>
              </a:rPr>
              <a:t>I can hear __________.</a:t>
            </a:r>
          </a:p>
          <a:p>
            <a:pPr eaLnBrk="1" hangingPunct="1"/>
            <a:r>
              <a:rPr lang="en-US" altLang="zh-CN" sz="4000">
                <a:latin typeface="GCFrutiger" pitchFamily="50" charset="0"/>
              </a:rPr>
              <a:t>I can ______________.</a:t>
            </a:r>
          </a:p>
          <a:p>
            <a:pPr eaLnBrk="1" hangingPunct="1"/>
            <a:r>
              <a:rPr lang="en-US" altLang="zh-CN" sz="4000">
                <a:latin typeface="GCFrutiger" pitchFamily="50" charset="0"/>
              </a:rPr>
              <a:t>I __________________.</a:t>
            </a:r>
            <a:endParaRPr lang="zh-CN" altLang="en-US" sz="4000">
              <a:latin typeface="GCFrutiger" pitchFamily="50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653088" y="2276475"/>
            <a:ext cx="15113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>
                <a:solidFill>
                  <a:srgbClr val="0000CC"/>
                </a:solidFill>
                <a:latin typeface="GCFrutiger" pitchFamily="50" charset="0"/>
              </a:rPr>
              <a:t>clock</a:t>
            </a:r>
            <a:endParaRPr lang="zh-CN" altLang="en-US" sz="4000">
              <a:solidFill>
                <a:srgbClr val="0000CC"/>
              </a:solidFill>
              <a:latin typeface="GCFrutiger" pitchFamily="50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148263" y="2924175"/>
            <a:ext cx="15113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>
                <a:solidFill>
                  <a:srgbClr val="0000CC"/>
                </a:solidFill>
                <a:latin typeface="GCFrutiger" pitchFamily="50" charset="0"/>
              </a:rPr>
              <a:t>a cat</a:t>
            </a:r>
            <a:endParaRPr lang="zh-CN" altLang="en-US" sz="4000">
              <a:solidFill>
                <a:srgbClr val="0000CC"/>
              </a:solidFill>
              <a:latin typeface="GCFrutiger" pitchFamily="50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851275" y="3513138"/>
            <a:ext cx="31686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>
                <a:solidFill>
                  <a:srgbClr val="0000CC"/>
                </a:solidFill>
                <a:latin typeface="GCFrutiger" pitchFamily="50" charset="0"/>
              </a:rPr>
              <a:t>hear a bike</a:t>
            </a:r>
            <a:endParaRPr lang="zh-CN" altLang="en-US" sz="4000">
              <a:solidFill>
                <a:srgbClr val="0000CC"/>
              </a:solidFill>
              <a:latin typeface="GCFrutiger" pitchFamily="50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555875" y="4149725"/>
            <a:ext cx="46815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>
                <a:solidFill>
                  <a:srgbClr val="0000CC"/>
                </a:solidFill>
                <a:latin typeface="GCFrutiger" pitchFamily="50" charset="0"/>
              </a:rPr>
              <a:t>can hear  children</a:t>
            </a:r>
            <a:endParaRPr lang="zh-CN" altLang="en-US" sz="4000">
              <a:solidFill>
                <a:srgbClr val="0000CC"/>
              </a:solidFill>
              <a:latin typeface="GCFrutiger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7" dur="indefinite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组合 11"/>
          <p:cNvGrpSpPr/>
          <p:nvPr/>
        </p:nvGrpSpPr>
        <p:grpSpPr bwMode="auto">
          <a:xfrm>
            <a:off x="0" y="0"/>
            <a:ext cx="9144000" cy="819150"/>
            <a:chOff x="-1" y="0"/>
            <a:chExt cx="9144002" cy="819410"/>
          </a:xfrm>
        </p:grpSpPr>
        <p:pic>
          <p:nvPicPr>
            <p:cNvPr id="17417" name="Picture 13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-1" y="0"/>
              <a:ext cx="4932041" cy="819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8" name="Picture 14"/>
            <p:cNvPicPr>
              <a:picLocks noChangeAspect="1" noChangeArrowheads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 bwMode="auto">
            <a:xfrm>
              <a:off x="4932041" y="1"/>
              <a:ext cx="4211960" cy="764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900113" y="1125538"/>
            <a:ext cx="7445375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WordArt 6"/>
          <p:cNvSpPr>
            <a:spLocks noChangeArrowheads="1" noChangeShapeType="1" noTextEdit="1"/>
          </p:cNvSpPr>
          <p:nvPr/>
        </p:nvSpPr>
        <p:spPr bwMode="auto">
          <a:xfrm>
            <a:off x="250825" y="260350"/>
            <a:ext cx="3673475" cy="530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Listen and write</a:t>
            </a:r>
            <a:endParaRPr lang="zh-CN" altLang="en-US" sz="3600" kern="1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pic>
        <p:nvPicPr>
          <p:cNvPr id="8" name="cow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877050"/>
            <a:ext cx="512763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roos2360.wav">
            <a:hlinkClick r:id="" action="ppaction://media"/>
          </p:cNvPr>
          <p:cNvPicPr>
            <a:picLocks noRot="1" noChangeAspect="1"/>
          </p:cNvPicPr>
          <p:nvPr>
            <a:wavAudioFile r:embed="rId3" name="rooster.wav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6877050"/>
            <a:ext cx="512763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dog22360.wav">
            <a:hlinkClick r:id="" action="ppaction://media"/>
          </p:cNvPr>
          <p:cNvPicPr>
            <a:picLocks noRot="1" noChangeAspect="1"/>
          </p:cNvPicPr>
          <p:nvPr>
            <a:wavAudioFile r:embed="rId4" name="dog2.wav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6877050"/>
            <a:ext cx="512763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hors2360.wav">
            <a:hlinkClick r:id="" action="ppaction://media"/>
          </p:cNvPr>
          <p:cNvPicPr>
            <a:picLocks noRot="1" noChangeAspect="1"/>
          </p:cNvPicPr>
          <p:nvPr>
            <a:wavAudioFile r:embed="rId5" name="horse.wav"/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6884988"/>
            <a:ext cx="50323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>
                <p:cTn id="17" repeatCount="3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>
                <p:cTn id="18" repeatCount="4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>
                <p:cTn id="19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00113" y="1125538"/>
            <a:ext cx="7445375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cow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877050"/>
            <a:ext cx="512763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roos2376.wav">
            <a:hlinkClick r:id="" action="ppaction://media"/>
          </p:cNvPr>
          <p:cNvPicPr>
            <a:picLocks noRot="1" noChangeAspect="1"/>
          </p:cNvPicPr>
          <p:nvPr>
            <a:wavAudioFile r:embed="rId3" name="rooster.wav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6877050"/>
            <a:ext cx="512763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dog22376.wav">
            <a:hlinkClick r:id="" action="ppaction://media"/>
          </p:cNvPr>
          <p:cNvPicPr>
            <a:picLocks noRot="1" noChangeAspect="1"/>
          </p:cNvPicPr>
          <p:nvPr>
            <a:wavAudioFile r:embed="rId4" name="dog2.wav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6877050"/>
            <a:ext cx="512763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hors2376.wav">
            <a:hlinkClick r:id="" action="ppaction://media"/>
          </p:cNvPr>
          <p:cNvPicPr>
            <a:picLocks noRot="1" noChangeAspect="1"/>
          </p:cNvPicPr>
          <p:nvPr>
            <a:wavAudioFile r:embed="rId5" name="horse.wav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6884988"/>
            <a:ext cx="50323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TextBox 11"/>
          <p:cNvSpPr txBox="1">
            <a:spLocks noChangeArrowheads="1"/>
          </p:cNvSpPr>
          <p:nvPr/>
        </p:nvSpPr>
        <p:spPr bwMode="auto">
          <a:xfrm>
            <a:off x="1258888" y="1844675"/>
            <a:ext cx="69850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dirty="0">
                <a:latin typeface="GCFrutiger" pitchFamily="50" charset="0"/>
              </a:rPr>
              <a:t>Tom is a farmer. This is his farm. It is morning.  Listen! What can you hear?</a:t>
            </a:r>
          </a:p>
          <a:p>
            <a:pPr eaLnBrk="1" hangingPunct="1"/>
            <a:r>
              <a:rPr lang="en-US" altLang="zh-CN" sz="3600" dirty="0">
                <a:latin typeface="GCFrutiger" pitchFamily="50" charset="0"/>
              </a:rPr>
              <a:t>I can hear a ________. I can hear ________ and __________.</a:t>
            </a:r>
            <a:r>
              <a:rPr lang="zh-CN" altLang="en-US" sz="3600" dirty="0">
                <a:latin typeface="GCFrutiger" pitchFamily="50" charset="0"/>
              </a:rPr>
              <a:t> </a:t>
            </a:r>
            <a:r>
              <a:rPr lang="en-US" altLang="zh-CN" sz="3600" dirty="0">
                <a:latin typeface="GCFrutiger" pitchFamily="50" charset="0"/>
              </a:rPr>
              <a:t>I can hear _________ too. </a:t>
            </a:r>
          </a:p>
        </p:txBody>
      </p:sp>
      <p:grpSp>
        <p:nvGrpSpPr>
          <p:cNvPr id="18440" name="组合 11"/>
          <p:cNvGrpSpPr/>
          <p:nvPr/>
        </p:nvGrpSpPr>
        <p:grpSpPr bwMode="auto">
          <a:xfrm>
            <a:off x="0" y="0"/>
            <a:ext cx="9144000" cy="819150"/>
            <a:chOff x="-1" y="0"/>
            <a:chExt cx="9144002" cy="819410"/>
          </a:xfrm>
        </p:grpSpPr>
        <p:pic>
          <p:nvPicPr>
            <p:cNvPr id="18442" name="Picture 13"/>
            <p:cNvPicPr>
              <a:picLocks noChangeAspect="1" noChangeArrowheads="1"/>
            </p:cNvPicPr>
            <p:nvPr/>
          </p:nvPicPr>
          <p:blipFill>
            <a:blip r:embed="rId13" cstate="email"/>
            <a:srcRect/>
            <a:stretch>
              <a:fillRect/>
            </a:stretch>
          </p:blipFill>
          <p:spPr bwMode="auto">
            <a:xfrm>
              <a:off x="-1" y="0"/>
              <a:ext cx="4932041" cy="819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3" name="Picture 14"/>
            <p:cNvPicPr>
              <a:picLocks noChangeAspect="1" noChangeArrowheads="1"/>
            </p:cNvPicPr>
            <p:nvPr/>
          </p:nvPicPr>
          <p:blipFill>
            <a:blip r:embed="rId14" cstate="email"/>
            <a:srcRect/>
            <a:stretch>
              <a:fillRect/>
            </a:stretch>
          </p:blipFill>
          <p:spPr bwMode="auto">
            <a:xfrm>
              <a:off x="4932041" y="1"/>
              <a:ext cx="4211960" cy="764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441" name="WordArt 6"/>
          <p:cNvSpPr>
            <a:spLocks noChangeArrowheads="1" noChangeShapeType="1" noTextEdit="1"/>
          </p:cNvSpPr>
          <p:nvPr/>
        </p:nvSpPr>
        <p:spPr bwMode="auto">
          <a:xfrm>
            <a:off x="250825" y="260350"/>
            <a:ext cx="3673475" cy="530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 dirty="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Listen and write</a:t>
            </a:r>
            <a:endParaRPr lang="zh-CN" altLang="en-US" sz="3600" kern="10" dirty="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"/>
                                      </p:to>
                                    </p:set>
                                    <p:animEffect filter="image" prLst="opacity: 0.3">
                                      <p:cBhvr rctx="IE">
                                        <p:cTn id="7" dur="indefinite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>
                <p:cTn id="21" repeatCount="3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>
                <p:cTn id="22" repeatCount="4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>
                <p:cTn id="23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4213" y="1044575"/>
            <a:ext cx="7775575" cy="526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cow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0" y="6345238"/>
            <a:ext cx="512763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roos2376.wav">
            <a:hlinkClick r:id="" action="ppaction://media"/>
          </p:cNvPr>
          <p:cNvPicPr>
            <a:picLocks noRot="1" noChangeAspect="1"/>
          </p:cNvPicPr>
          <p:nvPr>
            <a:wavAudioFile r:embed="rId3" name="rooster.wav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6345238"/>
            <a:ext cx="512762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dog22376.wav">
            <a:hlinkClick r:id="" action="ppaction://media"/>
          </p:cNvPr>
          <p:cNvPicPr>
            <a:picLocks noRot="1" noChangeAspect="1"/>
          </p:cNvPicPr>
          <p:nvPr>
            <a:wavAudioFile r:embed="rId4" name="dog2.wav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6345238"/>
            <a:ext cx="512763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hors2376.wav">
            <a:hlinkClick r:id="" action="ppaction://media"/>
          </p:cNvPr>
          <p:cNvPicPr>
            <a:picLocks noRot="1" noChangeAspect="1"/>
          </p:cNvPicPr>
          <p:nvPr>
            <a:wavAudioFile r:embed="rId5" name="horse.wav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6353175"/>
            <a:ext cx="50323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63" name="组合 11"/>
          <p:cNvGrpSpPr/>
          <p:nvPr/>
        </p:nvGrpSpPr>
        <p:grpSpPr bwMode="auto">
          <a:xfrm>
            <a:off x="0" y="0"/>
            <a:ext cx="9144000" cy="819150"/>
            <a:chOff x="-1" y="0"/>
            <a:chExt cx="9144002" cy="819410"/>
          </a:xfrm>
        </p:grpSpPr>
        <p:pic>
          <p:nvPicPr>
            <p:cNvPr id="19465" name="Picture 13"/>
            <p:cNvPicPr>
              <a:picLocks noChangeAspect="1" noChangeArrowheads="1"/>
            </p:cNvPicPr>
            <p:nvPr/>
          </p:nvPicPr>
          <p:blipFill>
            <a:blip r:embed="rId13" cstate="email"/>
            <a:srcRect/>
            <a:stretch>
              <a:fillRect/>
            </a:stretch>
          </p:blipFill>
          <p:spPr bwMode="auto">
            <a:xfrm>
              <a:off x="-1" y="0"/>
              <a:ext cx="4932041" cy="819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6" name="Picture 14"/>
            <p:cNvPicPr>
              <a:picLocks noChangeAspect="1" noChangeArrowheads="1"/>
            </p:cNvPicPr>
            <p:nvPr/>
          </p:nvPicPr>
          <p:blipFill>
            <a:blip r:embed="rId14" cstate="email"/>
            <a:srcRect/>
            <a:stretch>
              <a:fillRect/>
            </a:stretch>
          </p:blipFill>
          <p:spPr bwMode="auto">
            <a:xfrm>
              <a:off x="4932041" y="1"/>
              <a:ext cx="4211960" cy="764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464" name="WordArt 6"/>
          <p:cNvSpPr>
            <a:spLocks noChangeArrowheads="1" noChangeShapeType="1" noTextEdit="1"/>
          </p:cNvSpPr>
          <p:nvPr/>
        </p:nvSpPr>
        <p:spPr bwMode="auto">
          <a:xfrm>
            <a:off x="250825" y="260350"/>
            <a:ext cx="3673475" cy="530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Listen and write</a:t>
            </a:r>
            <a:endParaRPr lang="zh-CN" altLang="en-US" sz="3600" kern="1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0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13" repeatCount="3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93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52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"/>
                                      </p:to>
                                    </p:set>
                                    <p:animEffect filter="image" prLst="opacity: 0.3">
                                      <p:cBhvr rctx="IE">
                                        <p:cTn id="29" dur="indefinite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4213" y="1044575"/>
            <a:ext cx="7775575" cy="526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cow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0" y="6345238"/>
            <a:ext cx="512763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roos2392.wav">
            <a:hlinkClick r:id="" action="ppaction://media"/>
          </p:cNvPr>
          <p:cNvPicPr>
            <a:picLocks noRot="1" noChangeAspect="1"/>
          </p:cNvPicPr>
          <p:nvPr>
            <a:wavAudioFile r:embed="rId3" name="rooster.wav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6345238"/>
            <a:ext cx="512762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dog22392.wav">
            <a:hlinkClick r:id="" action="ppaction://media"/>
          </p:cNvPr>
          <p:cNvPicPr>
            <a:picLocks noRot="1" noChangeAspect="1"/>
          </p:cNvPicPr>
          <p:nvPr>
            <a:wavAudioFile r:embed="rId4" name="dog2.wav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6345238"/>
            <a:ext cx="512763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hors2392.wav">
            <a:hlinkClick r:id="" action="ppaction://media"/>
          </p:cNvPr>
          <p:cNvPicPr>
            <a:picLocks noRot="1" noChangeAspect="1"/>
          </p:cNvPicPr>
          <p:nvPr>
            <a:wavAudioFile r:embed="rId5" name="horse.wav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6353175"/>
            <a:ext cx="50323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TextBox 11"/>
          <p:cNvSpPr txBox="1">
            <a:spLocks noChangeArrowheads="1"/>
          </p:cNvSpPr>
          <p:nvPr/>
        </p:nvSpPr>
        <p:spPr bwMode="auto">
          <a:xfrm>
            <a:off x="1187450" y="1597025"/>
            <a:ext cx="69850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>
                <a:latin typeface="GCFrutiger" pitchFamily="50" charset="0"/>
              </a:rPr>
              <a:t>Tom is a farmer. This is his farm. It is morning. Listen! What can you hear?</a:t>
            </a:r>
          </a:p>
          <a:p>
            <a:pPr eaLnBrk="1" hangingPunct="1"/>
            <a:r>
              <a:rPr lang="en-US" altLang="zh-CN" sz="3600">
                <a:latin typeface="GCFrutiger" pitchFamily="50" charset="0"/>
              </a:rPr>
              <a:t>I can hear a ________. I can hear ________ and __________.</a:t>
            </a:r>
            <a:r>
              <a:rPr lang="zh-CN" altLang="en-US" sz="3600">
                <a:latin typeface="GCFrutiger" pitchFamily="50" charset="0"/>
              </a:rPr>
              <a:t> </a:t>
            </a:r>
            <a:r>
              <a:rPr lang="en-US" altLang="zh-CN" sz="3600">
                <a:latin typeface="GCFrutiger" pitchFamily="50" charset="0"/>
              </a:rPr>
              <a:t>I can hear _________ too. 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140200" y="3213100"/>
            <a:ext cx="15128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>
                <a:solidFill>
                  <a:srgbClr val="0000CC"/>
                </a:solidFill>
                <a:latin typeface="GCFrutiger" pitchFamily="50" charset="0"/>
              </a:rPr>
              <a:t>horse</a:t>
            </a:r>
            <a:endParaRPr lang="zh-CN" altLang="en-US" sz="3600">
              <a:solidFill>
                <a:srgbClr val="0000CC"/>
              </a:solidFill>
              <a:latin typeface="GCFrutiger" pitchFamily="50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653088" y="3757613"/>
            <a:ext cx="15113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>
                <a:solidFill>
                  <a:srgbClr val="0000CC"/>
                </a:solidFill>
                <a:latin typeface="GCFrutiger" pitchFamily="50" charset="0"/>
              </a:rPr>
              <a:t>a cow</a:t>
            </a:r>
            <a:endParaRPr lang="zh-CN" altLang="en-US" sz="3600">
              <a:solidFill>
                <a:srgbClr val="0000CC"/>
              </a:solidFill>
              <a:latin typeface="GCFrutiger" pitchFamily="50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411413" y="3757613"/>
            <a:ext cx="15128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>
                <a:solidFill>
                  <a:srgbClr val="0000CC"/>
                </a:solidFill>
                <a:latin typeface="GCFrutiger" pitchFamily="50" charset="0"/>
              </a:rPr>
              <a:t>a dog</a:t>
            </a:r>
            <a:endParaRPr lang="zh-CN" altLang="en-US" sz="3600">
              <a:solidFill>
                <a:srgbClr val="0000CC"/>
              </a:solidFill>
              <a:latin typeface="GCFrutiger" pitchFamily="50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276600" y="4335463"/>
            <a:ext cx="22320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>
                <a:solidFill>
                  <a:srgbClr val="0000CC"/>
                </a:solidFill>
                <a:latin typeface="GCFrutiger" pitchFamily="50" charset="0"/>
              </a:rPr>
              <a:t>a rooster</a:t>
            </a:r>
            <a:endParaRPr lang="zh-CN" altLang="en-US" sz="3600">
              <a:solidFill>
                <a:srgbClr val="0000CC"/>
              </a:solidFill>
              <a:latin typeface="GCFrutiger" pitchFamily="50" charset="0"/>
            </a:endParaRPr>
          </a:p>
        </p:txBody>
      </p:sp>
      <p:grpSp>
        <p:nvGrpSpPr>
          <p:cNvPr id="20492" name="组合 16"/>
          <p:cNvGrpSpPr/>
          <p:nvPr/>
        </p:nvGrpSpPr>
        <p:grpSpPr bwMode="auto">
          <a:xfrm>
            <a:off x="0" y="0"/>
            <a:ext cx="9144000" cy="819150"/>
            <a:chOff x="-1" y="0"/>
            <a:chExt cx="9144002" cy="819410"/>
          </a:xfrm>
        </p:grpSpPr>
        <p:pic>
          <p:nvPicPr>
            <p:cNvPr id="20494" name="Picture 13"/>
            <p:cNvPicPr>
              <a:picLocks noChangeAspect="1" noChangeArrowheads="1"/>
            </p:cNvPicPr>
            <p:nvPr/>
          </p:nvPicPr>
          <p:blipFill>
            <a:blip r:embed="rId13" cstate="email"/>
            <a:srcRect/>
            <a:stretch>
              <a:fillRect/>
            </a:stretch>
          </p:blipFill>
          <p:spPr bwMode="auto">
            <a:xfrm>
              <a:off x="-1" y="0"/>
              <a:ext cx="4932041" cy="819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5" name="Picture 14"/>
            <p:cNvPicPr>
              <a:picLocks noChangeAspect="1" noChangeArrowheads="1"/>
            </p:cNvPicPr>
            <p:nvPr/>
          </p:nvPicPr>
          <p:blipFill>
            <a:blip r:embed="rId14" cstate="email"/>
            <a:srcRect/>
            <a:stretch>
              <a:fillRect/>
            </a:stretch>
          </p:blipFill>
          <p:spPr bwMode="auto">
            <a:xfrm>
              <a:off x="4932041" y="1"/>
              <a:ext cx="4211960" cy="764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493" name="WordArt 6"/>
          <p:cNvSpPr>
            <a:spLocks noChangeArrowheads="1" noChangeShapeType="1" noTextEdit="1"/>
          </p:cNvSpPr>
          <p:nvPr/>
        </p:nvSpPr>
        <p:spPr bwMode="auto">
          <a:xfrm>
            <a:off x="250825" y="260350"/>
            <a:ext cx="3673475" cy="530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Listen and write</a:t>
            </a:r>
            <a:endParaRPr lang="zh-CN" altLang="en-US" sz="3600" kern="1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"/>
                                      </p:to>
                                    </p:set>
                                    <p:animEffect filter="image" prLst="opacity: 0.3">
                                      <p:cBhvr rctx="IE">
                                        <p:cTn id="7" dur="indefinite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410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39" repeatCount="3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93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4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252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5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组合 10"/>
          <p:cNvGrpSpPr/>
          <p:nvPr/>
        </p:nvGrpSpPr>
        <p:grpSpPr bwMode="auto">
          <a:xfrm>
            <a:off x="0" y="0"/>
            <a:ext cx="9144000" cy="819150"/>
            <a:chOff x="-1" y="0"/>
            <a:chExt cx="9144002" cy="819410"/>
          </a:xfrm>
        </p:grpSpPr>
        <p:pic>
          <p:nvPicPr>
            <p:cNvPr id="21515" name="Picture 13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-1" y="0"/>
              <a:ext cx="4932041" cy="819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6" name="Picture 14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932041" y="1"/>
              <a:ext cx="4211960" cy="764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4213" y="1052513"/>
            <a:ext cx="7920037" cy="536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WordArt 6"/>
          <p:cNvSpPr>
            <a:spLocks noChangeArrowheads="1" noChangeShapeType="1" noTextEdit="1"/>
          </p:cNvSpPr>
          <p:nvPr/>
        </p:nvSpPr>
        <p:spPr bwMode="auto">
          <a:xfrm>
            <a:off x="250825" y="260350"/>
            <a:ext cx="3673475" cy="530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Look and write</a:t>
            </a:r>
            <a:endParaRPr lang="zh-CN" altLang="en-US" sz="3600" kern="1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sp>
        <p:nvSpPr>
          <p:cNvPr id="21509" name="TextBox 11"/>
          <p:cNvSpPr txBox="1">
            <a:spLocks noChangeArrowheads="1"/>
          </p:cNvSpPr>
          <p:nvPr/>
        </p:nvSpPr>
        <p:spPr bwMode="auto">
          <a:xfrm>
            <a:off x="1187450" y="1254125"/>
            <a:ext cx="69850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dirty="0">
                <a:latin typeface="GCFrutiger" pitchFamily="50" charset="0"/>
              </a:rPr>
              <a:t>Tom is a farmer. This is his farm. It is a morning. Listen! What can you hear?</a:t>
            </a:r>
          </a:p>
          <a:p>
            <a:pPr eaLnBrk="1" hangingPunct="1"/>
            <a:r>
              <a:rPr lang="en-US" altLang="zh-CN" sz="3600" dirty="0">
                <a:latin typeface="GCFrutiger" pitchFamily="50" charset="0"/>
              </a:rPr>
              <a:t>I can hear a ________. I can hear ________ and __________.</a:t>
            </a:r>
            <a:r>
              <a:rPr lang="zh-CN" altLang="en-US" sz="3600" dirty="0">
                <a:latin typeface="GCFrutiger" pitchFamily="50" charset="0"/>
              </a:rPr>
              <a:t> </a:t>
            </a:r>
            <a:r>
              <a:rPr lang="en-US" altLang="zh-CN" sz="3600" dirty="0">
                <a:latin typeface="GCFrutiger" pitchFamily="50" charset="0"/>
              </a:rPr>
              <a:t>I can hear _________ too. </a:t>
            </a:r>
          </a:p>
        </p:txBody>
      </p:sp>
      <p:sp>
        <p:nvSpPr>
          <p:cNvPr id="21510" name="TextBox 12"/>
          <p:cNvSpPr txBox="1">
            <a:spLocks noChangeArrowheads="1"/>
          </p:cNvSpPr>
          <p:nvPr/>
        </p:nvSpPr>
        <p:spPr bwMode="auto">
          <a:xfrm>
            <a:off x="4211638" y="2927350"/>
            <a:ext cx="15128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>
                <a:solidFill>
                  <a:srgbClr val="0000CC"/>
                </a:solidFill>
                <a:latin typeface="GCFrutiger" pitchFamily="50" charset="0"/>
              </a:rPr>
              <a:t>horse</a:t>
            </a:r>
            <a:endParaRPr lang="zh-CN" altLang="en-US" sz="3600">
              <a:solidFill>
                <a:srgbClr val="0000CC"/>
              </a:solidFill>
              <a:latin typeface="GCFrutiger" pitchFamily="50" charset="0"/>
            </a:endParaRPr>
          </a:p>
        </p:txBody>
      </p:sp>
      <p:sp>
        <p:nvSpPr>
          <p:cNvPr id="21511" name="TextBox 13"/>
          <p:cNvSpPr txBox="1">
            <a:spLocks noChangeArrowheads="1"/>
          </p:cNvSpPr>
          <p:nvPr/>
        </p:nvSpPr>
        <p:spPr bwMode="auto">
          <a:xfrm>
            <a:off x="5724525" y="3429000"/>
            <a:ext cx="15113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>
                <a:solidFill>
                  <a:srgbClr val="0000CC"/>
                </a:solidFill>
                <a:latin typeface="GCFrutiger" pitchFamily="50" charset="0"/>
              </a:rPr>
              <a:t>a cow</a:t>
            </a:r>
            <a:endParaRPr lang="zh-CN" altLang="en-US" sz="3600">
              <a:solidFill>
                <a:srgbClr val="0000CC"/>
              </a:solidFill>
              <a:latin typeface="GCFrutiger" pitchFamily="50" charset="0"/>
            </a:endParaRPr>
          </a:p>
        </p:txBody>
      </p:sp>
      <p:sp>
        <p:nvSpPr>
          <p:cNvPr id="21512" name="TextBox 14"/>
          <p:cNvSpPr txBox="1">
            <a:spLocks noChangeArrowheads="1"/>
          </p:cNvSpPr>
          <p:nvPr/>
        </p:nvSpPr>
        <p:spPr bwMode="auto">
          <a:xfrm>
            <a:off x="2627313" y="3357563"/>
            <a:ext cx="15128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>
                <a:solidFill>
                  <a:srgbClr val="0000CC"/>
                </a:solidFill>
                <a:latin typeface="GCFrutiger" pitchFamily="50" charset="0"/>
              </a:rPr>
              <a:t>a dog</a:t>
            </a:r>
            <a:endParaRPr lang="zh-CN" altLang="en-US" sz="3600">
              <a:solidFill>
                <a:srgbClr val="0000CC"/>
              </a:solidFill>
              <a:latin typeface="GCFrutiger" pitchFamily="50" charset="0"/>
            </a:endParaRPr>
          </a:p>
        </p:txBody>
      </p:sp>
      <p:sp>
        <p:nvSpPr>
          <p:cNvPr id="21513" name="TextBox 15"/>
          <p:cNvSpPr txBox="1">
            <a:spLocks noChangeArrowheads="1"/>
          </p:cNvSpPr>
          <p:nvPr/>
        </p:nvSpPr>
        <p:spPr bwMode="auto">
          <a:xfrm>
            <a:off x="3276600" y="4006850"/>
            <a:ext cx="24479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>
                <a:solidFill>
                  <a:srgbClr val="0000CC"/>
                </a:solidFill>
                <a:latin typeface="GCFrutiger" pitchFamily="50" charset="0"/>
              </a:rPr>
              <a:t>a rooster</a:t>
            </a:r>
            <a:endParaRPr lang="zh-CN" altLang="en-US" sz="3600">
              <a:solidFill>
                <a:srgbClr val="0000CC"/>
              </a:solidFill>
              <a:latin typeface="GCFrutiger" pitchFamily="50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260475" y="4594225"/>
            <a:ext cx="6624638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>
                <a:latin typeface="GCFrutiger" pitchFamily="50" charset="0"/>
              </a:rPr>
              <a:t>Tom is happy on his farm.</a:t>
            </a:r>
          </a:p>
          <a:p>
            <a:pPr eaLnBrk="1" hangingPunct="1"/>
            <a:endParaRPr lang="zh-CN" altLang="en-US">
              <a:latin typeface="GCFrutiger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"/>
                                      </p:to>
                                    </p:set>
                                    <p:animEffect filter="image" prLst="opacity: 0.3">
                                      <p:cBhvr rctx="IE">
                                        <p:cTn id="7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组合 14"/>
          <p:cNvGrpSpPr/>
          <p:nvPr/>
        </p:nvGrpSpPr>
        <p:grpSpPr bwMode="auto">
          <a:xfrm>
            <a:off x="0" y="0"/>
            <a:ext cx="9144000" cy="819150"/>
            <a:chOff x="-1" y="0"/>
            <a:chExt cx="9144002" cy="819410"/>
          </a:xfrm>
        </p:grpSpPr>
        <p:pic>
          <p:nvPicPr>
            <p:cNvPr id="3088" name="Picture 13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-1" y="0"/>
              <a:ext cx="4932041" cy="819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9" name="Picture 14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932041" y="1"/>
              <a:ext cx="4211960" cy="764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5" name="WordArt 6"/>
          <p:cNvSpPr>
            <a:spLocks noChangeArrowheads="1" noChangeShapeType="1" noTextEdit="1"/>
          </p:cNvSpPr>
          <p:nvPr/>
        </p:nvSpPr>
        <p:spPr bwMode="auto">
          <a:xfrm>
            <a:off x="222730" y="620688"/>
            <a:ext cx="3673475" cy="601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 dirty="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Clap and say</a:t>
            </a:r>
            <a:endParaRPr lang="zh-CN" altLang="en-US" sz="3600" kern="10" dirty="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00188" y="1484313"/>
            <a:ext cx="5373687" cy="278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D:\课件制作\Unit1-3\u3\素材\bikea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00188" y="2205038"/>
            <a:ext cx="5229225" cy="278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9475" y="2276475"/>
            <a:ext cx="5878513" cy="275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4288" y="2276475"/>
            <a:ext cx="6621462" cy="292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 descr="train2.jpg"/>
          <p:cNvPicPr>
            <a:picLocks noChangeAspect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5013" y="2133600"/>
            <a:ext cx="5572125" cy="309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33575" y="2276475"/>
            <a:ext cx="5745163" cy="287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0" descr="D:\课件制作\Unit1-3\u3\素材\tiran2.jp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2149475" y="2205038"/>
            <a:ext cx="4314825" cy="360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79838" y="1916113"/>
            <a:ext cx="5049837" cy="334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3" descr="D:\课件制作\Unit1-3\u3\素材\motor.jpg"/>
          <p:cNvPicPr>
            <a:picLocks noChangeAspect="1" noChangeArrowheads="1"/>
          </p:cNvPicPr>
          <p:nvPr/>
        </p:nvPicPr>
        <p:blipFill>
          <a:blip r:embed="rId1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8175" y="2133600"/>
            <a:ext cx="4878388" cy="337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188" y="2349500"/>
            <a:ext cx="7986712" cy="309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088" y="1773238"/>
            <a:ext cx="6232525" cy="410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68538" y="1773238"/>
            <a:ext cx="4391025" cy="449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组合 9"/>
          <p:cNvGrpSpPr/>
          <p:nvPr/>
        </p:nvGrpSpPr>
        <p:grpSpPr bwMode="auto">
          <a:xfrm>
            <a:off x="0" y="0"/>
            <a:ext cx="9144000" cy="819150"/>
            <a:chOff x="-1" y="0"/>
            <a:chExt cx="9144002" cy="819410"/>
          </a:xfrm>
        </p:grpSpPr>
        <p:pic>
          <p:nvPicPr>
            <p:cNvPr id="22538" name="Picture 13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-1" y="0"/>
              <a:ext cx="4932041" cy="819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9" name="Picture 14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932041" y="1"/>
              <a:ext cx="4211960" cy="764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2531" name="Picture 4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60350"/>
            <a:ext cx="3563938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Box 7"/>
          <p:cNvSpPr txBox="1">
            <a:spLocks noChangeArrowheads="1"/>
          </p:cNvSpPr>
          <p:nvPr/>
        </p:nvSpPr>
        <p:spPr bwMode="auto">
          <a:xfrm>
            <a:off x="3348038" y="1557338"/>
            <a:ext cx="28082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>
                <a:latin typeface="GCFrutiger" pitchFamily="50" charset="0"/>
              </a:rPr>
              <a:t>I can hear a … </a:t>
            </a:r>
            <a:endParaRPr lang="zh-CN" altLang="en-US" sz="2800" dirty="0">
              <a:latin typeface="GCFrutiger" pitchFamily="50" charset="0"/>
            </a:endParaRPr>
          </a:p>
        </p:txBody>
      </p:sp>
      <p:sp>
        <p:nvSpPr>
          <p:cNvPr id="22533" name="TextBox 8"/>
          <p:cNvSpPr txBox="1">
            <a:spLocks noChangeArrowheads="1"/>
          </p:cNvSpPr>
          <p:nvPr/>
        </p:nvSpPr>
        <p:spPr bwMode="auto">
          <a:xfrm>
            <a:off x="2339975" y="3429000"/>
            <a:ext cx="33845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latin typeface="GCFrutiger" pitchFamily="50" charset="0"/>
              </a:rPr>
              <a:t>I can hear bikes.</a:t>
            </a:r>
          </a:p>
          <a:p>
            <a:pPr eaLnBrk="1" hangingPunct="1"/>
            <a:r>
              <a:rPr lang="en-US" altLang="zh-CN" sz="2800">
                <a:latin typeface="GCFrutiger" pitchFamily="50" charset="0"/>
              </a:rPr>
              <a:t>… </a:t>
            </a:r>
            <a:endParaRPr lang="zh-CN" altLang="en-US" sz="2800">
              <a:latin typeface="GCFrutiger" pitchFamily="50" charset="0"/>
            </a:endParaRPr>
          </a:p>
        </p:txBody>
      </p:sp>
      <p:sp>
        <p:nvSpPr>
          <p:cNvPr id="22534" name="TextBox 9"/>
          <p:cNvSpPr txBox="1">
            <a:spLocks noChangeArrowheads="1"/>
          </p:cNvSpPr>
          <p:nvPr/>
        </p:nvSpPr>
        <p:spPr bwMode="auto">
          <a:xfrm>
            <a:off x="3708400" y="5589588"/>
            <a:ext cx="45354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latin typeface="GCFrutiger" pitchFamily="50" charset="0"/>
              </a:rPr>
              <a:t>I can hear a … and a … </a:t>
            </a:r>
            <a:endParaRPr lang="zh-CN" altLang="en-US" sz="2800">
              <a:latin typeface="GCFrutiger" pitchFamily="50" charset="0"/>
            </a:endParaRPr>
          </a:p>
        </p:txBody>
      </p:sp>
      <p:pic>
        <p:nvPicPr>
          <p:cNvPr id="22535" name="Picture 1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52413" y="1244600"/>
            <a:ext cx="3059112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13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192713" y="2324100"/>
            <a:ext cx="368935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14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71475" y="4229100"/>
            <a:ext cx="3192463" cy="234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6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630" t="4063" r="8511" b="6517"/>
          <a:stretch>
            <a:fillRect/>
          </a:stretch>
        </p:blipFill>
        <p:spPr bwMode="auto">
          <a:xfrm>
            <a:off x="0" y="5273675"/>
            <a:ext cx="1223963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12088" y="5781675"/>
            <a:ext cx="11715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8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23963" y="5540375"/>
            <a:ext cx="12287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1547813" y="1484313"/>
            <a:ext cx="6624637" cy="43767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457200" indent="-457200">
              <a:lnSpc>
                <a:spcPct val="145000"/>
              </a:lnSpc>
              <a:defRPr/>
            </a:pPr>
            <a:r>
              <a:rPr lang="en-US" altLang="zh-CN" sz="2400" b="1" dirty="0">
                <a:latin typeface="GCFrutiger" pitchFamily="50" charset="0"/>
                <a:ea typeface="Arial Unicode MS" pitchFamily="34" charset="-122"/>
                <a:cs typeface="Arial" panose="020B0604020202020204" pitchFamily="34" charset="0"/>
              </a:rPr>
              <a:t>1   Spell and write these words.</a:t>
            </a:r>
          </a:p>
          <a:p>
            <a:pPr marL="457200" indent="-457200">
              <a:lnSpc>
                <a:spcPct val="145000"/>
              </a:lnSpc>
              <a:defRPr/>
            </a:pPr>
            <a:r>
              <a:rPr lang="en-US" altLang="zh-CN" sz="2400" dirty="0">
                <a:solidFill>
                  <a:srgbClr val="FF0000"/>
                </a:solidFill>
                <a:latin typeface="GCFrutiger" pitchFamily="50" charset="0"/>
                <a:ea typeface="Arial Unicode MS" pitchFamily="34" charset="-122"/>
                <a:cs typeface="Arial" panose="020B0604020202020204" pitchFamily="34" charset="0"/>
              </a:rPr>
              <a:t>     bus   car   ship   train   plane   bike</a:t>
            </a:r>
            <a:endParaRPr lang="en-US" altLang="zh-CN" sz="2400" b="1" dirty="0">
              <a:latin typeface="GCFrutiger" pitchFamily="50" charset="0"/>
              <a:ea typeface="Arial Unicode MS" pitchFamily="34" charset="-122"/>
              <a:cs typeface="Arial" panose="020B0604020202020204" pitchFamily="34" charset="0"/>
            </a:endParaRPr>
          </a:p>
          <a:p>
            <a:pPr marL="342900" indent="-342900">
              <a:lnSpc>
                <a:spcPct val="145000"/>
              </a:lnSpc>
              <a:defRPr/>
            </a:pPr>
            <a:r>
              <a:rPr lang="en-US" altLang="zh-CN" sz="2400" b="1" dirty="0">
                <a:latin typeface="GCFrutiger" pitchFamily="50" charset="0"/>
                <a:ea typeface="Arial Unicode MS" pitchFamily="34" charset="-122"/>
                <a:cs typeface="Arial" panose="020B0604020202020204" pitchFamily="34" charset="0"/>
              </a:rPr>
              <a:t>2   Recite </a:t>
            </a:r>
            <a:r>
              <a:rPr lang="en-US" altLang="zh-CN" sz="2400" b="1" i="1" dirty="0">
                <a:latin typeface="GCFrutiger" pitchFamily="50" charset="0"/>
                <a:ea typeface="Arial Unicode MS" pitchFamily="34" charset="-122"/>
                <a:cs typeface="Arial" panose="020B0604020202020204" pitchFamily="34" charset="0"/>
              </a:rPr>
              <a:t>Listen and say</a:t>
            </a:r>
            <a:r>
              <a:rPr lang="en-US" altLang="zh-CN" sz="2400" b="1" dirty="0">
                <a:latin typeface="GCFrutiger" pitchFamily="50" charset="0"/>
                <a:ea typeface="Arial Unicode MS" pitchFamily="34" charset="-122"/>
                <a:cs typeface="Arial" panose="020B0604020202020204" pitchFamily="34" charset="0"/>
              </a:rPr>
              <a:t>.</a:t>
            </a:r>
          </a:p>
          <a:p>
            <a:pPr marL="342900" indent="-342900">
              <a:lnSpc>
                <a:spcPct val="145000"/>
              </a:lnSpc>
              <a:defRPr/>
            </a:pPr>
            <a:r>
              <a:rPr lang="en-US" altLang="zh-CN" sz="2400" b="1" dirty="0">
                <a:latin typeface="GCFrutiger" pitchFamily="50" charset="0"/>
                <a:ea typeface="Arial Unicode MS" pitchFamily="34" charset="-122"/>
                <a:cs typeface="Arial" panose="020B0604020202020204" pitchFamily="34" charset="0"/>
              </a:rPr>
              <a:t>3   Introduce a place.</a:t>
            </a:r>
          </a:p>
          <a:p>
            <a:pPr marL="342900" indent="-342900">
              <a:lnSpc>
                <a:spcPct val="145000"/>
              </a:lnSpc>
              <a:defRPr/>
            </a:pPr>
            <a:r>
              <a:rPr lang="en-US" altLang="zh-CN" sz="2400" dirty="0">
                <a:solidFill>
                  <a:srgbClr val="FF0000"/>
                </a:solidFill>
                <a:latin typeface="GCFrutiger" pitchFamily="50" charset="0"/>
                <a:ea typeface="Arial Unicode MS" pitchFamily="34" charset="-122"/>
                <a:cs typeface="Arial" panose="020B0604020202020204" pitchFamily="34" charset="0"/>
              </a:rPr>
              <a:t>     (a street, your home or a farm)</a:t>
            </a:r>
          </a:p>
          <a:p>
            <a:pPr marL="342900" indent="-342900">
              <a:lnSpc>
                <a:spcPct val="145000"/>
              </a:lnSpc>
              <a:defRPr/>
            </a:pPr>
            <a:r>
              <a:rPr lang="en-US" altLang="zh-CN" sz="2400" b="1" dirty="0">
                <a:latin typeface="GCFrutiger" pitchFamily="50" charset="0"/>
                <a:ea typeface="Arial Unicode MS" pitchFamily="34" charset="-122"/>
                <a:cs typeface="Arial" panose="020B0604020202020204" pitchFamily="34" charset="0"/>
              </a:rPr>
              <a:t>4   Complete Workbook pages 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GCFrutiger" pitchFamily="50" charset="0"/>
                <a:ea typeface="Arial Unicode MS" pitchFamily="34" charset="-122"/>
                <a:cs typeface="Arial" panose="020B0604020202020204" pitchFamily="34" charset="0"/>
              </a:rPr>
              <a:t>14, 16 and 17</a:t>
            </a:r>
            <a:r>
              <a:rPr lang="en-US" altLang="zh-CN" sz="2400" b="1" dirty="0">
                <a:latin typeface="GCFrutiger" pitchFamily="50" charset="0"/>
                <a:ea typeface="Arial Unicode MS" pitchFamily="34" charset="-122"/>
                <a:cs typeface="Arial" panose="020B0604020202020204" pitchFamily="34" charset="0"/>
              </a:rPr>
              <a:t>.</a:t>
            </a:r>
          </a:p>
          <a:p>
            <a:pPr marL="342900" indent="-342900">
              <a:lnSpc>
                <a:spcPct val="145000"/>
              </a:lnSpc>
              <a:defRPr/>
            </a:pPr>
            <a:r>
              <a:rPr lang="en-US" altLang="zh-CN" sz="2400" dirty="0">
                <a:solidFill>
                  <a:srgbClr val="FF0000"/>
                </a:solidFill>
                <a:latin typeface="GCFrutiger" pitchFamily="50" charset="0"/>
                <a:ea typeface="Arial Unicode MS" pitchFamily="34" charset="-122"/>
                <a:cs typeface="Arial" panose="020B0604020202020204" pitchFamily="34" charset="0"/>
              </a:rPr>
              <a:t>   </a:t>
            </a:r>
          </a:p>
          <a:p>
            <a:pPr marL="342900" indent="-342900">
              <a:lnSpc>
                <a:spcPct val="145000"/>
              </a:lnSpc>
              <a:defRPr/>
            </a:pPr>
            <a:endParaRPr lang="en-US" altLang="zh-CN" sz="2400" b="1" dirty="0">
              <a:latin typeface="GCFrutiger" pitchFamily="50" charset="0"/>
              <a:ea typeface="Arial Unicode MS" pitchFamily="34" charset="-122"/>
              <a:cs typeface="Arial" panose="020B0604020202020204" pitchFamily="34" charset="0"/>
            </a:endParaRPr>
          </a:p>
        </p:txBody>
      </p:sp>
      <p:sp>
        <p:nvSpPr>
          <p:cNvPr id="23559" name="WordArt 6"/>
          <p:cNvSpPr>
            <a:spLocks noChangeArrowheads="1" noChangeShapeType="1" noTextEdit="1"/>
          </p:cNvSpPr>
          <p:nvPr/>
        </p:nvSpPr>
        <p:spPr bwMode="auto">
          <a:xfrm>
            <a:off x="2484438" y="765175"/>
            <a:ext cx="4103687" cy="6016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 dirty="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Homework</a:t>
            </a:r>
            <a:endParaRPr lang="zh-CN" altLang="en-US" sz="3600" kern="10" dirty="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pic>
        <p:nvPicPr>
          <p:cNvPr id="23560" name="Picture 8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708858">
            <a:off x="6054725" y="4799013"/>
            <a:ext cx="1341438" cy="189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icture 9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533900" y="4775200"/>
            <a:ext cx="1333500" cy="189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2" name="Picture 10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rot="-503556">
            <a:off x="3059113" y="4797425"/>
            <a:ext cx="1344612" cy="189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组合 14"/>
          <p:cNvGrpSpPr/>
          <p:nvPr/>
        </p:nvGrpSpPr>
        <p:grpSpPr bwMode="auto">
          <a:xfrm>
            <a:off x="0" y="0"/>
            <a:ext cx="9144000" cy="819150"/>
            <a:chOff x="-1" y="0"/>
            <a:chExt cx="9144002" cy="819410"/>
          </a:xfrm>
        </p:grpSpPr>
        <p:pic>
          <p:nvPicPr>
            <p:cNvPr id="4116" name="Picture 13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-1" y="0"/>
              <a:ext cx="4932041" cy="819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7" name="Picture 14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4932041" y="1"/>
              <a:ext cx="4211960" cy="764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099" name="WordArt 6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3673475" cy="601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 dirty="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Read and judge</a:t>
            </a:r>
            <a:endParaRPr lang="zh-CN" altLang="en-US" sz="3600" kern="10" dirty="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56325" y="333375"/>
            <a:ext cx="94297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03800" y="333375"/>
            <a:ext cx="101917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8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650" y="1125538"/>
            <a:ext cx="2649538" cy="185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9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6825" y="1557338"/>
            <a:ext cx="2720975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0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03350" y="3573463"/>
            <a:ext cx="2163763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1"/>
          <p:cNvPicPr>
            <a:picLocks noChangeAspect="1" noChangeArrowheads="1"/>
          </p:cNvPicPr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3800" y="3860800"/>
            <a:ext cx="2473325" cy="172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6" name="TextBox 15"/>
          <p:cNvSpPr txBox="1">
            <a:spLocks noChangeArrowheads="1"/>
          </p:cNvSpPr>
          <p:nvPr/>
        </p:nvSpPr>
        <p:spPr bwMode="auto">
          <a:xfrm>
            <a:off x="1187450" y="2708275"/>
            <a:ext cx="1584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dirty="0"/>
              <a:t>plane</a:t>
            </a:r>
            <a:endParaRPr lang="zh-CN" altLang="en-US" sz="4000" dirty="0"/>
          </a:p>
        </p:txBody>
      </p:sp>
      <p:sp>
        <p:nvSpPr>
          <p:cNvPr id="4107" name="TextBox 17"/>
          <p:cNvSpPr txBox="1">
            <a:spLocks noChangeArrowheads="1"/>
          </p:cNvSpPr>
          <p:nvPr/>
        </p:nvSpPr>
        <p:spPr bwMode="auto">
          <a:xfrm>
            <a:off x="5795963" y="5661025"/>
            <a:ext cx="1584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dirty="0"/>
              <a:t>car</a:t>
            </a:r>
            <a:endParaRPr lang="zh-CN" altLang="en-US" sz="4000" dirty="0"/>
          </a:p>
        </p:txBody>
      </p:sp>
      <p:sp>
        <p:nvSpPr>
          <p:cNvPr id="4108" name="TextBox 18"/>
          <p:cNvSpPr txBox="1">
            <a:spLocks noChangeArrowheads="1"/>
          </p:cNvSpPr>
          <p:nvPr/>
        </p:nvSpPr>
        <p:spPr bwMode="auto">
          <a:xfrm>
            <a:off x="5724525" y="2708275"/>
            <a:ext cx="1584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dirty="0"/>
              <a:t>ship</a:t>
            </a:r>
            <a:endParaRPr lang="zh-CN" altLang="en-US" sz="4000" dirty="0"/>
          </a:p>
        </p:txBody>
      </p:sp>
      <p:sp>
        <p:nvSpPr>
          <p:cNvPr id="4109" name="TextBox 19"/>
          <p:cNvSpPr txBox="1">
            <a:spLocks noChangeArrowheads="1"/>
          </p:cNvSpPr>
          <p:nvPr/>
        </p:nvSpPr>
        <p:spPr bwMode="auto">
          <a:xfrm>
            <a:off x="1258888" y="5732463"/>
            <a:ext cx="1584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dirty="0"/>
              <a:t>train</a:t>
            </a:r>
            <a:endParaRPr lang="zh-CN" altLang="en-US" sz="4000" dirty="0"/>
          </a:p>
        </p:txBody>
      </p:sp>
      <p:pic>
        <p:nvPicPr>
          <p:cNvPr id="4110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492500" y="4437063"/>
            <a:ext cx="101917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63938" y="1916113"/>
            <a:ext cx="101917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740650" y="1700213"/>
            <a:ext cx="94297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67625" y="4581525"/>
            <a:ext cx="94297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4" name="TextBox 25"/>
          <p:cNvSpPr txBox="1">
            <a:spLocks noChangeArrowheads="1"/>
          </p:cNvSpPr>
          <p:nvPr/>
        </p:nvSpPr>
        <p:spPr bwMode="auto">
          <a:xfrm>
            <a:off x="6734175" y="2708275"/>
            <a:ext cx="15827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dirty="0">
                <a:solidFill>
                  <a:srgbClr val="0000CC"/>
                </a:solidFill>
              </a:rPr>
              <a:t>boat</a:t>
            </a:r>
            <a:endParaRPr lang="zh-CN" altLang="en-US" sz="4000" dirty="0">
              <a:solidFill>
                <a:srgbClr val="0000CC"/>
              </a:solidFill>
            </a:endParaRPr>
          </a:p>
        </p:txBody>
      </p:sp>
      <p:sp>
        <p:nvSpPr>
          <p:cNvPr id="4115" name="TextBox 26"/>
          <p:cNvSpPr txBox="1">
            <a:spLocks noChangeArrowheads="1"/>
          </p:cNvSpPr>
          <p:nvPr/>
        </p:nvSpPr>
        <p:spPr bwMode="auto">
          <a:xfrm>
            <a:off x="6875463" y="5661025"/>
            <a:ext cx="1584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dirty="0">
                <a:solidFill>
                  <a:srgbClr val="0000CC"/>
                </a:solidFill>
              </a:rPr>
              <a:t>jeep</a:t>
            </a:r>
            <a:endParaRPr lang="zh-CN" altLang="en-US" sz="4000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9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7" grpId="0"/>
      <p:bldP spid="4108" grpId="0"/>
      <p:bldP spid="4114" grpId="0"/>
      <p:bldP spid="41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组合 14"/>
          <p:cNvGrpSpPr/>
          <p:nvPr/>
        </p:nvGrpSpPr>
        <p:grpSpPr bwMode="auto">
          <a:xfrm>
            <a:off x="0" y="0"/>
            <a:ext cx="9144000" cy="819150"/>
            <a:chOff x="-1" y="0"/>
            <a:chExt cx="9144002" cy="819410"/>
          </a:xfrm>
        </p:grpSpPr>
        <p:pic>
          <p:nvPicPr>
            <p:cNvPr id="5139" name="Picture 13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-1" y="0"/>
              <a:ext cx="4932041" cy="819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0" name="Picture 14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4932041" y="1"/>
              <a:ext cx="4211960" cy="764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23" name="WordArt 6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3673475" cy="601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Read and judge</a:t>
            </a:r>
            <a:endParaRPr lang="zh-CN" altLang="en-US" sz="3600" kern="1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56325" y="333375"/>
            <a:ext cx="94297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3800" y="333375"/>
            <a:ext cx="101917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5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9700" y="1125538"/>
            <a:ext cx="2160588" cy="221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2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11188" y="4437063"/>
            <a:ext cx="3673475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4" descr="D:\课件制作\Unit1-3\u3\素材\train1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4859338" y="4040188"/>
            <a:ext cx="2449512" cy="181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TextBox 18"/>
          <p:cNvSpPr txBox="1">
            <a:spLocks noChangeArrowheads="1"/>
          </p:cNvSpPr>
          <p:nvPr/>
        </p:nvSpPr>
        <p:spPr bwMode="auto">
          <a:xfrm>
            <a:off x="1547813" y="5876925"/>
            <a:ext cx="1584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dirty="0"/>
              <a:t>plane</a:t>
            </a:r>
            <a:endParaRPr lang="zh-CN" altLang="en-US" sz="4000" dirty="0"/>
          </a:p>
        </p:txBody>
      </p:sp>
      <p:sp>
        <p:nvSpPr>
          <p:cNvPr id="5130" name="TextBox 19"/>
          <p:cNvSpPr txBox="1">
            <a:spLocks noChangeArrowheads="1"/>
          </p:cNvSpPr>
          <p:nvPr/>
        </p:nvSpPr>
        <p:spPr bwMode="auto">
          <a:xfrm>
            <a:off x="5508625" y="5949950"/>
            <a:ext cx="1584325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dirty="0"/>
              <a:t>bus</a:t>
            </a:r>
            <a:endParaRPr lang="zh-CN" altLang="en-US" sz="4000" dirty="0"/>
          </a:p>
        </p:txBody>
      </p:sp>
      <p:sp>
        <p:nvSpPr>
          <p:cNvPr id="5131" name="TextBox 20"/>
          <p:cNvSpPr txBox="1">
            <a:spLocks noChangeArrowheads="1"/>
          </p:cNvSpPr>
          <p:nvPr/>
        </p:nvSpPr>
        <p:spPr bwMode="auto">
          <a:xfrm>
            <a:off x="5651500" y="3213100"/>
            <a:ext cx="1584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dirty="0"/>
              <a:t>car</a:t>
            </a:r>
            <a:endParaRPr lang="zh-CN" altLang="en-US" sz="4000" dirty="0"/>
          </a:p>
        </p:txBody>
      </p:sp>
      <p:sp>
        <p:nvSpPr>
          <p:cNvPr id="5132" name="TextBox 21"/>
          <p:cNvSpPr txBox="1">
            <a:spLocks noChangeArrowheads="1"/>
          </p:cNvSpPr>
          <p:nvPr/>
        </p:nvSpPr>
        <p:spPr bwMode="auto">
          <a:xfrm>
            <a:off x="1619250" y="3213100"/>
            <a:ext cx="1584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dirty="0"/>
              <a:t>bike</a:t>
            </a:r>
            <a:endParaRPr lang="zh-CN" altLang="en-US" sz="4000" dirty="0"/>
          </a:p>
        </p:txBody>
      </p:sp>
      <p:pic>
        <p:nvPicPr>
          <p:cNvPr id="5133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08850" y="1916113"/>
            <a:ext cx="101917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79838" y="5157788"/>
            <a:ext cx="101917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5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08400" y="1989138"/>
            <a:ext cx="101917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80288" y="5013325"/>
            <a:ext cx="94297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7" name="TextBox 26"/>
          <p:cNvSpPr txBox="1">
            <a:spLocks noChangeArrowheads="1"/>
          </p:cNvSpPr>
          <p:nvPr/>
        </p:nvSpPr>
        <p:spPr bwMode="auto">
          <a:xfrm>
            <a:off x="6588125" y="5949950"/>
            <a:ext cx="1584325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dirty="0">
                <a:solidFill>
                  <a:srgbClr val="0000CC"/>
                </a:solidFill>
              </a:rPr>
              <a:t>train</a:t>
            </a:r>
            <a:endParaRPr lang="zh-CN" altLang="en-US" sz="4000" dirty="0">
              <a:solidFill>
                <a:srgbClr val="0000CC"/>
              </a:solidFill>
            </a:endParaRPr>
          </a:p>
        </p:txBody>
      </p:sp>
      <p:pic>
        <p:nvPicPr>
          <p:cNvPr id="5138" name="图片 18" descr="bike7.jpg"/>
          <p:cNvPicPr>
            <a:picLocks noChangeAspect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971550" y="1341438"/>
            <a:ext cx="2305050" cy="171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0" grpId="0"/>
      <p:bldP spid="51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组合 14"/>
          <p:cNvGrpSpPr/>
          <p:nvPr/>
        </p:nvGrpSpPr>
        <p:grpSpPr bwMode="auto">
          <a:xfrm>
            <a:off x="0" y="0"/>
            <a:ext cx="9144000" cy="819150"/>
            <a:chOff x="-1" y="0"/>
            <a:chExt cx="9144002" cy="819410"/>
          </a:xfrm>
        </p:grpSpPr>
        <p:pic>
          <p:nvPicPr>
            <p:cNvPr id="6164" name="Picture 13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-1" y="0"/>
              <a:ext cx="4932041" cy="819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65" name="Picture 14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4932041" y="1"/>
              <a:ext cx="4211960" cy="764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147" name="WordArt 6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3673475" cy="601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Read and judge</a:t>
            </a:r>
            <a:endParaRPr lang="zh-CN" altLang="en-US" sz="3600" kern="1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56325" y="333375"/>
            <a:ext cx="94297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03800" y="333375"/>
            <a:ext cx="101917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7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188" y="4005263"/>
            <a:ext cx="2644775" cy="197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10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263" y="4221163"/>
            <a:ext cx="2438400" cy="159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13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7900" y="1268413"/>
            <a:ext cx="2960688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15"/>
          <p:cNvPicPr>
            <a:picLocks noChangeAspect="1" noChangeArrowheads="1"/>
          </p:cNvPicPr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36588"/>
            <a:ext cx="3276600" cy="261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4" name="TextBox 11"/>
          <p:cNvSpPr txBox="1">
            <a:spLocks noChangeArrowheads="1"/>
          </p:cNvSpPr>
          <p:nvPr/>
        </p:nvSpPr>
        <p:spPr bwMode="auto">
          <a:xfrm>
            <a:off x="1331913" y="3213100"/>
            <a:ext cx="1584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/>
              <a:t>bus</a:t>
            </a:r>
            <a:endParaRPr lang="zh-CN" altLang="en-US" sz="4000"/>
          </a:p>
        </p:txBody>
      </p:sp>
      <p:sp>
        <p:nvSpPr>
          <p:cNvPr id="6155" name="TextBox 12"/>
          <p:cNvSpPr txBox="1">
            <a:spLocks noChangeArrowheads="1"/>
          </p:cNvSpPr>
          <p:nvPr/>
        </p:nvSpPr>
        <p:spPr bwMode="auto">
          <a:xfrm>
            <a:off x="5651500" y="5818188"/>
            <a:ext cx="1584325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/>
              <a:t>boat</a:t>
            </a:r>
            <a:endParaRPr lang="zh-CN" altLang="en-US" sz="4000"/>
          </a:p>
        </p:txBody>
      </p:sp>
      <p:sp>
        <p:nvSpPr>
          <p:cNvPr id="6156" name="TextBox 13"/>
          <p:cNvSpPr txBox="1">
            <a:spLocks noChangeArrowheads="1"/>
          </p:cNvSpPr>
          <p:nvPr/>
        </p:nvSpPr>
        <p:spPr bwMode="auto">
          <a:xfrm>
            <a:off x="900113" y="5805488"/>
            <a:ext cx="1584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/>
              <a:t>plane</a:t>
            </a:r>
            <a:endParaRPr lang="zh-CN" altLang="en-US" sz="4000"/>
          </a:p>
        </p:txBody>
      </p:sp>
      <p:sp>
        <p:nvSpPr>
          <p:cNvPr id="6157" name="TextBox 14"/>
          <p:cNvSpPr txBox="1">
            <a:spLocks noChangeArrowheads="1"/>
          </p:cNvSpPr>
          <p:nvPr/>
        </p:nvSpPr>
        <p:spPr bwMode="auto">
          <a:xfrm>
            <a:off x="5148263" y="3213100"/>
            <a:ext cx="25193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/>
              <a:t>motorbike</a:t>
            </a:r>
            <a:endParaRPr lang="zh-CN" altLang="en-US" sz="4000"/>
          </a:p>
        </p:txBody>
      </p:sp>
      <p:pic>
        <p:nvPicPr>
          <p:cNvPr id="6158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885113" y="1916113"/>
            <a:ext cx="101917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9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132138" y="2636838"/>
            <a:ext cx="101917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0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96188" y="5013325"/>
            <a:ext cx="94297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1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32138" y="5084763"/>
            <a:ext cx="94297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2" name="TextBox 19"/>
          <p:cNvSpPr txBox="1">
            <a:spLocks noChangeArrowheads="1"/>
          </p:cNvSpPr>
          <p:nvPr/>
        </p:nvSpPr>
        <p:spPr bwMode="auto">
          <a:xfrm>
            <a:off x="6875463" y="5805488"/>
            <a:ext cx="1584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>
                <a:solidFill>
                  <a:srgbClr val="0000CC"/>
                </a:solidFill>
              </a:rPr>
              <a:t>ship</a:t>
            </a:r>
            <a:endParaRPr lang="zh-CN" altLang="en-US" sz="4000">
              <a:solidFill>
                <a:srgbClr val="0000CC"/>
              </a:solidFill>
            </a:endParaRPr>
          </a:p>
        </p:txBody>
      </p:sp>
      <p:sp>
        <p:nvSpPr>
          <p:cNvPr id="6163" name="TextBox 20"/>
          <p:cNvSpPr txBox="1">
            <a:spLocks noChangeArrowheads="1"/>
          </p:cNvSpPr>
          <p:nvPr/>
        </p:nvSpPr>
        <p:spPr bwMode="auto">
          <a:xfrm>
            <a:off x="2124075" y="5805488"/>
            <a:ext cx="24479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>
                <a:solidFill>
                  <a:srgbClr val="0000CC"/>
                </a:solidFill>
              </a:rPr>
              <a:t>helicopter</a:t>
            </a:r>
            <a:endParaRPr lang="zh-CN" altLang="en-US" sz="400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9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5" grpId="0"/>
      <p:bldP spid="6156" grpId="0"/>
      <p:bldP spid="6162" grpId="0"/>
      <p:bldP spid="616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组合 14"/>
          <p:cNvGrpSpPr/>
          <p:nvPr/>
        </p:nvGrpSpPr>
        <p:grpSpPr bwMode="auto">
          <a:xfrm>
            <a:off x="0" y="0"/>
            <a:ext cx="9144000" cy="819150"/>
            <a:chOff x="-1" y="0"/>
            <a:chExt cx="9144002" cy="819410"/>
          </a:xfrm>
        </p:grpSpPr>
        <p:pic>
          <p:nvPicPr>
            <p:cNvPr id="7178" name="Picture 13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-1" y="0"/>
              <a:ext cx="4932041" cy="819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9" name="Picture 14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932041" y="1"/>
              <a:ext cx="4211960" cy="764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171" name="WordArt 6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3673475" cy="601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Look and spell</a:t>
            </a:r>
            <a:endParaRPr lang="zh-CN" altLang="en-US" sz="3600" kern="1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pic>
        <p:nvPicPr>
          <p:cNvPr id="4" name="图片 3" descr="planea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39975" y="2205038"/>
            <a:ext cx="4125913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8175" y="1412875"/>
            <a:ext cx="4578350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68538" y="2205038"/>
            <a:ext cx="5010150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1050" y="2205038"/>
            <a:ext cx="5641975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 descr="train2.jpg"/>
          <p:cNvPicPr>
            <a:picLocks noChangeAspect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39975" y="2205038"/>
            <a:ext cx="4748213" cy="263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 descr="D:\课件制作\Unit1-3\u3\素材\bike8.jpg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00338" y="1700213"/>
            <a:ext cx="4032250" cy="307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组合 14"/>
          <p:cNvGrpSpPr/>
          <p:nvPr/>
        </p:nvGrpSpPr>
        <p:grpSpPr bwMode="auto">
          <a:xfrm>
            <a:off x="0" y="0"/>
            <a:ext cx="9144000" cy="819150"/>
            <a:chOff x="-1" y="0"/>
            <a:chExt cx="9144002" cy="819410"/>
          </a:xfrm>
        </p:grpSpPr>
        <p:pic>
          <p:nvPicPr>
            <p:cNvPr id="9228" name="Picture 13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-1" y="0"/>
              <a:ext cx="4932041" cy="819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9" name="Picture 14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4932041" y="1"/>
              <a:ext cx="4211960" cy="764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219" name="图片 3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751013" y="1169988"/>
            <a:ext cx="5053012" cy="568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25" y="404813"/>
            <a:ext cx="360045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圆角矩形标注 12"/>
          <p:cNvSpPr/>
          <p:nvPr/>
        </p:nvSpPr>
        <p:spPr>
          <a:xfrm>
            <a:off x="84138" y="2395538"/>
            <a:ext cx="2703512" cy="1131887"/>
          </a:xfrm>
          <a:prstGeom prst="wedgeRoundRectCallout">
            <a:avLst>
              <a:gd name="adj1" fmla="val 56018"/>
              <a:gd name="adj2" fmla="val 103732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23825" y="2447925"/>
            <a:ext cx="250348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>
                <a:latin typeface="GCFrutiger" pitchFamily="50" charset="0"/>
              </a:rPr>
              <a:t>Listen! What can you hear?</a:t>
            </a:r>
            <a:endParaRPr lang="zh-CN" altLang="en-US" sz="2800" dirty="0">
              <a:latin typeface="GCFrutiger" pitchFamily="50" charset="0"/>
            </a:endParaRPr>
          </a:p>
        </p:txBody>
      </p:sp>
      <p:sp>
        <p:nvSpPr>
          <p:cNvPr id="14" name="圆角矩形标注 13"/>
          <p:cNvSpPr/>
          <p:nvPr/>
        </p:nvSpPr>
        <p:spPr>
          <a:xfrm>
            <a:off x="5451475" y="3860800"/>
            <a:ext cx="3692525" cy="1385888"/>
          </a:xfrm>
          <a:prstGeom prst="wedgeRoundRectCallout">
            <a:avLst>
              <a:gd name="adj1" fmla="val -57470"/>
              <a:gd name="adj2" fmla="val -7618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529263" y="3860800"/>
            <a:ext cx="3614737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>
                <a:latin typeface="GCFrutiger" pitchFamily="50" charset="0"/>
              </a:rPr>
              <a:t>I can hear a dog. I can hear a bus. What can you hear?</a:t>
            </a:r>
            <a:endParaRPr lang="zh-CN" altLang="en-US" sz="2800" dirty="0">
              <a:latin typeface="GCFrutiger" pitchFamily="50" charset="0"/>
            </a:endParaRPr>
          </a:p>
        </p:txBody>
      </p:sp>
      <p:sp>
        <p:nvSpPr>
          <p:cNvPr id="16" name="圆角矩形标注 15"/>
          <p:cNvSpPr/>
          <p:nvPr/>
        </p:nvSpPr>
        <p:spPr>
          <a:xfrm>
            <a:off x="84138" y="4348163"/>
            <a:ext cx="2543175" cy="1384300"/>
          </a:xfrm>
          <a:prstGeom prst="wedgeRoundRectCallout">
            <a:avLst>
              <a:gd name="adj1" fmla="val 70758"/>
              <a:gd name="adj2" fmla="val -10574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50825" y="4348163"/>
            <a:ext cx="27781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>
                <a:latin typeface="GCFrutiger" pitchFamily="50" charset="0"/>
              </a:rPr>
              <a:t>I can hear a plane. I can hear cars.</a:t>
            </a:r>
            <a:endParaRPr lang="zh-CN" altLang="en-US" sz="2800" dirty="0">
              <a:latin typeface="GCFrutiger" pitchFamily="50" charset="0"/>
            </a:endParaRPr>
          </a:p>
        </p:txBody>
      </p:sp>
      <p:pic>
        <p:nvPicPr>
          <p:cNvPr id="2" name="Listen and say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5603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3983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图片 3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09800" y="1196975"/>
            <a:ext cx="5026025" cy="565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43" name="组合 14"/>
          <p:cNvGrpSpPr/>
          <p:nvPr/>
        </p:nvGrpSpPr>
        <p:grpSpPr bwMode="auto">
          <a:xfrm>
            <a:off x="0" y="0"/>
            <a:ext cx="9144000" cy="819150"/>
            <a:chOff x="-1" y="0"/>
            <a:chExt cx="9144002" cy="819410"/>
          </a:xfrm>
        </p:grpSpPr>
        <p:pic>
          <p:nvPicPr>
            <p:cNvPr id="10245" name="Picture 13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-1" y="0"/>
              <a:ext cx="4932041" cy="819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6" name="Picture 14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4932041" y="1"/>
              <a:ext cx="4211960" cy="764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44" name="WordArt 6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3673475" cy="601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Say and act</a:t>
            </a:r>
            <a:endParaRPr lang="zh-CN" altLang="en-US" sz="3600" kern="1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组合 14"/>
          <p:cNvGrpSpPr/>
          <p:nvPr/>
        </p:nvGrpSpPr>
        <p:grpSpPr bwMode="auto">
          <a:xfrm>
            <a:off x="0" y="0"/>
            <a:ext cx="9144000" cy="819150"/>
            <a:chOff x="-1" y="0"/>
            <a:chExt cx="9144002" cy="819410"/>
          </a:xfrm>
        </p:grpSpPr>
        <p:pic>
          <p:nvPicPr>
            <p:cNvPr id="11275" name="Picture 13"/>
            <p:cNvPicPr>
              <a:picLocks noChangeAspect="1" noChangeArrowheads="1"/>
            </p:cNvPicPr>
            <p:nvPr/>
          </p:nvPicPr>
          <p:blipFill>
            <a:blip r:embed="rId11" cstate="email"/>
            <a:srcRect/>
            <a:stretch>
              <a:fillRect/>
            </a:stretch>
          </p:blipFill>
          <p:spPr bwMode="auto">
            <a:xfrm>
              <a:off x="-1" y="0"/>
              <a:ext cx="4932041" cy="819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6" name="Picture 14"/>
            <p:cNvPicPr>
              <a:picLocks noChangeAspect="1" noChangeArrowheads="1"/>
            </p:cNvPicPr>
            <p:nvPr/>
          </p:nvPicPr>
          <p:blipFill>
            <a:blip r:embed="rId12" cstate="email"/>
            <a:srcRect/>
            <a:stretch>
              <a:fillRect/>
            </a:stretch>
          </p:blipFill>
          <p:spPr bwMode="auto">
            <a:xfrm>
              <a:off x="4932041" y="1"/>
              <a:ext cx="4211960" cy="764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291" name="WordArt 6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3673475" cy="601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defRPr/>
            </a:pPr>
            <a:r>
              <a:rPr lang="en-US" altLang="zh-CN" sz="3600" kern="10" dirty="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Listen</a:t>
            </a:r>
            <a:r>
              <a:rPr lang="zh-CN" altLang="en-US" sz="3600" kern="10" dirty="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 </a:t>
            </a:r>
            <a:r>
              <a:rPr lang="en-US" altLang="zh-CN" sz="3600" kern="10" dirty="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and say</a:t>
            </a:r>
            <a:endParaRPr lang="zh-CN" altLang="en-US" sz="3600" kern="10" dirty="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pic>
        <p:nvPicPr>
          <p:cNvPr id="11268" name="Picture 1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23850" y="1052513"/>
            <a:ext cx="8569325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car42329.wav">
            <a:hlinkClick r:id="" action="ppaction://media"/>
          </p:cNvPr>
          <p:cNvPicPr>
            <a:picLocks noRot="1" noChangeAspect="1"/>
          </p:cNvPicPr>
          <p:nvPr>
            <a:wavAudioFile r:embed="rId1" name="car4.wav"/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6913563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motor.wav">
            <a:hlinkClick r:id="" action="ppaction://media"/>
          </p:cNvPr>
          <p:cNvPicPr>
            <a:picLocks noRot="1"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6877050"/>
            <a:ext cx="51117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car22329.wav">
            <a:hlinkClick r:id="" action="ppaction://media"/>
          </p:cNvPr>
          <p:cNvPicPr>
            <a:picLocks noRot="1" noChangeAspect="1"/>
          </p:cNvPicPr>
          <p:nvPr>
            <a:wavAudioFile r:embed="rId4" name="car2.wav"/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6877050"/>
            <a:ext cx="51117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lane.wav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6877050"/>
            <a:ext cx="512762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bike.mp3">
            <a:hlinkClick r:id="" action="ppaction://media"/>
          </p:cNvPr>
          <p:cNvPicPr>
            <a:picLocks noRot="1"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6884988"/>
            <a:ext cx="5048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4" name="TextBox 17"/>
          <p:cNvSpPr txBox="1">
            <a:spLocks noChangeArrowheads="1"/>
          </p:cNvSpPr>
          <p:nvPr/>
        </p:nvSpPr>
        <p:spPr bwMode="auto">
          <a:xfrm>
            <a:off x="4211638" y="476250"/>
            <a:ext cx="468153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latin typeface="GCFrutiger" pitchFamily="50" charset="0"/>
              </a:rPr>
              <a:t>What can you hear?</a:t>
            </a:r>
            <a:endParaRPr lang="zh-CN" altLang="en-US" sz="3200">
              <a:latin typeface="GCFrutiger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84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920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528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>
                <p:cTn id="19" repeatCount="4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387</Words>
  <Application>Microsoft Office PowerPoint</Application>
  <PresentationFormat>全屏显示(4:3)</PresentationFormat>
  <Paragraphs>103</Paragraphs>
  <Slides>21</Slides>
  <Notes>19</Notes>
  <HiddenSlides>0</HiddenSlides>
  <MMClips>39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1" baseType="lpstr">
      <vt:lpstr>Arial Unicode MS</vt:lpstr>
      <vt:lpstr>GCFrutiger</vt:lpstr>
      <vt:lpstr>宋体</vt:lpstr>
      <vt:lpstr>微软雅黑</vt:lpstr>
      <vt:lpstr>Arial</vt:lpstr>
      <vt:lpstr>Arial Black</vt:lpstr>
      <vt:lpstr>Broadway</vt:lpstr>
      <vt:lpstr>Calibri</vt:lpstr>
      <vt:lpstr>Jokerman</vt:lpstr>
      <vt:lpstr>WWW.2PPT.COM
</vt:lpstr>
      <vt:lpstr>Sounds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2012-10-25T03:42:00Z</dcterms:created>
  <dcterms:modified xsi:type="dcterms:W3CDTF">2023-01-17T02:10:30Z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9FF9283A7E484639B832D3711B06E0A8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