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handoutMasterIdLst>
    <p:handoutMasterId r:id="rId31"/>
  </p:handoutMasterIdLst>
  <p:sldIdLst>
    <p:sldId id="256" r:id="rId2"/>
    <p:sldId id="260" r:id="rId3"/>
    <p:sldId id="261" r:id="rId4"/>
    <p:sldId id="262" r:id="rId5"/>
    <p:sldId id="263" r:id="rId6"/>
    <p:sldId id="264" r:id="rId7"/>
    <p:sldId id="265" r:id="rId8"/>
    <p:sldId id="266" r:id="rId9"/>
    <p:sldId id="268" r:id="rId10"/>
    <p:sldId id="269" r:id="rId11"/>
    <p:sldId id="270" r:id="rId12"/>
    <p:sldId id="271" r:id="rId13"/>
    <p:sldId id="272" r:id="rId14"/>
    <p:sldId id="273" r:id="rId15"/>
    <p:sldId id="274" r:id="rId16"/>
    <p:sldId id="275" r:id="rId17"/>
    <p:sldId id="276" r:id="rId18"/>
    <p:sldId id="277" r:id="rId19"/>
    <p:sldId id="278" r:id="rId20"/>
    <p:sldId id="286" r:id="rId21"/>
    <p:sldId id="285" r:id="rId22"/>
    <p:sldId id="287" r:id="rId23"/>
    <p:sldId id="288" r:id="rId24"/>
    <p:sldId id="280" r:id="rId25"/>
    <p:sldId id="281" r:id="rId26"/>
    <p:sldId id="282" r:id="rId27"/>
    <p:sldId id="284" r:id="rId28"/>
    <p:sldId id="258" r:id="rId29"/>
  </p:sldIdLst>
  <p:sldSz cx="9144000" cy="6858000" type="screen4x3"/>
  <p:notesSz cx="6858000" cy="9144000"/>
  <p:custDataLst>
    <p:tags r:id="rId32"/>
  </p:custDataLst>
  <p:defaultTextStyle>
    <a:defPPr>
      <a:defRPr lang="zh-CN"/>
    </a:defPPr>
    <a:lvl1pPr algn="l" rtl="0" fontAlgn="base">
      <a:spcBef>
        <a:spcPct val="0"/>
      </a:spcBef>
      <a:spcAft>
        <a:spcPct val="0"/>
      </a:spcAft>
      <a:buSzPct val="10000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SzPct val="10000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SzPct val="10000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SzPct val="10000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SzPct val="10000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90"/>
      </p:cViewPr>
      <p:guideLst>
        <p:guide orient="horz" pos="2160"/>
        <p:guide pos="2880"/>
      </p:guideLst>
    </p:cSldViewPr>
  </p:slideViewPr>
  <p:notesTextViewPr>
    <p:cViewPr>
      <p:scale>
        <a:sx n="100" d="100"/>
        <a:sy n="100" d="100"/>
      </p:scale>
      <p:origin x="0" y="0"/>
    </p:cViewPr>
  </p:notesTextViewPr>
  <p:notesViewPr>
    <p:cSldViewPr>
      <p:cViewPr varScale="1">
        <p:scale>
          <a:sx n="10" d="100"/>
          <a:sy n="10" d="100"/>
        </p:scale>
        <p:origin x="-102" y="-26"/>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页眉占位符 1"/>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defRPr>
                <a:latin typeface="Adobe Caslon Pro" pitchFamily="18" charset="0"/>
                <a:ea typeface="幼圆" panose="02010509060101010101" pitchFamily="49" charset="-122"/>
              </a:defRPr>
            </a:lvl1pPr>
          </a:lstStyle>
          <a:p>
            <a:endParaRPr lang="zh-CN" altLang="zh-CN"/>
          </a:p>
        </p:txBody>
      </p:sp>
      <p:sp>
        <p:nvSpPr>
          <p:cNvPr id="43011" name="日期占位符 2"/>
          <p:cNvSpPr>
            <a:spLocks noGrp="1" noChangeArrowheads="1"/>
          </p:cNvSpPr>
          <p:nvPr>
            <p:ph type="dt" idx="2"/>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defRPr/>
            </a:lvl1pPr>
          </a:lstStyle>
          <a:p>
            <a:fld id="{8611B077-D61C-4D5D-B858-EB4E4E0917DF}" type="datetime1">
              <a:rPr lang="zh-CN" altLang="en-US"/>
              <a:t>2023-01-17</a:t>
            </a:fld>
            <a:endParaRPr lang="zh-CN" altLang="en-US"/>
          </a:p>
        </p:txBody>
      </p:sp>
      <p:sp>
        <p:nvSpPr>
          <p:cNvPr id="43012" name="幻灯片图像占位符 3"/>
          <p:cNvSpPr>
            <a:spLocks noGrp="1" noRot="1" noChangeAspect="1" noChangeArrowheads="1"/>
          </p:cNvSpPr>
          <p:nvPr>
            <p:ph type="sldImg" idx="1"/>
          </p:nvPr>
        </p:nvSpPr>
        <p:spPr bwMode="auto">
          <a:xfrm>
            <a:off x="1143000" y="6858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sp>
      <p:sp>
        <p:nvSpPr>
          <p:cNvPr id="43013" name="备注占位符 4"/>
          <p:cNvSpPr>
            <a:spLocks noGrp="1" noRot="1" noChangeAspect="1"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p>
            <a:pPr defTabSz="0" eaLnBrk="0" hangingPunct="0">
              <a:spcBef>
                <a:spcPct val="30000"/>
              </a:spcBef>
            </a:pPr>
            <a:r>
              <a:rPr lang="zh-CN" sz="1200"/>
              <a:t>单击此处编辑母版文本样式</a:t>
            </a:r>
          </a:p>
          <a:p>
            <a:pPr defTabSz="0" eaLnBrk="0" hangingPunct="0">
              <a:spcBef>
                <a:spcPct val="30000"/>
              </a:spcBef>
            </a:pPr>
            <a:r>
              <a:rPr lang="zh-CN" sz="1200"/>
              <a:t>第二级</a:t>
            </a:r>
          </a:p>
          <a:p>
            <a:pPr defTabSz="0" eaLnBrk="0" hangingPunct="0">
              <a:spcBef>
                <a:spcPct val="30000"/>
              </a:spcBef>
            </a:pPr>
            <a:r>
              <a:rPr lang="zh-CN" sz="1200"/>
              <a:t>第三级</a:t>
            </a:r>
          </a:p>
          <a:p>
            <a:pPr defTabSz="0" eaLnBrk="0" hangingPunct="0">
              <a:spcBef>
                <a:spcPct val="30000"/>
              </a:spcBef>
            </a:pPr>
            <a:r>
              <a:rPr lang="zh-CN" sz="1200"/>
              <a:t>第四级</a:t>
            </a:r>
          </a:p>
          <a:p>
            <a:pPr defTabSz="0" eaLnBrk="0" hangingPunct="0">
              <a:spcBef>
                <a:spcPct val="30000"/>
              </a:spcBef>
            </a:pPr>
            <a:r>
              <a:rPr lang="zh-CN" sz="1200"/>
              <a:t>第五级</a:t>
            </a:r>
          </a:p>
        </p:txBody>
      </p:sp>
      <p:sp>
        <p:nvSpPr>
          <p:cNvPr id="43014" name="页脚占位符 5"/>
          <p:cNvSpPr>
            <a:spLocks noGrp="1" noChangeArrowheads="1"/>
          </p:cNvSpPr>
          <p:nvPr>
            <p:ph type="ftr" sz="quarter" idx="3"/>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endParaRPr lang="zh-CN" altLang="zh-CN"/>
          </a:p>
        </p:txBody>
      </p:sp>
      <p:sp>
        <p:nvSpPr>
          <p:cNvPr id="43015" name="灯片编号占位符 6"/>
          <p:cNvSpPr>
            <a:spLocks noGrp="1" noChangeArrowheads="1"/>
          </p:cNvSpPr>
          <p:nvPr>
            <p:ph type="sldNum" sz="quarter" idx="4"/>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fld id="{B14699B7-D9FB-43A4-B277-E3FEECF00053}"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幻灯片图像占位符 1"/>
          <p:cNvSpPr>
            <a:spLocks noGrp="1" noRot="1" noChangeAspect="1" noChangeArrowheads="1" noTextEdit="1"/>
          </p:cNvSpPr>
          <p:nvPr>
            <p:ph type="sldImg"/>
          </p:nvPr>
        </p:nvSpPr>
        <p:spPr>
          <a:xfrm>
            <a:off x="-1997075" y="0"/>
            <a:ext cx="5400675" cy="4051300"/>
          </a:xfrm>
          <a:extLst>
            <a:ext uri="{91240B29-F687-4F45-9708-019B960494DF}">
              <a14:hiddenLine xmlns:a14="http://schemas.microsoft.com/office/drawing/2010/main" w="12700">
                <a:solidFill>
                  <a:srgbClr val="000000"/>
                </a:solidFill>
                <a:prstDash val="solid"/>
                <a:miter lim="800000"/>
                <a:headEnd type="none" w="med" len="med"/>
                <a:tailEnd type="none" w="med" len="med"/>
              </a14:hiddenLine>
            </a:ext>
          </a:extLst>
        </p:spPr>
      </p:sp>
      <p:sp>
        <p:nvSpPr>
          <p:cNvPr id="44035" name="备注占位符 2"/>
          <p:cNvSpPr>
            <a:spLocks noGrp="1" noRot="1" noChangeAspect="1" noChangeArrowheads="1"/>
          </p:cNvSpPr>
          <p:nvPr>
            <p:ph type="body" idx="1"/>
          </p:nvPr>
        </p:nvSpPr>
        <p:spPr bwMode="auto">
          <a:xfrm>
            <a:off x="1546225" y="0"/>
            <a:ext cx="0" cy="47371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0">
              <a:spcBef>
                <a:spcPct val="0"/>
              </a:spcBef>
            </a:pPr>
            <a:endParaRPr lang="en-US" altLang="zh-CN"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幻灯片图像占位符 1"/>
          <p:cNvSpPr>
            <a:spLocks noGrp="1" noRot="1" noChangeAspect="1" noChangeArrowheads="1" noTextEdit="1"/>
          </p:cNvSpPr>
          <p:nvPr>
            <p:ph type="sldImg"/>
          </p:nvPr>
        </p:nvSpPr>
        <p:spPr>
          <a:xfrm>
            <a:off x="-1365250" y="0"/>
            <a:ext cx="5145088" cy="3860800"/>
          </a:xfrm>
          <a:extLst>
            <a:ext uri="{91240B29-F687-4F45-9708-019B960494DF}">
              <a14:hiddenLine xmlns:a14="http://schemas.microsoft.com/office/drawing/2010/main" w="12700">
                <a:solidFill>
                  <a:srgbClr val="000000"/>
                </a:solidFill>
                <a:prstDash val="solid"/>
                <a:miter lim="800000"/>
                <a:headEnd type="none" w="med" len="med"/>
                <a:tailEnd type="none" w="med" len="med"/>
              </a14:hiddenLine>
            </a:ext>
          </a:extLst>
        </p:spPr>
      </p:sp>
      <p:sp>
        <p:nvSpPr>
          <p:cNvPr id="45059" name="备注占位符 2"/>
          <p:cNvSpPr>
            <a:spLocks noGrp="1" noRot="1" noChangeAspect="1" noChangeArrowheads="1"/>
          </p:cNvSpPr>
          <p:nvPr>
            <p:ph type="body" idx="1"/>
          </p:nvPr>
        </p:nvSpPr>
        <p:spPr bwMode="auto">
          <a:xfrm>
            <a:off x="2411413" y="3500438"/>
            <a:ext cx="5327650" cy="3603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0"/>
            <a:endParaRPr lang="en-US" altLang="zh-CN"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灯片编号占位符 5"/>
          <p:cNvSpPr>
            <a:spLocks noGrp="1" noChangeArrowheads="1"/>
          </p:cNvSpPr>
          <p:nvPr>
            <p:ph type="sldNum" sz="quarter" idx="10"/>
          </p:nvPr>
        </p:nvSpPr>
        <p:spPr/>
        <p:txBody>
          <a:bodyPr/>
          <a:lstStyle>
            <a:lvl1pPr>
              <a:defRPr/>
            </a:lvl1pPr>
          </a:lstStyle>
          <a:p>
            <a:fld id="{DEC0CFA1-BF67-4B2B-BB33-E321531F261A}" type="slidenum">
              <a:rPr lang="zh-CN" altLang="en-US"/>
              <a:t>‹#›</a:t>
            </a:fld>
            <a:endParaRPr lang="zh-CN" altLang="en-US" sz="1800">
              <a:solidFill>
                <a:schemeClr val="tx1"/>
              </a:solidFill>
            </a:endParaRPr>
          </a:p>
        </p:txBody>
      </p:sp>
      <p:sp>
        <p:nvSpPr>
          <p:cNvPr id="5" name="日期占位符 3"/>
          <p:cNvSpPr>
            <a:spLocks noGrp="1" noChangeArrowheads="1"/>
          </p:cNvSpPr>
          <p:nvPr>
            <p:ph type="dt" sz="half" idx="11"/>
          </p:nvPr>
        </p:nvSpPr>
        <p:spPr/>
        <p:txBody>
          <a:bodyPr/>
          <a:lstStyle>
            <a:lvl1pPr>
              <a:defRPr/>
            </a:lvl1pPr>
          </a:lstStyle>
          <a:p>
            <a:fld id="{81EAD268-CA9B-412B-8FF0-1433E713B3D3}" type="datetime1">
              <a:rPr lang="zh-CN" altLang="en-US"/>
              <a:t>2023-01-17</a:t>
            </a:fld>
            <a:endParaRPr lang="zh-CN" altLang="en-US" sz="1800">
              <a:solidFill>
                <a:schemeClr val="tx1"/>
              </a:solidFill>
            </a:endParaRPr>
          </a:p>
        </p:txBody>
      </p:sp>
      <p:sp>
        <p:nvSpPr>
          <p:cNvPr id="6" name="页脚占位符 4"/>
          <p:cNvSpPr>
            <a:spLocks noGrp="1" noChangeArrowheads="1"/>
          </p:cNvSpPr>
          <p:nvPr>
            <p:ph type="ftr" sz="quarter" idx="12"/>
          </p:nvPr>
        </p:nvSpPr>
        <p:spPr/>
        <p:txBody>
          <a:bodyPr/>
          <a:lstStyle>
            <a:lvl1pPr>
              <a:defRPr/>
            </a:lvl1pPr>
          </a:lstStyle>
          <a:p>
            <a:endParaRPr lang="zh-CN" altLang="zh-CN"/>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2627312" y="117475"/>
            <a:ext cx="5770562" cy="574675"/>
          </a:xfr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836612"/>
            <a:ext cx="8291512" cy="583247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5"/>
          <p:cNvSpPr>
            <a:spLocks noGrp="1" noChangeArrowheads="1"/>
          </p:cNvSpPr>
          <p:nvPr>
            <p:ph type="sldNum" sz="quarter" idx="10"/>
          </p:nvPr>
        </p:nvSpPr>
        <p:spPr/>
        <p:txBody>
          <a:bodyPr/>
          <a:lstStyle>
            <a:lvl1pPr>
              <a:defRPr/>
            </a:lvl1pPr>
          </a:lstStyle>
          <a:p>
            <a:fld id="{D3135772-AE73-4AF2-9C69-E04FC5CC6500}" type="slidenum">
              <a:rPr lang="zh-CN" altLang="en-US"/>
              <a:t>‹#›</a:t>
            </a:fld>
            <a:endParaRPr lang="zh-CN" altLang="en-US" sz="1800">
              <a:solidFill>
                <a:schemeClr val="tx1"/>
              </a:solidFill>
            </a:endParaRPr>
          </a:p>
        </p:txBody>
      </p:sp>
      <p:sp>
        <p:nvSpPr>
          <p:cNvPr id="5" name="日期占位符 3"/>
          <p:cNvSpPr>
            <a:spLocks noGrp="1" noChangeArrowheads="1"/>
          </p:cNvSpPr>
          <p:nvPr>
            <p:ph type="dt" sz="half" idx="11"/>
          </p:nvPr>
        </p:nvSpPr>
        <p:spPr/>
        <p:txBody>
          <a:bodyPr/>
          <a:lstStyle>
            <a:lvl1pPr>
              <a:defRPr/>
            </a:lvl1pPr>
          </a:lstStyle>
          <a:p>
            <a:fld id="{63F1A9D9-8AD8-4092-90BF-77EE2DE1F1DA}" type="datetime1">
              <a:rPr lang="zh-CN" altLang="en-US"/>
              <a:t>2023-01-17</a:t>
            </a:fld>
            <a:endParaRPr lang="zh-CN" altLang="en-US" sz="1800">
              <a:solidFill>
                <a:schemeClr val="tx1"/>
              </a:solidFill>
            </a:endParaRPr>
          </a:p>
        </p:txBody>
      </p:sp>
      <p:sp>
        <p:nvSpPr>
          <p:cNvPr id="6" name="页脚占位符 4"/>
          <p:cNvSpPr>
            <a:spLocks noGrp="1" noChangeArrowheads="1"/>
          </p:cNvSpPr>
          <p:nvPr>
            <p:ph type="ftr" sz="quarter" idx="12"/>
          </p:nvPr>
        </p:nvSpPr>
        <p:spPr/>
        <p:txBody>
          <a:bodyPr/>
          <a:lstStyle>
            <a:lvl1pPr>
              <a:defRPr/>
            </a:lvl1pPr>
          </a:lstStyle>
          <a:p>
            <a:endParaRPr lang="zh-CN" altLang="zh-CN"/>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77025" y="117475"/>
            <a:ext cx="2071688" cy="655161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17475"/>
            <a:ext cx="6067425" cy="655161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5"/>
          <p:cNvSpPr>
            <a:spLocks noGrp="1" noChangeArrowheads="1"/>
          </p:cNvSpPr>
          <p:nvPr>
            <p:ph type="sldNum" sz="quarter" idx="10"/>
          </p:nvPr>
        </p:nvSpPr>
        <p:spPr/>
        <p:txBody>
          <a:bodyPr/>
          <a:lstStyle>
            <a:lvl1pPr>
              <a:defRPr/>
            </a:lvl1pPr>
          </a:lstStyle>
          <a:p>
            <a:fld id="{A10444C8-3CDD-46F4-9A23-34A58A858972}" type="slidenum">
              <a:rPr lang="zh-CN" altLang="en-US"/>
              <a:t>‹#›</a:t>
            </a:fld>
            <a:endParaRPr lang="zh-CN" altLang="en-US" sz="1800">
              <a:solidFill>
                <a:schemeClr val="tx1"/>
              </a:solidFill>
            </a:endParaRPr>
          </a:p>
        </p:txBody>
      </p:sp>
      <p:sp>
        <p:nvSpPr>
          <p:cNvPr id="5" name="日期占位符 3"/>
          <p:cNvSpPr>
            <a:spLocks noGrp="1" noChangeArrowheads="1"/>
          </p:cNvSpPr>
          <p:nvPr>
            <p:ph type="dt" sz="half" idx="11"/>
          </p:nvPr>
        </p:nvSpPr>
        <p:spPr/>
        <p:txBody>
          <a:bodyPr/>
          <a:lstStyle>
            <a:lvl1pPr>
              <a:defRPr/>
            </a:lvl1pPr>
          </a:lstStyle>
          <a:p>
            <a:fld id="{CFBB94CA-ABB9-4C71-A55F-F0551D7EF0D4}" type="datetime1">
              <a:rPr lang="zh-CN" altLang="en-US"/>
              <a:t>2023-01-17</a:t>
            </a:fld>
            <a:endParaRPr lang="zh-CN" altLang="en-US" sz="1800">
              <a:solidFill>
                <a:schemeClr val="tx1"/>
              </a:solidFill>
            </a:endParaRPr>
          </a:p>
        </p:txBody>
      </p:sp>
      <p:sp>
        <p:nvSpPr>
          <p:cNvPr id="6" name="页脚占位符 4"/>
          <p:cNvSpPr>
            <a:spLocks noGrp="1" noChangeArrowheads="1"/>
          </p:cNvSpPr>
          <p:nvPr>
            <p:ph type="ftr" sz="quarter" idx="12"/>
          </p:nvPr>
        </p:nvSpPr>
        <p:spPr/>
        <p:txBody>
          <a:bodyPr/>
          <a:lstStyle>
            <a:lvl1pPr>
              <a:defRPr/>
            </a:lvl1pPr>
          </a:lstStyle>
          <a:p>
            <a:endParaRPr lang="zh-CN" altLang="zh-CN"/>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2627313" y="117475"/>
            <a:ext cx="5770562" cy="574675"/>
          </a:xfrm>
        </p:spPr>
        <p:txBody>
          <a:bodyPr/>
          <a:lstStyle/>
          <a:p>
            <a:r>
              <a:rPr lang="zh-CN" altLang="en-US" smtClean="0"/>
              <a:t>单击此处编辑母版标题样式</a:t>
            </a:r>
            <a:endParaRPr lang="zh-CN" altLang="en-US"/>
          </a:p>
        </p:txBody>
      </p:sp>
      <p:sp>
        <p:nvSpPr>
          <p:cNvPr id="3" name="灯片编号占位符 5"/>
          <p:cNvSpPr>
            <a:spLocks noGrp="1" noChangeArrowheads="1"/>
          </p:cNvSpPr>
          <p:nvPr>
            <p:ph type="sldNum" sz="quarter" idx="10"/>
          </p:nvPr>
        </p:nvSpPr>
        <p:spPr/>
        <p:txBody>
          <a:bodyPr/>
          <a:lstStyle>
            <a:lvl1pPr>
              <a:defRPr/>
            </a:lvl1pPr>
          </a:lstStyle>
          <a:p>
            <a:fld id="{E702AD6F-D1A6-43F9-B63D-4501E26CA029}" type="slidenum">
              <a:rPr lang="zh-CN" altLang="en-US"/>
              <a:t>‹#›</a:t>
            </a:fld>
            <a:endParaRPr lang="zh-CN" altLang="en-US" sz="1800">
              <a:solidFill>
                <a:schemeClr val="tx1"/>
              </a:solidFill>
            </a:endParaRPr>
          </a:p>
        </p:txBody>
      </p:sp>
      <p:sp>
        <p:nvSpPr>
          <p:cNvPr id="4" name="日期占位符 3"/>
          <p:cNvSpPr>
            <a:spLocks noGrp="1" noChangeArrowheads="1"/>
          </p:cNvSpPr>
          <p:nvPr>
            <p:ph type="dt" sz="half" idx="11"/>
          </p:nvPr>
        </p:nvSpPr>
        <p:spPr/>
        <p:txBody>
          <a:bodyPr/>
          <a:lstStyle>
            <a:lvl1pPr>
              <a:defRPr/>
            </a:lvl1pPr>
          </a:lstStyle>
          <a:p>
            <a:fld id="{F90996C5-374F-4A15-85C8-144825136A73}" type="datetime1">
              <a:rPr lang="zh-CN" altLang="en-US"/>
              <a:t>2023-01-17</a:t>
            </a:fld>
            <a:endParaRPr lang="zh-CN" altLang="en-US" sz="1800">
              <a:solidFill>
                <a:schemeClr val="tx1"/>
              </a:solidFill>
            </a:endParaRPr>
          </a:p>
        </p:txBody>
      </p:sp>
      <p:sp>
        <p:nvSpPr>
          <p:cNvPr id="5" name="页脚占位符 4"/>
          <p:cNvSpPr>
            <a:spLocks noGrp="1" noChangeArrowheads="1"/>
          </p:cNvSpPr>
          <p:nvPr>
            <p:ph type="ftr" sz="quarter" idx="12"/>
          </p:nvPr>
        </p:nvSpPr>
        <p:spPr/>
        <p:txBody>
          <a:bodyPr/>
          <a:lstStyle>
            <a:lvl1pPr>
              <a:defRPr/>
            </a:lvl1pPr>
          </a:lstStyle>
          <a:p>
            <a:endParaRPr lang="zh-CN" altLang="zh-CN"/>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627312" y="117475"/>
            <a:ext cx="5770562" cy="574675"/>
          </a:xfrm>
        </p:spPr>
        <p:txBody>
          <a:bodyPr/>
          <a:lstStyle>
            <a:lvl1pPr>
              <a:defRPr sz="4400" b="1" baseline="0">
                <a:latin typeface="Cambria" panose="02040503050406030204" pitchFamily="18" charset="0"/>
              </a:defRPr>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836612"/>
            <a:ext cx="8291512" cy="5832475"/>
          </a:xfrm>
        </p:spPr>
        <p:txBody>
          <a:bodyPr/>
          <a:lstStyle>
            <a:lvl1pPr>
              <a:defRPr sz="3200" baseline="0">
                <a:latin typeface="Times New Roman" panose="02020603050405020304" pitchFamily="18" charset="0"/>
                <a:ea typeface="宋体" panose="02010600030101010101" pitchFamily="2" charset="-122"/>
              </a:defRPr>
            </a:lvl1pPr>
            <a:lvl2pPr>
              <a:defRPr sz="3200" baseline="0">
                <a:latin typeface="Times New Roman" panose="02020603050405020304" pitchFamily="18" charset="0"/>
                <a:ea typeface="宋体" panose="02010600030101010101" pitchFamily="2" charset="-122"/>
              </a:defRPr>
            </a:lvl2pPr>
            <a:lvl3pPr>
              <a:defRPr sz="3200" baseline="0">
                <a:latin typeface="Times New Roman" panose="02020603050405020304" pitchFamily="18" charset="0"/>
                <a:ea typeface="宋体" panose="02010600030101010101" pitchFamily="2" charset="-122"/>
              </a:defRPr>
            </a:lvl3pPr>
            <a:lvl4pPr>
              <a:defRPr sz="3200" baseline="0">
                <a:latin typeface="Times New Roman" panose="02020603050405020304" pitchFamily="18" charset="0"/>
                <a:ea typeface="宋体" panose="02010600030101010101" pitchFamily="2" charset="-122"/>
              </a:defRPr>
            </a:lvl4pPr>
            <a:lvl5pPr>
              <a:defRPr sz="3200" baseline="0">
                <a:latin typeface="Times New Roman" panose="02020603050405020304" pitchFamily="18" charset="0"/>
                <a:ea typeface="宋体" panose="02010600030101010101" pitchFamily="2" charset="-122"/>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5"/>
          <p:cNvSpPr>
            <a:spLocks noGrp="1" noChangeArrowheads="1"/>
          </p:cNvSpPr>
          <p:nvPr>
            <p:ph type="sldNum" sz="quarter" idx="10"/>
          </p:nvPr>
        </p:nvSpPr>
        <p:spPr/>
        <p:txBody>
          <a:bodyPr/>
          <a:lstStyle>
            <a:lvl1pPr>
              <a:defRPr/>
            </a:lvl1pPr>
          </a:lstStyle>
          <a:p>
            <a:fld id="{907DC9E4-F591-4277-8C11-3E474878DCF2}" type="slidenum">
              <a:rPr lang="zh-CN" altLang="en-US"/>
              <a:t>‹#›</a:t>
            </a:fld>
            <a:endParaRPr lang="zh-CN" altLang="en-US" sz="1800">
              <a:solidFill>
                <a:schemeClr val="tx1"/>
              </a:solidFill>
            </a:endParaRPr>
          </a:p>
        </p:txBody>
      </p:sp>
      <p:sp>
        <p:nvSpPr>
          <p:cNvPr id="5" name="日期占位符 3"/>
          <p:cNvSpPr>
            <a:spLocks noGrp="1" noChangeArrowheads="1"/>
          </p:cNvSpPr>
          <p:nvPr>
            <p:ph type="dt" sz="half" idx="11"/>
          </p:nvPr>
        </p:nvSpPr>
        <p:spPr/>
        <p:txBody>
          <a:bodyPr/>
          <a:lstStyle>
            <a:lvl1pPr>
              <a:defRPr/>
            </a:lvl1pPr>
          </a:lstStyle>
          <a:p>
            <a:fld id="{6C6BE249-9650-420E-93B5-ADF324BE07E1}" type="datetime1">
              <a:rPr lang="zh-CN" altLang="en-US"/>
              <a:t>2023-01-17</a:t>
            </a:fld>
            <a:endParaRPr lang="zh-CN" altLang="en-US" sz="1800">
              <a:solidFill>
                <a:schemeClr val="tx1"/>
              </a:solidFill>
            </a:endParaRPr>
          </a:p>
        </p:txBody>
      </p:sp>
      <p:sp>
        <p:nvSpPr>
          <p:cNvPr id="6" name="页脚占位符 4"/>
          <p:cNvSpPr>
            <a:spLocks noGrp="1" noChangeArrowheads="1"/>
          </p:cNvSpPr>
          <p:nvPr>
            <p:ph type="ftr" sz="quarter" idx="12"/>
          </p:nvPr>
        </p:nvSpPr>
        <p:spPr/>
        <p:txBody>
          <a:bodyPr/>
          <a:lstStyle>
            <a:lvl1pPr>
              <a:defRPr/>
            </a:lvl1pPr>
          </a:lstStyle>
          <a:p>
            <a:endParaRPr lang="zh-CN" altLang="zh-CN"/>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灯片编号占位符 5"/>
          <p:cNvSpPr>
            <a:spLocks noGrp="1" noChangeArrowheads="1"/>
          </p:cNvSpPr>
          <p:nvPr>
            <p:ph type="sldNum" sz="quarter" idx="10"/>
          </p:nvPr>
        </p:nvSpPr>
        <p:spPr/>
        <p:txBody>
          <a:bodyPr/>
          <a:lstStyle>
            <a:lvl1pPr>
              <a:defRPr/>
            </a:lvl1pPr>
          </a:lstStyle>
          <a:p>
            <a:fld id="{BB16595E-9B3B-4060-827B-D730B1E00674}" type="slidenum">
              <a:rPr lang="zh-CN" altLang="en-US"/>
              <a:t>‹#›</a:t>
            </a:fld>
            <a:endParaRPr lang="zh-CN" altLang="en-US" sz="1800">
              <a:solidFill>
                <a:schemeClr val="tx1"/>
              </a:solidFill>
            </a:endParaRPr>
          </a:p>
        </p:txBody>
      </p:sp>
      <p:sp>
        <p:nvSpPr>
          <p:cNvPr id="5" name="日期占位符 3"/>
          <p:cNvSpPr>
            <a:spLocks noGrp="1" noChangeArrowheads="1"/>
          </p:cNvSpPr>
          <p:nvPr>
            <p:ph type="dt" sz="half" idx="11"/>
          </p:nvPr>
        </p:nvSpPr>
        <p:spPr/>
        <p:txBody>
          <a:bodyPr/>
          <a:lstStyle>
            <a:lvl1pPr>
              <a:defRPr/>
            </a:lvl1pPr>
          </a:lstStyle>
          <a:p>
            <a:fld id="{0BF3B117-4C9E-49C4-A4D2-8C436A317D1B}" type="datetime1">
              <a:rPr lang="zh-CN" altLang="en-US"/>
              <a:t>2023-01-17</a:t>
            </a:fld>
            <a:endParaRPr lang="zh-CN" altLang="en-US" sz="1800">
              <a:solidFill>
                <a:schemeClr val="tx1"/>
              </a:solidFill>
            </a:endParaRPr>
          </a:p>
        </p:txBody>
      </p:sp>
      <p:sp>
        <p:nvSpPr>
          <p:cNvPr id="6" name="页脚占位符 4"/>
          <p:cNvSpPr>
            <a:spLocks noGrp="1" noChangeArrowheads="1"/>
          </p:cNvSpPr>
          <p:nvPr>
            <p:ph type="ftr" sz="quarter" idx="12"/>
          </p:nvPr>
        </p:nvSpPr>
        <p:spPr/>
        <p:txBody>
          <a:bodyPr/>
          <a:lstStyle>
            <a:lvl1pPr>
              <a:defRPr/>
            </a:lvl1pPr>
          </a:lstStyle>
          <a:p>
            <a:endParaRPr lang="zh-CN" altLang="zh-CN"/>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2627312" y="117475"/>
            <a:ext cx="5770562" cy="574675"/>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836613"/>
            <a:ext cx="4068763" cy="58324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78363" y="836613"/>
            <a:ext cx="4070350" cy="58324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灯片编号占位符 5"/>
          <p:cNvSpPr>
            <a:spLocks noGrp="1" noChangeArrowheads="1"/>
          </p:cNvSpPr>
          <p:nvPr>
            <p:ph type="sldNum" sz="quarter" idx="10"/>
          </p:nvPr>
        </p:nvSpPr>
        <p:spPr/>
        <p:txBody>
          <a:bodyPr/>
          <a:lstStyle>
            <a:lvl1pPr>
              <a:defRPr/>
            </a:lvl1pPr>
          </a:lstStyle>
          <a:p>
            <a:fld id="{1317F381-EDCF-4650-BD5A-711ABEB349E7}" type="slidenum">
              <a:rPr lang="zh-CN" altLang="en-US"/>
              <a:t>‹#›</a:t>
            </a:fld>
            <a:endParaRPr lang="zh-CN" altLang="en-US" sz="1800">
              <a:solidFill>
                <a:schemeClr val="tx1"/>
              </a:solidFill>
            </a:endParaRPr>
          </a:p>
        </p:txBody>
      </p:sp>
      <p:sp>
        <p:nvSpPr>
          <p:cNvPr id="6" name="日期占位符 3"/>
          <p:cNvSpPr>
            <a:spLocks noGrp="1" noChangeArrowheads="1"/>
          </p:cNvSpPr>
          <p:nvPr>
            <p:ph type="dt" sz="half" idx="11"/>
          </p:nvPr>
        </p:nvSpPr>
        <p:spPr/>
        <p:txBody>
          <a:bodyPr/>
          <a:lstStyle>
            <a:lvl1pPr>
              <a:defRPr/>
            </a:lvl1pPr>
          </a:lstStyle>
          <a:p>
            <a:fld id="{63F2CFF1-6B56-47B8-AFB1-CD64008F674D}" type="datetime1">
              <a:rPr lang="zh-CN" altLang="en-US"/>
              <a:t>2023-01-17</a:t>
            </a:fld>
            <a:endParaRPr lang="zh-CN" altLang="en-US" sz="1800">
              <a:solidFill>
                <a:schemeClr val="tx1"/>
              </a:solidFill>
            </a:endParaRPr>
          </a:p>
        </p:txBody>
      </p:sp>
      <p:sp>
        <p:nvSpPr>
          <p:cNvPr id="7" name="页脚占位符 4"/>
          <p:cNvSpPr>
            <a:spLocks noGrp="1" noChangeArrowheads="1"/>
          </p:cNvSpPr>
          <p:nvPr>
            <p:ph type="ftr" sz="quarter" idx="12"/>
          </p:nvPr>
        </p:nvSpPr>
        <p:spPr/>
        <p:txBody>
          <a:bodyPr/>
          <a:lstStyle>
            <a:lvl1pPr>
              <a:defRPr/>
            </a:lvl1pPr>
          </a:lstStyle>
          <a:p>
            <a:endParaRPr lang="zh-CN" altLang="zh-CN"/>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灯片编号占位符 5"/>
          <p:cNvSpPr>
            <a:spLocks noGrp="1" noChangeArrowheads="1"/>
          </p:cNvSpPr>
          <p:nvPr>
            <p:ph type="sldNum" sz="quarter" idx="10"/>
          </p:nvPr>
        </p:nvSpPr>
        <p:spPr/>
        <p:txBody>
          <a:bodyPr/>
          <a:lstStyle>
            <a:lvl1pPr>
              <a:defRPr/>
            </a:lvl1pPr>
          </a:lstStyle>
          <a:p>
            <a:fld id="{CC963009-DDAE-49AA-905A-050EA24E8370}" type="slidenum">
              <a:rPr lang="zh-CN" altLang="en-US"/>
              <a:t>‹#›</a:t>
            </a:fld>
            <a:endParaRPr lang="zh-CN" altLang="en-US" sz="1800">
              <a:solidFill>
                <a:schemeClr val="tx1"/>
              </a:solidFill>
            </a:endParaRPr>
          </a:p>
        </p:txBody>
      </p:sp>
      <p:sp>
        <p:nvSpPr>
          <p:cNvPr id="8" name="日期占位符 3"/>
          <p:cNvSpPr>
            <a:spLocks noGrp="1" noChangeArrowheads="1"/>
          </p:cNvSpPr>
          <p:nvPr>
            <p:ph type="dt" sz="half" idx="11"/>
          </p:nvPr>
        </p:nvSpPr>
        <p:spPr/>
        <p:txBody>
          <a:bodyPr/>
          <a:lstStyle>
            <a:lvl1pPr>
              <a:defRPr/>
            </a:lvl1pPr>
          </a:lstStyle>
          <a:p>
            <a:fld id="{6B46E07C-20B2-40B6-A2F9-76EEC9F60426}" type="datetime1">
              <a:rPr lang="zh-CN" altLang="en-US"/>
              <a:t>2023-01-17</a:t>
            </a:fld>
            <a:endParaRPr lang="zh-CN" altLang="en-US" sz="1800">
              <a:solidFill>
                <a:schemeClr val="tx1"/>
              </a:solidFill>
            </a:endParaRPr>
          </a:p>
        </p:txBody>
      </p:sp>
      <p:sp>
        <p:nvSpPr>
          <p:cNvPr id="9" name="页脚占位符 4"/>
          <p:cNvSpPr>
            <a:spLocks noGrp="1" noChangeArrowheads="1"/>
          </p:cNvSpPr>
          <p:nvPr>
            <p:ph type="ftr" sz="quarter" idx="12"/>
          </p:nvPr>
        </p:nvSpPr>
        <p:spPr/>
        <p:txBody>
          <a:bodyPr/>
          <a:lstStyle>
            <a:lvl1pPr>
              <a:defRPr/>
            </a:lvl1pPr>
          </a:lstStyle>
          <a:p>
            <a:endParaRPr lang="zh-CN" altLang="zh-CN"/>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627312" y="117475"/>
            <a:ext cx="5770562" cy="574675"/>
          </a:xfrm>
        </p:spPr>
        <p:txBody>
          <a:bodyPr/>
          <a:lstStyle/>
          <a:p>
            <a:r>
              <a:rPr lang="zh-CN" altLang="en-US" smtClean="0"/>
              <a:t>单击此处编辑母版标题样式</a:t>
            </a:r>
            <a:endParaRPr lang="zh-CN" altLang="en-US"/>
          </a:p>
        </p:txBody>
      </p:sp>
      <p:sp>
        <p:nvSpPr>
          <p:cNvPr id="3" name="灯片编号占位符 5"/>
          <p:cNvSpPr>
            <a:spLocks noGrp="1" noChangeArrowheads="1"/>
          </p:cNvSpPr>
          <p:nvPr>
            <p:ph type="sldNum" sz="quarter" idx="10"/>
          </p:nvPr>
        </p:nvSpPr>
        <p:spPr/>
        <p:txBody>
          <a:bodyPr/>
          <a:lstStyle>
            <a:lvl1pPr>
              <a:defRPr/>
            </a:lvl1pPr>
          </a:lstStyle>
          <a:p>
            <a:fld id="{DDB0C99E-0700-49A2-8E51-F5DAEE04C54D}" type="slidenum">
              <a:rPr lang="zh-CN" altLang="en-US"/>
              <a:t>‹#›</a:t>
            </a:fld>
            <a:endParaRPr lang="zh-CN" altLang="en-US" sz="1800">
              <a:solidFill>
                <a:schemeClr val="tx1"/>
              </a:solidFill>
            </a:endParaRPr>
          </a:p>
        </p:txBody>
      </p:sp>
      <p:sp>
        <p:nvSpPr>
          <p:cNvPr id="4" name="日期占位符 3"/>
          <p:cNvSpPr>
            <a:spLocks noGrp="1" noChangeArrowheads="1"/>
          </p:cNvSpPr>
          <p:nvPr>
            <p:ph type="dt" sz="half" idx="11"/>
          </p:nvPr>
        </p:nvSpPr>
        <p:spPr/>
        <p:txBody>
          <a:bodyPr/>
          <a:lstStyle>
            <a:lvl1pPr>
              <a:defRPr/>
            </a:lvl1pPr>
          </a:lstStyle>
          <a:p>
            <a:fld id="{37A4CFAB-DE52-4506-8950-F1442C62CF1C}" type="datetime1">
              <a:rPr lang="zh-CN" altLang="en-US"/>
              <a:t>2023-01-17</a:t>
            </a:fld>
            <a:endParaRPr lang="zh-CN" altLang="en-US" sz="1800">
              <a:solidFill>
                <a:schemeClr val="tx1"/>
              </a:solidFill>
            </a:endParaRPr>
          </a:p>
        </p:txBody>
      </p:sp>
      <p:sp>
        <p:nvSpPr>
          <p:cNvPr id="5" name="页脚占位符 4"/>
          <p:cNvSpPr>
            <a:spLocks noGrp="1" noChangeArrowheads="1"/>
          </p:cNvSpPr>
          <p:nvPr>
            <p:ph type="ftr" sz="quarter" idx="12"/>
          </p:nvPr>
        </p:nvSpPr>
        <p:spPr/>
        <p:txBody>
          <a:bodyPr/>
          <a:lstStyle>
            <a:lvl1pPr>
              <a:defRPr/>
            </a:lvl1pPr>
          </a:lstStyle>
          <a:p>
            <a:endParaRPr lang="zh-CN" altLang="zh-CN"/>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5"/>
          <p:cNvSpPr>
            <a:spLocks noGrp="1" noChangeArrowheads="1"/>
          </p:cNvSpPr>
          <p:nvPr>
            <p:ph type="sldNum" sz="quarter" idx="10"/>
          </p:nvPr>
        </p:nvSpPr>
        <p:spPr/>
        <p:txBody>
          <a:bodyPr/>
          <a:lstStyle>
            <a:lvl1pPr>
              <a:defRPr/>
            </a:lvl1pPr>
          </a:lstStyle>
          <a:p>
            <a:fld id="{6915FE34-E6EF-4265-A774-3F8889F4D538}" type="slidenum">
              <a:rPr lang="zh-CN" altLang="en-US"/>
              <a:t>‹#›</a:t>
            </a:fld>
            <a:endParaRPr lang="zh-CN" altLang="en-US" sz="1800">
              <a:solidFill>
                <a:schemeClr val="tx1"/>
              </a:solidFill>
            </a:endParaRPr>
          </a:p>
        </p:txBody>
      </p:sp>
      <p:sp>
        <p:nvSpPr>
          <p:cNvPr id="3" name="日期占位符 3"/>
          <p:cNvSpPr>
            <a:spLocks noGrp="1" noChangeArrowheads="1"/>
          </p:cNvSpPr>
          <p:nvPr>
            <p:ph type="dt" sz="half" idx="11"/>
          </p:nvPr>
        </p:nvSpPr>
        <p:spPr/>
        <p:txBody>
          <a:bodyPr/>
          <a:lstStyle>
            <a:lvl1pPr>
              <a:defRPr/>
            </a:lvl1pPr>
          </a:lstStyle>
          <a:p>
            <a:fld id="{AB394FA6-FAD0-40F0-A04D-F866F80D58DF}" type="datetime1">
              <a:rPr lang="zh-CN" altLang="en-US"/>
              <a:t>2023-01-17</a:t>
            </a:fld>
            <a:endParaRPr lang="zh-CN" altLang="en-US" sz="1800">
              <a:solidFill>
                <a:schemeClr val="tx1"/>
              </a:solidFill>
            </a:endParaRPr>
          </a:p>
        </p:txBody>
      </p:sp>
      <p:sp>
        <p:nvSpPr>
          <p:cNvPr id="4" name="页脚占位符 4"/>
          <p:cNvSpPr>
            <a:spLocks noGrp="1" noChangeArrowheads="1"/>
          </p:cNvSpPr>
          <p:nvPr>
            <p:ph type="ftr" sz="quarter" idx="12"/>
          </p:nvPr>
        </p:nvSpPr>
        <p:spPr/>
        <p:txBody>
          <a:bodyPr/>
          <a:lstStyle>
            <a:lvl1pPr>
              <a:defRPr/>
            </a:lvl1pPr>
          </a:lstStyle>
          <a:p>
            <a:endParaRPr lang="zh-CN" altLang="zh-CN"/>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灯片编号占位符 5"/>
          <p:cNvSpPr>
            <a:spLocks noGrp="1" noChangeArrowheads="1"/>
          </p:cNvSpPr>
          <p:nvPr>
            <p:ph type="sldNum" sz="quarter" idx="10"/>
          </p:nvPr>
        </p:nvSpPr>
        <p:spPr/>
        <p:txBody>
          <a:bodyPr/>
          <a:lstStyle>
            <a:lvl1pPr>
              <a:defRPr/>
            </a:lvl1pPr>
          </a:lstStyle>
          <a:p>
            <a:fld id="{4E014E4B-F9E9-4907-A421-14AD56C31DFA}" type="slidenum">
              <a:rPr lang="zh-CN" altLang="en-US"/>
              <a:t>‹#›</a:t>
            </a:fld>
            <a:endParaRPr lang="zh-CN" altLang="en-US" sz="1800">
              <a:solidFill>
                <a:schemeClr val="tx1"/>
              </a:solidFill>
            </a:endParaRPr>
          </a:p>
        </p:txBody>
      </p:sp>
      <p:sp>
        <p:nvSpPr>
          <p:cNvPr id="6" name="日期占位符 3"/>
          <p:cNvSpPr>
            <a:spLocks noGrp="1" noChangeArrowheads="1"/>
          </p:cNvSpPr>
          <p:nvPr>
            <p:ph type="dt" sz="half" idx="11"/>
          </p:nvPr>
        </p:nvSpPr>
        <p:spPr/>
        <p:txBody>
          <a:bodyPr/>
          <a:lstStyle>
            <a:lvl1pPr>
              <a:defRPr/>
            </a:lvl1pPr>
          </a:lstStyle>
          <a:p>
            <a:fld id="{7E06DE7A-3E89-42B2-9FE6-9B1BA48BB158}" type="datetime1">
              <a:rPr lang="zh-CN" altLang="en-US"/>
              <a:t>2023-01-17</a:t>
            </a:fld>
            <a:endParaRPr lang="zh-CN" altLang="en-US" sz="1800">
              <a:solidFill>
                <a:schemeClr val="tx1"/>
              </a:solidFill>
            </a:endParaRPr>
          </a:p>
        </p:txBody>
      </p:sp>
      <p:sp>
        <p:nvSpPr>
          <p:cNvPr id="7" name="页脚占位符 4"/>
          <p:cNvSpPr>
            <a:spLocks noGrp="1" noChangeArrowheads="1"/>
          </p:cNvSpPr>
          <p:nvPr>
            <p:ph type="ftr" sz="quarter" idx="12"/>
          </p:nvPr>
        </p:nvSpPr>
        <p:spPr/>
        <p:txBody>
          <a:bodyPr/>
          <a:lstStyle>
            <a:lvl1pPr>
              <a:defRPr/>
            </a:lvl1pPr>
          </a:lstStyle>
          <a:p>
            <a:endParaRPr lang="zh-CN" altLang="zh-CN"/>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Adobe Caslon Pro" pitchFamily="18" charset="0"/>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灯片编号占位符 5"/>
          <p:cNvSpPr>
            <a:spLocks noGrp="1" noChangeArrowheads="1"/>
          </p:cNvSpPr>
          <p:nvPr>
            <p:ph type="sldNum" sz="quarter" idx="10"/>
          </p:nvPr>
        </p:nvSpPr>
        <p:spPr/>
        <p:txBody>
          <a:bodyPr/>
          <a:lstStyle>
            <a:lvl1pPr>
              <a:defRPr/>
            </a:lvl1pPr>
          </a:lstStyle>
          <a:p>
            <a:fld id="{FEF1FAF8-9E8E-4DD7-AA6D-69A9BE19F893}" type="slidenum">
              <a:rPr lang="zh-CN" altLang="en-US"/>
              <a:t>‹#›</a:t>
            </a:fld>
            <a:endParaRPr lang="zh-CN" altLang="en-US" sz="1800">
              <a:solidFill>
                <a:schemeClr val="tx1"/>
              </a:solidFill>
            </a:endParaRPr>
          </a:p>
        </p:txBody>
      </p:sp>
      <p:sp>
        <p:nvSpPr>
          <p:cNvPr id="6" name="日期占位符 3"/>
          <p:cNvSpPr>
            <a:spLocks noGrp="1" noChangeArrowheads="1"/>
          </p:cNvSpPr>
          <p:nvPr>
            <p:ph type="dt" sz="half" idx="11"/>
          </p:nvPr>
        </p:nvSpPr>
        <p:spPr/>
        <p:txBody>
          <a:bodyPr/>
          <a:lstStyle>
            <a:lvl1pPr>
              <a:defRPr/>
            </a:lvl1pPr>
          </a:lstStyle>
          <a:p>
            <a:fld id="{1B73F036-5C8B-450D-9395-39D3015D484D}" type="datetime1">
              <a:rPr lang="zh-CN" altLang="en-US"/>
              <a:t>2023-01-17</a:t>
            </a:fld>
            <a:endParaRPr lang="zh-CN" altLang="en-US" sz="1800">
              <a:solidFill>
                <a:schemeClr val="tx1"/>
              </a:solidFill>
            </a:endParaRPr>
          </a:p>
        </p:txBody>
      </p:sp>
      <p:sp>
        <p:nvSpPr>
          <p:cNvPr id="7" name="页脚占位符 4"/>
          <p:cNvSpPr>
            <a:spLocks noGrp="1" noChangeArrowheads="1"/>
          </p:cNvSpPr>
          <p:nvPr>
            <p:ph type="ftr" sz="quarter" idx="12"/>
          </p:nvPr>
        </p:nvSpPr>
        <p:spPr/>
        <p:txBody>
          <a:bodyPr/>
          <a:lstStyle>
            <a:lvl1pPr>
              <a:defRPr/>
            </a:lvl1pPr>
          </a:lstStyle>
          <a:p>
            <a:endParaRPr lang="zh-CN" altLang="zh-CN"/>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BFAEC"/>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p:nvPr>
        </p:nvSpPr>
        <p:spPr bwMode="auto">
          <a:xfrm>
            <a:off x="2627313" y="117475"/>
            <a:ext cx="5770562"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smtClean="0">
                <a:sym typeface="Adobe Caslon Pro Bold" pitchFamily="18" charset="0"/>
              </a:rPr>
              <a:t>单击此处编辑母版标题样式</a:t>
            </a:r>
          </a:p>
        </p:txBody>
      </p:sp>
      <p:sp>
        <p:nvSpPr>
          <p:cNvPr id="1027" name="文本占位符 2"/>
          <p:cNvSpPr>
            <a:spLocks noGrp="1" noChangeArrowheads="1"/>
          </p:cNvSpPr>
          <p:nvPr>
            <p:ph type="body" idx="1"/>
          </p:nvPr>
        </p:nvSpPr>
        <p:spPr bwMode="auto">
          <a:xfrm>
            <a:off x="457200" y="836613"/>
            <a:ext cx="8291513" cy="58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smtClean="0">
                <a:sym typeface="Adobe Caslon Pro" pitchFamily="18" charset="0"/>
              </a:rPr>
              <a:t>单击此处编辑母版文本样式</a:t>
            </a:r>
          </a:p>
          <a:p>
            <a:pPr lvl="1"/>
            <a:r>
              <a:rPr lang="zh-CN" smtClean="0">
                <a:sym typeface="Adobe Caslon Pro" pitchFamily="18" charset="0"/>
              </a:rPr>
              <a:t>第二级</a:t>
            </a:r>
          </a:p>
          <a:p>
            <a:pPr lvl="2"/>
            <a:r>
              <a:rPr lang="zh-CN" smtClean="0">
                <a:sym typeface="Adobe Caslon Pro" pitchFamily="18" charset="0"/>
              </a:rPr>
              <a:t>第三级</a:t>
            </a:r>
          </a:p>
          <a:p>
            <a:pPr lvl="3"/>
            <a:r>
              <a:rPr lang="zh-CN" smtClean="0">
                <a:sym typeface="Adobe Caslon Pro" pitchFamily="18" charset="0"/>
              </a:rPr>
              <a:t>第四级</a:t>
            </a:r>
          </a:p>
          <a:p>
            <a:pPr lvl="4"/>
            <a:r>
              <a:rPr lang="zh-CN" smtClean="0">
                <a:sym typeface="Adobe Caslon Pro" pitchFamily="18" charset="0"/>
              </a:rPr>
              <a:t>第五级</a:t>
            </a:r>
          </a:p>
        </p:txBody>
      </p:sp>
      <p:sp>
        <p:nvSpPr>
          <p:cNvPr id="1028" name="日期占位符 3"/>
          <p:cNvSpPr>
            <a:spLocks noGrp="1" noChangeArrowheads="1"/>
          </p:cNvSpPr>
          <p:nvPr>
            <p:ph type="dt" sz="half" idx="2"/>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defRPr sz="1200">
                <a:solidFill>
                  <a:srgbClr val="8B8B8B"/>
                </a:solidFill>
              </a:defRPr>
            </a:lvl1pPr>
          </a:lstStyle>
          <a:p>
            <a:fld id="{40A4D73A-110B-4E3C-BD81-BFFD9E9B1FF1}" type="datetime1">
              <a:rPr lang="zh-CN" altLang="en-US"/>
              <a:t>2023-01-17</a:t>
            </a:fld>
            <a:endParaRPr lang="zh-CN" altLang="en-US" sz="1800">
              <a:solidFill>
                <a:schemeClr val="tx1"/>
              </a:solidFill>
            </a:endParaRPr>
          </a:p>
        </p:txBody>
      </p:sp>
      <p:sp>
        <p:nvSpPr>
          <p:cNvPr id="1029" name="页脚占位符 4"/>
          <p:cNvSpPr>
            <a:spLocks noGrp="1" noChangeArrowheads="1"/>
          </p:cNvSpPr>
          <p:nvPr>
            <p:ph type="ftr" sz="quarter" idx="3"/>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a:defRPr sz="1200">
                <a:solidFill>
                  <a:srgbClr val="8B8B8B"/>
                </a:solidFill>
              </a:defRPr>
            </a:lvl1pPr>
          </a:lstStyle>
          <a:p>
            <a:endParaRPr lang="zh-CN" altLang="zh-CN"/>
          </a:p>
        </p:txBody>
      </p:sp>
      <p:sp>
        <p:nvSpPr>
          <p:cNvPr id="1030" name="灯片编号占位符 5"/>
          <p:cNvSpPr>
            <a:spLocks noGrp="1" noChangeArrowheads="1"/>
          </p:cNvSpPr>
          <p:nvPr>
            <p:ph type="sldNum" sz="quarter" idx="4"/>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a:defRPr sz="1200">
                <a:solidFill>
                  <a:srgbClr val="8B8B8B"/>
                </a:solidFill>
              </a:defRPr>
            </a:lvl1pPr>
          </a:lstStyle>
          <a:p>
            <a:fld id="{28AD70A9-05A4-431D-9284-7E7F52B1209B}" type="slidenum">
              <a:rPr lang="zh-CN" altLang="en-US"/>
              <a:t>‹#›</a:t>
            </a:fld>
            <a:endParaRPr lang="zh-CN" altLang="en-US" sz="1800">
              <a:solidFill>
                <a:schemeClr val="tx1"/>
              </a:solidFill>
            </a:endParaRPr>
          </a:p>
        </p:txBody>
      </p:sp>
      <p:pic>
        <p:nvPicPr>
          <p:cNvPr id="1031" name="图片 8"/>
          <p:cNvPicPr>
            <a:picLocks noChangeAspect="1" noChangeArrowheads="1"/>
          </p:cNvPicPr>
          <p:nvPr/>
        </p:nvPicPr>
        <p:blipFill>
          <a:blip r:embed="rId14" cstate="email"/>
          <a:srcRect/>
          <a:stretch>
            <a:fillRect/>
          </a:stretch>
        </p:blipFill>
        <p:spPr bwMode="auto">
          <a:xfrm>
            <a:off x="7812088" y="0"/>
            <a:ext cx="1331912"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图片 9"/>
          <p:cNvPicPr>
            <a:picLocks noChangeAspect="1" noChangeArrowheads="1"/>
          </p:cNvPicPr>
          <p:nvPr/>
        </p:nvPicPr>
        <p:blipFill>
          <a:blip r:embed="rId15"/>
          <a:srcRect/>
          <a:stretch>
            <a:fillRect/>
          </a:stretch>
        </p:blipFill>
        <p:spPr bwMode="auto">
          <a:xfrm>
            <a:off x="0" y="0"/>
            <a:ext cx="10969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marL="914400" indent="-914400" algn="ctr" rtl="0" eaLnBrk="0" fontAlgn="base" hangingPunct="0">
        <a:spcBef>
          <a:spcPct val="0"/>
        </a:spcBef>
        <a:spcAft>
          <a:spcPct val="0"/>
        </a:spcAft>
        <a:buSzPct val="100000"/>
        <a:defRPr sz="2800">
          <a:solidFill>
            <a:schemeClr val="accent1"/>
          </a:solidFill>
          <a:latin typeface="Adobe Caslon Pro Bold" pitchFamily="18" charset="0"/>
          <a:ea typeface="幼圆" panose="02010509060101010101" pitchFamily="49" charset="-122"/>
          <a:sym typeface="Adobe Caslon Pro Bold" pitchFamily="18" charset="0"/>
        </a:defRPr>
      </a:lvl1pPr>
      <a:lvl2pPr marL="914400" indent="-914400" algn="ctr" rtl="0" eaLnBrk="0" fontAlgn="base" hangingPunct="0">
        <a:spcBef>
          <a:spcPct val="0"/>
        </a:spcBef>
        <a:spcAft>
          <a:spcPct val="0"/>
        </a:spcAft>
        <a:buSzPct val="100000"/>
        <a:defRPr sz="2800">
          <a:solidFill>
            <a:schemeClr val="accent1"/>
          </a:solidFill>
          <a:latin typeface="Adobe Caslon Pro Bold" pitchFamily="18" charset="0"/>
          <a:ea typeface="幼圆" panose="02010509060101010101" pitchFamily="49" charset="-122"/>
          <a:sym typeface="Adobe Caslon Pro Bold" pitchFamily="18" charset="0"/>
        </a:defRPr>
      </a:lvl2pPr>
      <a:lvl3pPr marL="914400" indent="-914400" algn="ctr" rtl="0" eaLnBrk="0" fontAlgn="base" hangingPunct="0">
        <a:spcBef>
          <a:spcPct val="0"/>
        </a:spcBef>
        <a:spcAft>
          <a:spcPct val="0"/>
        </a:spcAft>
        <a:buSzPct val="100000"/>
        <a:defRPr sz="2800">
          <a:solidFill>
            <a:schemeClr val="accent1"/>
          </a:solidFill>
          <a:latin typeface="Adobe Caslon Pro Bold" pitchFamily="18" charset="0"/>
          <a:ea typeface="幼圆" panose="02010509060101010101" pitchFamily="49" charset="-122"/>
          <a:sym typeface="Adobe Caslon Pro Bold" pitchFamily="18" charset="0"/>
        </a:defRPr>
      </a:lvl3pPr>
      <a:lvl4pPr marL="914400" indent="-914400" algn="ctr" rtl="0" eaLnBrk="0" fontAlgn="base" hangingPunct="0">
        <a:spcBef>
          <a:spcPct val="0"/>
        </a:spcBef>
        <a:spcAft>
          <a:spcPct val="0"/>
        </a:spcAft>
        <a:buSzPct val="100000"/>
        <a:defRPr sz="2800">
          <a:solidFill>
            <a:schemeClr val="accent1"/>
          </a:solidFill>
          <a:latin typeface="Adobe Caslon Pro Bold" pitchFamily="18" charset="0"/>
          <a:ea typeface="幼圆" panose="02010509060101010101" pitchFamily="49" charset="-122"/>
          <a:sym typeface="Adobe Caslon Pro Bold" pitchFamily="18" charset="0"/>
        </a:defRPr>
      </a:lvl4pPr>
      <a:lvl5pPr marL="914400" indent="-914400" algn="ctr" rtl="0" eaLnBrk="0" fontAlgn="base" hangingPunct="0">
        <a:spcBef>
          <a:spcPct val="0"/>
        </a:spcBef>
        <a:spcAft>
          <a:spcPct val="0"/>
        </a:spcAft>
        <a:buSzPct val="100000"/>
        <a:defRPr sz="2800">
          <a:solidFill>
            <a:schemeClr val="accent1"/>
          </a:solidFill>
          <a:latin typeface="Adobe Caslon Pro Bold" pitchFamily="18" charset="0"/>
          <a:ea typeface="幼圆" panose="02010509060101010101" pitchFamily="49" charset="-122"/>
          <a:sym typeface="Adobe Caslon Pro Bold" pitchFamily="18" charset="0"/>
        </a:defRPr>
      </a:lvl5pPr>
      <a:lvl6pPr marL="1371600" indent="-914400" algn="ctr" rtl="0" eaLnBrk="0" fontAlgn="base" hangingPunct="0">
        <a:spcBef>
          <a:spcPct val="0"/>
        </a:spcBef>
        <a:spcAft>
          <a:spcPct val="0"/>
        </a:spcAft>
        <a:buSzPct val="100000"/>
        <a:defRPr sz="2800">
          <a:solidFill>
            <a:schemeClr val="accent1"/>
          </a:solidFill>
          <a:latin typeface="Adobe Caslon Pro Bold" pitchFamily="18" charset="0"/>
          <a:ea typeface="幼圆" panose="02010509060101010101" pitchFamily="49" charset="-122"/>
          <a:sym typeface="Adobe Caslon Pro Bold" pitchFamily="18" charset="0"/>
        </a:defRPr>
      </a:lvl6pPr>
      <a:lvl7pPr marL="1828800" indent="-914400" algn="ctr" rtl="0" eaLnBrk="0" fontAlgn="base" hangingPunct="0">
        <a:spcBef>
          <a:spcPct val="0"/>
        </a:spcBef>
        <a:spcAft>
          <a:spcPct val="0"/>
        </a:spcAft>
        <a:buSzPct val="100000"/>
        <a:defRPr sz="2800">
          <a:solidFill>
            <a:schemeClr val="accent1"/>
          </a:solidFill>
          <a:latin typeface="Adobe Caslon Pro Bold" pitchFamily="18" charset="0"/>
          <a:ea typeface="幼圆" panose="02010509060101010101" pitchFamily="49" charset="-122"/>
          <a:sym typeface="Adobe Caslon Pro Bold" pitchFamily="18" charset="0"/>
        </a:defRPr>
      </a:lvl7pPr>
      <a:lvl8pPr marL="2286000" indent="-914400" algn="ctr" rtl="0" eaLnBrk="0" fontAlgn="base" hangingPunct="0">
        <a:spcBef>
          <a:spcPct val="0"/>
        </a:spcBef>
        <a:spcAft>
          <a:spcPct val="0"/>
        </a:spcAft>
        <a:buSzPct val="100000"/>
        <a:defRPr sz="2800">
          <a:solidFill>
            <a:schemeClr val="accent1"/>
          </a:solidFill>
          <a:latin typeface="Adobe Caslon Pro Bold" pitchFamily="18" charset="0"/>
          <a:ea typeface="幼圆" panose="02010509060101010101" pitchFamily="49" charset="-122"/>
          <a:sym typeface="Adobe Caslon Pro Bold" pitchFamily="18" charset="0"/>
        </a:defRPr>
      </a:lvl8pPr>
      <a:lvl9pPr marL="2743200" indent="-914400" algn="ctr" rtl="0" eaLnBrk="0" fontAlgn="base" hangingPunct="0">
        <a:spcBef>
          <a:spcPct val="0"/>
        </a:spcBef>
        <a:spcAft>
          <a:spcPct val="0"/>
        </a:spcAft>
        <a:buSzPct val="100000"/>
        <a:defRPr sz="2800">
          <a:solidFill>
            <a:schemeClr val="accent1"/>
          </a:solidFill>
          <a:latin typeface="Adobe Caslon Pro Bold" pitchFamily="18" charset="0"/>
          <a:ea typeface="幼圆" panose="02010509060101010101" pitchFamily="49" charset="-122"/>
          <a:sym typeface="Adobe Caslon Pro Bold" pitchFamily="18" charset="0"/>
        </a:defRPr>
      </a:lvl9pPr>
    </p:titleStyle>
    <p:bodyStyle>
      <a:lvl1pPr marL="342900" indent="-342900" algn="l" rtl="0" eaLnBrk="0" fontAlgn="base" hangingPunct="0">
        <a:spcBef>
          <a:spcPct val="20000"/>
        </a:spcBef>
        <a:spcAft>
          <a:spcPct val="0"/>
        </a:spcAft>
        <a:buSzPct val="100000"/>
        <a:buFont typeface="Arial" panose="020B0604020202020204" pitchFamily="34" charset="0"/>
        <a:buChar char="•"/>
        <a:defRPr sz="1400">
          <a:solidFill>
            <a:schemeClr val="tx1"/>
          </a:solidFill>
          <a:latin typeface="Adobe Caslon Pro" pitchFamily="18" charset="0"/>
          <a:ea typeface="幼圆" panose="02010509060101010101" pitchFamily="49" charset="-122"/>
          <a:sym typeface="Adobe Caslon Pro" pitchFamily="18" charset="0"/>
        </a:defRPr>
      </a:lvl1pPr>
      <a:lvl2pPr marL="742950" indent="-285750" algn="l" rtl="0" eaLnBrk="0" fontAlgn="base" hangingPunct="0">
        <a:spcBef>
          <a:spcPct val="20000"/>
        </a:spcBef>
        <a:spcAft>
          <a:spcPct val="0"/>
        </a:spcAft>
        <a:buSzPct val="100000"/>
        <a:buFont typeface="Arial" panose="020B0604020202020204" pitchFamily="34" charset="0"/>
        <a:buChar char="–"/>
        <a:defRPr sz="1200">
          <a:solidFill>
            <a:schemeClr val="tx1"/>
          </a:solidFill>
          <a:latin typeface="Adobe Caslon Pro" pitchFamily="18" charset="0"/>
          <a:ea typeface="幼圆" panose="02010509060101010101" pitchFamily="49" charset="-122"/>
          <a:sym typeface="Adobe Caslon Pro" pitchFamily="18" charset="0"/>
        </a:defRPr>
      </a:lvl2pPr>
      <a:lvl3pPr marL="1143000" indent="-228600" algn="l" rtl="0" eaLnBrk="0" fontAlgn="base" hangingPunct="0">
        <a:spcBef>
          <a:spcPct val="20000"/>
        </a:spcBef>
        <a:spcAft>
          <a:spcPct val="0"/>
        </a:spcAft>
        <a:buSzPct val="100000"/>
        <a:buFont typeface="Arial" panose="020B0604020202020204" pitchFamily="34" charset="0"/>
        <a:buChar char="•"/>
        <a:defRPr sz="1100">
          <a:solidFill>
            <a:schemeClr val="tx1"/>
          </a:solidFill>
          <a:latin typeface="Adobe Caslon Pro" pitchFamily="18" charset="0"/>
          <a:ea typeface="幼圆" panose="02010509060101010101" pitchFamily="49" charset="-122"/>
          <a:sym typeface="Adobe Caslon Pro" pitchFamily="18" charset="0"/>
        </a:defRPr>
      </a:lvl3pPr>
      <a:lvl4pPr marL="1600200" indent="-228600" algn="l" rtl="0" eaLnBrk="0" fontAlgn="base" hangingPunct="0">
        <a:spcBef>
          <a:spcPct val="20000"/>
        </a:spcBef>
        <a:spcAft>
          <a:spcPct val="0"/>
        </a:spcAft>
        <a:buSzPct val="100000"/>
        <a:buFont typeface="Arial" panose="020B0604020202020204" pitchFamily="34" charset="0"/>
        <a:buChar char="–"/>
        <a:defRPr sz="1000">
          <a:solidFill>
            <a:schemeClr val="tx1"/>
          </a:solidFill>
          <a:latin typeface="Adobe Caslon Pro" pitchFamily="18" charset="0"/>
          <a:ea typeface="幼圆" panose="02010509060101010101" pitchFamily="49" charset="-122"/>
          <a:sym typeface="Adobe Caslon Pro" pitchFamily="18" charset="0"/>
        </a:defRPr>
      </a:lvl4pPr>
      <a:lvl5pPr marL="2057400" indent="-228600" algn="l" rtl="0" eaLnBrk="0" fontAlgn="base" hangingPunct="0">
        <a:spcBef>
          <a:spcPct val="20000"/>
        </a:spcBef>
        <a:spcAft>
          <a:spcPct val="0"/>
        </a:spcAft>
        <a:buSzPct val="100000"/>
        <a:buFont typeface="Arial" panose="020B0604020202020204" pitchFamily="34" charset="0"/>
        <a:buChar char="»"/>
        <a:defRPr sz="1000">
          <a:solidFill>
            <a:schemeClr val="tx1"/>
          </a:solidFill>
          <a:latin typeface="Adobe Caslon Pro" pitchFamily="18" charset="0"/>
          <a:ea typeface="幼圆" panose="02010509060101010101" pitchFamily="49" charset="-122"/>
          <a:sym typeface="Adobe Caslon Pro" pitchFamily="18" charset="0"/>
        </a:defRPr>
      </a:lvl5pPr>
      <a:lvl6pPr marL="2514600" indent="-228600" algn="l" rtl="0" eaLnBrk="0" fontAlgn="base" hangingPunct="0">
        <a:spcBef>
          <a:spcPct val="20000"/>
        </a:spcBef>
        <a:spcAft>
          <a:spcPct val="0"/>
        </a:spcAft>
        <a:buSzPct val="100000"/>
        <a:buFont typeface="Arial" panose="020B0604020202020204" pitchFamily="34" charset="0"/>
        <a:buChar char="»"/>
        <a:defRPr sz="1000">
          <a:solidFill>
            <a:schemeClr val="tx1"/>
          </a:solidFill>
          <a:latin typeface="Adobe Caslon Pro" pitchFamily="18" charset="0"/>
          <a:ea typeface="幼圆" panose="02010509060101010101" pitchFamily="49" charset="-122"/>
          <a:sym typeface="Adobe Caslon Pro" pitchFamily="18" charset="0"/>
        </a:defRPr>
      </a:lvl6pPr>
      <a:lvl7pPr marL="2971800" indent="-228600" algn="l" rtl="0" eaLnBrk="0" fontAlgn="base" hangingPunct="0">
        <a:spcBef>
          <a:spcPct val="20000"/>
        </a:spcBef>
        <a:spcAft>
          <a:spcPct val="0"/>
        </a:spcAft>
        <a:buSzPct val="100000"/>
        <a:buFont typeface="Arial" panose="020B0604020202020204" pitchFamily="34" charset="0"/>
        <a:buChar char="»"/>
        <a:defRPr sz="1000">
          <a:solidFill>
            <a:schemeClr val="tx1"/>
          </a:solidFill>
          <a:latin typeface="Adobe Caslon Pro" pitchFamily="18" charset="0"/>
          <a:ea typeface="幼圆" panose="02010509060101010101" pitchFamily="49" charset="-122"/>
          <a:sym typeface="Adobe Caslon Pro" pitchFamily="18" charset="0"/>
        </a:defRPr>
      </a:lvl7pPr>
      <a:lvl8pPr marL="3429000" indent="-228600" algn="l" rtl="0" eaLnBrk="0" fontAlgn="base" hangingPunct="0">
        <a:spcBef>
          <a:spcPct val="20000"/>
        </a:spcBef>
        <a:spcAft>
          <a:spcPct val="0"/>
        </a:spcAft>
        <a:buSzPct val="100000"/>
        <a:buFont typeface="Arial" panose="020B0604020202020204" pitchFamily="34" charset="0"/>
        <a:buChar char="»"/>
        <a:defRPr sz="1000">
          <a:solidFill>
            <a:schemeClr val="tx1"/>
          </a:solidFill>
          <a:latin typeface="Adobe Caslon Pro" pitchFamily="18" charset="0"/>
          <a:ea typeface="幼圆" panose="02010509060101010101" pitchFamily="49" charset="-122"/>
          <a:sym typeface="Adobe Caslon Pro" pitchFamily="18" charset="0"/>
        </a:defRPr>
      </a:lvl8pPr>
      <a:lvl9pPr marL="3886200" indent="-228600" algn="l" rtl="0" eaLnBrk="0" fontAlgn="base" hangingPunct="0">
        <a:spcBef>
          <a:spcPct val="20000"/>
        </a:spcBef>
        <a:spcAft>
          <a:spcPct val="0"/>
        </a:spcAft>
        <a:buSzPct val="100000"/>
        <a:buFont typeface="Arial" panose="020B0604020202020204" pitchFamily="34" charset="0"/>
        <a:buChar char="»"/>
        <a:defRPr sz="1000">
          <a:solidFill>
            <a:schemeClr val="tx1"/>
          </a:solidFill>
          <a:latin typeface="Adobe Caslon Pro" pitchFamily="18" charset="0"/>
          <a:ea typeface="幼圆" panose="02010509060101010101" pitchFamily="49" charset="-122"/>
          <a:sym typeface="Adobe Caslon Pro" pitchFamily="18" charset="0"/>
        </a:defRPr>
      </a:lvl9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file:///D:\&#22806;&#30740;&#33521;&#35821;&#21021;&#20013;8&#19978;\bdMain.exe"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506" name="图片 7"/>
          <p:cNvPicPr>
            <a:picLocks noChangeAspect="1" noChangeArrowheads="1"/>
          </p:cNvPicPr>
          <p:nvPr/>
        </p:nvPicPr>
        <p:blipFill>
          <a:blip r:embed="rId3"/>
          <a:srcRect/>
          <a:stretch>
            <a:fillRect/>
          </a:stretch>
        </p:blipFill>
        <p:spPr bwMode="auto">
          <a:xfrm>
            <a:off x="7067550" y="0"/>
            <a:ext cx="20780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图片 8"/>
          <p:cNvPicPr>
            <a:picLocks noChangeAspect="1" noChangeArrowheads="1"/>
          </p:cNvPicPr>
          <p:nvPr/>
        </p:nvPicPr>
        <p:blipFill>
          <a:blip r:embed="rId4"/>
          <a:srcRect/>
          <a:stretch>
            <a:fillRect/>
          </a:stretch>
        </p:blipFill>
        <p:spPr bwMode="auto">
          <a:xfrm>
            <a:off x="0" y="0"/>
            <a:ext cx="10969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标题 1"/>
          <p:cNvSpPr>
            <a:spLocks noGrp="1" noChangeArrowheads="1"/>
          </p:cNvSpPr>
          <p:nvPr>
            <p:ph type="ctrTitle" idx="4294967295"/>
          </p:nvPr>
        </p:nvSpPr>
        <p:spPr>
          <a:xfrm>
            <a:off x="825500" y="2563813"/>
            <a:ext cx="6551613" cy="720725"/>
          </a:xfrm>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Lst>
        </p:spPr>
        <p:txBody>
          <a:bodyPr/>
          <a:lstStyle/>
          <a:p>
            <a:pPr marL="0" indent="0" algn="l"/>
            <a:r>
              <a:rPr lang="en-US" altLang="zh-CN" sz="4800" b="1" dirty="0">
                <a:effectLst>
                  <a:outerShdw blurRad="38100" dist="38100" dir="2700000" algn="tl">
                    <a:srgbClr val="000000"/>
                  </a:outerShdw>
                </a:effectLst>
                <a:latin typeface="Times New Roman" panose="02020603050405020304" pitchFamily="18" charset="0"/>
                <a:cs typeface="Times New Roman" panose="02020603050405020304" pitchFamily="18" charset="0"/>
              </a:rPr>
              <a:t>Unit 2 We are going to cheer the players.</a:t>
            </a:r>
            <a:endParaRPr lang="zh-CN" altLang="en-US" sz="4800" b="1" dirty="0">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21509" name="副标题 2"/>
          <p:cNvSpPr>
            <a:spLocks noGrp="1" noChangeArrowheads="1"/>
          </p:cNvSpPr>
          <p:nvPr>
            <p:ph type="subTitle" idx="4294967295"/>
          </p:nvPr>
        </p:nvSpPr>
        <p:spPr>
          <a:xfrm>
            <a:off x="946150" y="836712"/>
            <a:ext cx="6121400" cy="406400"/>
          </a:xfrm>
          <a:extLs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a:lstStyle/>
          <a:p>
            <a:pPr eaLnBrk="1" hangingPunct="1">
              <a:lnSpc>
                <a:spcPct val="110000"/>
              </a:lnSpc>
              <a:spcBef>
                <a:spcPct val="0"/>
              </a:spcBef>
              <a:buFont typeface="Arial" panose="020B0604020202020204" pitchFamily="34" charset="0"/>
              <a:buNone/>
            </a:pPr>
            <a:r>
              <a:rPr lang="en-US" altLang="zh-CN" sz="2800" b="1"/>
              <a:t>Module3 Making plans</a:t>
            </a:r>
            <a:endParaRPr lang="en-US" altLang="zh-CN" sz="2800" b="1">
              <a:solidFill>
                <a:srgbClr val="6A3526"/>
              </a:solidFill>
              <a:latin typeface="微软雅黑" panose="020B0503020204020204" pitchFamily="34" charset="-122"/>
              <a:ea typeface="微软雅黑" panose="020B0503020204020204" pitchFamily="34" charset="-122"/>
            </a:endParaRPr>
          </a:p>
        </p:txBody>
      </p:sp>
      <p:sp>
        <p:nvSpPr>
          <p:cNvPr id="6" name="矩形 5"/>
          <p:cNvSpPr/>
          <p:nvPr/>
        </p:nvSpPr>
        <p:spPr>
          <a:xfrm>
            <a:off x="1096963" y="5589240"/>
            <a:ext cx="3270319" cy="498598"/>
          </a:xfrm>
          <a:prstGeom prst="rect">
            <a:avLst/>
          </a:prstGeom>
        </p:spPr>
        <p:txBody>
          <a:bodyPr wrap="none">
            <a:spAutoFit/>
          </a:bodyPr>
          <a:lstStyle/>
          <a:p>
            <a:pPr marL="342900" lvl="0" indent="-342900" algn="l" fontAlgn="base">
              <a:lnSpc>
                <a:spcPct val="110000"/>
              </a:lnSpc>
              <a:spcBef>
                <a:spcPct val="0"/>
              </a:spcBef>
              <a:spcAft>
                <a:spcPct val="0"/>
              </a:spcAft>
            </a:pPr>
            <a:r>
              <a:rPr lang="en-US" altLang="zh-CN" sz="2400" b="1" smtClean="0">
                <a:latin typeface="微软雅黑" panose="020B0503020204020204" pitchFamily="34" charset="-122"/>
                <a:ea typeface="微软雅黑" panose="020B0503020204020204" pitchFamily="34" charset="-122"/>
                <a:sym typeface="+mn-ea"/>
              </a:rPr>
              <a:t>WWW.PPT818.COM</a:t>
            </a:r>
            <a:endParaRPr lang="en-US" altLang="zh-CN" sz="2400" kern="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内容占位符 6"/>
          <p:cNvSpPr>
            <a:spLocks noGrp="1" noChangeArrowheads="1"/>
          </p:cNvSpPr>
          <p:nvPr>
            <p:ph idx="1"/>
          </p:nvPr>
        </p:nvSpPr>
        <p:spPr>
          <a:xfrm>
            <a:off x="665163" y="703263"/>
            <a:ext cx="8229600" cy="4525962"/>
          </a:xfrm>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Lst>
        </p:spPr>
        <p:txBody>
          <a:bodyPr/>
          <a:lstStyle/>
          <a:p>
            <a:pPr>
              <a:buFont typeface="Arial" panose="020B0604020202020204" pitchFamily="34" charset="0"/>
              <a:buNone/>
            </a:pPr>
            <a:r>
              <a:rPr lang="zh-CN" altLang="en-US" smtClean="0"/>
              <a:t>     </a:t>
            </a:r>
            <a:r>
              <a:rPr lang="en-US" altLang="zh-CN" smtClean="0"/>
              <a:t>May Day holiday is coming</a:t>
            </a:r>
            <a:r>
              <a:rPr lang="zh-CN" altLang="en-US" smtClean="0"/>
              <a:t>，</a:t>
            </a:r>
            <a:r>
              <a:rPr lang="en-US" altLang="zh-CN" smtClean="0"/>
              <a:t>what are you going to do</a:t>
            </a:r>
            <a:r>
              <a:rPr lang="zh-CN" altLang="en-US" smtClean="0"/>
              <a:t>？</a:t>
            </a:r>
            <a:endParaRPr lang="en-US" altLang="zh-CN" smtClean="0"/>
          </a:p>
        </p:txBody>
      </p:sp>
      <p:pic>
        <p:nvPicPr>
          <p:cNvPr id="23555" name="Picture 2" descr="C:\Users\Administrator\Desktop\u=2899080069,2143867967&amp;fm=26&amp;gp=0.jpg"/>
          <p:cNvPicPr>
            <a:picLocks noChangeAspect="1" noChangeArrowheads="1"/>
          </p:cNvPicPr>
          <p:nvPr/>
        </p:nvPicPr>
        <p:blipFill>
          <a:blip r:embed="rId2"/>
          <a:srcRect/>
          <a:stretch>
            <a:fillRect/>
          </a:stretch>
        </p:blipFill>
        <p:spPr bwMode="auto">
          <a:xfrm>
            <a:off x="2124075" y="1773238"/>
            <a:ext cx="6705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C:\Documents and Settings\Administrator\桌面\M3\图片\01.png"/>
          <p:cNvPicPr>
            <a:picLocks noChangeAspect="1" noChangeArrowheads="1"/>
          </p:cNvPicPr>
          <p:nvPr/>
        </p:nvPicPr>
        <p:blipFill>
          <a:blip r:embed="rId2"/>
          <a:srcRect/>
          <a:stretch>
            <a:fillRect/>
          </a:stretch>
        </p:blipFill>
        <p:spPr bwMode="auto">
          <a:xfrm>
            <a:off x="179388" y="2825750"/>
            <a:ext cx="2735262" cy="326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3" descr="C:\Documents and Settings\Administrator\桌面\M3\图片\03.png"/>
          <p:cNvPicPr>
            <a:picLocks noChangeAspect="1" noChangeArrowheads="1"/>
          </p:cNvPicPr>
          <p:nvPr/>
        </p:nvPicPr>
        <p:blipFill>
          <a:blip r:embed="rId3"/>
          <a:srcRect/>
          <a:stretch>
            <a:fillRect/>
          </a:stretch>
        </p:blipFill>
        <p:spPr bwMode="auto">
          <a:xfrm>
            <a:off x="6227763" y="2420938"/>
            <a:ext cx="2736850" cy="388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2" descr="C:\Documents and Settings\Administrator\桌面\M3\图片\02.png"/>
          <p:cNvPicPr>
            <a:picLocks noChangeAspect="1" noChangeArrowheads="1"/>
          </p:cNvPicPr>
          <p:nvPr/>
        </p:nvPicPr>
        <p:blipFill>
          <a:blip r:embed="rId4"/>
          <a:srcRect/>
          <a:stretch>
            <a:fillRect/>
          </a:stretch>
        </p:blipFill>
        <p:spPr bwMode="auto">
          <a:xfrm>
            <a:off x="2987675" y="2813050"/>
            <a:ext cx="3097213" cy="328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标题 1"/>
          <p:cNvSpPr>
            <a:spLocks noGrp="1" noChangeArrowheads="1"/>
          </p:cNvSpPr>
          <p:nvPr>
            <p:ph type="title"/>
          </p:nvPr>
        </p:nvSpPr>
        <p:spPr>
          <a:xfrm>
            <a:off x="2627313" y="117475"/>
            <a:ext cx="5770562" cy="574675"/>
          </a:xfrm>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Lst>
        </p:spPr>
        <p:txBody>
          <a:bodyPr/>
          <a:lstStyle/>
          <a:p>
            <a:r>
              <a:rPr lang="en-US" altLang="zh-CN" sz="4000" b="1" dirty="0"/>
              <a:t>Skimming</a:t>
            </a:r>
            <a:r>
              <a:rPr lang="zh-CN" altLang="en-US" sz="4000" b="1" dirty="0"/>
              <a:t>（略读）</a:t>
            </a:r>
          </a:p>
        </p:txBody>
      </p:sp>
      <p:sp>
        <p:nvSpPr>
          <p:cNvPr id="24582" name="TextBox 9"/>
          <p:cNvSpPr>
            <a:spLocks noChangeArrowheads="1"/>
          </p:cNvSpPr>
          <p:nvPr/>
        </p:nvSpPr>
        <p:spPr bwMode="auto">
          <a:xfrm>
            <a:off x="2627313" y="5597525"/>
            <a:ext cx="42227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p>
            <a:r>
              <a:rPr lang="en-US" altLang="zh-CN" sz="3200">
                <a:solidFill>
                  <a:srgbClr val="FF0000"/>
                </a:solidFill>
              </a:rPr>
              <a:t>A</a:t>
            </a:r>
            <a:endParaRPr lang="zh-CN" altLang="en-US" sz="3200">
              <a:solidFill>
                <a:srgbClr val="FF0000"/>
              </a:solidFill>
            </a:endParaRPr>
          </a:p>
        </p:txBody>
      </p:sp>
      <p:sp>
        <p:nvSpPr>
          <p:cNvPr id="24583" name="TextBox 10"/>
          <p:cNvSpPr>
            <a:spLocks noChangeArrowheads="1"/>
          </p:cNvSpPr>
          <p:nvPr/>
        </p:nvSpPr>
        <p:spPr bwMode="auto">
          <a:xfrm>
            <a:off x="8686800" y="5741988"/>
            <a:ext cx="4079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p>
            <a:r>
              <a:rPr lang="en-US" altLang="zh-CN" sz="3200">
                <a:solidFill>
                  <a:srgbClr val="FF0000"/>
                </a:solidFill>
              </a:rPr>
              <a:t>B</a:t>
            </a:r>
            <a:endParaRPr lang="zh-CN" altLang="en-US" sz="3200">
              <a:solidFill>
                <a:srgbClr val="FF0000"/>
              </a:solidFill>
            </a:endParaRPr>
          </a:p>
        </p:txBody>
      </p:sp>
      <p:sp>
        <p:nvSpPr>
          <p:cNvPr id="24584" name="TextBox 11"/>
          <p:cNvSpPr>
            <a:spLocks noChangeArrowheads="1"/>
          </p:cNvSpPr>
          <p:nvPr/>
        </p:nvSpPr>
        <p:spPr bwMode="auto">
          <a:xfrm>
            <a:off x="5724525" y="5516563"/>
            <a:ext cx="4032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p>
            <a:r>
              <a:rPr lang="en-US" altLang="zh-CN" sz="3200">
                <a:solidFill>
                  <a:srgbClr val="FF0000"/>
                </a:solidFill>
              </a:rPr>
              <a:t>C</a:t>
            </a:r>
            <a:endParaRPr lang="zh-CN" altLang="en-US" sz="3200">
              <a:solidFill>
                <a:srgbClr val="FF0000"/>
              </a:solidFill>
            </a:endParaRPr>
          </a:p>
        </p:txBody>
      </p:sp>
      <p:sp>
        <p:nvSpPr>
          <p:cNvPr id="24585" name="矩形 12"/>
          <p:cNvSpPr>
            <a:spLocks noChangeArrowheads="1"/>
          </p:cNvSpPr>
          <p:nvPr/>
        </p:nvSpPr>
        <p:spPr bwMode="auto">
          <a:xfrm>
            <a:off x="1044575" y="1195388"/>
            <a:ext cx="81375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r>
              <a:rPr lang="en-US" altLang="zh-CN" sz="2800" dirty="0">
                <a:latin typeface="Times New Roman" panose="02020603050405020304" pitchFamily="18" charset="0"/>
                <a:cs typeface="Times New Roman" panose="02020603050405020304" pitchFamily="18" charset="0"/>
              </a:rPr>
              <a:t>Read the passage and match the people with the pictures.</a:t>
            </a:r>
            <a:endParaRPr lang="zh-CN" altLang="en-US" sz="2800" dirty="0">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5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3" nodeType="clickEffect">
                                  <p:stCondLst>
                                    <p:cond delay="0"/>
                                  </p:stCondLst>
                                  <p:childTnLst>
                                    <p:set>
                                      <p:cBhvr>
                                        <p:cTn id="10" dur="1" fill="hold">
                                          <p:stCondLst>
                                            <p:cond delay="499"/>
                                          </p:stCondLst>
                                        </p:cTn>
                                        <p:tgtEl>
                                          <p:spTgt spid="2458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2" nodeType="clickEffect">
                                  <p:stCondLst>
                                    <p:cond delay="0"/>
                                  </p:stCondLst>
                                  <p:childTnLst>
                                    <p:set>
                                      <p:cBhvr>
                                        <p:cTn id="14" dur="1" fill="hold">
                                          <p:stCondLst>
                                            <p:cond delay="499"/>
                                          </p:stCondLst>
                                        </p:cTn>
                                        <p:tgtEl>
                                          <p:spTgt spid="245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autoUpdateAnimBg="0"/>
      <p:bldP spid="24583" grpId="1" animBg="1"/>
      <p:bldP spid="24583" grpId="2" autoUpdateAnimBg="0"/>
      <p:bldP spid="24584" grpId="2" animBg="1"/>
      <p:bldP spid="24584" grpId="3"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2" name="表格 3"/>
          <p:cNvGraphicFramePr>
            <a:graphicFrameLocks noGrp="1"/>
          </p:cNvGraphicFramePr>
          <p:nvPr/>
        </p:nvGraphicFramePr>
        <p:xfrm>
          <a:off x="250825" y="1525588"/>
          <a:ext cx="8785225" cy="4639946"/>
        </p:xfrm>
        <a:graphic>
          <a:graphicData uri="http://schemas.openxmlformats.org/drawingml/2006/table">
            <a:tbl>
              <a:tblPr/>
              <a:tblGrid>
                <a:gridCol w="4608513">
                  <a:extLst>
                    <a:ext uri="{9D8B030D-6E8A-4147-A177-3AD203B41FA5}">
                      <a16:colId xmlns:a16="http://schemas.microsoft.com/office/drawing/2014/main" val="20000"/>
                    </a:ext>
                  </a:extLst>
                </a:gridCol>
                <a:gridCol w="1368425">
                  <a:extLst>
                    <a:ext uri="{9D8B030D-6E8A-4147-A177-3AD203B41FA5}">
                      <a16:colId xmlns:a16="http://schemas.microsoft.com/office/drawing/2014/main" val="20001"/>
                    </a:ext>
                  </a:extLst>
                </a:gridCol>
                <a:gridCol w="1584325">
                  <a:extLst>
                    <a:ext uri="{9D8B030D-6E8A-4147-A177-3AD203B41FA5}">
                      <a16:colId xmlns:a16="http://schemas.microsoft.com/office/drawing/2014/main" val="20002"/>
                    </a:ext>
                  </a:extLst>
                </a:gridCol>
                <a:gridCol w="1223962">
                  <a:extLst>
                    <a:ext uri="{9D8B030D-6E8A-4147-A177-3AD203B41FA5}">
                      <a16:colId xmlns:a16="http://schemas.microsoft.com/office/drawing/2014/main" val="20003"/>
                    </a:ext>
                  </a:extLst>
                </a:gridCol>
              </a:tblGrid>
              <a:tr h="473075">
                <a:tc>
                  <a:txBody>
                    <a:bodyPr/>
                    <a:lstStyle/>
                    <a:p>
                      <a:pPr marL="0" marR="0" lvl="0" indent="0" algn="ctr" defTabSz="914400" rtl="0" eaLnBrk="1" fontAlgn="base" latinLnBrk="0" hangingPunct="1">
                        <a:lnSpc>
                          <a:spcPct val="100000"/>
                        </a:lnSpc>
                        <a:spcBef>
                          <a:spcPct val="0"/>
                        </a:spcBef>
                        <a:spcAft>
                          <a:spcPct val="0"/>
                        </a:spcAft>
                        <a:buClrTx/>
                        <a:buSzPct val="100000"/>
                        <a:buFontTx/>
                        <a:buNone/>
                      </a:pPr>
                      <a:endParaRPr kumimoji="0" lang="zh-CN" altLang="en-US" sz="2400" b="1" i="0" u="none" strike="noStrike" cap="none" normalizeH="0" baseline="0" smtClean="0">
                        <a:ln>
                          <a:noFill/>
                        </a:ln>
                        <a:solidFill>
                          <a:srgbClr val="FFFFFF"/>
                        </a:solidFill>
                        <a:effectLst/>
                        <a:latin typeface="Adobe Caslon Pro" pitchFamily="18" charset="0"/>
                        <a:ea typeface="幼圆" panose="02010509060101010101" pitchFamily="49" charset="-122"/>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pPr>
                      <a:r>
                        <a:rPr kumimoji="0" lang="en-US" altLang="zh-CN" sz="2400" b="1" i="0" u="none" strike="noStrike" cap="none" normalizeH="0" baseline="0" smtClean="0">
                          <a:ln>
                            <a:noFill/>
                          </a:ln>
                          <a:solidFill>
                            <a:srgbClr val="FFFFFF"/>
                          </a:solidFill>
                          <a:effectLst/>
                          <a:latin typeface="Adobe Caslon Pro" pitchFamily="18" charset="0"/>
                          <a:ea typeface="幼圆" panose="02010509060101010101" pitchFamily="49" charset="-122"/>
                        </a:rPr>
                        <a:t>Martin</a:t>
                      </a:r>
                      <a:endParaRPr kumimoji="0" lang="zh-CN" altLang="en-US" sz="2400" b="1" i="0" u="none" strike="noStrike" cap="none" normalizeH="0" baseline="0" smtClean="0">
                        <a:ln>
                          <a:noFill/>
                        </a:ln>
                        <a:solidFill>
                          <a:srgbClr val="FFFFFF"/>
                        </a:solidFill>
                        <a:effectLst/>
                        <a:latin typeface="Adobe Caslon Pro" pitchFamily="18" charset="0"/>
                        <a:ea typeface="幼圆" panose="02010509060101010101" pitchFamily="49" charset="-122"/>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pPr>
                      <a:r>
                        <a:rPr kumimoji="0" lang="en-US" altLang="zh-CN" sz="2400" b="1" i="0" u="none" strike="noStrike" cap="none" normalizeH="0" baseline="0" smtClean="0">
                          <a:ln>
                            <a:noFill/>
                          </a:ln>
                          <a:solidFill>
                            <a:srgbClr val="FFFFFF"/>
                          </a:solidFill>
                          <a:effectLst/>
                          <a:latin typeface="Adobe Caslon Pro" pitchFamily="18" charset="0"/>
                          <a:ea typeface="幼圆" panose="02010509060101010101" pitchFamily="49" charset="-122"/>
                        </a:rPr>
                        <a:t>Zhang Sijia</a:t>
                      </a:r>
                      <a:endParaRPr kumimoji="0" lang="zh-CN" altLang="en-US" sz="2400" b="1" i="0" u="none" strike="noStrike" cap="none" normalizeH="0" baseline="0" smtClean="0">
                        <a:ln>
                          <a:noFill/>
                        </a:ln>
                        <a:solidFill>
                          <a:srgbClr val="FFFFFF"/>
                        </a:solidFill>
                        <a:effectLst/>
                        <a:latin typeface="Adobe Caslon Pro" pitchFamily="18" charset="0"/>
                        <a:ea typeface="幼圆" panose="02010509060101010101" pitchFamily="49" charset="-122"/>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pPr>
                      <a:r>
                        <a:rPr kumimoji="0" lang="en-US" altLang="zh-CN" sz="2400" b="1" i="0" u="none" strike="noStrike" cap="none" normalizeH="0" baseline="0" smtClean="0">
                          <a:ln>
                            <a:noFill/>
                          </a:ln>
                          <a:solidFill>
                            <a:srgbClr val="FFFFFF"/>
                          </a:solidFill>
                          <a:effectLst/>
                          <a:latin typeface="Adobe Caslon Pro" pitchFamily="18" charset="0"/>
                          <a:ea typeface="幼圆" panose="02010509060101010101" pitchFamily="49" charset="-122"/>
                        </a:rPr>
                        <a:t> Lucy</a:t>
                      </a:r>
                      <a:endParaRPr kumimoji="0" lang="zh-CN" altLang="en-US" sz="2400" b="1" i="0" u="none" strike="noStrike" cap="none" normalizeH="0" baseline="0" smtClean="0">
                        <a:ln>
                          <a:noFill/>
                        </a:ln>
                        <a:solidFill>
                          <a:srgbClr val="FFFFFF"/>
                        </a:solidFill>
                        <a:effectLst/>
                        <a:latin typeface="Adobe Caslon Pro" pitchFamily="18" charset="0"/>
                        <a:ea typeface="幼圆" panose="02010509060101010101" pitchFamily="49" charset="-122"/>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647700">
                <a:tc>
                  <a:txBody>
                    <a:bodyPr/>
                    <a:lstStyle/>
                    <a:p>
                      <a:pPr marL="0" marR="0" lvl="0" indent="0" algn="l" defTabSz="914400" rtl="0" eaLnBrk="1" fontAlgn="base" latinLnBrk="0" hangingPunct="1">
                        <a:lnSpc>
                          <a:spcPct val="100000"/>
                        </a:lnSpc>
                        <a:spcBef>
                          <a:spcPct val="0"/>
                        </a:spcBef>
                        <a:spcAft>
                          <a:spcPct val="0"/>
                        </a:spcAft>
                        <a:buClrTx/>
                        <a:buSzPct val="100000"/>
                        <a:buFontTx/>
                        <a:buNone/>
                      </a:pPr>
                      <a:r>
                        <a:rPr kumimoji="0" lang="en-US" altLang="zh-CN" sz="2400" b="0" i="0" u="none" strike="noStrike" cap="none" normalizeH="0" baseline="0" smtClean="0">
                          <a:ln>
                            <a:noFill/>
                          </a:ln>
                          <a:solidFill>
                            <a:srgbClr val="262626"/>
                          </a:solidFill>
                          <a:effectLst/>
                          <a:latin typeface="Adobe Caslon Pro" pitchFamily="18" charset="0"/>
                          <a:ea typeface="幼圆" panose="02010509060101010101" pitchFamily="49" charset="-122"/>
                        </a:rPr>
                        <a:t>watch a football match</a:t>
                      </a:r>
                      <a:endParaRPr kumimoji="0" lang="zh-CN" altLang="en-US" sz="2400" b="0" i="0" u="none" strike="noStrike" cap="none" normalizeH="0" baseline="0" smtClean="0">
                        <a:ln>
                          <a:noFill/>
                        </a:ln>
                        <a:solidFill>
                          <a:srgbClr val="262626"/>
                        </a:solidFill>
                        <a:effectLst/>
                        <a:latin typeface="Adobe Caslon Pro" pitchFamily="18" charset="0"/>
                        <a:ea typeface="幼圆" panose="02010509060101010101" pitchFamily="49" charset="-122"/>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CFCD"/>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pPr>
                      <a:endParaRPr kumimoji="0" lang="zh-CN" altLang="en-US" sz="2400" b="0" i="0" u="none" strike="noStrike" cap="none" normalizeH="0" baseline="0" smtClean="0">
                        <a:ln>
                          <a:noFill/>
                        </a:ln>
                        <a:solidFill>
                          <a:srgbClr val="262626"/>
                        </a:solidFill>
                        <a:effectLst/>
                        <a:latin typeface="Adobe Caslon Pro" pitchFamily="18" charset="0"/>
                        <a:ea typeface="幼圆" panose="02010509060101010101" pitchFamily="49" charset="-122"/>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CFCD"/>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pPr>
                      <a:endParaRPr kumimoji="0" lang="zh-CN" altLang="en-US" sz="2400" b="0" i="0" u="none" strike="noStrike" cap="none" normalizeH="0" baseline="0" smtClean="0">
                        <a:ln>
                          <a:noFill/>
                        </a:ln>
                        <a:solidFill>
                          <a:srgbClr val="262626"/>
                        </a:solidFill>
                        <a:effectLst/>
                        <a:latin typeface="Adobe Caslon Pro" pitchFamily="18" charset="0"/>
                        <a:ea typeface="幼圆" panose="02010509060101010101" pitchFamily="49" charset="-122"/>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CFCD"/>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pPr>
                      <a:endParaRPr kumimoji="0" lang="zh-CN" altLang="en-US" sz="2400" b="0" i="0" u="none" strike="noStrike" cap="none" normalizeH="0" baseline="0" smtClean="0">
                        <a:ln>
                          <a:noFill/>
                        </a:ln>
                        <a:solidFill>
                          <a:srgbClr val="262626"/>
                        </a:solidFill>
                        <a:effectLst/>
                        <a:latin typeface="Adobe Caslon Pro" pitchFamily="18" charset="0"/>
                        <a:ea typeface="幼圆" panose="02010509060101010101" pitchFamily="49" charset="-122"/>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CFCD"/>
                    </a:solidFill>
                  </a:tcPr>
                </a:tc>
                <a:extLst>
                  <a:ext uri="{0D108BD9-81ED-4DB2-BD59-A6C34878D82A}">
                    <a16:rowId xmlns:a16="http://schemas.microsoft.com/office/drawing/2014/main" val="10001"/>
                  </a:ext>
                </a:extLst>
              </a:tr>
              <a:tr h="431800">
                <a:tc>
                  <a:txBody>
                    <a:bodyPr/>
                    <a:lstStyle/>
                    <a:p>
                      <a:pPr marL="0" marR="0" lvl="0" indent="0" algn="l" defTabSz="914400" rtl="0" eaLnBrk="1" fontAlgn="base" latinLnBrk="0" hangingPunct="1">
                        <a:lnSpc>
                          <a:spcPct val="100000"/>
                        </a:lnSpc>
                        <a:spcBef>
                          <a:spcPct val="0"/>
                        </a:spcBef>
                        <a:spcAft>
                          <a:spcPct val="0"/>
                        </a:spcAft>
                        <a:buClrTx/>
                        <a:buSzPct val="100000"/>
                        <a:buFontTx/>
                        <a:buNone/>
                      </a:pPr>
                      <a:r>
                        <a:rPr kumimoji="0" lang="en-US" altLang="zh-CN" sz="2400" b="0" i="0" u="none" strike="noStrike" cap="none" normalizeH="0" baseline="0" smtClean="0">
                          <a:ln>
                            <a:noFill/>
                          </a:ln>
                          <a:solidFill>
                            <a:srgbClr val="262626"/>
                          </a:solidFill>
                          <a:effectLst/>
                          <a:latin typeface="Adobe Caslon Pro" pitchFamily="18" charset="0"/>
                          <a:ea typeface="幼圆" panose="02010509060101010101" pitchFamily="49" charset="-122"/>
                        </a:rPr>
                        <a:t>spend time with family and friends</a:t>
                      </a:r>
                      <a:endParaRPr kumimoji="0" lang="zh-CN" altLang="en-US" sz="2400" b="0" i="0" u="none" strike="noStrike" cap="none" normalizeH="0" baseline="0" smtClean="0">
                        <a:ln>
                          <a:noFill/>
                        </a:ln>
                        <a:solidFill>
                          <a:srgbClr val="262626"/>
                        </a:solidFill>
                        <a:effectLst/>
                        <a:latin typeface="Adobe Caslon Pro" pitchFamily="18" charset="0"/>
                        <a:ea typeface="幼圆" panose="02010509060101010101" pitchFamily="49" charset="-122"/>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9E8"/>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pPr>
                      <a:endParaRPr kumimoji="0" lang="zh-CN" altLang="en-US" sz="2400" b="0" i="0" u="none" strike="noStrike" cap="none" normalizeH="0" baseline="0" smtClean="0">
                        <a:ln>
                          <a:noFill/>
                        </a:ln>
                        <a:solidFill>
                          <a:srgbClr val="262626"/>
                        </a:solidFill>
                        <a:effectLst/>
                        <a:latin typeface="Adobe Caslon Pro" pitchFamily="18" charset="0"/>
                        <a:ea typeface="幼圆" panose="02010509060101010101" pitchFamily="49" charset="-122"/>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9E8"/>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pPr>
                      <a:endParaRPr kumimoji="0" lang="zh-CN" altLang="en-US" sz="2400" b="0" i="0" u="none" strike="noStrike" cap="none" normalizeH="0" baseline="0" smtClean="0">
                        <a:ln>
                          <a:noFill/>
                        </a:ln>
                        <a:solidFill>
                          <a:srgbClr val="262626"/>
                        </a:solidFill>
                        <a:effectLst/>
                        <a:latin typeface="Adobe Caslon Pro" pitchFamily="18" charset="0"/>
                        <a:ea typeface="幼圆" panose="02010509060101010101" pitchFamily="49" charset="-122"/>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9E8"/>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pPr>
                      <a:endParaRPr kumimoji="0" lang="zh-CN" altLang="en-US" sz="2400" b="0" i="0" u="none" strike="noStrike" cap="none" normalizeH="0" baseline="0" smtClean="0">
                        <a:ln>
                          <a:noFill/>
                        </a:ln>
                        <a:solidFill>
                          <a:srgbClr val="262626"/>
                        </a:solidFill>
                        <a:effectLst/>
                        <a:latin typeface="Adobe Caslon Pro" pitchFamily="18" charset="0"/>
                        <a:ea typeface="幼圆" panose="02010509060101010101" pitchFamily="49" charset="-122"/>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9E8"/>
                    </a:solidFill>
                  </a:tcPr>
                </a:tc>
                <a:extLst>
                  <a:ext uri="{0D108BD9-81ED-4DB2-BD59-A6C34878D82A}">
                    <a16:rowId xmlns:a16="http://schemas.microsoft.com/office/drawing/2014/main" val="10002"/>
                  </a:ext>
                </a:extLst>
              </a:tr>
              <a:tr h="546100">
                <a:tc>
                  <a:txBody>
                    <a:bodyPr/>
                    <a:lstStyle/>
                    <a:p>
                      <a:pPr marL="0" marR="0" lvl="0" indent="0" algn="l" defTabSz="914400" rtl="0" eaLnBrk="1" fontAlgn="base" latinLnBrk="0" hangingPunct="1">
                        <a:lnSpc>
                          <a:spcPct val="100000"/>
                        </a:lnSpc>
                        <a:spcBef>
                          <a:spcPct val="0"/>
                        </a:spcBef>
                        <a:spcAft>
                          <a:spcPct val="0"/>
                        </a:spcAft>
                        <a:buClrTx/>
                        <a:buSzPct val="100000"/>
                        <a:buFontTx/>
                        <a:buNone/>
                      </a:pPr>
                      <a:r>
                        <a:rPr kumimoji="0" lang="en-US" altLang="zh-CN" sz="2400" b="0" i="0" u="none" strike="noStrike" cap="none" normalizeH="0" baseline="0" smtClean="0">
                          <a:ln>
                            <a:noFill/>
                          </a:ln>
                          <a:solidFill>
                            <a:srgbClr val="262626"/>
                          </a:solidFill>
                          <a:effectLst/>
                          <a:latin typeface="Adobe Caslon Pro" pitchFamily="18" charset="0"/>
                          <a:ea typeface="幼圆" panose="02010509060101010101" pitchFamily="49" charset="-122"/>
                        </a:rPr>
                        <a:t>go on a summer camp</a:t>
                      </a:r>
                      <a:endParaRPr kumimoji="0" lang="zh-CN" altLang="en-US" sz="2400" b="0" i="0" u="none" strike="noStrike" cap="none" normalizeH="0" baseline="0" smtClean="0">
                        <a:ln>
                          <a:noFill/>
                        </a:ln>
                        <a:solidFill>
                          <a:srgbClr val="262626"/>
                        </a:solidFill>
                        <a:effectLst/>
                        <a:latin typeface="Adobe Caslon Pro" pitchFamily="18" charset="0"/>
                        <a:ea typeface="幼圆" panose="02010509060101010101" pitchFamily="49" charset="-122"/>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CFCD"/>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pPr>
                      <a:endParaRPr kumimoji="0" lang="zh-CN" altLang="en-US" sz="2400" b="0" i="0" u="none" strike="noStrike" cap="none" normalizeH="0" baseline="0" smtClean="0">
                        <a:ln>
                          <a:noFill/>
                        </a:ln>
                        <a:solidFill>
                          <a:srgbClr val="262626"/>
                        </a:solidFill>
                        <a:effectLst/>
                        <a:latin typeface="Adobe Caslon Pro" pitchFamily="18" charset="0"/>
                        <a:ea typeface="幼圆" panose="02010509060101010101" pitchFamily="49" charset="-122"/>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CFCD"/>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pPr>
                      <a:endParaRPr kumimoji="0" lang="zh-CN" altLang="en-US" sz="2400" b="0" i="0" u="none" strike="noStrike" cap="none" normalizeH="0" baseline="0" smtClean="0">
                        <a:ln>
                          <a:noFill/>
                        </a:ln>
                        <a:solidFill>
                          <a:srgbClr val="262626"/>
                        </a:solidFill>
                        <a:effectLst/>
                        <a:latin typeface="Adobe Caslon Pro" pitchFamily="18" charset="0"/>
                        <a:ea typeface="幼圆" panose="02010509060101010101" pitchFamily="49" charset="-122"/>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CFCD"/>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pPr>
                      <a:endParaRPr kumimoji="0" lang="zh-CN" altLang="en-US" sz="2400" b="0" i="0" u="none" strike="noStrike" cap="none" normalizeH="0" baseline="0" smtClean="0">
                        <a:ln>
                          <a:noFill/>
                        </a:ln>
                        <a:solidFill>
                          <a:srgbClr val="262626"/>
                        </a:solidFill>
                        <a:effectLst/>
                        <a:latin typeface="Adobe Caslon Pro" pitchFamily="18" charset="0"/>
                        <a:ea typeface="幼圆" panose="02010509060101010101" pitchFamily="49" charset="-122"/>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CFCD"/>
                    </a:solidFill>
                  </a:tcPr>
                </a:tc>
                <a:extLst>
                  <a:ext uri="{0D108BD9-81ED-4DB2-BD59-A6C34878D82A}">
                    <a16:rowId xmlns:a16="http://schemas.microsoft.com/office/drawing/2014/main" val="10003"/>
                  </a:ext>
                </a:extLst>
              </a:tr>
              <a:tr h="576263">
                <a:tc>
                  <a:txBody>
                    <a:bodyPr/>
                    <a:lstStyle/>
                    <a:p>
                      <a:pPr marL="0" marR="0" lvl="0" indent="0" algn="l" defTabSz="914400" rtl="0" eaLnBrk="1" fontAlgn="base" latinLnBrk="0" hangingPunct="1">
                        <a:lnSpc>
                          <a:spcPct val="100000"/>
                        </a:lnSpc>
                        <a:spcBef>
                          <a:spcPct val="0"/>
                        </a:spcBef>
                        <a:spcAft>
                          <a:spcPct val="0"/>
                        </a:spcAft>
                        <a:buClrTx/>
                        <a:buSzPct val="100000"/>
                        <a:buFontTx/>
                        <a:buNone/>
                      </a:pPr>
                      <a:r>
                        <a:rPr kumimoji="0" lang="en-US" altLang="zh-CN" sz="2400" b="0" i="0" u="none" strike="noStrike" cap="none" normalizeH="0" baseline="0" smtClean="0">
                          <a:ln>
                            <a:noFill/>
                          </a:ln>
                          <a:solidFill>
                            <a:srgbClr val="262626"/>
                          </a:solidFill>
                          <a:effectLst/>
                          <a:latin typeface="Adobe Caslon Pro" pitchFamily="18" charset="0"/>
                          <a:ea typeface="幼圆" panose="02010509060101010101" pitchFamily="49" charset="-122"/>
                        </a:rPr>
                        <a:t>collect litter</a:t>
                      </a:r>
                      <a:endParaRPr kumimoji="0" lang="zh-CN" altLang="en-US" sz="2400" b="0" i="0" u="none" strike="noStrike" cap="none" normalizeH="0" baseline="0" smtClean="0">
                        <a:ln>
                          <a:noFill/>
                        </a:ln>
                        <a:solidFill>
                          <a:srgbClr val="262626"/>
                        </a:solidFill>
                        <a:effectLst/>
                        <a:latin typeface="Adobe Caslon Pro" pitchFamily="18" charset="0"/>
                        <a:ea typeface="幼圆" panose="02010509060101010101" pitchFamily="49" charset="-122"/>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9E8"/>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pPr>
                      <a:endParaRPr kumimoji="0" lang="zh-CN" altLang="en-US" sz="2400" b="0" i="0" u="none" strike="noStrike" cap="none" normalizeH="0" baseline="0" smtClean="0">
                        <a:ln>
                          <a:noFill/>
                        </a:ln>
                        <a:solidFill>
                          <a:srgbClr val="262626"/>
                        </a:solidFill>
                        <a:effectLst/>
                        <a:latin typeface="Adobe Caslon Pro" pitchFamily="18" charset="0"/>
                        <a:ea typeface="幼圆" panose="02010509060101010101" pitchFamily="49" charset="-122"/>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9E8"/>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pPr>
                      <a:endParaRPr kumimoji="0" lang="zh-CN" altLang="en-US" sz="2400" b="0" i="0" u="none" strike="noStrike" cap="none" normalizeH="0" baseline="0" smtClean="0">
                        <a:ln>
                          <a:noFill/>
                        </a:ln>
                        <a:solidFill>
                          <a:srgbClr val="262626"/>
                        </a:solidFill>
                        <a:effectLst/>
                        <a:latin typeface="Adobe Caslon Pro" pitchFamily="18" charset="0"/>
                        <a:ea typeface="幼圆" panose="02010509060101010101" pitchFamily="49" charset="-122"/>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9E8"/>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pPr>
                      <a:endParaRPr kumimoji="0" lang="zh-CN" altLang="en-US" sz="2400" b="0" i="0" u="none" strike="noStrike" cap="none" normalizeH="0" baseline="0" smtClean="0">
                        <a:ln>
                          <a:noFill/>
                        </a:ln>
                        <a:solidFill>
                          <a:srgbClr val="262626"/>
                        </a:solidFill>
                        <a:effectLst/>
                        <a:latin typeface="Adobe Caslon Pro" pitchFamily="18" charset="0"/>
                        <a:ea typeface="幼圆" panose="02010509060101010101" pitchFamily="49" charset="-122"/>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9E8"/>
                    </a:solidFill>
                  </a:tcPr>
                </a:tc>
                <a:extLst>
                  <a:ext uri="{0D108BD9-81ED-4DB2-BD59-A6C34878D82A}">
                    <a16:rowId xmlns:a16="http://schemas.microsoft.com/office/drawing/2014/main" val="10004"/>
                  </a:ext>
                </a:extLst>
              </a:tr>
              <a:tr h="766763">
                <a:tc>
                  <a:txBody>
                    <a:bodyPr/>
                    <a:lstStyle/>
                    <a:p>
                      <a:pPr marL="0" marR="0" lvl="0" indent="0" algn="l" defTabSz="914400" rtl="0" eaLnBrk="1" fontAlgn="base" latinLnBrk="0" hangingPunct="1">
                        <a:lnSpc>
                          <a:spcPct val="100000"/>
                        </a:lnSpc>
                        <a:spcBef>
                          <a:spcPct val="0"/>
                        </a:spcBef>
                        <a:spcAft>
                          <a:spcPct val="0"/>
                        </a:spcAft>
                        <a:buClrTx/>
                        <a:buSzPct val="100000"/>
                        <a:buFontTx/>
                        <a:buNone/>
                      </a:pPr>
                      <a:r>
                        <a:rPr kumimoji="0" lang="en-US" altLang="zh-CN" sz="2400" b="0" i="0" u="none" strike="noStrike" cap="none" normalizeH="0" baseline="0" smtClean="0">
                          <a:ln>
                            <a:noFill/>
                          </a:ln>
                          <a:solidFill>
                            <a:srgbClr val="262626"/>
                          </a:solidFill>
                          <a:effectLst/>
                          <a:latin typeface="Adobe Caslon Pro" pitchFamily="18" charset="0"/>
                          <a:ea typeface="幼圆" panose="02010509060101010101" pitchFamily="49" charset="-122"/>
                        </a:rPr>
                        <a:t>stay with an Australian family</a:t>
                      </a:r>
                      <a:endParaRPr kumimoji="0" lang="zh-CN" altLang="en-US" sz="2400" b="0" i="0" u="none" strike="noStrike" cap="none" normalizeH="0" baseline="0" smtClean="0">
                        <a:ln>
                          <a:noFill/>
                        </a:ln>
                        <a:solidFill>
                          <a:srgbClr val="262626"/>
                        </a:solidFill>
                        <a:effectLst/>
                        <a:latin typeface="Adobe Caslon Pro" pitchFamily="18" charset="0"/>
                        <a:ea typeface="幼圆" panose="02010509060101010101" pitchFamily="49" charset="-122"/>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CFCD"/>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pPr>
                      <a:endParaRPr kumimoji="0" lang="zh-CN" altLang="en-US" sz="2400" b="0" i="0" u="none" strike="noStrike" cap="none" normalizeH="0" baseline="0" smtClean="0">
                        <a:ln>
                          <a:noFill/>
                        </a:ln>
                        <a:solidFill>
                          <a:srgbClr val="262626"/>
                        </a:solidFill>
                        <a:effectLst/>
                        <a:latin typeface="Adobe Caslon Pro" pitchFamily="18" charset="0"/>
                        <a:ea typeface="幼圆" panose="02010509060101010101" pitchFamily="49" charset="-122"/>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CFCD"/>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pPr>
                      <a:endParaRPr kumimoji="0" lang="zh-CN" altLang="en-US" sz="2400" b="0" i="0" u="none" strike="noStrike" cap="none" normalizeH="0" baseline="0" smtClean="0">
                        <a:ln>
                          <a:noFill/>
                        </a:ln>
                        <a:solidFill>
                          <a:srgbClr val="262626"/>
                        </a:solidFill>
                        <a:effectLst/>
                        <a:latin typeface="Adobe Caslon Pro" pitchFamily="18" charset="0"/>
                        <a:ea typeface="幼圆" panose="02010509060101010101" pitchFamily="49" charset="-122"/>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CFCD"/>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pPr>
                      <a:endParaRPr kumimoji="0" lang="zh-CN" altLang="en-US" sz="2400" b="0" i="0" u="none" strike="noStrike" cap="none" normalizeH="0" baseline="0" smtClean="0">
                        <a:ln>
                          <a:noFill/>
                        </a:ln>
                        <a:solidFill>
                          <a:srgbClr val="262626"/>
                        </a:solidFill>
                        <a:effectLst/>
                        <a:latin typeface="Adobe Caslon Pro" pitchFamily="18" charset="0"/>
                        <a:ea typeface="幼圆" panose="02010509060101010101" pitchFamily="49" charset="-122"/>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CFCD"/>
                    </a:solidFill>
                  </a:tcPr>
                </a:tc>
                <a:extLst>
                  <a:ext uri="{0D108BD9-81ED-4DB2-BD59-A6C34878D82A}">
                    <a16:rowId xmlns:a16="http://schemas.microsoft.com/office/drawing/2014/main" val="10005"/>
                  </a:ext>
                </a:extLst>
              </a:tr>
              <a:tr h="534988">
                <a:tc>
                  <a:txBody>
                    <a:bodyPr/>
                    <a:lstStyle/>
                    <a:p>
                      <a:pPr marL="0" marR="0" lvl="0" indent="0" algn="l" defTabSz="914400" rtl="0" eaLnBrk="1" fontAlgn="base" latinLnBrk="0" hangingPunct="1">
                        <a:lnSpc>
                          <a:spcPct val="100000"/>
                        </a:lnSpc>
                        <a:spcBef>
                          <a:spcPct val="0"/>
                        </a:spcBef>
                        <a:spcAft>
                          <a:spcPct val="0"/>
                        </a:spcAft>
                        <a:buClrTx/>
                        <a:buSzPct val="100000"/>
                        <a:buFontTx/>
                        <a:buNone/>
                      </a:pPr>
                      <a:r>
                        <a:rPr kumimoji="0" lang="en-US" altLang="zh-CN" sz="2400" b="0" i="0" u="none" strike="noStrike" cap="none" normalizeH="0" baseline="0" smtClean="0">
                          <a:ln>
                            <a:noFill/>
                          </a:ln>
                          <a:solidFill>
                            <a:srgbClr val="262626"/>
                          </a:solidFill>
                          <a:effectLst/>
                          <a:latin typeface="Adobe Caslon Pro" pitchFamily="18" charset="0"/>
                          <a:ea typeface="幼圆" panose="02010509060101010101" pitchFamily="49" charset="-122"/>
                        </a:rPr>
                        <a:t>meet other football fans</a:t>
                      </a:r>
                    </a:p>
                    <a:p>
                      <a:pPr marL="0" marR="0" lvl="0" indent="0" algn="l" defTabSz="914400" rtl="0" eaLnBrk="1" fontAlgn="base" latinLnBrk="0" hangingPunct="1">
                        <a:lnSpc>
                          <a:spcPct val="100000"/>
                        </a:lnSpc>
                        <a:spcBef>
                          <a:spcPct val="0"/>
                        </a:spcBef>
                        <a:spcAft>
                          <a:spcPct val="0"/>
                        </a:spcAft>
                        <a:buClrTx/>
                        <a:buSzPct val="100000"/>
                        <a:buFontTx/>
                        <a:buNone/>
                      </a:pPr>
                      <a:endParaRPr kumimoji="0" lang="zh-CN" altLang="en-US" sz="2400" b="0" i="0" u="none" strike="noStrike" cap="none" normalizeH="0" baseline="0" smtClean="0">
                        <a:ln>
                          <a:noFill/>
                        </a:ln>
                        <a:solidFill>
                          <a:srgbClr val="262626"/>
                        </a:solidFill>
                        <a:effectLst/>
                        <a:latin typeface="Adobe Caslon Pro" pitchFamily="18" charset="0"/>
                        <a:ea typeface="幼圆" panose="02010509060101010101" pitchFamily="49" charset="-122"/>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9E8"/>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pPr>
                      <a:endParaRPr kumimoji="0" lang="zh-CN" altLang="en-US" sz="2400" b="0" i="0" u="none" strike="noStrike" cap="none" normalizeH="0" baseline="0" smtClean="0">
                        <a:ln>
                          <a:noFill/>
                        </a:ln>
                        <a:solidFill>
                          <a:srgbClr val="262626"/>
                        </a:solidFill>
                        <a:effectLst/>
                        <a:latin typeface="Adobe Caslon Pro" pitchFamily="18" charset="0"/>
                        <a:ea typeface="幼圆" panose="02010509060101010101" pitchFamily="49" charset="-122"/>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9E8"/>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pPr>
                      <a:endParaRPr kumimoji="0" lang="zh-CN" altLang="en-US" sz="2400" b="0" i="0" u="none" strike="noStrike" cap="none" normalizeH="0" baseline="0" smtClean="0">
                        <a:ln>
                          <a:noFill/>
                        </a:ln>
                        <a:solidFill>
                          <a:srgbClr val="262626"/>
                        </a:solidFill>
                        <a:effectLst/>
                        <a:latin typeface="Adobe Caslon Pro" pitchFamily="18" charset="0"/>
                        <a:ea typeface="幼圆" panose="02010509060101010101" pitchFamily="49" charset="-122"/>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9E8"/>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pPr>
                      <a:endParaRPr kumimoji="0" lang="zh-CN" altLang="en-US" sz="2400" b="0" i="0" u="none" strike="noStrike" cap="none" normalizeH="0" baseline="0" smtClean="0">
                        <a:ln>
                          <a:noFill/>
                        </a:ln>
                        <a:solidFill>
                          <a:srgbClr val="262626"/>
                        </a:solidFill>
                        <a:effectLst/>
                        <a:latin typeface="Adobe Caslon Pro" pitchFamily="18" charset="0"/>
                        <a:ea typeface="幼圆" panose="02010509060101010101" pitchFamily="49" charset="-122"/>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9E8"/>
                    </a:solidFill>
                  </a:tcPr>
                </a:tc>
                <a:extLst>
                  <a:ext uri="{0D108BD9-81ED-4DB2-BD59-A6C34878D82A}">
                    <a16:rowId xmlns:a16="http://schemas.microsoft.com/office/drawing/2014/main" val="10006"/>
                  </a:ext>
                </a:extLst>
              </a:tr>
            </a:tbl>
          </a:graphicData>
        </a:graphic>
      </p:graphicFrame>
      <p:sp>
        <p:nvSpPr>
          <p:cNvPr id="25644" name="Rectangle 197"/>
          <p:cNvSpPr>
            <a:spLocks noChangeArrowheads="1"/>
          </p:cNvSpPr>
          <p:nvPr/>
        </p:nvSpPr>
        <p:spPr bwMode="auto">
          <a:xfrm>
            <a:off x="5148263" y="2244725"/>
            <a:ext cx="6477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z="4800">
                <a:solidFill>
                  <a:srgbClr val="FF0000"/>
                </a:solidFill>
              </a:rPr>
              <a:t>√</a:t>
            </a:r>
          </a:p>
        </p:txBody>
      </p:sp>
      <p:sp>
        <p:nvSpPr>
          <p:cNvPr id="25645" name="Rectangle 197"/>
          <p:cNvSpPr>
            <a:spLocks noChangeArrowheads="1"/>
          </p:cNvSpPr>
          <p:nvPr/>
        </p:nvSpPr>
        <p:spPr bwMode="auto">
          <a:xfrm>
            <a:off x="6732588" y="3036888"/>
            <a:ext cx="796925"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p>
            <a:r>
              <a:rPr lang="en-US" altLang="zh-CN" sz="4800">
                <a:solidFill>
                  <a:srgbClr val="FF0000"/>
                </a:solidFill>
              </a:rPr>
              <a:t>√</a:t>
            </a:r>
          </a:p>
        </p:txBody>
      </p:sp>
      <p:sp>
        <p:nvSpPr>
          <p:cNvPr id="25646" name="Rectangle 197"/>
          <p:cNvSpPr>
            <a:spLocks noChangeArrowheads="1"/>
          </p:cNvSpPr>
          <p:nvPr/>
        </p:nvSpPr>
        <p:spPr bwMode="auto">
          <a:xfrm>
            <a:off x="8029575" y="3757613"/>
            <a:ext cx="796925"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p>
            <a:r>
              <a:rPr lang="en-US" altLang="zh-CN" sz="4800">
                <a:solidFill>
                  <a:srgbClr val="FF0000"/>
                </a:solidFill>
              </a:rPr>
              <a:t>√</a:t>
            </a:r>
          </a:p>
        </p:txBody>
      </p:sp>
      <p:sp>
        <p:nvSpPr>
          <p:cNvPr id="25647" name="Rectangle 197"/>
          <p:cNvSpPr>
            <a:spLocks noChangeArrowheads="1"/>
          </p:cNvSpPr>
          <p:nvPr/>
        </p:nvSpPr>
        <p:spPr bwMode="auto">
          <a:xfrm>
            <a:off x="6659563" y="4294188"/>
            <a:ext cx="6492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z="4800">
                <a:solidFill>
                  <a:srgbClr val="FF0000"/>
                </a:solidFill>
              </a:rPr>
              <a:t>√</a:t>
            </a:r>
          </a:p>
        </p:txBody>
      </p:sp>
      <p:sp>
        <p:nvSpPr>
          <p:cNvPr id="25648" name="Rectangle 197"/>
          <p:cNvSpPr>
            <a:spLocks noChangeArrowheads="1"/>
          </p:cNvSpPr>
          <p:nvPr/>
        </p:nvSpPr>
        <p:spPr bwMode="auto">
          <a:xfrm>
            <a:off x="8027988" y="4838700"/>
            <a:ext cx="7969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p>
            <a:r>
              <a:rPr lang="en-US" altLang="zh-CN" sz="4800">
                <a:solidFill>
                  <a:srgbClr val="FF0000"/>
                </a:solidFill>
              </a:rPr>
              <a:t>√</a:t>
            </a:r>
          </a:p>
        </p:txBody>
      </p:sp>
      <p:sp>
        <p:nvSpPr>
          <p:cNvPr id="25649" name="Rectangle 197"/>
          <p:cNvSpPr>
            <a:spLocks noChangeArrowheads="1"/>
          </p:cNvSpPr>
          <p:nvPr/>
        </p:nvSpPr>
        <p:spPr bwMode="auto">
          <a:xfrm>
            <a:off x="5219700" y="5630863"/>
            <a:ext cx="796925"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p>
            <a:r>
              <a:rPr lang="en-US" altLang="zh-CN" sz="4800">
                <a:solidFill>
                  <a:srgbClr val="FF0000"/>
                </a:solidFill>
              </a:rPr>
              <a:t>√</a:t>
            </a:r>
          </a:p>
        </p:txBody>
      </p:sp>
      <p:sp>
        <p:nvSpPr>
          <p:cNvPr id="25650" name="标题 10"/>
          <p:cNvSpPr>
            <a:spLocks noGrp="1" noChangeArrowheads="1"/>
          </p:cNvSpPr>
          <p:nvPr>
            <p:ph type="title"/>
          </p:nvPr>
        </p:nvSpPr>
        <p:spPr>
          <a:xfrm>
            <a:off x="2627313" y="117475"/>
            <a:ext cx="5770562" cy="574675"/>
          </a:xfrm>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Lst>
        </p:spPr>
        <p:txBody>
          <a:bodyPr/>
          <a:lstStyle/>
          <a:p>
            <a:endParaRPr lang="zh-CN" altLang="en-US" smtClean="0"/>
          </a:p>
        </p:txBody>
      </p:sp>
      <p:sp>
        <p:nvSpPr>
          <p:cNvPr id="25651" name="矩形 12"/>
          <p:cNvSpPr>
            <a:spLocks noChangeArrowheads="1"/>
          </p:cNvSpPr>
          <p:nvPr/>
        </p:nvSpPr>
        <p:spPr bwMode="auto">
          <a:xfrm>
            <a:off x="969963" y="817563"/>
            <a:ext cx="8137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r>
              <a:rPr lang="en-US" altLang="zh-CN" sz="3200">
                <a:latin typeface="Times New Roman" panose="02020603050405020304" pitchFamily="18" charset="0"/>
                <a:cs typeface="Times New Roman" panose="02020603050405020304" pitchFamily="18" charset="0"/>
              </a:rPr>
              <a:t>Check what they’re going to do.</a:t>
            </a:r>
            <a:endParaRPr lang="zh-CN" altLang="en-US" sz="3200">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6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childTnLst>
                                    <p:set>
                                      <p:cBhvr>
                                        <p:cTn id="10" dur="1" fill="hold">
                                          <p:stCondLst>
                                            <p:cond delay="499"/>
                                          </p:stCondLst>
                                        </p:cTn>
                                        <p:tgtEl>
                                          <p:spTgt spid="256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childTnLst>
                                    <p:set>
                                      <p:cBhvr>
                                        <p:cTn id="14" dur="1" fill="hold">
                                          <p:stCondLst>
                                            <p:cond delay="499"/>
                                          </p:stCondLst>
                                        </p:cTn>
                                        <p:tgtEl>
                                          <p:spTgt spid="256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childTnLst>
                                    <p:set>
                                      <p:cBhvr>
                                        <p:cTn id="18" dur="1" fill="hold">
                                          <p:stCondLst>
                                            <p:cond delay="499"/>
                                          </p:stCondLst>
                                        </p:cTn>
                                        <p:tgtEl>
                                          <p:spTgt spid="2564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childTnLst>
                                    <p:set>
                                      <p:cBhvr>
                                        <p:cTn id="22" dur="1" fill="hold">
                                          <p:stCondLst>
                                            <p:cond delay="499"/>
                                          </p:stCondLst>
                                        </p:cTn>
                                        <p:tgtEl>
                                          <p:spTgt spid="2564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6" nodeType="clickEffect">
                                  <p:stCondLst>
                                    <p:cond delay="0"/>
                                  </p:stCondLst>
                                  <p:childTnLst>
                                    <p:set>
                                      <p:cBhvr>
                                        <p:cTn id="26" dur="1" fill="hold">
                                          <p:stCondLst>
                                            <p:cond delay="499"/>
                                          </p:stCondLst>
                                        </p:cTn>
                                        <p:tgtEl>
                                          <p:spTgt spid="256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44" grpId="0" autoUpdateAnimBg="0"/>
      <p:bldP spid="25645" grpId="1" animBg="1"/>
      <p:bldP spid="25645" grpId="2" autoUpdateAnimBg="0"/>
      <p:bldP spid="25646" grpId="2" animBg="1"/>
      <p:bldP spid="25646" grpId="3" autoUpdateAnimBg="0"/>
      <p:bldP spid="25647" grpId="3" animBg="1"/>
      <p:bldP spid="25647" grpId="4" autoUpdateAnimBg="0"/>
      <p:bldP spid="25648" grpId="4" animBg="1"/>
      <p:bldP spid="25648" grpId="5" autoUpdateAnimBg="0"/>
      <p:bldP spid="25649" grpId="5" animBg="1"/>
      <p:bldP spid="25649" grpId="6"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标题 1"/>
          <p:cNvSpPr>
            <a:spLocks noGrp="1" noChangeArrowheads="1"/>
          </p:cNvSpPr>
          <p:nvPr>
            <p:ph type="title"/>
          </p:nvPr>
        </p:nvSpPr>
        <p:spPr>
          <a:xfrm>
            <a:off x="2627313" y="117475"/>
            <a:ext cx="5770562" cy="574675"/>
          </a:xfrm>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Lst>
        </p:spPr>
        <p:txBody>
          <a:bodyPr/>
          <a:lstStyle/>
          <a:p>
            <a:endParaRPr lang="zh-CN" altLang="en-US" smtClean="0"/>
          </a:p>
        </p:txBody>
      </p:sp>
      <p:sp>
        <p:nvSpPr>
          <p:cNvPr id="26627" name="内容占位符 2"/>
          <p:cNvSpPr>
            <a:spLocks noGrp="1" noChangeArrowheads="1"/>
          </p:cNvSpPr>
          <p:nvPr>
            <p:ph idx="1"/>
          </p:nvPr>
        </p:nvSpPr>
        <p:spPr>
          <a:xfrm>
            <a:off x="457200" y="1485900"/>
            <a:ext cx="8291513" cy="5832475"/>
          </a:xfrm>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Lst>
        </p:spPr>
        <p:txBody>
          <a:bodyPr/>
          <a:lstStyle/>
          <a:p>
            <a:r>
              <a:rPr lang="en-US" altLang="zh-CN" dirty="0" smtClean="0"/>
              <a:t>I'm looking forward to the football match tomorrow. My friends and I are going to watch our </a:t>
            </a:r>
            <a:r>
              <a:rPr lang="en-US" altLang="zh-CN" dirty="0" err="1" smtClean="0"/>
              <a:t>favourite</a:t>
            </a:r>
            <a:r>
              <a:rPr lang="en-US" altLang="zh-CN" dirty="0" smtClean="0"/>
              <a:t> team. We're going to meet other fans, and make some new friends. We're all going to wear the team shirt, and we're going to cheer the players. I hope they win the match!</a:t>
            </a:r>
          </a:p>
          <a:p>
            <a:pPr>
              <a:buFont typeface="Arial" panose="020B0604020202020204" pitchFamily="34" charset="0"/>
              <a:buNone/>
            </a:pPr>
            <a:r>
              <a:rPr lang="en-US" altLang="zh-CN" dirty="0" smtClean="0"/>
              <a:t>  </a:t>
            </a:r>
          </a:p>
          <a:p>
            <a:pPr>
              <a:buFont typeface="Arial" panose="020B0604020202020204" pitchFamily="34" charset="0"/>
              <a:buNone/>
            </a:pPr>
            <a:r>
              <a:rPr lang="en-US" altLang="zh-CN" dirty="0" smtClean="0"/>
              <a:t>                                                          ——Martin</a:t>
            </a:r>
            <a:endParaRPr lang="zh-CN" altLang="en-US" dirty="0" smtClean="0"/>
          </a:p>
        </p:txBody>
      </p:sp>
      <p:cxnSp>
        <p:nvCxnSpPr>
          <p:cNvPr id="26628" name="直接连接符 4"/>
          <p:cNvCxnSpPr>
            <a:cxnSpLocks noChangeShapeType="1"/>
          </p:cNvCxnSpPr>
          <p:nvPr/>
        </p:nvCxnSpPr>
        <p:spPr bwMode="auto">
          <a:xfrm>
            <a:off x="900113" y="2060575"/>
            <a:ext cx="6911975" cy="0"/>
          </a:xfrm>
          <a:prstGeom prst="line">
            <a:avLst/>
          </a:prstGeom>
          <a:noFill/>
          <a:ln w="38100" algn="ctr">
            <a:solidFill>
              <a:srgbClr val="FF0000"/>
            </a:solidFill>
            <a:round/>
          </a:ln>
          <a:extLst>
            <a:ext uri="{909E8E84-426E-40DD-AFC4-6F175D3DCCD1}">
              <a14:hiddenFill xmlns:a14="http://schemas.microsoft.com/office/drawing/2010/main">
                <a:noFill/>
              </a14:hiddenFill>
            </a:ext>
          </a:extLst>
        </p:spPr>
      </p:cxnSp>
      <p:cxnSp>
        <p:nvCxnSpPr>
          <p:cNvPr id="26629" name="直接连接符 5"/>
          <p:cNvCxnSpPr>
            <a:cxnSpLocks noChangeShapeType="1"/>
          </p:cNvCxnSpPr>
          <p:nvPr/>
        </p:nvCxnSpPr>
        <p:spPr bwMode="auto">
          <a:xfrm>
            <a:off x="4140200" y="2924175"/>
            <a:ext cx="4464050" cy="0"/>
          </a:xfrm>
          <a:prstGeom prst="line">
            <a:avLst/>
          </a:prstGeom>
          <a:noFill/>
          <a:ln w="38100" algn="ctr">
            <a:solidFill>
              <a:srgbClr val="FF0000"/>
            </a:solidFill>
            <a:round/>
          </a:ln>
          <a:extLst>
            <a:ext uri="{909E8E84-426E-40DD-AFC4-6F175D3DCCD1}">
              <a14:hiddenFill xmlns:a14="http://schemas.microsoft.com/office/drawing/2010/main">
                <a:noFill/>
              </a14:hiddenFill>
            </a:ext>
          </a:extLst>
        </p:spPr>
      </p:cxnSp>
      <p:cxnSp>
        <p:nvCxnSpPr>
          <p:cNvPr id="26630" name="直接连接符 7"/>
          <p:cNvCxnSpPr>
            <a:cxnSpLocks noChangeShapeType="1"/>
          </p:cNvCxnSpPr>
          <p:nvPr/>
        </p:nvCxnSpPr>
        <p:spPr bwMode="auto">
          <a:xfrm>
            <a:off x="827088" y="3429000"/>
            <a:ext cx="792162" cy="0"/>
          </a:xfrm>
          <a:prstGeom prst="line">
            <a:avLst/>
          </a:prstGeom>
          <a:noFill/>
          <a:ln w="38100" algn="ctr">
            <a:solidFill>
              <a:srgbClr val="FF0000"/>
            </a:solidFill>
            <a:round/>
          </a:ln>
          <a:extLst>
            <a:ext uri="{909E8E84-426E-40DD-AFC4-6F175D3DCCD1}">
              <a14:hiddenFill xmlns:a14="http://schemas.microsoft.com/office/drawing/2010/main">
                <a:noFill/>
              </a14:hiddenFill>
            </a:ext>
          </a:extLst>
        </p:spPr>
      </p:cxnSp>
      <p:cxnSp>
        <p:nvCxnSpPr>
          <p:cNvPr id="26631" name="直接连接符 10"/>
          <p:cNvCxnSpPr>
            <a:cxnSpLocks noChangeShapeType="1"/>
          </p:cNvCxnSpPr>
          <p:nvPr/>
        </p:nvCxnSpPr>
        <p:spPr bwMode="auto">
          <a:xfrm>
            <a:off x="900113" y="2492375"/>
            <a:ext cx="1584325" cy="0"/>
          </a:xfrm>
          <a:prstGeom prst="line">
            <a:avLst/>
          </a:prstGeom>
          <a:noFill/>
          <a:ln w="38100" algn="ctr">
            <a:solidFill>
              <a:srgbClr val="FF0000"/>
            </a:solidFill>
            <a:round/>
          </a:ln>
          <a:extLst>
            <a:ext uri="{909E8E84-426E-40DD-AFC4-6F175D3DCCD1}">
              <a14:hiddenFill xmlns:a14="http://schemas.microsoft.com/office/drawing/2010/main">
                <a:noFill/>
              </a14:hiddenFill>
            </a:ext>
          </a:extLst>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66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66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266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266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标题 1"/>
          <p:cNvSpPr>
            <a:spLocks noGrp="1" noChangeArrowheads="1"/>
          </p:cNvSpPr>
          <p:nvPr>
            <p:ph type="title"/>
          </p:nvPr>
        </p:nvSpPr>
        <p:spPr>
          <a:xfrm>
            <a:off x="2627313" y="117475"/>
            <a:ext cx="5770562" cy="574675"/>
          </a:xfrm>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Lst>
        </p:spPr>
        <p:txBody>
          <a:bodyPr/>
          <a:lstStyle/>
          <a:p>
            <a:endParaRPr lang="zh-CN" altLang="en-US" smtClean="0"/>
          </a:p>
        </p:txBody>
      </p:sp>
      <p:sp>
        <p:nvSpPr>
          <p:cNvPr id="27651" name="内容占位符 2"/>
          <p:cNvSpPr>
            <a:spLocks noGrp="1" noChangeArrowheads="1"/>
          </p:cNvSpPr>
          <p:nvPr>
            <p:ph idx="1"/>
          </p:nvPr>
        </p:nvSpPr>
        <p:spPr>
          <a:xfrm>
            <a:off x="457200" y="836613"/>
            <a:ext cx="8291513" cy="5832475"/>
          </a:xfrm>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Lst>
        </p:spPr>
        <p:txBody>
          <a:bodyPr/>
          <a:lstStyle/>
          <a:p>
            <a:r>
              <a:rPr lang="en-US" altLang="zh-CN" dirty="0" smtClean="0"/>
              <a:t>I’m going to enjoy myself during the May Day holiday. On the morning of 1st May, I’m going to get up late and then read a book. In the afternoon I’m going out with my family and friends. We’re going to take a walk in the country or go swimming.  And on 2nd May we’re going to collect litter in the park near my friend’s house. It’s going to be a great holiday—busy but good fun!</a:t>
            </a:r>
          </a:p>
          <a:p>
            <a:pPr>
              <a:buFont typeface="Arial" panose="020B0604020202020204" pitchFamily="34" charset="0"/>
              <a:buNone/>
            </a:pPr>
            <a:r>
              <a:rPr lang="en-US" altLang="zh-CN" dirty="0" smtClean="0"/>
              <a:t>                                                 —— Zhang </a:t>
            </a:r>
            <a:r>
              <a:rPr lang="en-US" altLang="zh-CN" dirty="0" err="1" smtClean="0"/>
              <a:t>Sijia</a:t>
            </a:r>
            <a:endParaRPr lang="en-US" altLang="zh-CN" dirty="0" smtClean="0"/>
          </a:p>
          <a:p>
            <a:endParaRPr lang="zh-CN" altLang="en-US" dirty="0" smtClean="0"/>
          </a:p>
        </p:txBody>
      </p:sp>
      <p:cxnSp>
        <p:nvCxnSpPr>
          <p:cNvPr id="27652" name="直接连接符 3"/>
          <p:cNvCxnSpPr>
            <a:cxnSpLocks noChangeShapeType="1"/>
          </p:cNvCxnSpPr>
          <p:nvPr/>
        </p:nvCxnSpPr>
        <p:spPr bwMode="auto">
          <a:xfrm>
            <a:off x="2411413" y="2852738"/>
            <a:ext cx="5546725" cy="0"/>
          </a:xfrm>
          <a:prstGeom prst="line">
            <a:avLst/>
          </a:prstGeom>
          <a:noFill/>
          <a:ln w="38100" algn="ctr">
            <a:solidFill>
              <a:srgbClr val="FF0000"/>
            </a:solidFill>
            <a:round/>
          </a:ln>
          <a:extLst>
            <a:ext uri="{909E8E84-426E-40DD-AFC4-6F175D3DCCD1}">
              <a14:hiddenFill xmlns:a14="http://schemas.microsoft.com/office/drawing/2010/main">
                <a:noFill/>
              </a14:hiddenFill>
            </a:ext>
          </a:extLst>
        </p:spPr>
      </p:cxnSp>
      <p:cxnSp>
        <p:nvCxnSpPr>
          <p:cNvPr id="27653" name="直接连接符 5"/>
          <p:cNvCxnSpPr>
            <a:cxnSpLocks noChangeShapeType="1"/>
          </p:cNvCxnSpPr>
          <p:nvPr/>
        </p:nvCxnSpPr>
        <p:spPr bwMode="auto">
          <a:xfrm>
            <a:off x="898525" y="3284538"/>
            <a:ext cx="1079500" cy="0"/>
          </a:xfrm>
          <a:prstGeom prst="line">
            <a:avLst/>
          </a:prstGeom>
          <a:noFill/>
          <a:ln w="38100" algn="ctr">
            <a:solidFill>
              <a:srgbClr val="FF0000"/>
            </a:solidFill>
            <a:round/>
          </a:ln>
          <a:extLst>
            <a:ext uri="{909E8E84-426E-40DD-AFC4-6F175D3DCCD1}">
              <a14:hiddenFill xmlns:a14="http://schemas.microsoft.com/office/drawing/2010/main">
                <a:noFill/>
              </a14:hiddenFill>
            </a:ext>
          </a:extLst>
        </p:spPr>
      </p:cxnSp>
      <p:cxnSp>
        <p:nvCxnSpPr>
          <p:cNvPr id="27654" name="直接连接符 9"/>
          <p:cNvCxnSpPr>
            <a:cxnSpLocks noChangeShapeType="1"/>
          </p:cNvCxnSpPr>
          <p:nvPr/>
        </p:nvCxnSpPr>
        <p:spPr bwMode="auto">
          <a:xfrm>
            <a:off x="898525" y="4294188"/>
            <a:ext cx="6194425" cy="0"/>
          </a:xfrm>
          <a:prstGeom prst="line">
            <a:avLst/>
          </a:prstGeom>
          <a:noFill/>
          <a:ln w="38100" algn="ctr">
            <a:solidFill>
              <a:srgbClr val="FF0000"/>
            </a:solidFill>
            <a:round/>
          </a:ln>
          <a:extLst>
            <a:ext uri="{909E8E84-426E-40DD-AFC4-6F175D3DCCD1}">
              <a14:hiddenFill xmlns:a14="http://schemas.microsoft.com/office/drawing/2010/main">
                <a:noFill/>
              </a14:hiddenFill>
            </a:ext>
          </a:extLst>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76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76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276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标题 1"/>
          <p:cNvSpPr>
            <a:spLocks noGrp="1" noChangeArrowheads="1"/>
          </p:cNvSpPr>
          <p:nvPr>
            <p:ph type="title"/>
          </p:nvPr>
        </p:nvSpPr>
        <p:spPr>
          <a:xfrm>
            <a:off x="2627313" y="117475"/>
            <a:ext cx="5770562" cy="574675"/>
          </a:xfrm>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Lst>
        </p:spPr>
        <p:txBody>
          <a:bodyPr/>
          <a:lstStyle/>
          <a:p>
            <a:endParaRPr lang="zh-CN" altLang="en-US" smtClean="0"/>
          </a:p>
        </p:txBody>
      </p:sp>
      <p:sp>
        <p:nvSpPr>
          <p:cNvPr id="28675" name="内容占位符 2"/>
          <p:cNvSpPr>
            <a:spLocks noGrp="1" noChangeArrowheads="1"/>
          </p:cNvSpPr>
          <p:nvPr>
            <p:ph idx="1"/>
          </p:nvPr>
        </p:nvSpPr>
        <p:spPr>
          <a:xfrm>
            <a:off x="457200" y="836613"/>
            <a:ext cx="8291513" cy="5832475"/>
          </a:xfrm>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Lst>
        </p:spPr>
        <p:txBody>
          <a:bodyPr/>
          <a:lstStyle/>
          <a:p>
            <a:r>
              <a:rPr lang="en-US" altLang="zh-CN" smtClean="0"/>
              <a:t>Usually I spend the summer holiday at home, but this year is going to be very different because I’m going on a summer  camp in Sydney</a:t>
            </a:r>
            <a:r>
              <a:rPr lang="zh-CN" altLang="en-US" smtClean="0"/>
              <a:t>，</a:t>
            </a:r>
            <a:r>
              <a:rPr lang="en-US" altLang="zh-CN" smtClean="0"/>
              <a:t>Australia. I’m going to stay with an Australian family and speak English. We’re also going sightseeing and going to have a picnic on the beach.</a:t>
            </a:r>
          </a:p>
          <a:p>
            <a:pPr>
              <a:buFont typeface="Arial" panose="020B0604020202020204" pitchFamily="34" charset="0"/>
              <a:buNone/>
            </a:pPr>
            <a:r>
              <a:rPr lang="en-US" altLang="zh-CN" smtClean="0"/>
              <a:t>                         </a:t>
            </a:r>
          </a:p>
          <a:p>
            <a:pPr>
              <a:buFont typeface="Arial" panose="020B0604020202020204" pitchFamily="34" charset="0"/>
              <a:buNone/>
            </a:pPr>
            <a:r>
              <a:rPr lang="en-US" altLang="zh-CN" smtClean="0"/>
              <a:t>                                                             —Lucy</a:t>
            </a:r>
          </a:p>
          <a:p>
            <a:endParaRPr lang="zh-CN" altLang="en-US" smtClean="0"/>
          </a:p>
        </p:txBody>
      </p:sp>
      <p:cxnSp>
        <p:nvCxnSpPr>
          <p:cNvPr id="28676" name="直接连接符 3"/>
          <p:cNvCxnSpPr>
            <a:cxnSpLocks noChangeShapeType="1"/>
          </p:cNvCxnSpPr>
          <p:nvPr/>
        </p:nvCxnSpPr>
        <p:spPr bwMode="auto">
          <a:xfrm>
            <a:off x="2266950" y="2347913"/>
            <a:ext cx="4895850" cy="0"/>
          </a:xfrm>
          <a:prstGeom prst="line">
            <a:avLst/>
          </a:prstGeom>
          <a:noFill/>
          <a:ln w="38100" algn="ctr">
            <a:solidFill>
              <a:srgbClr val="FF0000"/>
            </a:solidFill>
            <a:round/>
          </a:ln>
          <a:extLst>
            <a:ext uri="{909E8E84-426E-40DD-AFC4-6F175D3DCCD1}">
              <a14:hiddenFill xmlns:a14="http://schemas.microsoft.com/office/drawing/2010/main">
                <a:noFill/>
              </a14:hiddenFill>
            </a:ext>
          </a:extLst>
        </p:spPr>
      </p:cxnSp>
      <p:cxnSp>
        <p:nvCxnSpPr>
          <p:cNvPr id="28677" name="直接连接符 6"/>
          <p:cNvCxnSpPr>
            <a:cxnSpLocks noChangeShapeType="1"/>
          </p:cNvCxnSpPr>
          <p:nvPr/>
        </p:nvCxnSpPr>
        <p:spPr bwMode="auto">
          <a:xfrm>
            <a:off x="4140200" y="2852738"/>
            <a:ext cx="4176713" cy="0"/>
          </a:xfrm>
          <a:prstGeom prst="line">
            <a:avLst/>
          </a:prstGeom>
          <a:noFill/>
          <a:ln w="38100" algn="ctr">
            <a:solidFill>
              <a:srgbClr val="FF0000"/>
            </a:solidFill>
            <a:round/>
          </a:ln>
          <a:extLst>
            <a:ext uri="{909E8E84-426E-40DD-AFC4-6F175D3DCCD1}">
              <a14:hiddenFill xmlns:a14="http://schemas.microsoft.com/office/drawing/2010/main">
                <a:noFill/>
              </a14:hiddenFill>
            </a:ext>
          </a:extLst>
        </p:spPr>
      </p:cxnSp>
      <p:cxnSp>
        <p:nvCxnSpPr>
          <p:cNvPr id="28678" name="直接连接符 8"/>
          <p:cNvCxnSpPr>
            <a:cxnSpLocks noChangeShapeType="1"/>
          </p:cNvCxnSpPr>
          <p:nvPr/>
        </p:nvCxnSpPr>
        <p:spPr bwMode="auto">
          <a:xfrm>
            <a:off x="754063" y="3284538"/>
            <a:ext cx="3168650" cy="0"/>
          </a:xfrm>
          <a:prstGeom prst="line">
            <a:avLst/>
          </a:prstGeom>
          <a:noFill/>
          <a:ln w="38100" algn="ctr">
            <a:solidFill>
              <a:srgbClr val="FF0000"/>
            </a:solidFill>
            <a:round/>
          </a:ln>
          <a:extLst>
            <a:ext uri="{909E8E84-426E-40DD-AFC4-6F175D3DCCD1}">
              <a14:hiddenFill xmlns:a14="http://schemas.microsoft.com/office/drawing/2010/main">
                <a:noFill/>
              </a14:hiddenFill>
            </a:ext>
          </a:extLst>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86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867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286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标题 1"/>
          <p:cNvSpPr>
            <a:spLocks noGrp="1" noChangeArrowheads="1"/>
          </p:cNvSpPr>
          <p:nvPr>
            <p:ph type="title"/>
          </p:nvPr>
        </p:nvSpPr>
        <p:spPr>
          <a:xfrm>
            <a:off x="2627313" y="117475"/>
            <a:ext cx="5770562" cy="574675"/>
          </a:xfrm>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Lst>
        </p:spPr>
        <p:txBody>
          <a:bodyPr/>
          <a:lstStyle/>
          <a:p>
            <a:r>
              <a:rPr lang="en-US" altLang="zh-CN" dirty="0" smtClean="0"/>
              <a:t>Scanning</a:t>
            </a:r>
            <a:r>
              <a:rPr lang="zh-CN" altLang="zh-CN" dirty="0" smtClean="0"/>
              <a:t>：（</a:t>
            </a:r>
            <a:r>
              <a:rPr lang="zh-CN" altLang="en-US" dirty="0" smtClean="0"/>
              <a:t>扫</a:t>
            </a:r>
            <a:r>
              <a:rPr lang="zh-CN" altLang="zh-CN" dirty="0" smtClean="0"/>
              <a:t>读）</a:t>
            </a:r>
            <a:endParaRPr lang="zh-CN" altLang="en-US" dirty="0" smtClean="0"/>
          </a:p>
        </p:txBody>
      </p:sp>
      <p:sp>
        <p:nvSpPr>
          <p:cNvPr id="29699" name="内容占位符 2"/>
          <p:cNvSpPr>
            <a:spLocks noGrp="1" noChangeArrowheads="1"/>
          </p:cNvSpPr>
          <p:nvPr>
            <p:ph idx="1"/>
          </p:nvPr>
        </p:nvSpPr>
        <p:spPr>
          <a:xfrm>
            <a:off x="1114425" y="1123950"/>
            <a:ext cx="7851775" cy="4525963"/>
          </a:xfrm>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Lst>
        </p:spPr>
        <p:txBody>
          <a:bodyPr/>
          <a:lstStyle/>
          <a:p>
            <a:pPr>
              <a:buFont typeface="Arial" panose="020B0604020202020204" pitchFamily="34" charset="0"/>
              <a:buNone/>
            </a:pPr>
            <a:r>
              <a:rPr lang="en-US" altLang="zh-CN" sz="2800" dirty="0" smtClean="0"/>
              <a:t>1</a:t>
            </a:r>
            <a:r>
              <a:rPr lang="zh-CN" altLang="zh-CN" sz="2800" dirty="0" smtClean="0"/>
              <a:t>）</a:t>
            </a:r>
            <a:r>
              <a:rPr lang="en-US" altLang="zh-CN" sz="2800" dirty="0" smtClean="0"/>
              <a:t>When is Martin going to watch a  football match?</a:t>
            </a:r>
            <a:r>
              <a:rPr lang="zh-CN" altLang="zh-CN" sz="2800" dirty="0" smtClean="0"/>
              <a:t>（</a:t>
            </a:r>
            <a:r>
              <a:rPr lang="en-US" altLang="zh-CN" sz="2800" dirty="0" smtClean="0"/>
              <a:t>     </a:t>
            </a:r>
            <a:r>
              <a:rPr lang="zh-CN" altLang="zh-CN" sz="2800" dirty="0" smtClean="0"/>
              <a:t>）</a:t>
            </a:r>
          </a:p>
          <a:p>
            <a:pPr>
              <a:buFont typeface="Arial" panose="020B0604020202020204" pitchFamily="34" charset="0"/>
              <a:buAutoNum type="alphaUcPeriod"/>
            </a:pPr>
            <a:r>
              <a:rPr lang="en-US" altLang="zh-CN" sz="2800" dirty="0" smtClean="0"/>
              <a:t>Tomorrow   B. May Day holiday   </a:t>
            </a:r>
          </a:p>
          <a:p>
            <a:pPr>
              <a:buFont typeface="Arial" panose="020B0604020202020204" pitchFamily="34" charset="0"/>
              <a:buNone/>
            </a:pPr>
            <a:r>
              <a:rPr lang="en-US" altLang="zh-CN" sz="2800" dirty="0" smtClean="0"/>
              <a:t>C. Summer holiday</a:t>
            </a:r>
            <a:endParaRPr lang="zh-CN" altLang="zh-CN" sz="2800" dirty="0" smtClean="0"/>
          </a:p>
          <a:p>
            <a:pPr>
              <a:buFont typeface="Arial" panose="020B0604020202020204" pitchFamily="34" charset="0"/>
              <a:buNone/>
            </a:pPr>
            <a:r>
              <a:rPr lang="en-US" altLang="zh-CN" sz="2800" dirty="0" smtClean="0"/>
              <a:t>2</a:t>
            </a:r>
            <a:r>
              <a:rPr lang="zh-CN" altLang="zh-CN" sz="2800" dirty="0" smtClean="0"/>
              <a:t>）</a:t>
            </a:r>
            <a:r>
              <a:rPr lang="en-US" altLang="zh-CN" sz="2800" dirty="0" smtClean="0"/>
              <a:t>What does Martin hope? </a:t>
            </a:r>
            <a:r>
              <a:rPr lang="zh-CN" altLang="zh-CN" sz="2800" dirty="0" smtClean="0"/>
              <a:t>（</a:t>
            </a:r>
            <a:r>
              <a:rPr lang="en-US" altLang="zh-CN" sz="2800" dirty="0" smtClean="0"/>
              <a:t>        </a:t>
            </a:r>
            <a:r>
              <a:rPr lang="zh-CN" altLang="zh-CN" sz="2800" dirty="0" smtClean="0"/>
              <a:t>）</a:t>
            </a:r>
          </a:p>
          <a:p>
            <a:pPr>
              <a:buFont typeface="Arial" panose="020B0604020202020204" pitchFamily="34" charset="0"/>
              <a:buAutoNum type="alphaUcPeriod"/>
            </a:pPr>
            <a:r>
              <a:rPr lang="en-US" altLang="zh-CN" sz="2800" dirty="0" smtClean="0"/>
              <a:t>The players win the match   </a:t>
            </a:r>
          </a:p>
          <a:p>
            <a:pPr>
              <a:buFont typeface="Arial" panose="020B0604020202020204" pitchFamily="34" charset="0"/>
              <a:buAutoNum type="alphaUcPeriod"/>
            </a:pPr>
            <a:r>
              <a:rPr lang="en-US" altLang="zh-CN" sz="2800" dirty="0" smtClean="0"/>
              <a:t>Enjoy himself May Day holiday   </a:t>
            </a:r>
            <a:endParaRPr lang="zh-CN" altLang="zh-CN" sz="2800" dirty="0" smtClean="0"/>
          </a:p>
          <a:p>
            <a:pPr>
              <a:buFont typeface="Arial" panose="020B0604020202020204" pitchFamily="34" charset="0"/>
              <a:buNone/>
            </a:pPr>
            <a:r>
              <a:rPr lang="en-US" altLang="zh-CN" sz="2800" dirty="0" smtClean="0"/>
              <a:t>C. Make some new friends</a:t>
            </a:r>
            <a:endParaRPr lang="zh-CN" altLang="zh-CN" sz="2800" dirty="0" smtClean="0"/>
          </a:p>
          <a:p>
            <a:pPr>
              <a:buFont typeface="Arial" panose="020B0604020202020204" pitchFamily="34" charset="0"/>
              <a:buNone/>
            </a:pPr>
            <a:r>
              <a:rPr lang="en-US" altLang="zh-CN" sz="2800" dirty="0" smtClean="0"/>
              <a:t>3</a:t>
            </a:r>
            <a:r>
              <a:rPr lang="zh-CN" altLang="zh-CN" sz="2800" dirty="0" smtClean="0"/>
              <a:t>）</a:t>
            </a:r>
            <a:r>
              <a:rPr lang="en-US" altLang="zh-CN" sz="2800" dirty="0" smtClean="0"/>
              <a:t>Who is Lucy going to stay with? </a:t>
            </a:r>
            <a:r>
              <a:rPr lang="zh-CN" altLang="zh-CN" sz="2800" dirty="0" smtClean="0"/>
              <a:t>（</a:t>
            </a:r>
            <a:r>
              <a:rPr lang="en-US" altLang="zh-CN" sz="2800" dirty="0" smtClean="0"/>
              <a:t>       </a:t>
            </a:r>
            <a:r>
              <a:rPr lang="zh-CN" altLang="zh-CN" sz="2800" dirty="0" smtClean="0"/>
              <a:t>）</a:t>
            </a:r>
          </a:p>
          <a:p>
            <a:pPr>
              <a:buFont typeface="Arial" panose="020B0604020202020204" pitchFamily="34" charset="0"/>
              <a:buAutoNum type="alphaUcPeriod"/>
            </a:pPr>
            <a:r>
              <a:rPr lang="en-US" altLang="zh-CN" sz="2800" dirty="0" smtClean="0"/>
              <a:t>Best friend   B. An Australian family   </a:t>
            </a:r>
          </a:p>
          <a:p>
            <a:pPr>
              <a:buFont typeface="Arial" panose="020B0604020202020204" pitchFamily="34" charset="0"/>
              <a:buNone/>
            </a:pPr>
            <a:r>
              <a:rPr lang="en-US" altLang="zh-CN" sz="2800" dirty="0" smtClean="0"/>
              <a:t>C. Her parents</a:t>
            </a:r>
            <a:endParaRPr lang="zh-CN" altLang="zh-CN" sz="2800" dirty="0" smtClean="0"/>
          </a:p>
          <a:p>
            <a:endParaRPr lang="zh-CN" altLang="en-US" sz="2800" dirty="0" smtClean="0"/>
          </a:p>
        </p:txBody>
      </p:sp>
      <p:sp>
        <p:nvSpPr>
          <p:cNvPr id="29700" name="TextBox 3"/>
          <p:cNvSpPr>
            <a:spLocks noChangeArrowheads="1"/>
          </p:cNvSpPr>
          <p:nvPr/>
        </p:nvSpPr>
        <p:spPr bwMode="auto">
          <a:xfrm>
            <a:off x="1906588" y="1555750"/>
            <a:ext cx="42227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p>
            <a:r>
              <a:rPr lang="en-US" altLang="zh-CN" sz="3200">
                <a:solidFill>
                  <a:srgbClr val="FF0000"/>
                </a:solidFill>
              </a:rPr>
              <a:t>A</a:t>
            </a:r>
            <a:endParaRPr lang="zh-CN" altLang="en-US" sz="3200">
              <a:solidFill>
                <a:srgbClr val="FF0000"/>
              </a:solidFill>
            </a:endParaRPr>
          </a:p>
        </p:txBody>
      </p:sp>
      <p:sp>
        <p:nvSpPr>
          <p:cNvPr id="29701" name="TextBox 4"/>
          <p:cNvSpPr>
            <a:spLocks noChangeArrowheads="1"/>
          </p:cNvSpPr>
          <p:nvPr/>
        </p:nvSpPr>
        <p:spPr bwMode="auto">
          <a:xfrm>
            <a:off x="5868988" y="3213100"/>
            <a:ext cx="4222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p>
            <a:r>
              <a:rPr lang="en-US" altLang="zh-CN" sz="3200">
                <a:solidFill>
                  <a:srgbClr val="FF0000"/>
                </a:solidFill>
              </a:rPr>
              <a:t>A</a:t>
            </a:r>
            <a:endParaRPr lang="zh-CN" altLang="en-US" sz="3200">
              <a:solidFill>
                <a:srgbClr val="FF0000"/>
              </a:solidFill>
            </a:endParaRPr>
          </a:p>
        </p:txBody>
      </p:sp>
      <p:sp>
        <p:nvSpPr>
          <p:cNvPr id="29702" name="TextBox 5"/>
          <p:cNvSpPr>
            <a:spLocks noChangeArrowheads="1"/>
          </p:cNvSpPr>
          <p:nvPr/>
        </p:nvSpPr>
        <p:spPr bwMode="auto">
          <a:xfrm>
            <a:off x="6948488" y="5157788"/>
            <a:ext cx="4222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p>
            <a:r>
              <a:rPr lang="en-US" altLang="zh-CN" sz="3200">
                <a:solidFill>
                  <a:srgbClr val="FF0000"/>
                </a:solidFill>
              </a:rPr>
              <a:t>B</a:t>
            </a:r>
            <a:endParaRPr lang="zh-CN" altLang="en-US" sz="320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97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childTnLst>
                                    <p:set>
                                      <p:cBhvr>
                                        <p:cTn id="10" dur="1" fill="hold">
                                          <p:stCondLst>
                                            <p:cond delay="499"/>
                                          </p:stCondLst>
                                        </p:cTn>
                                        <p:tgtEl>
                                          <p:spTgt spid="2970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childTnLst>
                                    <p:set>
                                      <p:cBhvr>
                                        <p:cTn id="14" dur="1" fill="hold">
                                          <p:stCondLst>
                                            <p:cond delay="499"/>
                                          </p:stCondLst>
                                        </p:cTn>
                                        <p:tgtEl>
                                          <p:spTgt spid="297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autoUpdateAnimBg="0"/>
      <p:bldP spid="29701" grpId="1" animBg="1"/>
      <p:bldP spid="29701" grpId="2" autoUpdateAnimBg="0"/>
      <p:bldP spid="29702" grpId="2" animBg="1"/>
      <p:bldP spid="29702" grpId="3"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标题 1"/>
          <p:cNvSpPr>
            <a:spLocks noGrp="1" noChangeArrowheads="1"/>
          </p:cNvSpPr>
          <p:nvPr>
            <p:ph type="title"/>
          </p:nvPr>
        </p:nvSpPr>
        <p:spPr>
          <a:xfrm>
            <a:off x="2627313" y="117475"/>
            <a:ext cx="5770562" cy="574675"/>
          </a:xfrm>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Lst>
        </p:spPr>
        <p:txBody>
          <a:bodyPr/>
          <a:lstStyle/>
          <a:p>
            <a:endParaRPr lang="zh-CN" altLang="en-US" smtClean="0"/>
          </a:p>
        </p:txBody>
      </p:sp>
      <p:sp>
        <p:nvSpPr>
          <p:cNvPr id="30723" name="内容占位符 2"/>
          <p:cNvSpPr>
            <a:spLocks noGrp="1" noChangeArrowheads="1"/>
          </p:cNvSpPr>
          <p:nvPr>
            <p:ph idx="1"/>
          </p:nvPr>
        </p:nvSpPr>
        <p:spPr>
          <a:xfrm>
            <a:off x="457200" y="1198563"/>
            <a:ext cx="8291513" cy="5832475"/>
          </a:xfrm>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Lst>
        </p:spPr>
        <p:txBody>
          <a:bodyPr/>
          <a:lstStyle/>
          <a:p>
            <a:r>
              <a:rPr lang="en-US" altLang="zh-CN" smtClean="0"/>
              <a:t>I'm looking forward to the football match tomorrow. My friends and I are going to watch our favourite team. We're going to meet other fans, and make some new friends. We're all going to wear the team shirt, and we're going to cheer the players. I hope they win the match!</a:t>
            </a:r>
          </a:p>
          <a:p>
            <a:pPr>
              <a:buFont typeface="Arial" panose="020B0604020202020204" pitchFamily="34" charset="0"/>
              <a:buNone/>
            </a:pPr>
            <a:r>
              <a:rPr lang="en-US" altLang="zh-CN" smtClean="0"/>
              <a:t>    </a:t>
            </a:r>
          </a:p>
          <a:p>
            <a:pPr>
              <a:buFont typeface="Arial" panose="020B0604020202020204" pitchFamily="34" charset="0"/>
              <a:buNone/>
            </a:pPr>
            <a:r>
              <a:rPr lang="en-US" altLang="zh-CN" smtClean="0"/>
              <a:t>                                                            ——Martin</a:t>
            </a:r>
            <a:endParaRPr lang="zh-CN" altLang="en-US" smtClean="0"/>
          </a:p>
        </p:txBody>
      </p:sp>
      <p:cxnSp>
        <p:nvCxnSpPr>
          <p:cNvPr id="30724" name="直接连接符 4"/>
          <p:cNvCxnSpPr>
            <a:cxnSpLocks noChangeShapeType="1"/>
          </p:cNvCxnSpPr>
          <p:nvPr/>
        </p:nvCxnSpPr>
        <p:spPr bwMode="auto">
          <a:xfrm>
            <a:off x="900113" y="1771650"/>
            <a:ext cx="6911975" cy="0"/>
          </a:xfrm>
          <a:prstGeom prst="line">
            <a:avLst/>
          </a:prstGeom>
          <a:noFill/>
          <a:ln w="38100" algn="ctr">
            <a:solidFill>
              <a:srgbClr val="FF0000"/>
            </a:solidFill>
            <a:round/>
          </a:ln>
          <a:extLst>
            <a:ext uri="{909E8E84-426E-40DD-AFC4-6F175D3DCCD1}">
              <a14:hiddenFill xmlns:a14="http://schemas.microsoft.com/office/drawing/2010/main">
                <a:noFill/>
              </a14:hiddenFill>
            </a:ext>
          </a:extLst>
        </p:spPr>
      </p:cxnSp>
      <p:cxnSp>
        <p:nvCxnSpPr>
          <p:cNvPr id="30725" name="直接连接符 5"/>
          <p:cNvCxnSpPr>
            <a:cxnSpLocks noChangeShapeType="1"/>
          </p:cNvCxnSpPr>
          <p:nvPr/>
        </p:nvCxnSpPr>
        <p:spPr bwMode="auto">
          <a:xfrm>
            <a:off x="3851275" y="4221163"/>
            <a:ext cx="4322763" cy="0"/>
          </a:xfrm>
          <a:prstGeom prst="line">
            <a:avLst/>
          </a:prstGeom>
          <a:noFill/>
          <a:ln w="38100" algn="ctr">
            <a:solidFill>
              <a:srgbClr val="FF0000"/>
            </a:solidFill>
            <a:round/>
          </a:ln>
          <a:extLst>
            <a:ext uri="{909E8E84-426E-40DD-AFC4-6F175D3DCCD1}">
              <a14:hiddenFill xmlns:a14="http://schemas.microsoft.com/office/drawing/2010/main">
                <a:noFill/>
              </a14:hiddenFill>
            </a:ext>
          </a:extLst>
        </p:spPr>
      </p:cxnSp>
      <p:cxnSp>
        <p:nvCxnSpPr>
          <p:cNvPr id="30726" name="直接连接符 10"/>
          <p:cNvCxnSpPr>
            <a:cxnSpLocks noChangeShapeType="1"/>
          </p:cNvCxnSpPr>
          <p:nvPr/>
        </p:nvCxnSpPr>
        <p:spPr bwMode="auto">
          <a:xfrm>
            <a:off x="900113" y="2205038"/>
            <a:ext cx="1584325" cy="0"/>
          </a:xfrm>
          <a:prstGeom prst="line">
            <a:avLst/>
          </a:prstGeom>
          <a:noFill/>
          <a:ln w="38100" algn="ctr">
            <a:solidFill>
              <a:srgbClr val="FF0000"/>
            </a:solidFill>
            <a:round/>
          </a:ln>
          <a:extLst>
            <a:ext uri="{909E8E84-426E-40DD-AFC4-6F175D3DCCD1}">
              <a14:hiddenFill xmlns:a14="http://schemas.microsoft.com/office/drawing/2010/main">
                <a:noFill/>
              </a14:hiddenFill>
            </a:ext>
          </a:extLst>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07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07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307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标题 1"/>
          <p:cNvSpPr>
            <a:spLocks noGrp="1" noChangeArrowheads="1"/>
          </p:cNvSpPr>
          <p:nvPr>
            <p:ph type="title"/>
          </p:nvPr>
        </p:nvSpPr>
        <p:spPr>
          <a:xfrm>
            <a:off x="2627313" y="117475"/>
            <a:ext cx="5770562" cy="574675"/>
          </a:xfrm>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Lst>
        </p:spPr>
        <p:txBody>
          <a:bodyPr/>
          <a:lstStyle/>
          <a:p>
            <a:endParaRPr lang="zh-CN" altLang="en-US" smtClean="0"/>
          </a:p>
        </p:txBody>
      </p:sp>
      <p:sp>
        <p:nvSpPr>
          <p:cNvPr id="31747" name="内容占位符 2"/>
          <p:cNvSpPr>
            <a:spLocks noGrp="1" noChangeArrowheads="1"/>
          </p:cNvSpPr>
          <p:nvPr>
            <p:ph idx="1"/>
          </p:nvPr>
        </p:nvSpPr>
        <p:spPr>
          <a:xfrm>
            <a:off x="457200" y="836613"/>
            <a:ext cx="8291513" cy="5832475"/>
          </a:xfrm>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Lst>
        </p:spPr>
        <p:txBody>
          <a:bodyPr/>
          <a:lstStyle/>
          <a:p>
            <a:r>
              <a:rPr lang="en-US" altLang="zh-CN" smtClean="0"/>
              <a:t>Usually I spend the summer holiday at home, but this year is going to be very different because I’m going on a summer  camp in Sydney</a:t>
            </a:r>
            <a:r>
              <a:rPr lang="zh-CN" altLang="en-US" smtClean="0"/>
              <a:t>，</a:t>
            </a:r>
            <a:r>
              <a:rPr lang="en-US" altLang="zh-CN" smtClean="0"/>
              <a:t> Australia. I’m going to stay with an Australian family and speak English. We’re also going sightseeing and going to have a picnic on the beach.</a:t>
            </a:r>
          </a:p>
          <a:p>
            <a:pPr>
              <a:buFont typeface="Arial" panose="020B0604020202020204" pitchFamily="34" charset="0"/>
              <a:buNone/>
            </a:pPr>
            <a:r>
              <a:rPr lang="en-US" altLang="zh-CN" smtClean="0"/>
              <a:t>                       </a:t>
            </a:r>
          </a:p>
          <a:p>
            <a:pPr>
              <a:buFont typeface="Arial" panose="020B0604020202020204" pitchFamily="34" charset="0"/>
              <a:buNone/>
            </a:pPr>
            <a:r>
              <a:rPr lang="en-US" altLang="zh-CN" smtClean="0"/>
              <a:t>                                                       —Lucy</a:t>
            </a:r>
          </a:p>
          <a:p>
            <a:endParaRPr lang="zh-CN" altLang="en-US" smtClean="0"/>
          </a:p>
        </p:txBody>
      </p:sp>
      <p:cxnSp>
        <p:nvCxnSpPr>
          <p:cNvPr id="31748" name="直接连接符 6"/>
          <p:cNvCxnSpPr>
            <a:cxnSpLocks noChangeShapeType="1"/>
          </p:cNvCxnSpPr>
          <p:nvPr/>
        </p:nvCxnSpPr>
        <p:spPr bwMode="auto">
          <a:xfrm>
            <a:off x="4211638" y="2852738"/>
            <a:ext cx="4176712" cy="0"/>
          </a:xfrm>
          <a:prstGeom prst="line">
            <a:avLst/>
          </a:prstGeom>
          <a:noFill/>
          <a:ln w="38100" algn="ctr">
            <a:solidFill>
              <a:srgbClr val="FF0000"/>
            </a:solidFill>
            <a:round/>
          </a:ln>
          <a:extLst>
            <a:ext uri="{909E8E84-426E-40DD-AFC4-6F175D3DCCD1}">
              <a14:hiddenFill xmlns:a14="http://schemas.microsoft.com/office/drawing/2010/main">
                <a:noFill/>
              </a14:hiddenFill>
            </a:ext>
          </a:extLst>
        </p:spPr>
      </p:cxnSp>
      <p:cxnSp>
        <p:nvCxnSpPr>
          <p:cNvPr id="31749" name="直接连接符 8"/>
          <p:cNvCxnSpPr>
            <a:cxnSpLocks noChangeShapeType="1"/>
          </p:cNvCxnSpPr>
          <p:nvPr/>
        </p:nvCxnSpPr>
        <p:spPr bwMode="auto">
          <a:xfrm>
            <a:off x="682625" y="3357563"/>
            <a:ext cx="3168650" cy="0"/>
          </a:xfrm>
          <a:prstGeom prst="line">
            <a:avLst/>
          </a:prstGeom>
          <a:noFill/>
          <a:ln w="38100" algn="ctr">
            <a:solidFill>
              <a:srgbClr val="FF0000"/>
            </a:solidFill>
            <a:round/>
          </a:ln>
          <a:extLst>
            <a:ext uri="{909E8E84-426E-40DD-AFC4-6F175D3DCCD1}">
              <a14:hiddenFill xmlns:a14="http://schemas.microsoft.com/office/drawing/2010/main">
                <a:noFill/>
              </a14:hiddenFill>
            </a:ext>
          </a:extLst>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17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17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标题 1"/>
          <p:cNvSpPr>
            <a:spLocks noGrp="1" noChangeArrowheads="1"/>
          </p:cNvSpPr>
          <p:nvPr>
            <p:ph type="title"/>
          </p:nvPr>
        </p:nvSpPr>
        <p:spPr>
          <a:xfrm>
            <a:off x="898525" y="477838"/>
            <a:ext cx="7499350" cy="574675"/>
          </a:xfrm>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Lst>
        </p:spPr>
        <p:txBody>
          <a:bodyPr/>
          <a:lstStyle/>
          <a:p>
            <a:r>
              <a:rPr lang="en-US" altLang="zh-CN" sz="4000" dirty="0" smtClean="0"/>
              <a:t>Reading for comprehension</a:t>
            </a:r>
            <a:r>
              <a:rPr lang="zh-CN" altLang="zh-CN" sz="4000" dirty="0" smtClean="0"/>
              <a:t>：</a:t>
            </a:r>
            <a:r>
              <a:rPr lang="en-US" altLang="zh-CN" sz="4000" dirty="0" smtClean="0"/>
              <a:t/>
            </a:r>
            <a:br>
              <a:rPr lang="en-US" altLang="zh-CN" sz="4000" dirty="0" smtClean="0"/>
            </a:br>
            <a:r>
              <a:rPr lang="zh-CN" altLang="en-US" sz="4000" dirty="0" smtClean="0"/>
              <a:t>（深入理解）</a:t>
            </a:r>
          </a:p>
        </p:txBody>
      </p:sp>
      <p:sp>
        <p:nvSpPr>
          <p:cNvPr id="32771" name="内容占位符 2"/>
          <p:cNvSpPr>
            <a:spLocks noGrp="1" noChangeArrowheads="1"/>
          </p:cNvSpPr>
          <p:nvPr>
            <p:ph idx="1"/>
          </p:nvPr>
        </p:nvSpPr>
        <p:spPr>
          <a:xfrm>
            <a:off x="1042988" y="1639888"/>
            <a:ext cx="7751762" cy="4525962"/>
          </a:xfrm>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Lst>
        </p:spPr>
        <p:txBody>
          <a:bodyPr/>
          <a:lstStyle/>
          <a:p>
            <a:pPr>
              <a:buFont typeface="Arial" panose="020B0604020202020204" pitchFamily="34" charset="0"/>
              <a:buNone/>
            </a:pPr>
            <a:r>
              <a:rPr lang="en-US" altLang="zh-CN" dirty="0" smtClean="0"/>
              <a:t>1.</a:t>
            </a:r>
            <a:r>
              <a:rPr lang="zh-CN" altLang="zh-CN" dirty="0" smtClean="0"/>
              <a:t>翻译句子：</a:t>
            </a:r>
          </a:p>
          <a:p>
            <a:pPr>
              <a:buFont typeface="Arial" panose="020B0604020202020204" pitchFamily="34" charset="0"/>
              <a:buNone/>
            </a:pPr>
            <a:r>
              <a:rPr lang="en-US" altLang="zh-CN" dirty="0" smtClean="0"/>
              <a:t> 1)I'm looking forward to the football match tomorrow.</a:t>
            </a:r>
          </a:p>
          <a:p>
            <a:pPr>
              <a:buFont typeface="Arial" panose="020B0604020202020204" pitchFamily="34" charset="0"/>
              <a:buNone/>
            </a:pPr>
            <a:r>
              <a:rPr lang="en-US" altLang="zh-CN" dirty="0" smtClean="0"/>
              <a:t>2)we’re going to collect litter in the park near my friend’s house.</a:t>
            </a:r>
          </a:p>
          <a:p>
            <a:pPr>
              <a:buFont typeface="Arial" panose="020B0604020202020204" pitchFamily="34" charset="0"/>
              <a:buNone/>
            </a:pPr>
            <a:r>
              <a:rPr lang="en-US" altLang="zh-CN" dirty="0" smtClean="0"/>
              <a:t>3)This year is going to be very different because I’m going on a summer  camp in Sydney</a:t>
            </a:r>
            <a:r>
              <a:rPr lang="zh-CN" altLang="en-US" dirty="0" smtClean="0"/>
              <a:t>，</a:t>
            </a:r>
            <a:r>
              <a:rPr lang="en-US" altLang="zh-CN" dirty="0" smtClean="0"/>
              <a:t>Australia. </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1"/>
          <p:cNvSpPr>
            <a:spLocks noGrp="1" noChangeArrowheads="1"/>
          </p:cNvSpPr>
          <p:nvPr>
            <p:ph type="title"/>
          </p:nvPr>
        </p:nvSpPr>
        <p:spPr>
          <a:xfrm>
            <a:off x="1043608" y="548680"/>
            <a:ext cx="5770562" cy="574675"/>
          </a:xfrm>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Lst>
        </p:spPr>
        <p:txBody>
          <a:bodyPr/>
          <a:lstStyle/>
          <a:p>
            <a:r>
              <a:rPr lang="en-US" altLang="zh-CN" dirty="0" smtClean="0">
                <a:latin typeface="Times New Roman" panose="02020603050405020304" pitchFamily="18" charset="0"/>
                <a:cs typeface="Times New Roman" panose="02020603050405020304" pitchFamily="18" charset="0"/>
              </a:rPr>
              <a:t>Can you read?</a:t>
            </a:r>
            <a:endParaRPr lang="zh-CN" altLang="en-US" dirty="0" smtClean="0">
              <a:latin typeface="Times New Roman" panose="02020603050405020304" pitchFamily="18" charset="0"/>
              <a:cs typeface="Times New Roman" panose="02020603050405020304" pitchFamily="18" charset="0"/>
            </a:endParaRPr>
          </a:p>
        </p:txBody>
      </p:sp>
      <p:sp>
        <p:nvSpPr>
          <p:cNvPr id="14339" name="内容占位符 2"/>
          <p:cNvSpPr>
            <a:spLocks noGrp="1" noChangeArrowheads="1"/>
          </p:cNvSpPr>
          <p:nvPr>
            <p:ph idx="1"/>
          </p:nvPr>
        </p:nvSpPr>
        <p:spPr>
          <a:xfrm>
            <a:off x="1331913" y="1557338"/>
            <a:ext cx="6634162" cy="4525962"/>
          </a:xfrm>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Lst>
        </p:spPr>
        <p:txBody>
          <a:bodyPr/>
          <a:lstStyle/>
          <a:p>
            <a:pPr>
              <a:lnSpc>
                <a:spcPct val="90000"/>
              </a:lnSpc>
            </a:pPr>
            <a:r>
              <a:rPr lang="en-US" altLang="zh-CN" dirty="0" smtClean="0"/>
              <a:t>look forward to</a:t>
            </a:r>
          </a:p>
          <a:p>
            <a:pPr>
              <a:lnSpc>
                <a:spcPct val="90000"/>
              </a:lnSpc>
            </a:pPr>
            <a:r>
              <a:rPr lang="en-US" altLang="zh-CN" dirty="0" smtClean="0"/>
              <a:t>make some new friends</a:t>
            </a:r>
          </a:p>
          <a:p>
            <a:pPr>
              <a:lnSpc>
                <a:spcPct val="90000"/>
              </a:lnSpc>
            </a:pPr>
            <a:r>
              <a:rPr lang="en-US" altLang="zh-CN" dirty="0" smtClean="0"/>
              <a:t>wear the team shirt</a:t>
            </a:r>
          </a:p>
          <a:p>
            <a:pPr>
              <a:lnSpc>
                <a:spcPct val="90000"/>
              </a:lnSpc>
            </a:pPr>
            <a:r>
              <a:rPr lang="en-US" altLang="zh-CN" dirty="0" smtClean="0"/>
              <a:t>get up late</a:t>
            </a:r>
          </a:p>
          <a:p>
            <a:pPr>
              <a:lnSpc>
                <a:spcPct val="90000"/>
              </a:lnSpc>
            </a:pPr>
            <a:r>
              <a:rPr lang="en-US" altLang="zh-CN" dirty="0" smtClean="0"/>
              <a:t>take  a walk</a:t>
            </a:r>
          </a:p>
          <a:p>
            <a:pPr>
              <a:lnSpc>
                <a:spcPct val="90000"/>
              </a:lnSpc>
            </a:pPr>
            <a:r>
              <a:rPr lang="en-US" altLang="zh-CN" dirty="0" smtClean="0"/>
              <a:t>collect  litter</a:t>
            </a:r>
          </a:p>
          <a:p>
            <a:pPr>
              <a:lnSpc>
                <a:spcPct val="90000"/>
              </a:lnSpc>
            </a:pPr>
            <a:r>
              <a:rPr lang="en-US" altLang="zh-CN" dirty="0" smtClean="0"/>
              <a:t>cheer the players</a:t>
            </a:r>
          </a:p>
          <a:p>
            <a:pPr>
              <a:lnSpc>
                <a:spcPct val="90000"/>
              </a:lnSpc>
            </a:pPr>
            <a:r>
              <a:rPr lang="en-US" altLang="zh-CN" dirty="0" smtClean="0"/>
              <a:t>have a picnic</a:t>
            </a:r>
            <a:endParaRPr lang="zh-CN" altLang="en-US" dirty="0" smtClean="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标题 1"/>
          <p:cNvSpPr>
            <a:spLocks noGrp="1" noChangeArrowheads="1"/>
          </p:cNvSpPr>
          <p:nvPr>
            <p:ph type="title"/>
          </p:nvPr>
        </p:nvSpPr>
        <p:spPr>
          <a:xfrm>
            <a:off x="2627313" y="117475"/>
            <a:ext cx="5770562" cy="574675"/>
          </a:xfrm>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Lst>
        </p:spPr>
        <p:txBody>
          <a:bodyPr/>
          <a:lstStyle/>
          <a:p>
            <a:endParaRPr lang="zh-CN" altLang="en-US" smtClean="0"/>
          </a:p>
        </p:txBody>
      </p:sp>
      <p:sp>
        <p:nvSpPr>
          <p:cNvPr id="33795" name="内容占位符 2"/>
          <p:cNvSpPr>
            <a:spLocks noGrp="1" noChangeArrowheads="1"/>
          </p:cNvSpPr>
          <p:nvPr>
            <p:ph idx="1"/>
          </p:nvPr>
        </p:nvSpPr>
        <p:spPr>
          <a:xfrm>
            <a:off x="1185863" y="1268413"/>
            <a:ext cx="7562850" cy="5256212"/>
          </a:xfrm>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Lst>
        </p:spPr>
        <p:txBody>
          <a:bodyPr/>
          <a:lstStyle/>
          <a:p>
            <a:r>
              <a:rPr lang="en-US" altLang="zh-CN" smtClean="0">
                <a:solidFill>
                  <a:srgbClr val="FF0000"/>
                </a:solidFill>
              </a:rPr>
              <a:t>1)</a:t>
            </a:r>
            <a:r>
              <a:rPr lang="zh-CN" altLang="en-US" smtClean="0">
                <a:solidFill>
                  <a:srgbClr val="FF0000"/>
                </a:solidFill>
              </a:rPr>
              <a:t>我盼望着去看明天的足球比赛。</a:t>
            </a:r>
            <a:endParaRPr lang="en-US" altLang="zh-CN" smtClean="0">
              <a:solidFill>
                <a:srgbClr val="FF0000"/>
              </a:solidFill>
            </a:endParaRPr>
          </a:p>
          <a:p>
            <a:r>
              <a:rPr lang="en-US" altLang="zh-CN" smtClean="0">
                <a:solidFill>
                  <a:srgbClr val="FF0000"/>
                </a:solidFill>
              </a:rPr>
              <a:t>2)</a:t>
            </a:r>
            <a:r>
              <a:rPr lang="zh-CN" altLang="en-US" smtClean="0">
                <a:solidFill>
                  <a:srgbClr val="FF0000"/>
                </a:solidFill>
              </a:rPr>
              <a:t>我们将去朋友家附近的公园捡垃圾。</a:t>
            </a:r>
            <a:endParaRPr lang="en-US" altLang="zh-CN" smtClean="0">
              <a:solidFill>
                <a:srgbClr val="FF0000"/>
              </a:solidFill>
            </a:endParaRPr>
          </a:p>
          <a:p>
            <a:r>
              <a:rPr lang="en-US" altLang="zh-CN" smtClean="0">
                <a:solidFill>
                  <a:srgbClr val="FF0000"/>
                </a:solidFill>
              </a:rPr>
              <a:t>3)</a:t>
            </a:r>
            <a:r>
              <a:rPr lang="zh-CN" altLang="en-US" smtClean="0">
                <a:solidFill>
                  <a:srgbClr val="FF0000"/>
                </a:solidFill>
              </a:rPr>
              <a:t>今年会很不一样，因为我要去澳大利亚的悉尼参加夏令营。</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标题 1"/>
          <p:cNvSpPr>
            <a:spLocks noGrp="1" noChangeArrowheads="1"/>
          </p:cNvSpPr>
          <p:nvPr>
            <p:ph type="title"/>
          </p:nvPr>
        </p:nvSpPr>
        <p:spPr>
          <a:xfrm>
            <a:off x="2627313" y="117475"/>
            <a:ext cx="5770562" cy="574675"/>
          </a:xfrm>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Lst>
        </p:spPr>
        <p:txBody>
          <a:bodyPr/>
          <a:lstStyle/>
          <a:p>
            <a:endParaRPr lang="zh-CN" altLang="en-US" smtClean="0"/>
          </a:p>
        </p:txBody>
      </p:sp>
      <p:sp>
        <p:nvSpPr>
          <p:cNvPr id="34819" name="内容占位符 2"/>
          <p:cNvSpPr>
            <a:spLocks noGrp="1" noChangeArrowheads="1"/>
          </p:cNvSpPr>
          <p:nvPr>
            <p:ph idx="1"/>
          </p:nvPr>
        </p:nvSpPr>
        <p:spPr>
          <a:xfrm>
            <a:off x="1114425" y="1484313"/>
            <a:ext cx="7634288" cy="3095625"/>
          </a:xfrm>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Lst>
        </p:spPr>
        <p:txBody>
          <a:bodyPr/>
          <a:lstStyle/>
          <a:p>
            <a:r>
              <a:rPr lang="en-US" altLang="zh-CN" dirty="0" smtClean="0"/>
              <a:t>2.Why is it going to be a busy holiday for Zhang </a:t>
            </a:r>
            <a:r>
              <a:rPr lang="en-US" altLang="zh-CN" dirty="0" err="1" smtClean="0"/>
              <a:t>Sijia</a:t>
            </a:r>
            <a:r>
              <a:rPr lang="en-US" altLang="zh-CN" dirty="0" smtClean="0"/>
              <a:t>?</a:t>
            </a:r>
            <a:endParaRPr lang="zh-CN" altLang="zh-CN" dirty="0" smtClean="0"/>
          </a:p>
          <a:p>
            <a:endParaRPr lang="zh-CN" altLang="en-US" dirty="0" smtClean="0"/>
          </a:p>
        </p:txBody>
      </p:sp>
      <p:sp>
        <p:nvSpPr>
          <p:cNvPr id="34820" name="矩形 4"/>
          <p:cNvSpPr>
            <a:spLocks noChangeArrowheads="1"/>
          </p:cNvSpPr>
          <p:nvPr/>
        </p:nvSpPr>
        <p:spPr bwMode="auto">
          <a:xfrm>
            <a:off x="1258888" y="3068638"/>
            <a:ext cx="734695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z="3200" dirty="0">
                <a:solidFill>
                  <a:srgbClr val="FF0000"/>
                </a:solidFill>
                <a:latin typeface="Times New Roman" panose="02020603050405020304" pitchFamily="18" charset="0"/>
                <a:cs typeface="Times New Roman" panose="02020603050405020304" pitchFamily="18" charset="0"/>
              </a:rPr>
              <a:t>She is going to do something with her family and friends during the May Day holiday.</a:t>
            </a:r>
            <a:endParaRPr lang="zh-CN" altLang="en-US" sz="32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48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1"/>
          <p:cNvSpPr>
            <a:spLocks noGrp="1" noChangeArrowheads="1"/>
          </p:cNvSpPr>
          <p:nvPr>
            <p:ph type="title"/>
          </p:nvPr>
        </p:nvSpPr>
        <p:spPr>
          <a:xfrm>
            <a:off x="2627313" y="117475"/>
            <a:ext cx="5770562" cy="574675"/>
          </a:xfrm>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Lst>
        </p:spPr>
        <p:txBody>
          <a:bodyPr/>
          <a:lstStyle/>
          <a:p>
            <a:r>
              <a:rPr lang="en-US" altLang="zh-CN" smtClean="0"/>
              <a:t>Reading</a:t>
            </a:r>
            <a:r>
              <a:rPr lang="zh-CN" altLang="en-US" smtClean="0"/>
              <a:t>：</a:t>
            </a:r>
          </a:p>
        </p:txBody>
      </p:sp>
      <p:pic>
        <p:nvPicPr>
          <p:cNvPr id="35843" name="Picture 2" descr="C:\Users\Administrator\Desktop\e61190ef76c6a7efefcbf880fbfaaf51f2de66a2.jpg">
            <a:hlinkClick r:id="rId2" action="ppaction://hlinkfile"/>
          </p:cNvPr>
          <p:cNvPicPr>
            <a:picLocks noChangeAspect="1" noChangeArrowheads="1"/>
          </p:cNvPicPr>
          <p:nvPr/>
        </p:nvPicPr>
        <p:blipFill>
          <a:blip r:embed="rId3" cstate="email"/>
          <a:srcRect/>
          <a:stretch>
            <a:fillRect/>
          </a:stretch>
        </p:blipFill>
        <p:spPr bwMode="auto">
          <a:xfrm>
            <a:off x="0" y="1628775"/>
            <a:ext cx="9190038" cy="522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标题 1"/>
          <p:cNvSpPr>
            <a:spLocks noGrp="1" noChangeArrowheads="1"/>
          </p:cNvSpPr>
          <p:nvPr>
            <p:ph type="title"/>
          </p:nvPr>
        </p:nvSpPr>
        <p:spPr>
          <a:xfrm>
            <a:off x="2051050" y="117475"/>
            <a:ext cx="6346825" cy="574675"/>
          </a:xfrm>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Lst>
        </p:spPr>
        <p:txBody>
          <a:bodyPr/>
          <a:lstStyle/>
          <a:p>
            <a:r>
              <a:rPr lang="en-US" altLang="zh-CN" smtClean="0"/>
              <a:t>Mind Map(</a:t>
            </a:r>
            <a:r>
              <a:rPr lang="zh-CN" altLang="en-US" smtClean="0"/>
              <a:t>思维导图</a:t>
            </a:r>
            <a:r>
              <a:rPr lang="en-US" altLang="zh-CN" smtClean="0"/>
              <a:t>)</a:t>
            </a:r>
            <a:r>
              <a:rPr lang="zh-CN" altLang="en-US" smtClean="0"/>
              <a:t>：</a:t>
            </a:r>
          </a:p>
        </p:txBody>
      </p:sp>
      <p:grpSp>
        <p:nvGrpSpPr>
          <p:cNvPr id="36867" name="组合 27"/>
          <p:cNvGrpSpPr/>
          <p:nvPr/>
        </p:nvGrpSpPr>
        <p:grpSpPr bwMode="auto">
          <a:xfrm>
            <a:off x="177800" y="1916113"/>
            <a:ext cx="1800225" cy="1657350"/>
            <a:chOff x="177987" y="1916307"/>
            <a:chExt cx="1800825" cy="1656759"/>
          </a:xfrm>
        </p:grpSpPr>
        <p:sp>
          <p:nvSpPr>
            <p:cNvPr id="36868" name="TextBox 5"/>
            <p:cNvSpPr>
              <a:spLocks noChangeArrowheads="1"/>
            </p:cNvSpPr>
            <p:nvPr/>
          </p:nvSpPr>
          <p:spPr bwMode="auto">
            <a:xfrm>
              <a:off x="250020" y="2258794"/>
              <a:ext cx="172879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z="2800">
                  <a:latin typeface="Times New Roman" panose="02020603050405020304" pitchFamily="18" charset="0"/>
                  <a:cs typeface="Times New Roman" panose="02020603050405020304" pitchFamily="18" charset="0"/>
                </a:rPr>
                <a:t>look forward to</a:t>
              </a:r>
              <a:endParaRPr lang="zh-CN" altLang="en-US" sz="2800">
                <a:latin typeface="Times New Roman" panose="02020603050405020304" pitchFamily="18" charset="0"/>
                <a:cs typeface="Times New Roman" panose="02020603050405020304" pitchFamily="18" charset="0"/>
              </a:endParaRPr>
            </a:p>
          </p:txBody>
        </p:sp>
        <p:sp>
          <p:nvSpPr>
            <p:cNvPr id="36869" name="椭圆 6"/>
            <p:cNvSpPr>
              <a:spLocks noChangeArrowheads="1"/>
            </p:cNvSpPr>
            <p:nvPr/>
          </p:nvSpPr>
          <p:spPr bwMode="auto">
            <a:xfrm>
              <a:off x="177987" y="1916307"/>
              <a:ext cx="1800825" cy="1656759"/>
            </a:xfrm>
            <a:prstGeom prst="ellipse">
              <a:avLst/>
            </a:prstGeom>
            <a:noFill/>
            <a:ln w="25400" cap="flat" algn="ctr">
              <a:solidFill>
                <a:srgbClr val="67322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nchor="ctr"/>
            <a:lstStyle/>
            <a:p>
              <a:pPr algn="ctr"/>
              <a:endParaRPr lang="zh-CN" altLang="en-US">
                <a:solidFill>
                  <a:srgbClr val="FFFFFF"/>
                </a:solidFill>
                <a:latin typeface="Adobe Caslon Pro" pitchFamily="18" charset="0"/>
                <a:ea typeface="幼圆" panose="02010509060101010101" pitchFamily="49" charset="-122"/>
              </a:endParaRPr>
            </a:p>
          </p:txBody>
        </p:sp>
      </p:grpSp>
      <p:grpSp>
        <p:nvGrpSpPr>
          <p:cNvPr id="36870" name="组合 28"/>
          <p:cNvGrpSpPr/>
          <p:nvPr/>
        </p:nvGrpSpPr>
        <p:grpSpPr bwMode="auto">
          <a:xfrm>
            <a:off x="2338388" y="835025"/>
            <a:ext cx="2640012" cy="1441450"/>
            <a:chOff x="2338977" y="835812"/>
            <a:chExt cx="2638761" cy="1440660"/>
          </a:xfrm>
        </p:grpSpPr>
        <p:sp>
          <p:nvSpPr>
            <p:cNvPr id="36871" name="椭圆 7"/>
            <p:cNvSpPr>
              <a:spLocks noChangeArrowheads="1"/>
            </p:cNvSpPr>
            <p:nvPr/>
          </p:nvSpPr>
          <p:spPr bwMode="auto">
            <a:xfrm>
              <a:off x="2338977" y="835812"/>
              <a:ext cx="2016924" cy="1440660"/>
            </a:xfrm>
            <a:prstGeom prst="ellipse">
              <a:avLst/>
            </a:prstGeom>
            <a:noFill/>
            <a:ln w="25400" cap="flat" algn="ctr">
              <a:solidFill>
                <a:srgbClr val="67322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nchor="ctr"/>
            <a:lstStyle/>
            <a:p>
              <a:pPr algn="ctr"/>
              <a:endParaRPr lang="zh-CN" altLang="en-US">
                <a:solidFill>
                  <a:srgbClr val="FFFFFF"/>
                </a:solidFill>
                <a:latin typeface="Adobe Caslon Pro" pitchFamily="18" charset="0"/>
                <a:ea typeface="幼圆" panose="02010509060101010101" pitchFamily="49" charset="-122"/>
              </a:endParaRPr>
            </a:p>
          </p:txBody>
        </p:sp>
        <p:sp>
          <p:nvSpPr>
            <p:cNvPr id="36872" name="TextBox 10"/>
            <p:cNvSpPr>
              <a:spLocks noChangeArrowheads="1"/>
            </p:cNvSpPr>
            <p:nvPr/>
          </p:nvSpPr>
          <p:spPr bwMode="auto">
            <a:xfrm>
              <a:off x="2411010" y="979878"/>
              <a:ext cx="256672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z="2800">
                  <a:latin typeface="Times New Roman" panose="02020603050405020304" pitchFamily="18" charset="0"/>
                  <a:cs typeface="Times New Roman" panose="02020603050405020304" pitchFamily="18" charset="0"/>
                </a:rPr>
                <a:t>watch our favourite team</a:t>
              </a:r>
              <a:endParaRPr lang="zh-CN" altLang="en-US" sz="2800">
                <a:latin typeface="Times New Roman" panose="02020603050405020304" pitchFamily="18" charset="0"/>
                <a:cs typeface="Times New Roman" panose="02020603050405020304" pitchFamily="18" charset="0"/>
              </a:endParaRPr>
            </a:p>
          </p:txBody>
        </p:sp>
      </p:grpSp>
      <p:grpSp>
        <p:nvGrpSpPr>
          <p:cNvPr id="36873" name="组合 29"/>
          <p:cNvGrpSpPr/>
          <p:nvPr/>
        </p:nvGrpSpPr>
        <p:grpSpPr bwMode="auto">
          <a:xfrm>
            <a:off x="2266950" y="2781300"/>
            <a:ext cx="2484438" cy="1368425"/>
            <a:chOff x="2266944" y="2780703"/>
            <a:chExt cx="2484976" cy="1368627"/>
          </a:xfrm>
        </p:grpSpPr>
        <p:sp>
          <p:nvSpPr>
            <p:cNvPr id="36874" name="椭圆 8"/>
            <p:cNvSpPr>
              <a:spLocks noChangeArrowheads="1"/>
            </p:cNvSpPr>
            <p:nvPr/>
          </p:nvSpPr>
          <p:spPr bwMode="auto">
            <a:xfrm>
              <a:off x="2375157" y="2780703"/>
              <a:ext cx="2016924" cy="1368627"/>
            </a:xfrm>
            <a:prstGeom prst="ellipse">
              <a:avLst/>
            </a:prstGeom>
            <a:noFill/>
            <a:ln w="25400" cap="flat" algn="ctr">
              <a:solidFill>
                <a:srgbClr val="67322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nchor="ctr"/>
            <a:lstStyle/>
            <a:p>
              <a:pPr algn="ctr"/>
              <a:endParaRPr lang="zh-CN" altLang="en-US">
                <a:solidFill>
                  <a:srgbClr val="FFFFFF"/>
                </a:solidFill>
                <a:latin typeface="Adobe Caslon Pro" pitchFamily="18" charset="0"/>
                <a:ea typeface="幼圆" panose="02010509060101010101" pitchFamily="49" charset="-122"/>
              </a:endParaRPr>
            </a:p>
          </p:txBody>
        </p:sp>
        <p:sp>
          <p:nvSpPr>
            <p:cNvPr id="36875" name="TextBox 11"/>
            <p:cNvSpPr>
              <a:spLocks noChangeArrowheads="1"/>
            </p:cNvSpPr>
            <p:nvPr/>
          </p:nvSpPr>
          <p:spPr bwMode="auto">
            <a:xfrm>
              <a:off x="2266944" y="3140868"/>
              <a:ext cx="248497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p>
              <a:r>
                <a:rPr lang="en-US" altLang="zh-CN" sz="2800">
                  <a:latin typeface="Times New Roman" panose="02020603050405020304" pitchFamily="18" charset="0"/>
                  <a:cs typeface="Times New Roman" panose="02020603050405020304" pitchFamily="18" charset="0"/>
                </a:rPr>
                <a:t>meet  other fans</a:t>
              </a:r>
              <a:endParaRPr lang="zh-CN" altLang="en-US" sz="2800">
                <a:latin typeface="Times New Roman" panose="02020603050405020304" pitchFamily="18" charset="0"/>
                <a:cs typeface="Times New Roman" panose="02020603050405020304" pitchFamily="18" charset="0"/>
              </a:endParaRPr>
            </a:p>
          </p:txBody>
        </p:sp>
      </p:grpSp>
      <p:grpSp>
        <p:nvGrpSpPr>
          <p:cNvPr id="36876" name="组合 30"/>
          <p:cNvGrpSpPr/>
          <p:nvPr/>
        </p:nvGrpSpPr>
        <p:grpSpPr bwMode="auto">
          <a:xfrm>
            <a:off x="2532063" y="4389438"/>
            <a:ext cx="1679575" cy="1200150"/>
            <a:chOff x="2531669" y="4389440"/>
            <a:chExt cx="1680166" cy="1200550"/>
          </a:xfrm>
        </p:grpSpPr>
        <p:sp>
          <p:nvSpPr>
            <p:cNvPr id="36877" name="椭圆 9"/>
            <p:cNvSpPr>
              <a:spLocks noChangeArrowheads="1"/>
            </p:cNvSpPr>
            <p:nvPr/>
          </p:nvSpPr>
          <p:spPr bwMode="auto">
            <a:xfrm>
              <a:off x="2531669" y="4389440"/>
              <a:ext cx="1656759" cy="1200550"/>
            </a:xfrm>
            <a:prstGeom prst="ellipse">
              <a:avLst/>
            </a:prstGeom>
            <a:noFill/>
            <a:ln w="25400" cap="flat" algn="ctr">
              <a:solidFill>
                <a:srgbClr val="67322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nchor="ctr"/>
            <a:lstStyle/>
            <a:p>
              <a:pPr algn="ctr"/>
              <a:endParaRPr lang="zh-CN" altLang="en-US">
                <a:solidFill>
                  <a:srgbClr val="FFFFFF"/>
                </a:solidFill>
                <a:latin typeface="Adobe Caslon Pro" pitchFamily="18" charset="0"/>
                <a:ea typeface="幼圆" panose="02010509060101010101" pitchFamily="49" charset="-122"/>
              </a:endParaRPr>
            </a:p>
          </p:txBody>
        </p:sp>
        <p:sp>
          <p:nvSpPr>
            <p:cNvPr id="36878" name="TextBox 12"/>
            <p:cNvSpPr>
              <a:spLocks noChangeArrowheads="1"/>
            </p:cNvSpPr>
            <p:nvPr/>
          </p:nvSpPr>
          <p:spPr bwMode="auto">
            <a:xfrm>
              <a:off x="2603702" y="4706605"/>
              <a:ext cx="160813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p>
              <a:r>
                <a:rPr lang="en-US" altLang="zh-CN" sz="2800">
                  <a:latin typeface="Times New Roman" panose="02020603050405020304" pitchFamily="18" charset="0"/>
                  <a:cs typeface="Times New Roman" panose="02020603050405020304" pitchFamily="18" charset="0"/>
                </a:rPr>
                <a:t>team shirt</a:t>
              </a:r>
              <a:endParaRPr lang="zh-CN" altLang="en-US" sz="2800">
                <a:latin typeface="Times New Roman" panose="02020603050405020304" pitchFamily="18" charset="0"/>
                <a:cs typeface="Times New Roman" panose="02020603050405020304" pitchFamily="18" charset="0"/>
              </a:endParaRPr>
            </a:p>
          </p:txBody>
        </p:sp>
      </p:grpSp>
      <p:grpSp>
        <p:nvGrpSpPr>
          <p:cNvPr id="36879" name="组合 31"/>
          <p:cNvGrpSpPr/>
          <p:nvPr/>
        </p:nvGrpSpPr>
        <p:grpSpPr bwMode="auto">
          <a:xfrm>
            <a:off x="4787900" y="2781300"/>
            <a:ext cx="2278063" cy="1368425"/>
            <a:chOff x="4788099" y="2780703"/>
            <a:chExt cx="2277451" cy="1368627"/>
          </a:xfrm>
        </p:grpSpPr>
        <p:sp>
          <p:nvSpPr>
            <p:cNvPr id="36880" name="TextBox 13"/>
            <p:cNvSpPr>
              <a:spLocks noChangeArrowheads="1"/>
            </p:cNvSpPr>
            <p:nvPr/>
          </p:nvSpPr>
          <p:spPr bwMode="auto">
            <a:xfrm>
              <a:off x="4932165" y="2979124"/>
              <a:ext cx="213338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z="2800">
                  <a:latin typeface="Times New Roman" panose="02020603050405020304" pitchFamily="18" charset="0"/>
                  <a:cs typeface="Times New Roman" panose="02020603050405020304" pitchFamily="18" charset="0"/>
                </a:rPr>
                <a:t>make new friends</a:t>
              </a:r>
              <a:endParaRPr lang="zh-CN" altLang="en-US" sz="2800">
                <a:latin typeface="Times New Roman" panose="02020603050405020304" pitchFamily="18" charset="0"/>
                <a:cs typeface="Times New Roman" panose="02020603050405020304" pitchFamily="18" charset="0"/>
              </a:endParaRPr>
            </a:p>
          </p:txBody>
        </p:sp>
        <p:sp>
          <p:nvSpPr>
            <p:cNvPr id="36881" name="椭圆 14"/>
            <p:cNvSpPr>
              <a:spLocks noChangeArrowheads="1"/>
            </p:cNvSpPr>
            <p:nvPr/>
          </p:nvSpPr>
          <p:spPr bwMode="auto">
            <a:xfrm>
              <a:off x="4788099" y="2780703"/>
              <a:ext cx="1800824" cy="1368627"/>
            </a:xfrm>
            <a:prstGeom prst="ellipse">
              <a:avLst/>
            </a:prstGeom>
            <a:noFill/>
            <a:ln w="25400" cap="flat" algn="ctr">
              <a:solidFill>
                <a:srgbClr val="67322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nchor="ctr"/>
            <a:lstStyle/>
            <a:p>
              <a:pPr algn="ctr"/>
              <a:endParaRPr lang="zh-CN" altLang="en-US">
                <a:solidFill>
                  <a:srgbClr val="FFFFFF"/>
                </a:solidFill>
                <a:latin typeface="Adobe Caslon Pro" pitchFamily="18" charset="0"/>
                <a:ea typeface="幼圆" panose="02010509060101010101" pitchFamily="49" charset="-122"/>
              </a:endParaRPr>
            </a:p>
          </p:txBody>
        </p:sp>
      </p:grpSp>
      <p:grpSp>
        <p:nvGrpSpPr>
          <p:cNvPr id="36882" name="组合 32"/>
          <p:cNvGrpSpPr/>
          <p:nvPr/>
        </p:nvGrpSpPr>
        <p:grpSpPr bwMode="auto">
          <a:xfrm>
            <a:off x="4860925" y="4437063"/>
            <a:ext cx="1655763" cy="1201737"/>
            <a:chOff x="4860132" y="4437462"/>
            <a:chExt cx="1656759" cy="1200550"/>
          </a:xfrm>
        </p:grpSpPr>
        <p:sp>
          <p:nvSpPr>
            <p:cNvPr id="36883" name="椭圆 15"/>
            <p:cNvSpPr>
              <a:spLocks noChangeArrowheads="1"/>
            </p:cNvSpPr>
            <p:nvPr/>
          </p:nvSpPr>
          <p:spPr bwMode="auto">
            <a:xfrm>
              <a:off x="4860132" y="4437462"/>
              <a:ext cx="1656759" cy="1200550"/>
            </a:xfrm>
            <a:prstGeom prst="ellipse">
              <a:avLst/>
            </a:prstGeom>
            <a:noFill/>
            <a:ln w="25400" cap="flat" algn="ctr">
              <a:solidFill>
                <a:srgbClr val="67322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nchor="ctr"/>
            <a:lstStyle/>
            <a:p>
              <a:pPr algn="ctr"/>
              <a:endParaRPr lang="zh-CN" altLang="en-US">
                <a:solidFill>
                  <a:srgbClr val="FFFFFF"/>
                </a:solidFill>
                <a:latin typeface="Adobe Caslon Pro" pitchFamily="18" charset="0"/>
                <a:ea typeface="幼圆" panose="02010509060101010101" pitchFamily="49" charset="-122"/>
              </a:endParaRPr>
            </a:p>
          </p:txBody>
        </p:sp>
        <p:sp>
          <p:nvSpPr>
            <p:cNvPr id="36884" name="TextBox 16"/>
            <p:cNvSpPr>
              <a:spLocks noChangeArrowheads="1"/>
            </p:cNvSpPr>
            <p:nvPr/>
          </p:nvSpPr>
          <p:spPr bwMode="auto">
            <a:xfrm>
              <a:off x="4932165" y="4509495"/>
              <a:ext cx="158472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z="2800">
                  <a:latin typeface="Times New Roman" panose="02020603050405020304" pitchFamily="18" charset="0"/>
                  <a:cs typeface="Times New Roman" panose="02020603050405020304" pitchFamily="18" charset="0"/>
                </a:rPr>
                <a:t>cheer the players</a:t>
              </a:r>
              <a:endParaRPr lang="zh-CN" altLang="en-US" sz="2800">
                <a:latin typeface="Times New Roman" panose="02020603050405020304" pitchFamily="18" charset="0"/>
                <a:cs typeface="Times New Roman" panose="02020603050405020304" pitchFamily="18" charset="0"/>
              </a:endParaRPr>
            </a:p>
          </p:txBody>
        </p:sp>
      </p:grpSp>
      <p:grpSp>
        <p:nvGrpSpPr>
          <p:cNvPr id="36885" name="组合 33"/>
          <p:cNvGrpSpPr/>
          <p:nvPr/>
        </p:nvGrpSpPr>
        <p:grpSpPr bwMode="auto">
          <a:xfrm>
            <a:off x="7453313" y="1771650"/>
            <a:ext cx="1873250" cy="1201738"/>
            <a:chOff x="7453320" y="1772241"/>
            <a:chExt cx="1872858" cy="1200550"/>
          </a:xfrm>
        </p:grpSpPr>
        <p:sp>
          <p:nvSpPr>
            <p:cNvPr id="36886" name="椭圆 17"/>
            <p:cNvSpPr>
              <a:spLocks noChangeArrowheads="1"/>
            </p:cNvSpPr>
            <p:nvPr/>
          </p:nvSpPr>
          <p:spPr bwMode="auto">
            <a:xfrm>
              <a:off x="7453320" y="1772241"/>
              <a:ext cx="1656759" cy="1200550"/>
            </a:xfrm>
            <a:prstGeom prst="ellipse">
              <a:avLst/>
            </a:prstGeom>
            <a:noFill/>
            <a:ln w="25400" cap="flat" algn="ctr">
              <a:solidFill>
                <a:srgbClr val="67322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nchor="ctr"/>
            <a:lstStyle/>
            <a:p>
              <a:pPr algn="ctr"/>
              <a:endParaRPr lang="zh-CN" altLang="en-US">
                <a:solidFill>
                  <a:srgbClr val="FFFFFF"/>
                </a:solidFill>
                <a:latin typeface="Adobe Caslon Pro" pitchFamily="18" charset="0"/>
                <a:ea typeface="幼圆" panose="02010509060101010101" pitchFamily="49" charset="-122"/>
              </a:endParaRPr>
            </a:p>
          </p:txBody>
        </p:sp>
        <p:sp>
          <p:nvSpPr>
            <p:cNvPr id="36887" name="TextBox 18"/>
            <p:cNvSpPr>
              <a:spLocks noChangeArrowheads="1"/>
            </p:cNvSpPr>
            <p:nvPr/>
          </p:nvSpPr>
          <p:spPr bwMode="auto">
            <a:xfrm>
              <a:off x="7669419" y="1898629"/>
              <a:ext cx="165675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z="2800">
                  <a:latin typeface="Times New Roman" panose="02020603050405020304" pitchFamily="18" charset="0"/>
                  <a:cs typeface="Times New Roman" panose="02020603050405020304" pitchFamily="18" charset="0"/>
                </a:rPr>
                <a:t>win the match</a:t>
              </a:r>
              <a:endParaRPr lang="zh-CN" altLang="en-US" sz="2800">
                <a:latin typeface="Times New Roman" panose="02020603050405020304" pitchFamily="18" charset="0"/>
                <a:cs typeface="Times New Roman" panose="02020603050405020304" pitchFamily="18" charset="0"/>
              </a:endParaRPr>
            </a:p>
          </p:txBody>
        </p:sp>
      </p:grpSp>
      <p:sp>
        <p:nvSpPr>
          <p:cNvPr id="36888" name="左大括号 19"/>
          <p:cNvSpPr>
            <a:spLocks noChangeArrowheads="1"/>
          </p:cNvSpPr>
          <p:nvPr/>
        </p:nvSpPr>
        <p:spPr bwMode="auto">
          <a:xfrm>
            <a:off x="1906588" y="1700213"/>
            <a:ext cx="431800" cy="3602037"/>
          </a:xfrm>
          <a:prstGeom prst="leftBrace">
            <a:avLst>
              <a:gd name="adj1" fmla="val 8342"/>
              <a:gd name="adj2" fmla="val 50000"/>
            </a:avLst>
          </a:prstGeom>
          <a:noFill/>
          <a:ln w="25400" algn="ctr">
            <a:solidFill>
              <a:srgbClr val="8D442E"/>
            </a:solidFill>
            <a:round/>
          </a:ln>
          <a:extLst>
            <a:ext uri="{909E8E84-426E-40DD-AFC4-6F175D3DCCD1}">
              <a14:hiddenFill xmlns:a14="http://schemas.microsoft.com/office/drawing/2010/main">
                <a:solidFill>
                  <a:srgbClr val="FFFFFF"/>
                </a:solidFill>
              </a14:hiddenFill>
            </a:ext>
          </a:extLst>
        </p:spPr>
        <p:txBody>
          <a:bodyPr anchor="ctr"/>
          <a:lstStyle/>
          <a:p>
            <a:pPr algn="ctr"/>
            <a:endParaRPr lang="zh-CN" altLang="en-US">
              <a:latin typeface="Adobe Caslon Pro" pitchFamily="18" charset="0"/>
              <a:ea typeface="幼圆" panose="02010509060101010101" pitchFamily="49" charset="-122"/>
            </a:endParaRPr>
          </a:p>
        </p:txBody>
      </p:sp>
      <p:cxnSp>
        <p:nvCxnSpPr>
          <p:cNvPr id="36889" name="直接箭头连接符 22"/>
          <p:cNvCxnSpPr>
            <a:cxnSpLocks noChangeShapeType="1"/>
          </p:cNvCxnSpPr>
          <p:nvPr/>
        </p:nvCxnSpPr>
        <p:spPr bwMode="auto">
          <a:xfrm>
            <a:off x="5148263" y="1555750"/>
            <a:ext cx="2160587" cy="576263"/>
          </a:xfrm>
          <a:prstGeom prst="line">
            <a:avLst/>
          </a:prstGeom>
          <a:noFill/>
          <a:ln w="25400" algn="ctr">
            <a:solidFill>
              <a:srgbClr val="8D442E"/>
            </a:solidFill>
            <a:round/>
            <a:tailEnd type="arrow" w="med" len="med"/>
          </a:ln>
          <a:extLst>
            <a:ext uri="{909E8E84-426E-40DD-AFC4-6F175D3DCCD1}">
              <a14:hiddenFill xmlns:a14="http://schemas.microsoft.com/office/drawing/2010/main">
                <a:noFill/>
              </a14:hiddenFill>
            </a:ext>
          </a:extLst>
        </p:spPr>
      </p:cxnSp>
      <p:cxnSp>
        <p:nvCxnSpPr>
          <p:cNvPr id="36890" name="直接箭头连接符 23"/>
          <p:cNvCxnSpPr>
            <a:cxnSpLocks noChangeShapeType="1"/>
          </p:cNvCxnSpPr>
          <p:nvPr/>
        </p:nvCxnSpPr>
        <p:spPr bwMode="auto">
          <a:xfrm flipV="1">
            <a:off x="6732588" y="2781300"/>
            <a:ext cx="792162" cy="576263"/>
          </a:xfrm>
          <a:prstGeom prst="line">
            <a:avLst/>
          </a:prstGeom>
          <a:noFill/>
          <a:ln w="25400" algn="ctr">
            <a:solidFill>
              <a:srgbClr val="8D442E"/>
            </a:solidFill>
            <a:round/>
            <a:tailEnd type="arrow" w="med" len="med"/>
          </a:ln>
          <a:extLst>
            <a:ext uri="{909E8E84-426E-40DD-AFC4-6F175D3DCCD1}">
              <a14:hiddenFill xmlns:a14="http://schemas.microsoft.com/office/drawing/2010/main">
                <a:noFill/>
              </a14:hiddenFill>
            </a:ext>
          </a:extLst>
        </p:spPr>
      </p:cxnSp>
      <p:cxnSp>
        <p:nvCxnSpPr>
          <p:cNvPr id="36891" name="直接箭头连接符 24"/>
          <p:cNvCxnSpPr>
            <a:cxnSpLocks noChangeShapeType="1"/>
          </p:cNvCxnSpPr>
          <p:nvPr/>
        </p:nvCxnSpPr>
        <p:spPr bwMode="auto">
          <a:xfrm flipV="1">
            <a:off x="6732588" y="3068638"/>
            <a:ext cx="1657350" cy="2017712"/>
          </a:xfrm>
          <a:prstGeom prst="line">
            <a:avLst/>
          </a:prstGeom>
          <a:noFill/>
          <a:ln w="25400" algn="ctr">
            <a:solidFill>
              <a:srgbClr val="8D442E"/>
            </a:solidFill>
            <a:round/>
            <a:tailEnd type="arrow" w="med" len="med"/>
          </a:ln>
          <a:extLst>
            <a:ext uri="{909E8E84-426E-40DD-AFC4-6F175D3DCCD1}">
              <a14:hiddenFill xmlns:a14="http://schemas.microsoft.com/office/drawing/2010/main">
                <a:noFill/>
              </a14:hiddenFill>
            </a:ext>
          </a:extLst>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68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688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368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3687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3687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3687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3688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499"/>
                                          </p:stCondLst>
                                        </p:cTn>
                                        <p:tgtEl>
                                          <p:spTgt spid="3689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499"/>
                                          </p:stCondLst>
                                        </p:cTn>
                                        <p:tgtEl>
                                          <p:spTgt spid="3689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499"/>
                                          </p:stCondLst>
                                        </p:cTn>
                                        <p:tgtEl>
                                          <p:spTgt spid="3688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499"/>
                                          </p:stCondLst>
                                        </p:cTn>
                                        <p:tgtEl>
                                          <p:spTgt spid="368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88"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标题 1"/>
          <p:cNvSpPr>
            <a:spLocks noGrp="1" noChangeArrowheads="1"/>
          </p:cNvSpPr>
          <p:nvPr>
            <p:ph type="title"/>
          </p:nvPr>
        </p:nvSpPr>
        <p:spPr>
          <a:xfrm>
            <a:off x="2627313" y="331788"/>
            <a:ext cx="5770562" cy="574675"/>
          </a:xfrm>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Lst>
        </p:spPr>
        <p:txBody>
          <a:bodyPr/>
          <a:lstStyle/>
          <a:p>
            <a:r>
              <a:rPr lang="en-US" altLang="zh-CN" sz="4400" b="1" dirty="0"/>
              <a:t>Try to retell:</a:t>
            </a:r>
            <a:endParaRPr lang="zh-CN" altLang="en-US" sz="4400" b="1" dirty="0"/>
          </a:p>
        </p:txBody>
      </p:sp>
      <p:sp>
        <p:nvSpPr>
          <p:cNvPr id="37891" name="矩形 3"/>
          <p:cNvSpPr>
            <a:spLocks noChangeArrowheads="1"/>
          </p:cNvSpPr>
          <p:nvPr/>
        </p:nvSpPr>
        <p:spPr bwMode="auto">
          <a:xfrm>
            <a:off x="901700" y="1427163"/>
            <a:ext cx="8208963"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z="3200" dirty="0">
                <a:latin typeface="Times New Roman" panose="02020603050405020304" pitchFamily="18" charset="0"/>
                <a:cs typeface="Times New Roman" panose="02020603050405020304" pitchFamily="18" charset="0"/>
              </a:rPr>
              <a:t>I</a:t>
            </a:r>
            <a:r>
              <a:rPr lang="en-US" altLang="zh-CN" sz="3200" dirty="0">
                <a:solidFill>
                  <a:srgbClr val="FF0000"/>
                </a:solidFill>
                <a:latin typeface="Times New Roman" panose="02020603050405020304" pitchFamily="18" charset="0"/>
                <a:cs typeface="Times New Roman" panose="02020603050405020304" pitchFamily="18" charset="0"/>
              </a:rPr>
              <a:t>’m</a:t>
            </a:r>
            <a:r>
              <a:rPr lang="en-US" altLang="zh-CN" sz="3200" dirty="0">
                <a:latin typeface="Times New Roman" panose="02020603050405020304" pitchFamily="18" charset="0"/>
                <a:cs typeface="Times New Roman" panose="02020603050405020304" pitchFamily="18" charset="0"/>
              </a:rPr>
              <a:t> </a:t>
            </a:r>
            <a:r>
              <a:rPr lang="en-US" altLang="zh-CN" sz="3200" dirty="0">
                <a:solidFill>
                  <a:srgbClr val="FF0000"/>
                </a:solidFill>
                <a:latin typeface="Times New Roman" panose="02020603050405020304" pitchFamily="18" charset="0"/>
                <a:cs typeface="Times New Roman" panose="02020603050405020304" pitchFamily="18" charset="0"/>
              </a:rPr>
              <a:t>going to enjoy myself </a:t>
            </a:r>
            <a:r>
              <a:rPr lang="en-US" altLang="zh-CN" sz="3200" dirty="0">
                <a:latin typeface="Times New Roman" panose="02020603050405020304" pitchFamily="18" charset="0"/>
                <a:cs typeface="Times New Roman" panose="02020603050405020304" pitchFamily="18" charset="0"/>
              </a:rPr>
              <a:t>during the May Day holiday. On the morning of 1st May, I</a:t>
            </a:r>
            <a:r>
              <a:rPr lang="en-US" altLang="zh-CN" sz="3200" dirty="0">
                <a:solidFill>
                  <a:srgbClr val="FF0000"/>
                </a:solidFill>
                <a:latin typeface="Times New Roman" panose="02020603050405020304" pitchFamily="18" charset="0"/>
                <a:cs typeface="Times New Roman" panose="02020603050405020304" pitchFamily="18" charset="0"/>
              </a:rPr>
              <a:t>’m</a:t>
            </a:r>
            <a:r>
              <a:rPr lang="en-US" altLang="zh-CN" sz="3200" dirty="0">
                <a:latin typeface="Times New Roman" panose="02020603050405020304" pitchFamily="18" charset="0"/>
                <a:cs typeface="Times New Roman" panose="02020603050405020304" pitchFamily="18" charset="0"/>
              </a:rPr>
              <a:t> </a:t>
            </a:r>
            <a:r>
              <a:rPr lang="en-US" altLang="zh-CN" sz="3200" dirty="0">
                <a:solidFill>
                  <a:srgbClr val="FF0000"/>
                </a:solidFill>
                <a:latin typeface="Times New Roman" panose="02020603050405020304" pitchFamily="18" charset="0"/>
                <a:cs typeface="Times New Roman" panose="02020603050405020304" pitchFamily="18" charset="0"/>
              </a:rPr>
              <a:t>going to get up late </a:t>
            </a:r>
            <a:r>
              <a:rPr lang="en-US" altLang="zh-CN" sz="3200" dirty="0">
                <a:latin typeface="Times New Roman" panose="02020603050405020304" pitchFamily="18" charset="0"/>
                <a:cs typeface="Times New Roman" panose="02020603050405020304" pitchFamily="18" charset="0"/>
              </a:rPr>
              <a:t>and then read a book. </a:t>
            </a:r>
            <a:endParaRPr lang="zh-CN" altLang="en-US" sz="3200" dirty="0"/>
          </a:p>
        </p:txBody>
      </p:sp>
      <p:pic>
        <p:nvPicPr>
          <p:cNvPr id="37892" name="Picture 2" descr="C:\Users\Administrator\Desktop\timg (1).jpg"/>
          <p:cNvPicPr>
            <a:picLocks noChangeAspect="1" noChangeArrowheads="1"/>
          </p:cNvPicPr>
          <p:nvPr/>
        </p:nvPicPr>
        <p:blipFill>
          <a:blip r:embed="rId2" cstate="email"/>
          <a:srcRect/>
          <a:stretch>
            <a:fillRect/>
          </a:stretch>
        </p:blipFill>
        <p:spPr bwMode="auto">
          <a:xfrm>
            <a:off x="512763" y="3573463"/>
            <a:ext cx="4491037" cy="299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3" descr="C:\Documents and Settings\Administrator\桌面\M3\图片\03.png"/>
          <p:cNvPicPr>
            <a:picLocks noChangeAspect="1" noChangeArrowheads="1"/>
          </p:cNvPicPr>
          <p:nvPr/>
        </p:nvPicPr>
        <p:blipFill>
          <a:blip r:embed="rId3" cstate="email"/>
          <a:srcRect t="10606" b="12122"/>
          <a:stretch>
            <a:fillRect/>
          </a:stretch>
        </p:blipFill>
        <p:spPr bwMode="auto">
          <a:xfrm>
            <a:off x="5508625" y="3068638"/>
            <a:ext cx="3344863" cy="367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矩形 6"/>
          <p:cNvSpPr>
            <a:spLocks noChangeArrowheads="1"/>
          </p:cNvSpPr>
          <p:nvPr/>
        </p:nvSpPr>
        <p:spPr bwMode="auto">
          <a:xfrm>
            <a:off x="1117600" y="1557338"/>
            <a:ext cx="4176713" cy="431800"/>
          </a:xfrm>
          <a:prstGeom prst="rect">
            <a:avLst/>
          </a:prstGeom>
          <a:solidFill>
            <a:srgbClr val="FFFFFF"/>
          </a:solidFill>
          <a:ln>
            <a:noFill/>
          </a:ln>
          <a:extLst>
            <a:ext uri="{91240B29-F687-4F45-9708-019B960494DF}">
              <a14:hiddenLine xmlns:a14="http://schemas.microsoft.com/office/drawing/2010/main" w="25400">
                <a:solidFill>
                  <a:srgbClr val="000000"/>
                </a:solidFill>
                <a:prstDash val="solid"/>
                <a:round/>
                <a:headEnd type="none" w="med" len="med"/>
                <a:tailEnd type="none" w="med" len="med"/>
              </a14:hiddenLine>
            </a:ext>
          </a:extLst>
        </p:spPr>
        <p:txBody>
          <a:bodyPr anchor="ctr"/>
          <a:lstStyle/>
          <a:p>
            <a:pPr algn="ctr"/>
            <a:endParaRPr lang="zh-CN" altLang="en-US">
              <a:solidFill>
                <a:srgbClr val="FFFFFF"/>
              </a:solidFill>
              <a:latin typeface="Adobe Caslon Pro" pitchFamily="18" charset="0"/>
              <a:ea typeface="幼圆" panose="02010509060101010101" pitchFamily="49" charset="-122"/>
            </a:endParaRPr>
          </a:p>
        </p:txBody>
      </p:sp>
      <p:sp>
        <p:nvSpPr>
          <p:cNvPr id="37895" name="矩形 7"/>
          <p:cNvSpPr>
            <a:spLocks noChangeArrowheads="1"/>
          </p:cNvSpPr>
          <p:nvPr/>
        </p:nvSpPr>
        <p:spPr bwMode="auto">
          <a:xfrm>
            <a:off x="901700" y="2565400"/>
            <a:ext cx="2232025" cy="431800"/>
          </a:xfrm>
          <a:prstGeom prst="rect">
            <a:avLst/>
          </a:prstGeom>
          <a:solidFill>
            <a:srgbClr val="FFFFFF"/>
          </a:solidFill>
          <a:ln>
            <a:noFill/>
          </a:ln>
          <a:extLst>
            <a:ext uri="{91240B29-F687-4F45-9708-019B960494DF}">
              <a14:hiddenLine xmlns:a14="http://schemas.microsoft.com/office/drawing/2010/main" w="25400">
                <a:solidFill>
                  <a:srgbClr val="000000"/>
                </a:solidFill>
                <a:prstDash val="solid"/>
                <a:round/>
                <a:headEnd type="none" w="med" len="med"/>
                <a:tailEnd type="none" w="med" len="med"/>
              </a14:hiddenLine>
            </a:ext>
          </a:extLst>
        </p:spPr>
        <p:txBody>
          <a:bodyPr anchor="ctr"/>
          <a:lstStyle/>
          <a:p>
            <a:pPr algn="ctr"/>
            <a:endParaRPr lang="zh-CN" altLang="en-US">
              <a:solidFill>
                <a:srgbClr val="FFFFFF"/>
              </a:solidFill>
              <a:latin typeface="Adobe Caslon Pro" pitchFamily="18" charset="0"/>
              <a:ea typeface="幼圆" panose="02010509060101010101" pitchFamily="49" charset="-122"/>
            </a:endParaRPr>
          </a:p>
        </p:txBody>
      </p:sp>
      <p:sp>
        <p:nvSpPr>
          <p:cNvPr id="37896" name="矩形 8"/>
          <p:cNvSpPr>
            <a:spLocks noChangeArrowheads="1"/>
          </p:cNvSpPr>
          <p:nvPr/>
        </p:nvSpPr>
        <p:spPr bwMode="auto">
          <a:xfrm>
            <a:off x="7094538" y="2060575"/>
            <a:ext cx="1511300" cy="431800"/>
          </a:xfrm>
          <a:prstGeom prst="rect">
            <a:avLst/>
          </a:prstGeom>
          <a:solidFill>
            <a:srgbClr val="FFFFFF"/>
          </a:solidFill>
          <a:ln>
            <a:noFill/>
          </a:ln>
          <a:extLst>
            <a:ext uri="{91240B29-F687-4F45-9708-019B960494DF}">
              <a14:hiddenLine xmlns:a14="http://schemas.microsoft.com/office/drawing/2010/main" w="25400">
                <a:solidFill>
                  <a:srgbClr val="000000"/>
                </a:solidFill>
                <a:prstDash val="solid"/>
                <a:round/>
                <a:headEnd type="none" w="med" len="med"/>
                <a:tailEnd type="none" w="med" len="med"/>
              </a14:hiddenLine>
            </a:ext>
          </a:extLst>
        </p:spPr>
        <p:txBody>
          <a:bodyPr anchor="ctr"/>
          <a:lstStyle/>
          <a:p>
            <a:pPr algn="ctr"/>
            <a:endParaRPr lang="zh-CN" altLang="en-US">
              <a:solidFill>
                <a:srgbClr val="FFFFFF"/>
              </a:solidFill>
              <a:latin typeface="Adobe Caslon Pro" pitchFamily="18" charset="0"/>
              <a:ea typeface="幼圆" panose="020105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37894"/>
                                        </p:tgtEl>
                                      </p:cBhvr>
                                    </p:animEffect>
                                    <p:set>
                                      <p:cBhvr>
                                        <p:cTn id="7" dur="1" fill="hold">
                                          <p:stCondLst>
                                            <p:cond delay="1999"/>
                                          </p:stCondLst>
                                        </p:cTn>
                                        <p:tgtEl>
                                          <p:spTgt spid="3789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000"/>
                                        <p:tgtEl>
                                          <p:spTgt spid="37896"/>
                                        </p:tgtEl>
                                      </p:cBhvr>
                                    </p:animEffect>
                                    <p:set>
                                      <p:cBhvr>
                                        <p:cTn id="12" dur="1" fill="hold">
                                          <p:stCondLst>
                                            <p:cond delay="1999"/>
                                          </p:stCondLst>
                                        </p:cTn>
                                        <p:tgtEl>
                                          <p:spTgt spid="3789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2000"/>
                                        <p:tgtEl>
                                          <p:spTgt spid="37895"/>
                                        </p:tgtEl>
                                      </p:cBhvr>
                                    </p:animEffect>
                                    <p:set>
                                      <p:cBhvr>
                                        <p:cTn id="17" dur="1" fill="hold">
                                          <p:stCondLst>
                                            <p:cond delay="1999"/>
                                          </p:stCondLst>
                                        </p:cTn>
                                        <p:tgtEl>
                                          <p:spTgt spid="3789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4" grpId="0" animBg="1"/>
      <p:bldP spid="37895" grpId="1" animBg="1"/>
      <p:bldP spid="37896" grpId="2"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内容占位符 3"/>
          <p:cNvSpPr>
            <a:spLocks noGrp="1" noChangeArrowheads="1"/>
          </p:cNvSpPr>
          <p:nvPr>
            <p:ph idx="1"/>
          </p:nvPr>
        </p:nvSpPr>
        <p:spPr>
          <a:xfrm>
            <a:off x="457200" y="476250"/>
            <a:ext cx="8229600" cy="2016125"/>
          </a:xfrm>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Lst>
        </p:spPr>
        <p:txBody>
          <a:bodyPr/>
          <a:lstStyle/>
          <a:p>
            <a:r>
              <a:rPr lang="en-US" altLang="zh-CN" dirty="0" smtClean="0"/>
              <a:t>In the afternoon I</a:t>
            </a:r>
            <a:r>
              <a:rPr lang="en-US" altLang="zh-CN" dirty="0" smtClean="0">
                <a:solidFill>
                  <a:srgbClr val="FF0000"/>
                </a:solidFill>
              </a:rPr>
              <a:t>’m</a:t>
            </a:r>
            <a:r>
              <a:rPr lang="en-US" altLang="zh-CN" dirty="0" smtClean="0"/>
              <a:t> </a:t>
            </a:r>
            <a:r>
              <a:rPr lang="en-US" altLang="zh-CN" dirty="0" smtClean="0">
                <a:solidFill>
                  <a:srgbClr val="FF0000"/>
                </a:solidFill>
              </a:rPr>
              <a:t>going out </a:t>
            </a:r>
            <a:r>
              <a:rPr lang="en-US" altLang="zh-CN" dirty="0" smtClean="0"/>
              <a:t>with my family and friends. We’re </a:t>
            </a:r>
            <a:r>
              <a:rPr lang="en-US" altLang="zh-CN" dirty="0" smtClean="0">
                <a:solidFill>
                  <a:srgbClr val="FF0000"/>
                </a:solidFill>
              </a:rPr>
              <a:t>going to take a walk </a:t>
            </a:r>
            <a:r>
              <a:rPr lang="en-US" altLang="zh-CN" dirty="0" smtClean="0"/>
              <a:t>in the country or go swimming.  </a:t>
            </a:r>
            <a:endParaRPr lang="zh-CN" altLang="en-US" dirty="0" smtClean="0"/>
          </a:p>
        </p:txBody>
      </p:sp>
      <p:pic>
        <p:nvPicPr>
          <p:cNvPr id="38915" name="Picture 2" descr="C:\Users\Administrator\Desktop\timg (2).jpg"/>
          <p:cNvPicPr>
            <a:picLocks noChangeAspect="1" noChangeArrowheads="1"/>
          </p:cNvPicPr>
          <p:nvPr/>
        </p:nvPicPr>
        <p:blipFill>
          <a:blip r:embed="rId2" cstate="email"/>
          <a:srcRect/>
          <a:stretch>
            <a:fillRect/>
          </a:stretch>
        </p:blipFill>
        <p:spPr bwMode="auto">
          <a:xfrm>
            <a:off x="4140200" y="2347913"/>
            <a:ext cx="4327525" cy="433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矩形 5"/>
          <p:cNvSpPr>
            <a:spLocks noChangeArrowheads="1"/>
          </p:cNvSpPr>
          <p:nvPr/>
        </p:nvSpPr>
        <p:spPr bwMode="auto">
          <a:xfrm>
            <a:off x="3924300" y="1123950"/>
            <a:ext cx="3384550" cy="431800"/>
          </a:xfrm>
          <a:prstGeom prst="rect">
            <a:avLst/>
          </a:prstGeom>
          <a:solidFill>
            <a:srgbClr val="FFFFFF"/>
          </a:solidFill>
          <a:ln>
            <a:noFill/>
          </a:ln>
          <a:extLst>
            <a:ext uri="{91240B29-F687-4F45-9708-019B960494DF}">
              <a14:hiddenLine xmlns:a14="http://schemas.microsoft.com/office/drawing/2010/main" w="25400">
                <a:solidFill>
                  <a:srgbClr val="000000"/>
                </a:solidFill>
                <a:prstDash val="solid"/>
                <a:round/>
                <a:headEnd type="none" w="med" len="med"/>
                <a:tailEnd type="none" w="med" len="med"/>
              </a14:hiddenLine>
            </a:ext>
          </a:extLst>
        </p:spPr>
        <p:txBody>
          <a:bodyPr anchor="ctr"/>
          <a:lstStyle/>
          <a:p>
            <a:pPr algn="ctr"/>
            <a:endParaRPr lang="zh-CN" altLang="en-US">
              <a:solidFill>
                <a:srgbClr val="FFFFFF"/>
              </a:solidFill>
              <a:latin typeface="Adobe Caslon Pro" pitchFamily="18" charset="0"/>
              <a:ea typeface="幼圆" panose="02010509060101010101" pitchFamily="49" charset="-122"/>
            </a:endParaRPr>
          </a:p>
        </p:txBody>
      </p:sp>
      <p:sp>
        <p:nvSpPr>
          <p:cNvPr id="38917" name="矩形 4"/>
          <p:cNvSpPr>
            <a:spLocks noChangeArrowheads="1"/>
          </p:cNvSpPr>
          <p:nvPr/>
        </p:nvSpPr>
        <p:spPr bwMode="auto">
          <a:xfrm>
            <a:off x="3706813" y="620713"/>
            <a:ext cx="2162175" cy="431800"/>
          </a:xfrm>
          <a:prstGeom prst="rect">
            <a:avLst/>
          </a:prstGeom>
          <a:solidFill>
            <a:srgbClr val="FFFFFF"/>
          </a:solidFill>
          <a:ln>
            <a:noFill/>
          </a:ln>
          <a:extLst>
            <a:ext uri="{91240B29-F687-4F45-9708-019B960494DF}">
              <a14:hiddenLine xmlns:a14="http://schemas.microsoft.com/office/drawing/2010/main" w="25400">
                <a:solidFill>
                  <a:srgbClr val="000000"/>
                </a:solidFill>
                <a:prstDash val="solid"/>
                <a:round/>
                <a:headEnd type="none" w="med" len="med"/>
                <a:tailEnd type="none" w="med" len="med"/>
              </a14:hiddenLine>
            </a:ext>
          </a:extLst>
        </p:spPr>
        <p:txBody>
          <a:bodyPr anchor="ctr"/>
          <a:lstStyle/>
          <a:p>
            <a:pPr algn="ctr"/>
            <a:endParaRPr lang="zh-CN" altLang="en-US">
              <a:solidFill>
                <a:srgbClr val="FFFFFF"/>
              </a:solidFill>
              <a:latin typeface="Adobe Caslon Pro" pitchFamily="18" charset="0"/>
              <a:ea typeface="幼圆" panose="020105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38917"/>
                                        </p:tgtEl>
                                      </p:cBhvr>
                                    </p:animEffect>
                                    <p:set>
                                      <p:cBhvr>
                                        <p:cTn id="7" dur="1" fill="hold">
                                          <p:stCondLst>
                                            <p:cond delay="1999"/>
                                          </p:stCondLst>
                                        </p:cTn>
                                        <p:tgtEl>
                                          <p:spTgt spid="3891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2000"/>
                                        <p:tgtEl>
                                          <p:spTgt spid="38916"/>
                                        </p:tgtEl>
                                      </p:cBhvr>
                                    </p:animEffect>
                                    <p:set>
                                      <p:cBhvr>
                                        <p:cTn id="12" dur="1" fill="hold">
                                          <p:stCondLst>
                                            <p:cond delay="1999"/>
                                          </p:stCondLst>
                                        </p:cTn>
                                        <p:tgtEl>
                                          <p:spTgt spid="389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animBg="1"/>
      <p:bldP spid="38917"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矩形 3"/>
          <p:cNvSpPr>
            <a:spLocks noChangeArrowheads="1"/>
          </p:cNvSpPr>
          <p:nvPr/>
        </p:nvSpPr>
        <p:spPr bwMode="auto">
          <a:xfrm>
            <a:off x="1260475" y="765175"/>
            <a:ext cx="74168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z="3200">
                <a:latin typeface="Times New Roman" panose="02020603050405020304" pitchFamily="18" charset="0"/>
                <a:cs typeface="Times New Roman" panose="02020603050405020304" pitchFamily="18" charset="0"/>
              </a:rPr>
              <a:t>And on 2nd May we</a:t>
            </a:r>
            <a:r>
              <a:rPr lang="en-US" altLang="zh-CN" sz="3200">
                <a:solidFill>
                  <a:srgbClr val="FF0000"/>
                </a:solidFill>
                <a:latin typeface="Times New Roman" panose="02020603050405020304" pitchFamily="18" charset="0"/>
                <a:cs typeface="Times New Roman" panose="02020603050405020304" pitchFamily="18" charset="0"/>
              </a:rPr>
              <a:t>’re</a:t>
            </a:r>
            <a:r>
              <a:rPr lang="en-US" altLang="zh-CN" sz="3200">
                <a:latin typeface="Times New Roman" panose="02020603050405020304" pitchFamily="18" charset="0"/>
                <a:cs typeface="Times New Roman" panose="02020603050405020304" pitchFamily="18" charset="0"/>
              </a:rPr>
              <a:t> </a:t>
            </a:r>
            <a:r>
              <a:rPr lang="en-US" altLang="zh-CN" sz="3200">
                <a:solidFill>
                  <a:srgbClr val="FF0000"/>
                </a:solidFill>
                <a:latin typeface="Times New Roman" panose="02020603050405020304" pitchFamily="18" charset="0"/>
                <a:cs typeface="Times New Roman" panose="02020603050405020304" pitchFamily="18" charset="0"/>
              </a:rPr>
              <a:t>going</a:t>
            </a:r>
            <a:r>
              <a:rPr lang="en-US" altLang="zh-CN" sz="3200">
                <a:latin typeface="Times New Roman" panose="02020603050405020304" pitchFamily="18" charset="0"/>
                <a:cs typeface="Times New Roman" panose="02020603050405020304" pitchFamily="18" charset="0"/>
              </a:rPr>
              <a:t> </a:t>
            </a:r>
            <a:r>
              <a:rPr lang="en-US" altLang="zh-CN" sz="3200">
                <a:solidFill>
                  <a:srgbClr val="FF0000"/>
                </a:solidFill>
                <a:latin typeface="Times New Roman" panose="02020603050405020304" pitchFamily="18" charset="0"/>
                <a:cs typeface="Times New Roman" panose="02020603050405020304" pitchFamily="18" charset="0"/>
              </a:rPr>
              <a:t>to collect litter </a:t>
            </a:r>
            <a:r>
              <a:rPr lang="en-US" altLang="zh-CN" sz="3200">
                <a:latin typeface="Times New Roman" panose="02020603050405020304" pitchFamily="18" charset="0"/>
                <a:cs typeface="Times New Roman" panose="02020603050405020304" pitchFamily="18" charset="0"/>
              </a:rPr>
              <a:t>in the park near my friend’s house. It</a:t>
            </a:r>
            <a:r>
              <a:rPr lang="en-US" altLang="zh-CN" sz="3200">
                <a:solidFill>
                  <a:srgbClr val="FF0000"/>
                </a:solidFill>
                <a:latin typeface="Times New Roman" panose="02020603050405020304" pitchFamily="18" charset="0"/>
                <a:cs typeface="Times New Roman" panose="02020603050405020304" pitchFamily="18" charset="0"/>
              </a:rPr>
              <a:t>’s</a:t>
            </a:r>
            <a:r>
              <a:rPr lang="en-US" altLang="zh-CN" sz="3200">
                <a:latin typeface="Times New Roman" panose="02020603050405020304" pitchFamily="18" charset="0"/>
                <a:cs typeface="Times New Roman" panose="02020603050405020304" pitchFamily="18" charset="0"/>
              </a:rPr>
              <a:t> </a:t>
            </a:r>
            <a:r>
              <a:rPr lang="en-US" altLang="zh-CN" sz="3200">
                <a:solidFill>
                  <a:srgbClr val="FF0000"/>
                </a:solidFill>
                <a:latin typeface="Times New Roman" panose="02020603050405020304" pitchFamily="18" charset="0"/>
                <a:cs typeface="Times New Roman" panose="02020603050405020304" pitchFamily="18" charset="0"/>
              </a:rPr>
              <a:t>going to be </a:t>
            </a:r>
            <a:r>
              <a:rPr lang="en-US" altLang="zh-CN" sz="3200">
                <a:latin typeface="Times New Roman" panose="02020603050405020304" pitchFamily="18" charset="0"/>
                <a:cs typeface="Times New Roman" panose="02020603050405020304" pitchFamily="18" charset="0"/>
              </a:rPr>
              <a:t>a great holiday—busy but good fun! </a:t>
            </a:r>
            <a:endParaRPr lang="zh-CN" altLang="en-US" sz="3200"/>
          </a:p>
        </p:txBody>
      </p:sp>
      <p:pic>
        <p:nvPicPr>
          <p:cNvPr id="39939" name="Picture 2" descr="C:\Users\Administrator\Desktop\timg (3).jpg"/>
          <p:cNvPicPr>
            <a:picLocks noChangeAspect="1" noChangeArrowheads="1"/>
          </p:cNvPicPr>
          <p:nvPr/>
        </p:nvPicPr>
        <p:blipFill>
          <a:blip r:embed="rId2"/>
          <a:srcRect/>
          <a:stretch>
            <a:fillRect/>
          </a:stretch>
        </p:blipFill>
        <p:spPr bwMode="auto">
          <a:xfrm>
            <a:off x="3276600" y="2708275"/>
            <a:ext cx="4570413"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矩形 5"/>
          <p:cNvSpPr>
            <a:spLocks noChangeArrowheads="1"/>
          </p:cNvSpPr>
          <p:nvPr/>
        </p:nvSpPr>
        <p:spPr bwMode="auto">
          <a:xfrm>
            <a:off x="1189038" y="1844675"/>
            <a:ext cx="2016125" cy="431800"/>
          </a:xfrm>
          <a:prstGeom prst="rect">
            <a:avLst/>
          </a:prstGeom>
          <a:solidFill>
            <a:srgbClr val="FFFFFF"/>
          </a:solidFill>
          <a:ln>
            <a:noFill/>
          </a:ln>
          <a:extLst>
            <a:ext uri="{91240B29-F687-4F45-9708-019B960494DF}">
              <a14:hiddenLine xmlns:a14="http://schemas.microsoft.com/office/drawing/2010/main" w="25400">
                <a:solidFill>
                  <a:srgbClr val="000000"/>
                </a:solidFill>
                <a:prstDash val="solid"/>
                <a:round/>
                <a:headEnd type="none" w="med" len="med"/>
                <a:tailEnd type="none" w="med" len="med"/>
              </a14:hiddenLine>
            </a:ext>
          </a:extLst>
        </p:spPr>
        <p:txBody>
          <a:bodyPr anchor="ctr"/>
          <a:lstStyle/>
          <a:p>
            <a:pPr algn="ctr"/>
            <a:endParaRPr lang="zh-CN" altLang="en-US">
              <a:solidFill>
                <a:srgbClr val="FFFFFF"/>
              </a:solidFill>
              <a:latin typeface="Adobe Caslon Pro" pitchFamily="18" charset="0"/>
              <a:ea typeface="幼圆" panose="02010509060101010101" pitchFamily="49" charset="-122"/>
            </a:endParaRPr>
          </a:p>
        </p:txBody>
      </p:sp>
      <p:sp>
        <p:nvSpPr>
          <p:cNvPr id="39941" name="矩形 6"/>
          <p:cNvSpPr>
            <a:spLocks noChangeArrowheads="1"/>
          </p:cNvSpPr>
          <p:nvPr/>
        </p:nvSpPr>
        <p:spPr bwMode="auto">
          <a:xfrm>
            <a:off x="1117600" y="1341438"/>
            <a:ext cx="1008063" cy="431800"/>
          </a:xfrm>
          <a:prstGeom prst="rect">
            <a:avLst/>
          </a:prstGeom>
          <a:solidFill>
            <a:srgbClr val="FFFFFF"/>
          </a:solidFill>
          <a:ln>
            <a:noFill/>
          </a:ln>
          <a:extLst>
            <a:ext uri="{91240B29-F687-4F45-9708-019B960494DF}">
              <a14:hiddenLine xmlns:a14="http://schemas.microsoft.com/office/drawing/2010/main" w="25400">
                <a:solidFill>
                  <a:srgbClr val="000000"/>
                </a:solidFill>
                <a:prstDash val="solid"/>
                <a:round/>
                <a:headEnd type="none" w="med" len="med"/>
                <a:tailEnd type="none" w="med" len="med"/>
              </a14:hiddenLine>
            </a:ext>
          </a:extLst>
        </p:spPr>
        <p:txBody>
          <a:bodyPr anchor="ctr"/>
          <a:lstStyle/>
          <a:p>
            <a:pPr algn="ctr"/>
            <a:endParaRPr lang="zh-CN" altLang="en-US">
              <a:solidFill>
                <a:srgbClr val="FFFFFF"/>
              </a:solidFill>
              <a:latin typeface="Adobe Caslon Pro" pitchFamily="18" charset="0"/>
              <a:ea typeface="幼圆" panose="02010509060101010101" pitchFamily="49" charset="-122"/>
            </a:endParaRPr>
          </a:p>
        </p:txBody>
      </p:sp>
      <p:sp>
        <p:nvSpPr>
          <p:cNvPr id="39942" name="矩形 7"/>
          <p:cNvSpPr>
            <a:spLocks noChangeArrowheads="1"/>
          </p:cNvSpPr>
          <p:nvPr/>
        </p:nvSpPr>
        <p:spPr bwMode="auto">
          <a:xfrm>
            <a:off x="4718050" y="908050"/>
            <a:ext cx="3455988" cy="433388"/>
          </a:xfrm>
          <a:prstGeom prst="rect">
            <a:avLst/>
          </a:prstGeom>
          <a:solidFill>
            <a:srgbClr val="FFFFFF"/>
          </a:solidFill>
          <a:ln>
            <a:noFill/>
          </a:ln>
          <a:extLst>
            <a:ext uri="{91240B29-F687-4F45-9708-019B960494DF}">
              <a14:hiddenLine xmlns:a14="http://schemas.microsoft.com/office/drawing/2010/main" w="25400">
                <a:solidFill>
                  <a:srgbClr val="000000"/>
                </a:solidFill>
                <a:prstDash val="solid"/>
                <a:round/>
                <a:headEnd type="none" w="med" len="med"/>
                <a:tailEnd type="none" w="med" len="med"/>
              </a14:hiddenLine>
            </a:ext>
          </a:extLst>
        </p:spPr>
        <p:txBody>
          <a:bodyPr anchor="ctr"/>
          <a:lstStyle/>
          <a:p>
            <a:pPr algn="ctr"/>
            <a:endParaRPr lang="zh-CN" altLang="en-US">
              <a:solidFill>
                <a:srgbClr val="FFFFFF"/>
              </a:solidFill>
              <a:latin typeface="Adobe Caslon Pro" pitchFamily="18" charset="0"/>
              <a:ea typeface="幼圆" panose="02010509060101010101" pitchFamily="49" charset="-122"/>
            </a:endParaRPr>
          </a:p>
        </p:txBody>
      </p:sp>
      <p:sp>
        <p:nvSpPr>
          <p:cNvPr id="39943" name="矩形 8"/>
          <p:cNvSpPr>
            <a:spLocks noChangeArrowheads="1"/>
          </p:cNvSpPr>
          <p:nvPr/>
        </p:nvSpPr>
        <p:spPr bwMode="auto">
          <a:xfrm>
            <a:off x="8207375" y="1339850"/>
            <a:ext cx="327025" cy="431800"/>
          </a:xfrm>
          <a:prstGeom prst="rect">
            <a:avLst/>
          </a:prstGeom>
          <a:solidFill>
            <a:srgbClr val="FFFFFF"/>
          </a:solidFill>
          <a:ln>
            <a:noFill/>
          </a:ln>
          <a:extLst>
            <a:ext uri="{91240B29-F687-4F45-9708-019B960494DF}">
              <a14:hiddenLine xmlns:a14="http://schemas.microsoft.com/office/drawing/2010/main" w="25400">
                <a:solidFill>
                  <a:srgbClr val="000000"/>
                </a:solidFill>
                <a:prstDash val="solid"/>
                <a:round/>
                <a:headEnd type="none" w="med" len="med"/>
                <a:tailEnd type="none" w="med" len="med"/>
              </a14:hiddenLine>
            </a:ext>
          </a:extLst>
        </p:spPr>
        <p:txBody>
          <a:bodyPr anchor="ctr"/>
          <a:lstStyle/>
          <a:p>
            <a:pPr algn="ctr"/>
            <a:endParaRPr lang="zh-CN" altLang="en-US">
              <a:solidFill>
                <a:srgbClr val="FFFFFF"/>
              </a:solidFill>
              <a:latin typeface="Adobe Caslon Pro" pitchFamily="18" charset="0"/>
              <a:ea typeface="幼圆" panose="020105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39942"/>
                                        </p:tgtEl>
                                      </p:cBhvr>
                                    </p:animEffect>
                                    <p:set>
                                      <p:cBhvr>
                                        <p:cTn id="7" dur="1" fill="hold">
                                          <p:stCondLst>
                                            <p:cond delay="1999"/>
                                          </p:stCondLst>
                                        </p:cTn>
                                        <p:tgtEl>
                                          <p:spTgt spid="3994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000"/>
                                        <p:tgtEl>
                                          <p:spTgt spid="39941"/>
                                        </p:tgtEl>
                                      </p:cBhvr>
                                    </p:animEffect>
                                    <p:set>
                                      <p:cBhvr>
                                        <p:cTn id="12" dur="1" fill="hold">
                                          <p:stCondLst>
                                            <p:cond delay="1999"/>
                                          </p:stCondLst>
                                        </p:cTn>
                                        <p:tgtEl>
                                          <p:spTgt spid="3994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2000"/>
                                        <p:tgtEl>
                                          <p:spTgt spid="39943"/>
                                        </p:tgtEl>
                                      </p:cBhvr>
                                    </p:animEffect>
                                    <p:set>
                                      <p:cBhvr>
                                        <p:cTn id="17" dur="1" fill="hold">
                                          <p:stCondLst>
                                            <p:cond delay="1999"/>
                                          </p:stCondLst>
                                        </p:cTn>
                                        <p:tgtEl>
                                          <p:spTgt spid="3994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2000"/>
                                        <p:tgtEl>
                                          <p:spTgt spid="39940"/>
                                        </p:tgtEl>
                                      </p:cBhvr>
                                    </p:animEffect>
                                    <p:set>
                                      <p:cBhvr>
                                        <p:cTn id="22" dur="1" fill="hold">
                                          <p:stCondLst>
                                            <p:cond delay="1999"/>
                                          </p:stCondLst>
                                        </p:cTn>
                                        <p:tgtEl>
                                          <p:spTgt spid="399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animBg="1"/>
      <p:bldP spid="39941" grpId="1" animBg="1"/>
      <p:bldP spid="39942" grpId="2" animBg="1"/>
      <p:bldP spid="39943" grpId="3"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标题 1"/>
          <p:cNvSpPr>
            <a:spLocks noGrp="1" noChangeArrowheads="1"/>
          </p:cNvSpPr>
          <p:nvPr>
            <p:ph type="title"/>
          </p:nvPr>
        </p:nvSpPr>
        <p:spPr>
          <a:xfrm>
            <a:off x="2627313" y="117475"/>
            <a:ext cx="5770562" cy="574675"/>
          </a:xfrm>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Lst>
        </p:spPr>
        <p:txBody>
          <a:bodyPr/>
          <a:lstStyle/>
          <a:p>
            <a:r>
              <a:rPr lang="en-US" altLang="zh-CN" smtClean="0"/>
              <a:t>Writing</a:t>
            </a:r>
            <a:r>
              <a:rPr lang="zh-CN" altLang="zh-CN" smtClean="0"/>
              <a:t>：</a:t>
            </a:r>
            <a:endParaRPr lang="zh-CN" altLang="en-US" smtClean="0"/>
          </a:p>
        </p:txBody>
      </p:sp>
      <p:graphicFrame>
        <p:nvGraphicFramePr>
          <p:cNvPr id="40963" name="表格 6"/>
          <p:cNvGraphicFramePr>
            <a:graphicFrameLocks noGrp="1"/>
          </p:cNvGraphicFramePr>
          <p:nvPr/>
        </p:nvGraphicFramePr>
        <p:xfrm>
          <a:off x="683568" y="2420888"/>
          <a:ext cx="8064500" cy="3017520"/>
        </p:xfrm>
        <a:graphic>
          <a:graphicData uri="http://schemas.openxmlformats.org/drawingml/2006/table">
            <a:tbl>
              <a:tblPr/>
              <a:tblGrid>
                <a:gridCol w="1836738">
                  <a:extLst>
                    <a:ext uri="{9D8B030D-6E8A-4147-A177-3AD203B41FA5}">
                      <a16:colId xmlns:a16="http://schemas.microsoft.com/office/drawing/2014/main" val="20000"/>
                    </a:ext>
                  </a:extLst>
                </a:gridCol>
                <a:gridCol w="6227762">
                  <a:extLst>
                    <a:ext uri="{9D8B030D-6E8A-4147-A177-3AD203B41FA5}">
                      <a16:colId xmlns:a16="http://schemas.microsoft.com/office/drawing/2014/main" val="20001"/>
                    </a:ext>
                  </a:extLst>
                </a:gridCol>
              </a:tblGrid>
              <a:tr h="274638">
                <a:tc>
                  <a:txBody>
                    <a:bodyPr/>
                    <a:lstStyle/>
                    <a:p>
                      <a:pPr marL="0" marR="0" lvl="0" indent="0" algn="l" defTabSz="914400" rtl="0" eaLnBrk="1" fontAlgn="base" latinLnBrk="0" hangingPunct="1">
                        <a:lnSpc>
                          <a:spcPct val="100000"/>
                        </a:lnSpc>
                        <a:spcBef>
                          <a:spcPct val="0"/>
                        </a:spcBef>
                        <a:spcAft>
                          <a:spcPct val="0"/>
                        </a:spcAft>
                        <a:buClrTx/>
                        <a:buSzPct val="100000"/>
                        <a:buFontTx/>
                        <a:buNone/>
                      </a:pPr>
                      <a:r>
                        <a:rPr kumimoji="1" lang="zh-CN" altLang="en-US" sz="2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家庭成员</a:t>
                      </a:r>
                      <a:endParaRPr kumimoji="1" lang="zh-CN" altLang="en-US" sz="2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pPr>
                      <a:r>
                        <a:rPr kumimoji="1"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劳动节计划</a:t>
                      </a:r>
                      <a:endParaRPr kumimoji="1"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4638">
                <a:tc>
                  <a:txBody>
                    <a:bodyPr/>
                    <a:lstStyle/>
                    <a:p>
                      <a:pPr marL="0" marR="0" lvl="0" indent="0" algn="l" defTabSz="914400" rtl="0" eaLnBrk="1" fontAlgn="base" latinLnBrk="0" hangingPunct="1">
                        <a:lnSpc>
                          <a:spcPct val="100000"/>
                        </a:lnSpc>
                        <a:spcBef>
                          <a:spcPct val="0"/>
                        </a:spcBef>
                        <a:spcAft>
                          <a:spcPct val="0"/>
                        </a:spcAft>
                        <a:buClrTx/>
                        <a:buSzPct val="100000"/>
                        <a:buFontTx/>
                        <a:buNone/>
                      </a:pPr>
                      <a:r>
                        <a:rPr kumimoji="1"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爸爸</a:t>
                      </a:r>
                      <a:endParaRPr kumimoji="1"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pPr>
                      <a:r>
                        <a:rPr kumimoji="1" lang="zh-CN" altLang="en-US" sz="2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洗车（</a:t>
                      </a:r>
                      <a:r>
                        <a:rPr kumimoji="1" lang="en-US" altLang="zh-CN" sz="2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wash his car),</a:t>
                      </a:r>
                      <a:r>
                        <a:rPr kumimoji="1" lang="zh-CN" altLang="en-US" sz="2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带我们去看爷爷奶奶（</a:t>
                      </a:r>
                      <a:r>
                        <a:rPr kumimoji="1" lang="en-US" altLang="zh-CN" sz="2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take...to...)</a:t>
                      </a:r>
                      <a:r>
                        <a:rPr kumimoji="1" lang="zh-CN" altLang="en-US" sz="2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endParaRPr kumimoji="1" lang="zh-CN" altLang="en-US" sz="2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4638">
                <a:tc>
                  <a:txBody>
                    <a:bodyPr/>
                    <a:lstStyle/>
                    <a:p>
                      <a:pPr marL="0" marR="0" lvl="0" indent="0" algn="l" defTabSz="914400" rtl="0" eaLnBrk="1" fontAlgn="base" latinLnBrk="0" hangingPunct="1">
                        <a:lnSpc>
                          <a:spcPct val="100000"/>
                        </a:lnSpc>
                        <a:spcBef>
                          <a:spcPct val="0"/>
                        </a:spcBef>
                        <a:spcAft>
                          <a:spcPct val="0"/>
                        </a:spcAft>
                        <a:buClrTx/>
                        <a:buSzPct val="100000"/>
                        <a:buFontTx/>
                        <a:buNone/>
                      </a:pPr>
                      <a:r>
                        <a:rPr kumimoji="1"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妈妈</a:t>
                      </a:r>
                      <a:endParaRPr kumimoji="1"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pPr>
                      <a:r>
                        <a:rPr kumimoji="1"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做家务，然后去购物，因为她想给我和哥哥买衣服。</a:t>
                      </a:r>
                      <a:endParaRPr kumimoji="1"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74638">
                <a:tc>
                  <a:txBody>
                    <a:bodyPr/>
                    <a:lstStyle/>
                    <a:p>
                      <a:pPr marL="0" marR="0" lvl="0" indent="0" algn="l" defTabSz="914400" rtl="0" eaLnBrk="1" fontAlgn="base" latinLnBrk="0" hangingPunct="1">
                        <a:lnSpc>
                          <a:spcPct val="100000"/>
                        </a:lnSpc>
                        <a:spcBef>
                          <a:spcPct val="0"/>
                        </a:spcBef>
                        <a:spcAft>
                          <a:spcPct val="0"/>
                        </a:spcAft>
                        <a:buClrTx/>
                        <a:buSzPct val="100000"/>
                        <a:buFontTx/>
                        <a:buNone/>
                      </a:pPr>
                      <a:r>
                        <a:rPr kumimoji="1"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哥哥</a:t>
                      </a:r>
                      <a:endParaRPr kumimoji="1"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pPr>
                      <a:r>
                        <a:rPr kumimoji="1"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和同学去踢足球。</a:t>
                      </a:r>
                      <a:endParaRPr kumimoji="1"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74638">
                <a:tc>
                  <a:txBody>
                    <a:bodyPr/>
                    <a:lstStyle/>
                    <a:p>
                      <a:pPr marL="0" marR="0" lvl="0" indent="0" algn="l" defTabSz="914400" rtl="0" eaLnBrk="1" fontAlgn="base" latinLnBrk="0" hangingPunct="1">
                        <a:lnSpc>
                          <a:spcPct val="100000"/>
                        </a:lnSpc>
                        <a:spcBef>
                          <a:spcPct val="0"/>
                        </a:spcBef>
                        <a:spcAft>
                          <a:spcPct val="0"/>
                        </a:spcAft>
                        <a:buClrTx/>
                        <a:buSzPct val="100000"/>
                        <a:buFontTx/>
                        <a:buNone/>
                      </a:pPr>
                      <a:r>
                        <a:rPr kumimoji="1"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自己</a:t>
                      </a:r>
                      <a:endParaRPr kumimoji="1"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pPr>
                      <a:r>
                        <a:rPr kumimoji="1" lang="zh-CN" altLang="en-US" sz="2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和朋友去看电影，因为我太喜欢看电影了。</a:t>
                      </a:r>
                      <a:endParaRPr kumimoji="1" lang="zh-CN" altLang="en-US" sz="2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40983" name="矩形 8"/>
          <p:cNvSpPr>
            <a:spLocks noChangeArrowheads="1"/>
          </p:cNvSpPr>
          <p:nvPr/>
        </p:nvSpPr>
        <p:spPr bwMode="auto">
          <a:xfrm>
            <a:off x="468313" y="1331913"/>
            <a:ext cx="669131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wrap="none"/>
          <a:lstStyle/>
          <a:p>
            <a:pPr>
              <a:spcBef>
                <a:spcPct val="50000"/>
              </a:spcBef>
            </a:pPr>
            <a:r>
              <a:rPr lang="zh-CN" altLang="en-US" sz="3200" b="1">
                <a:latin typeface="幼圆" panose="02010509060101010101" pitchFamily="49" charset="-122"/>
              </a:rPr>
              <a:t>根据下列信息，写篇</a:t>
            </a:r>
            <a:r>
              <a:rPr lang="en-US" altLang="zh-CN" sz="3200" b="1">
                <a:latin typeface="幼圆" panose="02010509060101010101" pitchFamily="49" charset="-122"/>
              </a:rPr>
              <a:t>80</a:t>
            </a:r>
            <a:r>
              <a:rPr lang="zh-CN" altLang="en-US" sz="3200" b="1">
                <a:latin typeface="幼圆" panose="02010509060101010101" pitchFamily="49" charset="-122"/>
              </a:rPr>
              <a:t>字左右的文章。</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41986" name="直接连接符 7"/>
          <p:cNvCxnSpPr>
            <a:cxnSpLocks noChangeShapeType="1"/>
          </p:cNvCxnSpPr>
          <p:nvPr/>
        </p:nvCxnSpPr>
        <p:spPr bwMode="auto">
          <a:xfrm>
            <a:off x="2195513" y="3429000"/>
            <a:ext cx="4752975" cy="0"/>
          </a:xfrm>
          <a:prstGeom prst="line">
            <a:avLst/>
          </a:prstGeom>
          <a:noFill/>
          <a:ln w="76200" cmpd="thickThin" algn="ctr">
            <a:solidFill>
              <a:schemeClr val="accent1"/>
            </a:solidFill>
            <a:round/>
          </a:ln>
          <a:extLst>
            <a:ext uri="{909E8E84-426E-40DD-AFC4-6F175D3DCCD1}">
              <a14:hiddenFill xmlns:a14="http://schemas.microsoft.com/office/drawing/2010/main">
                <a:noFill/>
              </a14:hiddenFill>
            </a:ext>
          </a:extLst>
        </p:spPr>
      </p:cxnSp>
      <p:pic>
        <p:nvPicPr>
          <p:cNvPr id="41987" name="图片 8"/>
          <p:cNvPicPr>
            <a:picLocks noChangeAspect="1" noChangeArrowheads="1"/>
          </p:cNvPicPr>
          <p:nvPr/>
        </p:nvPicPr>
        <p:blipFill>
          <a:blip r:embed="rId3" cstate="email"/>
          <a:srcRect l="-3017" b="-4594"/>
          <a:stretch>
            <a:fillRect/>
          </a:stretch>
        </p:blipFill>
        <p:spPr bwMode="auto">
          <a:xfrm>
            <a:off x="1892300" y="2227263"/>
            <a:ext cx="1743075"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标题 3"/>
          <p:cNvSpPr>
            <a:spLocks noGrp="1" noChangeArrowheads="1"/>
          </p:cNvSpPr>
          <p:nvPr>
            <p:ph type="title" idx="4294967295"/>
          </p:nvPr>
        </p:nvSpPr>
        <p:spPr>
          <a:xfrm>
            <a:off x="3783013" y="2563813"/>
            <a:ext cx="4391025" cy="655637"/>
          </a:xfrm>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Lst>
        </p:spPr>
        <p:txBody>
          <a:bodyPr anchor="t"/>
          <a:lstStyle/>
          <a:p>
            <a:pPr algn="l" eaLnBrk="1" hangingPunct="1"/>
            <a:r>
              <a:rPr lang="en-US" altLang="zh-CN" sz="4400" b="1"/>
              <a:t>Thanks</a:t>
            </a:r>
            <a:r>
              <a:rPr lang="zh-CN" altLang="en-US" sz="4400" b="1"/>
              <a:t>！</a:t>
            </a:r>
          </a:p>
        </p:txBody>
      </p:sp>
      <p:pic>
        <p:nvPicPr>
          <p:cNvPr id="41990" name="New picture"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52100" y="10528300"/>
            <a:ext cx="2794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round/>
                <a:headEnd type="none" w="med" len="med"/>
                <a:tailEnd type="none" w="med" len="med"/>
              </a14:hiddenLine>
            </a:ext>
          </a:extLst>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Administrator\Desktop\timg.jpg"/>
          <p:cNvPicPr>
            <a:picLocks noChangeAspect="1" noChangeArrowheads="1"/>
          </p:cNvPicPr>
          <p:nvPr/>
        </p:nvPicPr>
        <p:blipFill>
          <a:blip r:embed="rId2" cstate="email"/>
          <a:srcRect/>
          <a:stretch>
            <a:fillRect/>
          </a:stretch>
        </p:blipFill>
        <p:spPr bwMode="auto">
          <a:xfrm>
            <a:off x="1871663" y="549275"/>
            <a:ext cx="5292725" cy="410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Box 4"/>
          <p:cNvSpPr>
            <a:spLocks noChangeArrowheads="1"/>
          </p:cNvSpPr>
          <p:nvPr/>
        </p:nvSpPr>
        <p:spPr bwMode="auto">
          <a:xfrm>
            <a:off x="2411413" y="5300663"/>
            <a:ext cx="47117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p>
            <a:r>
              <a:rPr lang="en-US" altLang="zh-CN" sz="3600">
                <a:latin typeface="Times New Roman" panose="02020603050405020304" pitchFamily="18" charset="0"/>
                <a:cs typeface="Times New Roman" panose="02020603050405020304" pitchFamily="18" charset="0"/>
              </a:rPr>
              <a:t>collect litter       </a:t>
            </a:r>
            <a:r>
              <a:rPr lang="zh-CN" altLang="en-US" sz="3600">
                <a:latin typeface="Times New Roman" panose="02020603050405020304" pitchFamily="18" charset="0"/>
                <a:cs typeface="Times New Roman" panose="02020603050405020304" pitchFamily="18" charset="0"/>
              </a:rPr>
              <a:t>捡垃圾</a:t>
            </a:r>
            <a:r>
              <a:rPr lang="en-US" altLang="zh-CN" sz="3600">
                <a:latin typeface="Times New Roman" panose="02020603050405020304" pitchFamily="18" charset="0"/>
                <a:cs typeface="Times New Roman" panose="02020603050405020304" pitchFamily="18" charset="0"/>
              </a:rPr>
              <a:t> </a:t>
            </a:r>
            <a:endParaRPr lang="zh-CN" altLang="en-US" sz="3600">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3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Administrator\Desktop\Img243655302.jpg"/>
          <p:cNvPicPr>
            <a:picLocks noChangeAspect="1" noChangeArrowheads="1"/>
          </p:cNvPicPr>
          <p:nvPr/>
        </p:nvPicPr>
        <p:blipFill>
          <a:blip r:embed="rId2"/>
          <a:srcRect/>
          <a:stretch>
            <a:fillRect/>
          </a:stretch>
        </p:blipFill>
        <p:spPr bwMode="auto">
          <a:xfrm>
            <a:off x="2051050" y="404813"/>
            <a:ext cx="4856163" cy="520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Box 2"/>
          <p:cNvSpPr>
            <a:spLocks noChangeArrowheads="1"/>
          </p:cNvSpPr>
          <p:nvPr/>
        </p:nvSpPr>
        <p:spPr bwMode="auto">
          <a:xfrm>
            <a:off x="1763713" y="5805488"/>
            <a:ext cx="57372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p>
            <a:r>
              <a:rPr lang="en-US" altLang="zh-CN" sz="3600">
                <a:latin typeface="Times New Roman" panose="02020603050405020304" pitchFamily="18" charset="0"/>
                <a:cs typeface="Times New Roman" panose="02020603050405020304" pitchFamily="18" charset="0"/>
              </a:rPr>
              <a:t>cheer the players </a:t>
            </a:r>
            <a:r>
              <a:rPr lang="zh-CN" altLang="en-US" sz="3600">
                <a:latin typeface="Times New Roman" panose="02020603050405020304" pitchFamily="18" charset="0"/>
                <a:cs typeface="Times New Roman" panose="02020603050405020304" pitchFamily="18" charset="0"/>
              </a:rPr>
              <a:t>为球员欢呼</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3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Administrator\Desktop\u=2212140970,1418702910&amp;fm=26&amp;gp=0.jpg"/>
          <p:cNvPicPr>
            <a:picLocks noChangeAspect="1" noChangeArrowheads="1"/>
          </p:cNvPicPr>
          <p:nvPr/>
        </p:nvPicPr>
        <p:blipFill>
          <a:blip r:embed="rId2"/>
          <a:srcRect/>
          <a:stretch>
            <a:fillRect/>
          </a:stretch>
        </p:blipFill>
        <p:spPr bwMode="auto">
          <a:xfrm>
            <a:off x="2185988" y="476250"/>
            <a:ext cx="476250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Box 2"/>
          <p:cNvSpPr>
            <a:spLocks noChangeArrowheads="1"/>
          </p:cNvSpPr>
          <p:nvPr/>
        </p:nvSpPr>
        <p:spPr bwMode="auto">
          <a:xfrm>
            <a:off x="2555875" y="5589588"/>
            <a:ext cx="41211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p>
            <a:r>
              <a:rPr lang="en-US" altLang="zh-CN" sz="3600">
                <a:latin typeface="Times New Roman" panose="02020603050405020304" pitchFamily="18" charset="0"/>
                <a:cs typeface="Times New Roman" panose="02020603050405020304" pitchFamily="18" charset="0"/>
              </a:rPr>
              <a:t>have a picnic     </a:t>
            </a:r>
            <a:r>
              <a:rPr lang="zh-CN" altLang="en-US" sz="3600">
                <a:latin typeface="Times New Roman" panose="02020603050405020304" pitchFamily="18" charset="0"/>
                <a:cs typeface="Times New Roman" panose="02020603050405020304" pitchFamily="18" charset="0"/>
              </a:rPr>
              <a:t>野餐</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4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1"/>
          <p:cNvSpPr>
            <a:spLocks noGrp="1" noChangeArrowheads="1"/>
          </p:cNvSpPr>
          <p:nvPr>
            <p:ph type="title"/>
          </p:nvPr>
        </p:nvSpPr>
        <p:spPr>
          <a:xfrm>
            <a:off x="971600" y="476672"/>
            <a:ext cx="5770562" cy="574675"/>
          </a:xfrm>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Lst>
        </p:spPr>
        <p:txBody>
          <a:bodyPr/>
          <a:lstStyle/>
          <a:p>
            <a:r>
              <a:rPr lang="en-US" altLang="zh-CN" smtClean="0">
                <a:latin typeface="Times New Roman" panose="02020603050405020304" pitchFamily="18" charset="0"/>
                <a:cs typeface="Times New Roman" panose="02020603050405020304" pitchFamily="18" charset="0"/>
              </a:rPr>
              <a:t>Answer </a:t>
            </a:r>
            <a:r>
              <a:rPr lang="zh-CN" altLang="en-US" smtClean="0">
                <a:latin typeface="Times New Roman" panose="02020603050405020304" pitchFamily="18" charset="0"/>
                <a:cs typeface="Times New Roman" panose="02020603050405020304" pitchFamily="18" charset="0"/>
              </a:rPr>
              <a:t>：</a:t>
            </a:r>
          </a:p>
        </p:txBody>
      </p:sp>
      <p:sp>
        <p:nvSpPr>
          <p:cNvPr id="18435" name="内容占位符 2"/>
          <p:cNvSpPr>
            <a:spLocks noGrp="1" noChangeArrowheads="1"/>
          </p:cNvSpPr>
          <p:nvPr>
            <p:ph idx="1"/>
          </p:nvPr>
        </p:nvSpPr>
        <p:spPr>
          <a:xfrm>
            <a:off x="457200" y="1341438"/>
            <a:ext cx="8291513" cy="892175"/>
          </a:xfrm>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Lst>
        </p:spPr>
        <p:txBody>
          <a:bodyPr/>
          <a:lstStyle/>
          <a:p>
            <a:r>
              <a:rPr lang="en-US" altLang="zh-CN" smtClean="0"/>
              <a:t>What is she going to do?</a:t>
            </a:r>
            <a:endParaRPr lang="zh-CN" altLang="en-US" smtClean="0"/>
          </a:p>
        </p:txBody>
      </p:sp>
      <p:pic>
        <p:nvPicPr>
          <p:cNvPr id="18436" name="Picture 2" descr="C:\Users\Administrator\Desktop\timg.jpg"/>
          <p:cNvPicPr>
            <a:picLocks noChangeAspect="1" noChangeArrowheads="1"/>
          </p:cNvPicPr>
          <p:nvPr/>
        </p:nvPicPr>
        <p:blipFill>
          <a:blip r:embed="rId2" cstate="email"/>
          <a:srcRect/>
          <a:stretch>
            <a:fillRect/>
          </a:stretch>
        </p:blipFill>
        <p:spPr bwMode="auto">
          <a:xfrm>
            <a:off x="3827354" y="2749764"/>
            <a:ext cx="5292725"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Box 4"/>
          <p:cNvSpPr>
            <a:spLocks noChangeArrowheads="1"/>
          </p:cNvSpPr>
          <p:nvPr/>
        </p:nvSpPr>
        <p:spPr bwMode="auto">
          <a:xfrm>
            <a:off x="755650" y="1989138"/>
            <a:ext cx="48926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p>
            <a:r>
              <a:rPr lang="en-US" altLang="zh-CN" sz="3200" dirty="0">
                <a:solidFill>
                  <a:srgbClr val="FF0000"/>
                </a:solidFill>
                <a:latin typeface="Times New Roman" panose="02020603050405020304" pitchFamily="18" charset="0"/>
                <a:cs typeface="Times New Roman" panose="02020603050405020304" pitchFamily="18" charset="0"/>
              </a:rPr>
              <a:t>She is going to collect litter. </a:t>
            </a:r>
            <a:endParaRPr lang="zh-CN" altLang="en-US" sz="32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4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内容占位符 2"/>
          <p:cNvSpPr>
            <a:spLocks noGrp="1" noChangeArrowheads="1"/>
          </p:cNvSpPr>
          <p:nvPr>
            <p:ph idx="1"/>
          </p:nvPr>
        </p:nvSpPr>
        <p:spPr>
          <a:xfrm>
            <a:off x="457200" y="447675"/>
            <a:ext cx="8147050" cy="1036638"/>
          </a:xfrm>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Lst>
        </p:spPr>
        <p:txBody>
          <a:bodyPr/>
          <a:lstStyle/>
          <a:p>
            <a:r>
              <a:rPr lang="en-US" altLang="zh-CN" smtClean="0"/>
              <a:t>What is he going to do?</a:t>
            </a:r>
            <a:endParaRPr lang="zh-CN" altLang="en-US" smtClean="0"/>
          </a:p>
          <a:p>
            <a:endParaRPr lang="zh-CN" altLang="en-US" smtClean="0"/>
          </a:p>
        </p:txBody>
      </p:sp>
      <p:pic>
        <p:nvPicPr>
          <p:cNvPr id="19459" name="Picture 2" descr="C:\Users\Administrator\Desktop\u=2212140970,1418702910&amp;fm=26&amp;gp=0.jpg"/>
          <p:cNvPicPr>
            <a:picLocks noChangeAspect="1" noChangeArrowheads="1"/>
          </p:cNvPicPr>
          <p:nvPr/>
        </p:nvPicPr>
        <p:blipFill>
          <a:blip r:embed="rId2"/>
          <a:srcRect/>
          <a:stretch>
            <a:fillRect/>
          </a:stretch>
        </p:blipFill>
        <p:spPr bwMode="auto">
          <a:xfrm>
            <a:off x="4211638" y="1916113"/>
            <a:ext cx="476250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xtBox 4"/>
          <p:cNvSpPr>
            <a:spLocks noChangeArrowheads="1"/>
          </p:cNvSpPr>
          <p:nvPr/>
        </p:nvSpPr>
        <p:spPr bwMode="auto">
          <a:xfrm>
            <a:off x="755650" y="1187450"/>
            <a:ext cx="50768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p>
            <a:r>
              <a:rPr lang="en-US" altLang="zh-CN" sz="3200">
                <a:solidFill>
                  <a:srgbClr val="FF0000"/>
                </a:solidFill>
                <a:latin typeface="Times New Roman" panose="02020603050405020304" pitchFamily="18" charset="0"/>
                <a:cs typeface="Times New Roman" panose="02020603050405020304" pitchFamily="18" charset="0"/>
              </a:rPr>
              <a:t>He is going to have a picnic . </a:t>
            </a:r>
            <a:endParaRPr lang="zh-CN" altLang="en-US" sz="320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4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内容占位符 2"/>
          <p:cNvSpPr>
            <a:spLocks noGrp="1" noChangeArrowheads="1"/>
          </p:cNvSpPr>
          <p:nvPr>
            <p:ph idx="1"/>
          </p:nvPr>
        </p:nvSpPr>
        <p:spPr>
          <a:xfrm>
            <a:off x="468313" y="447675"/>
            <a:ext cx="8229600" cy="893763"/>
          </a:xfrm>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Lst>
        </p:spPr>
        <p:txBody>
          <a:bodyPr/>
          <a:lstStyle/>
          <a:p>
            <a:r>
              <a:rPr lang="en-US" altLang="zh-CN" smtClean="0"/>
              <a:t>What are they going to do?</a:t>
            </a:r>
            <a:endParaRPr lang="zh-CN" altLang="en-US" smtClean="0"/>
          </a:p>
          <a:p>
            <a:endParaRPr lang="zh-CN" altLang="en-US" smtClean="0"/>
          </a:p>
        </p:txBody>
      </p:sp>
      <p:pic>
        <p:nvPicPr>
          <p:cNvPr id="20483" name="Picture 2" descr="C:\Users\Administrator\Desktop\Img243655302.jpg"/>
          <p:cNvPicPr>
            <a:picLocks noChangeAspect="1" noChangeArrowheads="1"/>
          </p:cNvPicPr>
          <p:nvPr/>
        </p:nvPicPr>
        <p:blipFill>
          <a:blip r:embed="rId2"/>
          <a:srcRect/>
          <a:stretch>
            <a:fillRect/>
          </a:stretch>
        </p:blipFill>
        <p:spPr bwMode="auto">
          <a:xfrm>
            <a:off x="4356100" y="1798638"/>
            <a:ext cx="4495800" cy="481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Box 4"/>
          <p:cNvSpPr>
            <a:spLocks noChangeArrowheads="1"/>
          </p:cNvSpPr>
          <p:nvPr/>
        </p:nvSpPr>
        <p:spPr bwMode="auto">
          <a:xfrm>
            <a:off x="755650" y="1187450"/>
            <a:ext cx="61817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p>
            <a:r>
              <a:rPr lang="en-US" altLang="zh-CN" sz="3200">
                <a:solidFill>
                  <a:srgbClr val="FF0000"/>
                </a:solidFill>
                <a:latin typeface="Times New Roman" panose="02020603050405020304" pitchFamily="18" charset="0"/>
                <a:cs typeface="Times New Roman" panose="02020603050405020304" pitchFamily="18" charset="0"/>
              </a:rPr>
              <a:t>They are going to cheer the players. </a:t>
            </a:r>
            <a:endParaRPr lang="zh-CN" altLang="en-US" sz="320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4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标题 1"/>
          <p:cNvSpPr>
            <a:spLocks noGrp="1" noChangeArrowheads="1"/>
          </p:cNvSpPr>
          <p:nvPr>
            <p:ph type="title"/>
          </p:nvPr>
        </p:nvSpPr>
        <p:spPr>
          <a:xfrm>
            <a:off x="898525" y="117475"/>
            <a:ext cx="7499350" cy="574675"/>
          </a:xfrm>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Lst>
        </p:spPr>
        <p:txBody>
          <a:bodyPr/>
          <a:lstStyle/>
          <a:p>
            <a:r>
              <a:rPr lang="en-US" altLang="zh-CN" sz="4000" dirty="0" smtClean="0">
                <a:latin typeface="Times New Roman" panose="02020603050405020304" pitchFamily="18" charset="0"/>
                <a:cs typeface="Times New Roman" panose="02020603050405020304" pitchFamily="18" charset="0"/>
              </a:rPr>
              <a:t>Learning aims</a:t>
            </a:r>
            <a:r>
              <a:rPr lang="zh-CN" altLang="en-US" sz="4000" dirty="0" smtClean="0">
                <a:latin typeface="Times New Roman" panose="02020603050405020304" pitchFamily="18" charset="0"/>
                <a:cs typeface="Times New Roman" panose="02020603050405020304" pitchFamily="18" charset="0"/>
              </a:rPr>
              <a:t>（学习目标）：</a:t>
            </a:r>
          </a:p>
        </p:txBody>
      </p:sp>
      <p:sp>
        <p:nvSpPr>
          <p:cNvPr id="22531" name="内容占位符 2"/>
          <p:cNvSpPr>
            <a:spLocks noGrp="1" noChangeArrowheads="1"/>
          </p:cNvSpPr>
          <p:nvPr>
            <p:ph idx="1"/>
          </p:nvPr>
        </p:nvSpPr>
        <p:spPr>
          <a:xfrm>
            <a:off x="898525" y="1341438"/>
            <a:ext cx="8029575" cy="4897437"/>
          </a:xfrm>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Lst>
        </p:spPr>
        <p:txBody>
          <a:bodyPr/>
          <a:lstStyle/>
          <a:p>
            <a:r>
              <a:rPr lang="zh-CN" altLang="en-US" dirty="0" smtClean="0">
                <a:latin typeface="宋体" panose="02010600030101010101" pitchFamily="2" charset="-122"/>
              </a:rPr>
              <a:t>知识目标：掌握重点单词、短语：</a:t>
            </a:r>
            <a:r>
              <a:rPr lang="en-US" altLang="zh-CN" dirty="0" smtClean="0">
                <a:latin typeface="宋体" panose="02010600030101010101" pitchFamily="2" charset="-122"/>
              </a:rPr>
              <a:t>cheer</a:t>
            </a:r>
            <a:r>
              <a:rPr lang="zh-CN" altLang="en-US" dirty="0" smtClean="0">
                <a:latin typeface="宋体" panose="02010600030101010101" pitchFamily="2" charset="-122"/>
              </a:rPr>
              <a:t>、</a:t>
            </a:r>
            <a:r>
              <a:rPr lang="en-US" altLang="zh-CN" dirty="0" smtClean="0">
                <a:latin typeface="宋体" panose="02010600030101010101" pitchFamily="2" charset="-122"/>
              </a:rPr>
              <a:t>litter</a:t>
            </a:r>
            <a:r>
              <a:rPr lang="zh-CN" altLang="en-US" dirty="0" smtClean="0">
                <a:latin typeface="宋体" panose="02010600030101010101" pitchFamily="2" charset="-122"/>
              </a:rPr>
              <a:t>、</a:t>
            </a:r>
            <a:r>
              <a:rPr lang="en-US" altLang="zh-CN" dirty="0" smtClean="0">
                <a:latin typeface="宋体" panose="02010600030101010101" pitchFamily="2" charset="-122"/>
              </a:rPr>
              <a:t>camp</a:t>
            </a:r>
            <a:r>
              <a:rPr lang="zh-CN" altLang="en-US" dirty="0" smtClean="0">
                <a:latin typeface="宋体" panose="02010600030101010101" pitchFamily="2" charset="-122"/>
              </a:rPr>
              <a:t>、</a:t>
            </a:r>
            <a:r>
              <a:rPr lang="en-US" altLang="zh-CN" dirty="0" smtClean="0">
                <a:latin typeface="宋体" panose="02010600030101010101" pitchFamily="2" charset="-122"/>
              </a:rPr>
              <a:t>late</a:t>
            </a:r>
            <a:r>
              <a:rPr lang="zh-CN" altLang="en-US" dirty="0" smtClean="0">
                <a:latin typeface="宋体" panose="02010600030101010101" pitchFamily="2" charset="-122"/>
              </a:rPr>
              <a:t>、</a:t>
            </a:r>
            <a:r>
              <a:rPr lang="en-US" altLang="zh-CN" dirty="0" smtClean="0">
                <a:latin typeface="宋体" panose="02010600030101010101" pitchFamily="2" charset="-122"/>
              </a:rPr>
              <a:t>take a walk</a:t>
            </a:r>
            <a:r>
              <a:rPr lang="zh-CN" altLang="en-US" dirty="0" smtClean="0">
                <a:latin typeface="宋体" panose="02010600030101010101" pitchFamily="2" charset="-122"/>
              </a:rPr>
              <a:t>、</a:t>
            </a:r>
            <a:r>
              <a:rPr lang="en-US" altLang="zh-CN" dirty="0" smtClean="0">
                <a:latin typeface="宋体" panose="02010600030101010101" pitchFamily="2" charset="-122"/>
              </a:rPr>
              <a:t>look forward to </a:t>
            </a:r>
            <a:r>
              <a:rPr lang="zh-CN" altLang="en-US" dirty="0" smtClean="0">
                <a:latin typeface="宋体" panose="02010600030101010101" pitchFamily="2" charset="-122"/>
              </a:rPr>
              <a:t>等。</a:t>
            </a:r>
            <a:endParaRPr lang="en-US" altLang="zh-CN" dirty="0" smtClean="0">
              <a:latin typeface="宋体" panose="02010600030101010101" pitchFamily="2" charset="-122"/>
            </a:endParaRPr>
          </a:p>
          <a:p>
            <a:r>
              <a:rPr lang="zh-CN" altLang="en-US" dirty="0" smtClean="0">
                <a:latin typeface="宋体" panose="02010600030101010101" pitchFamily="2" charset="-122"/>
              </a:rPr>
              <a:t>能力目标：通过阅读材料获取关于一个人的计划信息，及如何表达自己的愿望。</a:t>
            </a:r>
            <a:endParaRPr lang="en-US" altLang="zh-CN" dirty="0" smtClean="0">
              <a:latin typeface="宋体" panose="02010600030101010101" pitchFamily="2" charset="-122"/>
            </a:endParaRPr>
          </a:p>
          <a:p>
            <a:r>
              <a:rPr lang="zh-CN" altLang="en-US" dirty="0" smtClean="0">
                <a:latin typeface="宋体" panose="02010600030101010101" pitchFamily="2" charset="-122"/>
              </a:rPr>
              <a:t>情感目标：通过阅读文本，了解异国文化，提高对本国文化的认识。</a:t>
            </a: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1.7601 Service Pack 1"/>
  <p:tag name="AS_RELEASE_DATE" val="2018.10.10"/>
  <p:tag name="AS_TITLE" val="Aspose.Slides for .NET 4.0 Client Profile"/>
  <p:tag name="AS_VERSION" val="18.10"/>
</p:tagLst>
</file>

<file path=ppt/theme/theme1.xml><?xml version="1.0" encoding="utf-8"?>
<a:theme xmlns:a="http://schemas.openxmlformats.org/drawingml/2006/main" name="WWW.2PPT.COM">
  <a:themeElements>
    <a:clrScheme name="">
      <a:dk1>
        <a:srgbClr val="262626"/>
      </a:dk1>
      <a:lt1>
        <a:srgbClr val="FFFFFF"/>
      </a:lt1>
      <a:dk2>
        <a:srgbClr val="8B8B8B"/>
      </a:dk2>
      <a:lt2>
        <a:srgbClr val="FFFFFF"/>
      </a:lt2>
      <a:accent1>
        <a:srgbClr val="8E4732"/>
      </a:accent1>
      <a:accent2>
        <a:srgbClr val="4F81BD"/>
      </a:accent2>
      <a:accent3>
        <a:srgbClr val="FFFFFF"/>
      </a:accent3>
      <a:accent4>
        <a:srgbClr val="1F1F1F"/>
      </a:accent4>
      <a:accent5>
        <a:srgbClr val="C6B1AD"/>
      </a:accent5>
      <a:accent6>
        <a:srgbClr val="4774AB"/>
      </a:accent6>
      <a:hlink>
        <a:srgbClr val="00ADEF"/>
      </a:hlink>
      <a:folHlink>
        <a:srgbClr val="A7A711"/>
      </a:folHlink>
    </a:clrScheme>
    <a:fontScheme name="Office 主题​​">
      <a:majorFont>
        <a:latin typeface="Adobe Caslon Pro Bold"/>
        <a:ea typeface="幼圆"/>
        <a:cs typeface="Arial"/>
      </a:majorFont>
      <a:minorFont>
        <a:latin typeface="Adobe Caslon Pro"/>
        <a:ea typeface="幼圆"/>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262626"/>
      </a:dk1>
      <a:lt1>
        <a:srgbClr val="FFFFFF"/>
      </a:lt1>
      <a:dk2>
        <a:srgbClr val="8B8B8B"/>
      </a:dk2>
      <a:lt2>
        <a:srgbClr val="FFFFFF"/>
      </a:lt2>
      <a:accent1>
        <a:srgbClr val="8E4732"/>
      </a:accent1>
      <a:accent2>
        <a:srgbClr val="4F81BD"/>
      </a:accent2>
      <a:accent3>
        <a:srgbClr val="FFFFFF"/>
      </a:accent3>
      <a:accent4>
        <a:srgbClr val="1F1F1F"/>
      </a:accent4>
      <a:accent5>
        <a:srgbClr val="C6B1AD"/>
      </a:accent5>
      <a:accent6>
        <a:srgbClr val="4774AB"/>
      </a:accent6>
      <a:hlink>
        <a:srgbClr val="00ADEF"/>
      </a:hlink>
      <a:folHlink>
        <a:srgbClr val="A7A711"/>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983</Words>
  <Application>Microsoft Office PowerPoint</Application>
  <PresentationFormat>全屏显示(4:3)</PresentationFormat>
  <Paragraphs>112</Paragraphs>
  <Slides>28</Slides>
  <Notes>2</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28</vt:i4>
      </vt:variant>
    </vt:vector>
  </HeadingPairs>
  <TitlesOfParts>
    <vt:vector size="38" baseType="lpstr">
      <vt:lpstr>Adobe Caslon Pro</vt:lpstr>
      <vt:lpstr>Adobe Caslon Pro Bold</vt:lpstr>
      <vt:lpstr>宋体</vt:lpstr>
      <vt:lpstr>微软雅黑</vt:lpstr>
      <vt:lpstr>幼圆</vt:lpstr>
      <vt:lpstr>Arial</vt:lpstr>
      <vt:lpstr>Calibri</vt:lpstr>
      <vt:lpstr>Cambria</vt:lpstr>
      <vt:lpstr>Times New Roman</vt:lpstr>
      <vt:lpstr>WWW.2PPT.COM</vt:lpstr>
      <vt:lpstr>Unit 2 We are going to cheer the players.</vt:lpstr>
      <vt:lpstr>Can you read?</vt:lpstr>
      <vt:lpstr>PowerPoint 演示文稿</vt:lpstr>
      <vt:lpstr>PowerPoint 演示文稿</vt:lpstr>
      <vt:lpstr>PowerPoint 演示文稿</vt:lpstr>
      <vt:lpstr>Answer ：</vt:lpstr>
      <vt:lpstr>PowerPoint 演示文稿</vt:lpstr>
      <vt:lpstr>PowerPoint 演示文稿</vt:lpstr>
      <vt:lpstr>Learning aims（学习目标）：</vt:lpstr>
      <vt:lpstr>PowerPoint 演示文稿</vt:lpstr>
      <vt:lpstr>Skimming（略读）</vt:lpstr>
      <vt:lpstr>PowerPoint 演示文稿</vt:lpstr>
      <vt:lpstr>PowerPoint 演示文稿</vt:lpstr>
      <vt:lpstr>PowerPoint 演示文稿</vt:lpstr>
      <vt:lpstr>PowerPoint 演示文稿</vt:lpstr>
      <vt:lpstr>Scanning：（扫读）</vt:lpstr>
      <vt:lpstr>PowerPoint 演示文稿</vt:lpstr>
      <vt:lpstr>PowerPoint 演示文稿</vt:lpstr>
      <vt:lpstr>Reading for comprehension： （深入理解）</vt:lpstr>
      <vt:lpstr>PowerPoint 演示文稿</vt:lpstr>
      <vt:lpstr>PowerPoint 演示文稿</vt:lpstr>
      <vt:lpstr>Reading：</vt:lpstr>
      <vt:lpstr>Mind Map(思维导图)：</vt:lpstr>
      <vt:lpstr>Try to retell:</vt:lpstr>
      <vt:lpstr>PowerPoint 演示文稿</vt:lpstr>
      <vt:lpstr>PowerPoint 演示文稿</vt:lpstr>
      <vt:lpstr>Writing：</vt:lpstr>
      <vt:lpstr>Thanks！</vt:lpstr>
    </vt:vector>
  </TitlesOfParts>
  <Company>微软中国</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60</cp:revision>
  <cp:lastPrinted>2411-12-30T00:00:00Z</cp:lastPrinted>
  <dcterms:created xsi:type="dcterms:W3CDTF">2012-09-09T09:29:00Z</dcterms:created>
  <dcterms:modified xsi:type="dcterms:W3CDTF">2023-01-17T02:10:43Z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2052-11.1.0.11294</vt:lpwstr>
  </property>
  <property fmtid="{D5CDD505-2E9C-101B-9397-08002B2CF9AE}" pid="3" name="ICV">
    <vt:lpwstr>6FD4BFC2D53740959C0D26B5515AC757</vt:lpwstr>
  </property>
  <property fmtid="{A09F084E-AD41-489F-8076-AA5BE3082BCA}" pid="100">
    <vt:ui4>5</vt:ui4>
  </property>
  <property fmtid="{64440492-4C8B-11D1-8B70-080036B11A03}" pid="11">
    <vt:lpwstr>www.2ppt.com-爱PPT提供资源下载</vt:lpwstr>
  </property>
</Properties>
</file>