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19" r:id="rId2"/>
    <p:sldId id="3120" r:id="rId3"/>
    <p:sldId id="3121" r:id="rId4"/>
    <p:sldId id="3101" r:id="rId5"/>
    <p:sldId id="3087" r:id="rId6"/>
    <p:sldId id="3094" r:id="rId7"/>
    <p:sldId id="3090" r:id="rId8"/>
    <p:sldId id="3122" r:id="rId9"/>
    <p:sldId id="3099" r:id="rId10"/>
    <p:sldId id="3097" r:id="rId11"/>
    <p:sldId id="3089" r:id="rId12"/>
    <p:sldId id="3096" r:id="rId13"/>
    <p:sldId id="3123" r:id="rId14"/>
    <p:sldId id="3088" r:id="rId15"/>
    <p:sldId id="3095" r:id="rId16"/>
    <p:sldId id="3093" r:id="rId17"/>
    <p:sldId id="3098" r:id="rId18"/>
    <p:sldId id="3124" r:id="rId19"/>
    <p:sldId id="3100" r:id="rId20"/>
    <p:sldId id="3092" r:id="rId21"/>
    <p:sldId id="3091" r:id="rId22"/>
    <p:sldId id="314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6" autoAdjust="0"/>
    <p:restoredTop sz="92986" autoAdjust="0"/>
  </p:normalViewPr>
  <p:slideViewPr>
    <p:cSldViewPr>
      <p:cViewPr varScale="1">
        <p:scale>
          <a:sx n="110" d="100"/>
          <a:sy n="110" d="100"/>
        </p:scale>
        <p:origin x="510" y="11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3A5-4F40-9886-1935F42A9AF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3A5-4F40-9886-1935F42A9AF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3A5-4F40-9886-1935F42A9AF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3A5-4F40-9886-1935F42A9AF1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3A5-4F40-9886-1935F42A9AF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B3A5-4F40-9886-1935F42A9AF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B3A5-4F40-9886-1935F42A9AF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B3A5-4F40-9886-1935F42A9AF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B3A5-4F40-9886-1935F42A9AF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B3A5-4F40-9886-1935F42A9AF1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B3A5-4F40-9886-1935F42A9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150-4705-AD29-44AD06AA09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150-4705-AD29-44AD06AA09E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150-4705-AD29-44AD06AA09E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150-4705-AD29-44AD06AA09E4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150-4705-AD29-44AD06AA09E4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150-4705-AD29-44AD06AA09E4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150-4705-AD29-44AD06AA09E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4150-4705-AD29-44AD06AA09E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4150-4705-AD29-44AD06AA09E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4150-4705-AD29-44AD06AA09E4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4150-4705-AD29-44AD06AA0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5F4-494A-B5E4-73877C9A92B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5F4-494A-B5E4-73877C9A92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5F4-494A-B5E4-73877C9A92B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5F4-494A-B5E4-73877C9A92BD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5F4-494A-B5E4-73877C9A92BD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5F4-494A-B5E4-73877C9A92BD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5F4-494A-B5E4-73877C9A92BD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5F4-494A-B5E4-73877C9A92B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95F4-494A-B5E4-73877C9A92B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95F4-494A-B5E4-73877C9A92BD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95F4-494A-B5E4-73877C9A9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4EF-455A-8412-23A01F0F907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4EF-455A-8412-23A01F0F907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4EF-455A-8412-23A01F0F90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4EF-455A-8412-23A01F0F9076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4EF-455A-8412-23A01F0F90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D4EF-455A-8412-23A01F0F90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D4EF-455A-8412-23A01F0F907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D4EF-455A-8412-23A01F0F907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D4EF-455A-8412-23A01F0F907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D4EF-455A-8412-23A01F0F9076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D4EF-455A-8412-23A01F0F9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35" y="-184976"/>
            <a:ext cx="12858750" cy="7416991"/>
            <a:chOff x="0" y="-274"/>
            <a:chExt cx="19200" cy="11074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0" y="0"/>
              <a:ext cx="19200" cy="10800"/>
              <a:chOff x="0" y="0"/>
              <a:chExt cx="12192000" cy="68580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B6E1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1999" cy="6858000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 userDrawn="1"/>
            </p:nvSpPr>
            <p:spPr>
              <a:xfrm>
                <a:off x="215899" y="215900"/>
                <a:ext cx="11760201" cy="6426995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39" y="-274"/>
              <a:ext cx="4824" cy="222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 flipH="1">
              <a:off x="14037" y="-274"/>
              <a:ext cx="4824" cy="2229"/>
            </a:xfrm>
            <a:prstGeom prst="rect">
              <a:avLst/>
            </a:prstGeom>
          </p:spPr>
        </p:pic>
      </p:grp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987298" y="2594203"/>
            <a:ext cx="64805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cap="all" dirty="0" smtClean="0">
                <a:solidFill>
                  <a:srgbClr val="00B369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儿童教育课件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987298" y="3917517"/>
            <a:ext cx="5328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 smtClean="0">
                <a:solidFill>
                  <a:srgbClr val="00B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COURSEWARE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87298" y="4186158"/>
            <a:ext cx="316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000" dirty="0" smtClean="0">
                <a:solidFill>
                  <a:srgbClr val="00B369"/>
                </a:solidFill>
                <a:latin typeface="Arial" panose="020B060402020202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Education</a:t>
            </a:r>
          </a:p>
        </p:txBody>
      </p: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1054725"/>
            <a:ext cx="609600" cy="609600"/>
          </a:xfrm>
          <a:prstGeom prst="rect">
            <a:avLst/>
          </a:prstGeom>
        </p:spPr>
      </p:pic>
      <p:pic>
        <p:nvPicPr>
          <p:cNvPr id="10" name="图片 9" descr="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1625" y="2859405"/>
            <a:ext cx="7938770" cy="458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1"/>
                                </p:stCondLst>
                                <p:childTnLst>
                                  <p:par>
                                    <p:cTn id="2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7" grpId="0"/>
          <p:bldP spid="18" grpId="0"/>
          <p:bldP spid="18" grpId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1"/>
                                </p:stCondLst>
                                <p:childTnLst>
                                  <p:par>
                                    <p:cTn id="2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7" grpId="0"/>
          <p:bldP spid="18" grpId="0"/>
          <p:bldP spid="18" grpId="1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98106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。更多模版：亮亮图文旗舰店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https://liangliangtuwen.tmall.com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更多模版：亮亮图文旗舰店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https://liangliangtuwen.tmall.com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84019" y="2251556"/>
            <a:ext cx="4609404" cy="318122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" y="1799870"/>
            <a:ext cx="6514810" cy="3311914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794627" y="2118162"/>
            <a:ext cx="3077903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684021" y="3974280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872933" y="2366385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872933" y="3235855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872933" y="4105324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872933" y="4974790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84022" y="5776447"/>
            <a:ext cx="101743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35" y="-184976"/>
            <a:ext cx="12858750" cy="7416991"/>
            <a:chOff x="0" y="-274"/>
            <a:chExt cx="19200" cy="11074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0" y="0"/>
              <a:ext cx="19200" cy="10800"/>
              <a:chOff x="0" y="0"/>
              <a:chExt cx="12192000" cy="68580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B6E1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1999" cy="6858000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 userDrawn="1"/>
            </p:nvSpPr>
            <p:spPr>
              <a:xfrm>
                <a:off x="215899" y="215900"/>
                <a:ext cx="11760201" cy="6426995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39" y="-274"/>
              <a:ext cx="4824" cy="222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 flipH="1">
              <a:off x="14037" y="-274"/>
              <a:ext cx="4824" cy="2229"/>
            </a:xfrm>
            <a:prstGeom prst="rect">
              <a:avLst/>
            </a:prstGeom>
          </p:spPr>
        </p:pic>
      </p:grp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987425" y="2593975"/>
            <a:ext cx="854456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cap="all" dirty="0" smtClean="0">
                <a:solidFill>
                  <a:srgbClr val="00B369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  <a:sym typeface="+mn-ea"/>
              </a:rPr>
              <a:t>感谢聆听 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987298" y="3917517"/>
            <a:ext cx="5328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 smtClean="0">
                <a:solidFill>
                  <a:srgbClr val="00B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COURSEWARE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87298" y="4186158"/>
            <a:ext cx="316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000" dirty="0" smtClean="0">
                <a:solidFill>
                  <a:srgbClr val="00B369"/>
                </a:solidFill>
                <a:latin typeface="Arial" panose="020B060402020202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Education</a:t>
            </a:r>
          </a:p>
        </p:txBody>
      </p: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1054725"/>
            <a:ext cx="609600" cy="609600"/>
          </a:xfrm>
          <a:prstGeom prst="rect">
            <a:avLst/>
          </a:prstGeom>
        </p:spPr>
      </p:pic>
      <p:pic>
        <p:nvPicPr>
          <p:cNvPr id="10" name="图片 9" descr="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1625" y="2859405"/>
            <a:ext cx="7938770" cy="458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01"/>
                                </p:stCondLst>
                                <p:childTnLst>
                                  <p:par>
                                    <p:cTn id="2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7" grpId="0"/>
          <p:bldP spid="18" grpId="0"/>
          <p:bldP spid="18" grpId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01"/>
                                </p:stCondLst>
                                <p:childTnLst>
                                  <p:par>
                                    <p:cTn id="2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7" grpId="0"/>
          <p:bldP spid="18" grpId="0"/>
          <p:bldP spid="18" grpId="1"/>
          <p:bldP spid="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5909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更多模版：亮亮图文旗舰店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更多模版：亮亮图文旗舰店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https://liangliangtuwen.tmall.com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育教学—亮亮图文 (18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www.2ppt.com&#10;">
  <a:themeElements>
    <a:clrScheme name="自定义 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A89E"/>
      </a:accent1>
      <a:accent2>
        <a:srgbClr val="FDD01A"/>
      </a:accent2>
      <a:accent3>
        <a:srgbClr val="FDEE21"/>
      </a:accent3>
      <a:accent4>
        <a:srgbClr val="01A89E"/>
      </a:accent4>
      <a:accent5>
        <a:srgbClr val="FDD01A"/>
      </a:accent5>
      <a:accent6>
        <a:srgbClr val="FDEE21"/>
      </a:accent6>
      <a:hlink>
        <a:srgbClr val="01A89E"/>
      </a:hlink>
      <a:folHlink>
        <a:srgbClr val="FDD01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2142</Words>
  <Application>Microsoft Office PowerPoint</Application>
  <PresentationFormat>自定义</PresentationFormat>
  <Paragraphs>237</Paragraphs>
  <Slides>22</Slides>
  <Notes>22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方正正准黑简体</vt:lpstr>
      <vt:lpstr>宋体</vt:lpstr>
      <vt:lpstr>微软雅黑</vt:lpstr>
      <vt:lpstr>叶根友毛笔行书2.0版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2023-01-10T07:15:17Z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B56D7BA91EE647E9A75F1B32F3A88E65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