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83" r:id="rId2"/>
    <p:sldId id="575" r:id="rId3"/>
    <p:sldId id="720" r:id="rId4"/>
    <p:sldId id="693" r:id="rId5"/>
    <p:sldId id="722" r:id="rId6"/>
    <p:sldId id="702" r:id="rId7"/>
    <p:sldId id="710" r:id="rId8"/>
    <p:sldId id="712" r:id="rId9"/>
    <p:sldId id="714" r:id="rId10"/>
    <p:sldId id="721" r:id="rId11"/>
    <p:sldId id="715" r:id="rId12"/>
    <p:sldId id="713" r:id="rId13"/>
    <p:sldId id="699" r:id="rId14"/>
    <p:sldId id="700" r:id="rId15"/>
    <p:sldId id="707" r:id="rId16"/>
    <p:sldId id="716" r:id="rId17"/>
    <p:sldId id="719" r:id="rId18"/>
    <p:sldId id="701" r:id="rId19"/>
    <p:sldId id="691" r:id="rId20"/>
    <p:sldId id="677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FFCCFF"/>
    <a:srgbClr val="E9F6DC"/>
    <a:srgbClr val="FFCCCC"/>
    <a:srgbClr val="D7F1FE"/>
    <a:srgbClr val="CCE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864" autoAdjust="0"/>
  </p:normalViewPr>
  <p:slideViewPr>
    <p:cSldViewPr>
      <p:cViewPr>
        <p:scale>
          <a:sx n="100" d="100"/>
          <a:sy n="100" d="100"/>
        </p:scale>
        <p:origin x="-168" y="-264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1BFA33-1305-4CAB-BD01-AD40D09348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6A6B355-151B-4199-8732-CDB14C34A51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4A01F88-D703-4A9D-BD0E-1EE52EB95EED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DA653DB-A3CF-4C0A-B775-CA40077BC938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13D43D2-504B-487E-B7BC-CE2B72CF147D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4E5EACB-7637-40CC-BE5F-CC9872DA7E03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7DC5666-CF8D-4BCF-A850-48D13390FB91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6BF0F45-AF04-4A43-9948-3F8F129AF87E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788C6B0-0F78-43DA-A8A3-ED877A7CC406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1953681-1CCD-4577-9A0E-5147EDF8D986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9086F1B-46D2-4C5C-92A1-FBE7F7C9AF28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824C9F9-0C22-46DC-9735-821F0F28ABC7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09F10F9-7D29-4F0F-BC1B-A0BDA5392725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20AFB45-35F2-40FF-8E37-DD58AB762324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B65BAF0-C024-40B3-962F-D91D6858E161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175AD9D-FCA0-4800-BC97-53323DFAA2BB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071688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3175" y="2347913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932A308C-0D65-4230-B6B4-3ED0B18797D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4A18AD26-E14A-485C-BBDA-C9F5FA267F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94413-FC79-4190-8BD8-2936385CA6E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E3A41-E0BC-4C4C-BDDC-D9A2F76F87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B95E6-A6F5-44C7-8093-E62FCD806F4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D7B87-C476-4964-9631-07B319B45A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4406C-7794-46F4-81FA-05A25BFBC43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533D7-59F6-44BB-A291-1079991DBFD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3F185-6C2A-4107-9590-68C8C35BC41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722AF-0A5A-4682-AEC7-76D1F896E4B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2DE55-2C88-4840-A78A-20D2BC0DA5C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AD656-414F-49A2-911E-5FA4AAC04A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5434A68C-24CD-4D73-9040-3E377A55D28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88A00B24-AED2-4A02-AA52-9AD2F4072F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3E67C1-9BDD-4567-8164-13E174978E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07EF4-B1D9-4782-A7A4-0D01DDC6FB1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B49BB8-5B5C-406D-9935-8D6B9244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759BA6A-8C91-46A4-97FD-BA9A04361D8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5F99B-A66A-4FA5-B450-E58CA1D37ED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C2226-22B4-489B-8B8A-B13F4EEFC50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6202C5D-E60A-4930-8F68-70056C989C8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FF6BF0B-52DC-4DE5-AFA9-E0DEFB79579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82D94-1D6D-4FA6-8D8D-A8DF7DA294F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5673-35BD-415D-A713-48D394B9B7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C469D69-83DA-422F-BBA9-E2878FE582E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D6BB4A3-2322-4456-8919-3EC0FF791E5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78D018C-B098-48EA-9EE9-877CB3E49D4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FA996D8-00AC-4DEA-AB83-C3604DDC945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C50336F-0CFA-44EC-B132-8253A4E089D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184657-336A-4B88-8873-F5592C58AC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33BA8DF-2D1A-4BCC-B595-C41A516E1E36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927C7E5-A677-4D83-BDC3-B61F9D74EF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7D4AD-D9DC-4CF0-83EF-277BA2A73B5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41974-66DB-428E-8A3E-A5663135D8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8016 w 9164371"/>
              <a:gd name="T1" fmla="*/ 3 h 1402412"/>
              <a:gd name="T2" fmla="*/ 9177554 w 9164371"/>
              <a:gd name="T3" fmla="*/ 3 h 1402412"/>
              <a:gd name="T4" fmla="*/ 9162225 w 9164371"/>
              <a:gd name="T5" fmla="*/ 3 h 1402412"/>
              <a:gd name="T6" fmla="*/ 6514010 w 9164371"/>
              <a:gd name="T7" fmla="*/ 3 h 1402412"/>
              <a:gd name="T8" fmla="*/ 3120982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750 w 9164371"/>
              <a:gd name="T19" fmla="*/ 3 h 1402412"/>
              <a:gd name="T20" fmla="*/ 6460204 w 9164371"/>
              <a:gd name="T21" fmla="*/ 3 h 1402412"/>
              <a:gd name="T22" fmla="*/ 9188426 w 9164371"/>
              <a:gd name="T23" fmla="*/ 0 h 1402412"/>
              <a:gd name="T24" fmla="*/ 9168016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73393BB9-529B-4B65-9AA7-C4E96EDC260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D45BD9C4-8931-4599-83E4-FF05894BEBA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5.jpeg"/><Relationship Id="rId2" Type="http://schemas.openxmlformats.org/officeDocument/2006/relationships/audio" Target="file:///E:\&#20154;&#25945;&#26032;&#29256;5&#19979;\Lesson1%20&#25945;&#23398;&#35838;&#20214;\Britain.mp3" TargetMode="External"/><Relationship Id="rId1" Type="http://schemas.microsoft.com/office/2007/relationships/media" Target="file:///E:\&#20154;&#25945;&#26032;&#29256;5&#19979;\Lesson1%20&#25945;&#23398;&#35838;&#20214;\Britain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audio" Target="file:///G:\Lesson1%20&#25945;&#23398;&#35838;&#20214;\3.mp3" TargetMode="External"/><Relationship Id="rId1" Type="http://schemas.microsoft.com/office/2007/relationships/media" Target="file:///G:\Lesson1%20&#25945;&#23398;&#35838;&#20214;\3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audio" Target="file:///E:\&#20154;&#25945;&#26032;&#29256;5&#19979;\Lesson1%20&#25945;&#23398;&#35838;&#20214;\4.mp3" TargetMode="External"/><Relationship Id="rId1" Type="http://schemas.microsoft.com/office/2007/relationships/media" Target="file:///E:\&#20154;&#25945;&#26032;&#29256;5&#19979;\Lesson1%20&#25945;&#23398;&#35838;&#20214;\4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file:///E:\&#20154;&#25945;&#26032;&#29256;5&#19979;\Lesson1%20&#25945;&#23398;&#35838;&#20214;\2.mp3" TargetMode="External"/><Relationship Id="rId7" Type="http://schemas.openxmlformats.org/officeDocument/2006/relationships/slideLayout" Target="../slideLayouts/slideLayout3.xml"/><Relationship Id="rId2" Type="http://schemas.openxmlformats.org/officeDocument/2006/relationships/audio" Target="file:///E:\&#20154;&#25945;&#26032;&#29256;5&#19979;\Lesson1%20&#25945;&#23398;&#35838;&#20214;\1.mp3" TargetMode="External"/><Relationship Id="rId1" Type="http://schemas.microsoft.com/office/2007/relationships/media" Target="file:///E:\&#20154;&#25945;&#26032;&#29256;5&#19979;\Lesson1%20&#25945;&#23398;&#35838;&#20214;\1.mp3" TargetMode="External"/><Relationship Id="rId6" Type="http://schemas.openxmlformats.org/officeDocument/2006/relationships/audio" Target="file:///E:\&#20154;&#25945;&#26032;&#29256;5&#19979;\Lesson1%20&#25945;&#23398;&#35838;&#20214;\3.mp3" TargetMode="External"/><Relationship Id="rId11" Type="http://schemas.openxmlformats.org/officeDocument/2006/relationships/image" Target="../media/image3.png"/><Relationship Id="rId5" Type="http://schemas.microsoft.com/office/2007/relationships/media" Target="file:///E:\&#20154;&#25945;&#26032;&#29256;5&#19979;\Lesson1%20&#25945;&#23398;&#35838;&#20214;\3.mp3" TargetMode="External"/><Relationship Id="rId10" Type="http://schemas.openxmlformats.org/officeDocument/2006/relationships/image" Target="../media/image11.png"/><Relationship Id="rId4" Type="http://schemas.openxmlformats.org/officeDocument/2006/relationships/audio" Target="file:///E:\&#20154;&#25945;&#26032;&#29256;5&#19979;\Lesson1%20&#25945;&#23398;&#35838;&#20214;\2.mp3" TargetMode="Externa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microsoft.com/office/2007/relationships/media" Target="file:///E:\&#20154;&#25945;&#26032;&#29256;5&#19979;\Lesson1%20&#25945;&#23398;&#35838;&#20214;\6.mp3" TargetMode="External"/><Relationship Id="rId7" Type="http://schemas.openxmlformats.org/officeDocument/2006/relationships/slideLayout" Target="../slideLayouts/slideLayout3.xml"/><Relationship Id="rId2" Type="http://schemas.openxmlformats.org/officeDocument/2006/relationships/audio" Target="file:///E:\&#20154;&#25945;&#26032;&#29256;5&#19979;\Lesson1%20&#25945;&#23398;&#35838;&#20214;\5.mp3" TargetMode="External"/><Relationship Id="rId1" Type="http://schemas.microsoft.com/office/2007/relationships/media" Target="file:///E:\&#20154;&#25945;&#26032;&#29256;5&#19979;\Lesson1%20&#25945;&#23398;&#35838;&#20214;\5.mp3" TargetMode="External"/><Relationship Id="rId6" Type="http://schemas.openxmlformats.org/officeDocument/2006/relationships/audio" Target="file:///E:\&#20154;&#25945;&#26032;&#29256;5&#19979;\Lesson1%20&#25945;&#23398;&#35838;&#20214;\4.mp3" TargetMode="External"/><Relationship Id="rId11" Type="http://schemas.openxmlformats.org/officeDocument/2006/relationships/image" Target="../media/image3.png"/><Relationship Id="rId5" Type="http://schemas.microsoft.com/office/2007/relationships/media" Target="file:///E:\&#20154;&#25945;&#26032;&#29256;5&#19979;\Lesson1%20&#25945;&#23398;&#35838;&#20214;\4.mp3" TargetMode="External"/><Relationship Id="rId10" Type="http://schemas.openxmlformats.org/officeDocument/2006/relationships/image" Target="../media/image11.png"/><Relationship Id="rId4" Type="http://schemas.openxmlformats.org/officeDocument/2006/relationships/audio" Target="file:///E:\&#20154;&#25945;&#26032;&#29256;5&#19979;\Lesson1%20&#25945;&#23398;&#35838;&#20214;\6.mp3" TargetMode="Externa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hyperlink" Target="&#25299;&#23637;&#21160;&#30011;How_old_are_you.SWF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hyperlink" Target="&#25299;&#23637;&#21160;&#30011;Where_are_you_from.sw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file:///E:\&#20154;&#25945;&#26032;&#29256;5&#19979;\Lesson1%20&#25945;&#23398;&#35838;&#20214;\Lesson1Let&#8217;stalk&#35838;&#25991;&#24405;&#38899;_128k.mp3" TargetMode="External"/><Relationship Id="rId1" Type="http://schemas.microsoft.com/office/2007/relationships/media" Target="file:///E:\&#20154;&#25945;&#26032;&#29256;5&#19979;\Lesson1%20&#25945;&#23398;&#35838;&#20214;\Lesson1Let&#8217;stalk&#35838;&#25991;&#24405;&#38899;_128k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audio" Target="file:///E:\&#20154;&#25945;&#26032;&#29256;5&#19979;\Lesson1%20&#25945;&#23398;&#35838;&#20214;\1.mp3" TargetMode="External"/><Relationship Id="rId1" Type="http://schemas.microsoft.com/office/2007/relationships/media" Target="file:///E:\&#20154;&#25945;&#26032;&#29256;5&#19979;\Lesson1%20&#25945;&#23398;&#35838;&#20214;\1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audio" Target="file:///E:\&#20154;&#25945;&#26032;&#29256;5&#19979;\Lesson1%20&#25945;&#23398;&#35838;&#20214;\2.mp3" TargetMode="External"/><Relationship Id="rId1" Type="http://schemas.microsoft.com/office/2007/relationships/media" Target="file:///E:\&#20154;&#25945;&#26032;&#29256;5&#19979;\Lesson1%20&#25945;&#23398;&#35838;&#20214;\2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26315"/>
            <a:ext cx="56483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-20487" y="2873375"/>
            <a:ext cx="9164487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Unit1 We have new friends.</a:t>
            </a:r>
            <a:endParaRPr lang="zh-CN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8325" y="501139"/>
            <a:ext cx="2448272" cy="2134576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内容占位符 2"/>
          <p:cNvSpPr txBox="1"/>
          <p:nvPr/>
        </p:nvSpPr>
        <p:spPr>
          <a:xfrm>
            <a:off x="5648325" y="4594225"/>
            <a:ext cx="2627313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Lesson 1</a:t>
            </a:r>
            <a:endParaRPr kumimoji="0"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3476" y="587727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505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5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43000" y="1412875"/>
            <a:ext cx="2713038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内容占位符 1"/>
          <p:cNvSpPr txBox="1"/>
          <p:nvPr/>
        </p:nvSpPr>
        <p:spPr bwMode="auto">
          <a:xfrm>
            <a:off x="105886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5062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2988" y="1916113"/>
            <a:ext cx="3100387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386138" y="4530725"/>
            <a:ext cx="1971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3333FF"/>
                </a:solidFill>
                <a:latin typeface="Arial" panose="020B0604020202020204" pitchFamily="34" charset="0"/>
              </a:rPr>
              <a:t>Britain</a:t>
            </a:r>
            <a:endParaRPr lang="zh-CN" altLang="en-US" sz="3600" b="1">
              <a:solidFill>
                <a:srgbClr val="3333FF"/>
              </a:solidFill>
            </a:endParaRPr>
          </a:p>
        </p:txBody>
      </p:sp>
      <p:pic>
        <p:nvPicPr>
          <p:cNvPr id="45064" name="图片 2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363" y="1916113"/>
            <a:ext cx="31686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839788" y="5589588"/>
            <a:ext cx="384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I come from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Britain. </a:t>
            </a:r>
            <a:endParaRPr lang="zh-CN" alt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29238" y="5589588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I’m from </a:t>
            </a:r>
            <a:r>
              <a:rPr lang="en-US" altLang="zh-CN" sz="3200">
                <a:solidFill>
                  <a:srgbClr val="262626"/>
                </a:solidFill>
                <a:latin typeface="Arial" panose="020B0604020202020204" pitchFamily="34" charset="0"/>
              </a:rPr>
              <a:t>Britain.</a:t>
            </a: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5" name="等于号 4"/>
          <p:cNvSpPr/>
          <p:nvPr/>
        </p:nvSpPr>
        <p:spPr>
          <a:xfrm>
            <a:off x="4643438" y="5781675"/>
            <a:ext cx="576262" cy="29210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Britai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4652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5" grpId="0"/>
      <p:bldP spid="2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710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7107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482850"/>
            <a:ext cx="134778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95513" y="2181225"/>
          <a:ext cx="6192837" cy="32099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10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1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97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8" marR="91458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8" marR="91458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8" marR="91458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8" marR="9145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8" marR="91458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8" marR="9145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23" name="矩形 6"/>
          <p:cNvSpPr>
            <a:spLocks noChangeArrowheads="1"/>
          </p:cNvSpPr>
          <p:nvPr/>
        </p:nvSpPr>
        <p:spPr bwMode="auto">
          <a:xfrm>
            <a:off x="2705100" y="2444750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Name</a:t>
            </a:r>
            <a:endParaRPr lang="zh-CN" altLang="en-US"/>
          </a:p>
        </p:txBody>
      </p:sp>
      <p:sp>
        <p:nvSpPr>
          <p:cNvPr id="47124" name="矩形 11"/>
          <p:cNvSpPr>
            <a:spLocks noChangeArrowheads="1"/>
          </p:cNvSpPr>
          <p:nvPr/>
        </p:nvSpPr>
        <p:spPr bwMode="auto">
          <a:xfrm>
            <a:off x="2871788" y="34972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Age</a:t>
            </a:r>
            <a:endParaRPr lang="zh-CN" altLang="en-US"/>
          </a:p>
        </p:txBody>
      </p:sp>
      <p:sp>
        <p:nvSpPr>
          <p:cNvPr id="47125" name="矩形 13"/>
          <p:cNvSpPr>
            <a:spLocks noChangeArrowheads="1"/>
          </p:cNvSpPr>
          <p:nvPr/>
        </p:nvSpPr>
        <p:spPr bwMode="auto">
          <a:xfrm>
            <a:off x="2232025" y="4573588"/>
            <a:ext cx="216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Birth Place</a:t>
            </a:r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986338" y="2397125"/>
            <a:ext cx="2667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I’m                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729288" y="3508375"/>
            <a:ext cx="754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ten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80075" y="2403475"/>
            <a:ext cx="1824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Zhou Pei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035550" y="3503613"/>
            <a:ext cx="164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I’m       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503738" y="4560888"/>
            <a:ext cx="382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 come from            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781800" y="4549775"/>
            <a:ext cx="1414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Beijing</a:t>
            </a:r>
            <a:endParaRPr lang="zh-CN" altLang="en-US">
              <a:solidFill>
                <a:srgbClr val="3333FF"/>
              </a:solidFill>
            </a:endParaRPr>
          </a:p>
        </p:txBody>
      </p:sp>
      <p:pic>
        <p:nvPicPr>
          <p:cNvPr id="2" name="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22"/>
          <p:cNvCxnSpPr/>
          <p:nvPr/>
        </p:nvCxnSpPr>
        <p:spPr>
          <a:xfrm flipV="1">
            <a:off x="1143000" y="1412875"/>
            <a:ext cx="2713038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4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7" grpId="0"/>
      <p:bldP spid="6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915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43000" y="1412875"/>
            <a:ext cx="27813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9158" name="矩形 2"/>
          <p:cNvSpPr>
            <a:spLocks noChangeArrowheads="1"/>
          </p:cNvSpPr>
          <p:nvPr/>
        </p:nvSpPr>
        <p:spPr bwMode="auto">
          <a:xfrm>
            <a:off x="1895475" y="1700213"/>
            <a:ext cx="675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</a:rPr>
              <a:t>What do the students say?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27263" y="5300663"/>
            <a:ext cx="4716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Welcome to our class!</a:t>
            </a:r>
            <a:endParaRPr lang="zh-CN" altLang="en-US" sz="2800">
              <a:solidFill>
                <a:srgbClr val="FF0000"/>
              </a:solidFill>
            </a:endParaRPr>
          </a:p>
        </p:txBody>
      </p:sp>
      <p:grpSp>
        <p:nvGrpSpPr>
          <p:cNvPr id="49160" name="组合 29"/>
          <p:cNvGrpSpPr/>
          <p:nvPr/>
        </p:nvGrpSpPr>
        <p:grpSpPr bwMode="auto">
          <a:xfrm>
            <a:off x="2435225" y="2708275"/>
            <a:ext cx="4416425" cy="2244725"/>
            <a:chOff x="6693731" y="2902097"/>
            <a:chExt cx="2424272" cy="1106079"/>
          </a:xfrm>
        </p:grpSpPr>
        <p:pic>
          <p:nvPicPr>
            <p:cNvPr id="49162" name="图片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63746" y="2902149"/>
              <a:ext cx="1254257" cy="1106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3" name="图片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6693731" y="2902097"/>
              <a:ext cx="1247429" cy="110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76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184150" y="1905000"/>
            <a:ext cx="8934450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Miss Liu: </a:t>
            </a:r>
            <a:r>
              <a:rPr lang="en-US" altLang="zh-CN" sz="2800" dirty="0">
                <a:solidFill>
                  <a:srgbClr val="3333FF"/>
                </a:solidFill>
                <a:latin typeface="+mj-lt"/>
              </a:rPr>
              <a:t>Hello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 boys and girls. We have two new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               friends in our class. Come here, Bob and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               Zhou Pei. Come to the front.</a:t>
            </a:r>
          </a:p>
        </p:txBody>
      </p:sp>
      <p:sp>
        <p:nvSpPr>
          <p:cNvPr id="5017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388" y="4030663"/>
            <a:ext cx="86439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Bob: </a:t>
            </a:r>
            <a:r>
              <a:rPr lang="en-US" altLang="zh-CN" sz="2800" dirty="0">
                <a:solidFill>
                  <a:srgbClr val="3333FF"/>
                </a:solidFill>
                <a:latin typeface="+mj-lt"/>
              </a:rPr>
              <a:t>Hello!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I’m Bob. I’m eleven. I come from Britain.</a:t>
            </a:r>
          </a:p>
        </p:txBody>
      </p:sp>
      <p:sp>
        <p:nvSpPr>
          <p:cNvPr id="4" name="矩形 3"/>
          <p:cNvSpPr/>
          <p:nvPr/>
        </p:nvSpPr>
        <p:spPr>
          <a:xfrm>
            <a:off x="179388" y="4618038"/>
            <a:ext cx="8683625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Zhou Pei: </a:t>
            </a:r>
            <a:r>
              <a:rPr lang="en-US" altLang="zh-CN" sz="2800" dirty="0">
                <a:solidFill>
                  <a:srgbClr val="3333FF"/>
                </a:solidFill>
                <a:latin typeface="+mj-lt"/>
              </a:rPr>
              <a:t>Good morning!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I’m Zhou Pei. I’m ten.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                  I come from Beijing.</a:t>
            </a:r>
          </a:p>
        </p:txBody>
      </p:sp>
      <p:grpSp>
        <p:nvGrpSpPr>
          <p:cNvPr id="50182" name="组合 7"/>
          <p:cNvGrpSpPr/>
          <p:nvPr/>
        </p:nvGrpSpPr>
        <p:grpSpPr bwMode="auto">
          <a:xfrm>
            <a:off x="5219700" y="1273175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0196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322638"/>
            <a:ext cx="5921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4014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5373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 1"/>
          <p:cNvSpPr/>
          <p:nvPr/>
        </p:nvSpPr>
        <p:spPr>
          <a:xfrm>
            <a:off x="2119313" y="3986213"/>
            <a:ext cx="647700" cy="59531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云形 18"/>
          <p:cNvSpPr/>
          <p:nvPr/>
        </p:nvSpPr>
        <p:spPr>
          <a:xfrm>
            <a:off x="3473450" y="4011613"/>
            <a:ext cx="647700" cy="59531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云形 19"/>
          <p:cNvSpPr/>
          <p:nvPr/>
        </p:nvSpPr>
        <p:spPr>
          <a:xfrm>
            <a:off x="5243513" y="3930650"/>
            <a:ext cx="2151062" cy="69056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90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351338" y="4783138"/>
            <a:ext cx="2089150" cy="441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6638925" y="4776788"/>
            <a:ext cx="1063625" cy="441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1976438" y="5441950"/>
            <a:ext cx="3095625" cy="441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222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4813" y="2671763"/>
            <a:ext cx="300196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Both: </a:t>
            </a:r>
            <a:r>
              <a:rPr lang="en-US" altLang="zh-CN" sz="2800" dirty="0">
                <a:solidFill>
                  <a:srgbClr val="3333FF"/>
                </a:solidFill>
                <a:latin typeface="+mj-lt"/>
              </a:rPr>
              <a:t>Thank you!</a:t>
            </a:r>
          </a:p>
        </p:txBody>
      </p:sp>
      <p:sp>
        <p:nvSpPr>
          <p:cNvPr id="14" name="矩形 13"/>
          <p:cNvSpPr/>
          <p:nvPr/>
        </p:nvSpPr>
        <p:spPr>
          <a:xfrm>
            <a:off x="395288" y="3251200"/>
            <a:ext cx="8556625" cy="1304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Miss Liu: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Bob and Zhou Pei, go back to your seats,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                please. Now, let's begin our class.</a:t>
            </a:r>
          </a:p>
        </p:txBody>
      </p:sp>
      <p:pic>
        <p:nvPicPr>
          <p:cNvPr id="52229" name="图片 15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23063" y="4797425"/>
            <a:ext cx="2159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0" name="组合 17"/>
          <p:cNvGrpSpPr/>
          <p:nvPr/>
        </p:nvGrpSpPr>
        <p:grpSpPr bwMode="auto">
          <a:xfrm>
            <a:off x="5219700" y="1273175"/>
            <a:ext cx="3071813" cy="571500"/>
            <a:chOff x="5436096" y="1127125"/>
            <a:chExt cx="3071802" cy="571500"/>
          </a:xfrm>
        </p:grpSpPr>
        <p:sp>
          <p:nvSpPr>
            <p:cNvPr id="19" name="云形 18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2239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" name="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671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4014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395288" y="1928813"/>
            <a:ext cx="48942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Class: </a:t>
            </a:r>
            <a:r>
              <a:rPr lang="en-US" altLang="zh-CN" sz="2800" dirty="0">
                <a:solidFill>
                  <a:srgbClr val="3333FF"/>
                </a:solidFill>
                <a:latin typeface="+mj-lt"/>
              </a:rPr>
              <a:t>Welcome to our class!</a:t>
            </a:r>
          </a:p>
        </p:txBody>
      </p:sp>
      <p:pic>
        <p:nvPicPr>
          <p:cNvPr id="16" name="4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925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接连接符 17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6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5427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297" name="Picture 5" descr="IMG31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8" name="Picture 7" descr="40626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9" name="Picture 11" descr="U_1483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0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54301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54302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632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167"/>
          <p:cNvSpPr>
            <a:spLocks noChangeArrowheads="1"/>
          </p:cNvSpPr>
          <p:nvPr/>
        </p:nvSpPr>
        <p:spPr bwMode="auto">
          <a:xfrm>
            <a:off x="3132138" y="1077913"/>
            <a:ext cx="2232025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配音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表演</a:t>
            </a:r>
          </a:p>
        </p:txBody>
      </p:sp>
      <p:grpSp>
        <p:nvGrpSpPr>
          <p:cNvPr id="56325" name="组合 11"/>
          <p:cNvGrpSpPr/>
          <p:nvPr/>
        </p:nvGrpSpPr>
        <p:grpSpPr bwMode="auto">
          <a:xfrm>
            <a:off x="827088" y="1039813"/>
            <a:ext cx="2119312" cy="936625"/>
            <a:chOff x="1711788" y="236893"/>
            <a:chExt cx="2118557" cy="936625"/>
          </a:xfrm>
        </p:grpSpPr>
        <p:pic>
          <p:nvPicPr>
            <p:cNvPr id="56326" name="图片 2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1788" y="236893"/>
              <a:ext cx="211855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2305301" y="349605"/>
              <a:ext cx="1282243" cy="5857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2" y="1942133"/>
            <a:ext cx="5019675" cy="4371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734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167"/>
          <p:cNvSpPr>
            <a:spLocks noChangeArrowheads="1"/>
          </p:cNvSpPr>
          <p:nvPr/>
        </p:nvSpPr>
        <p:spPr bwMode="auto">
          <a:xfrm>
            <a:off x="3132138" y="1162050"/>
            <a:ext cx="4608512" cy="679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自我介绍</a:t>
            </a:r>
          </a:p>
        </p:txBody>
      </p:sp>
      <p:grpSp>
        <p:nvGrpSpPr>
          <p:cNvPr id="57348" name="组合 11"/>
          <p:cNvGrpSpPr/>
          <p:nvPr/>
        </p:nvGrpSpPr>
        <p:grpSpPr bwMode="auto">
          <a:xfrm>
            <a:off x="827088" y="1125538"/>
            <a:ext cx="2119312" cy="936625"/>
            <a:chOff x="1711788" y="236893"/>
            <a:chExt cx="2118557" cy="936625"/>
          </a:xfrm>
        </p:grpSpPr>
        <p:pic>
          <p:nvPicPr>
            <p:cNvPr id="57352" name="图片 2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1788" y="236893"/>
              <a:ext cx="211855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2305301" y="349605"/>
              <a:ext cx="1282243" cy="5857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7349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3897313"/>
            <a:ext cx="36480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云形标注 10"/>
          <p:cNvSpPr/>
          <p:nvPr/>
        </p:nvSpPr>
        <p:spPr bwMode="auto">
          <a:xfrm>
            <a:off x="352425" y="2365375"/>
            <a:ext cx="3886200" cy="1350963"/>
          </a:xfrm>
          <a:prstGeom prst="cloudCallout">
            <a:avLst>
              <a:gd name="adj1" fmla="val 21437"/>
              <a:gd name="adj2" fmla="val 7305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2800" dirty="0">
                <a:solidFill>
                  <a:srgbClr val="4D4D4D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Hello, I’m …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2800" dirty="0">
                <a:solidFill>
                  <a:srgbClr val="4D4D4D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I come from …</a:t>
            </a:r>
          </a:p>
        </p:txBody>
      </p:sp>
      <p:sp>
        <p:nvSpPr>
          <p:cNvPr id="15" name="云形标注 14"/>
          <p:cNvSpPr/>
          <p:nvPr/>
        </p:nvSpPr>
        <p:spPr bwMode="auto">
          <a:xfrm>
            <a:off x="4708525" y="2276475"/>
            <a:ext cx="4040188" cy="1350963"/>
          </a:xfrm>
          <a:prstGeom prst="cloudCallout">
            <a:avLst>
              <a:gd name="adj1" fmla="val -21956"/>
              <a:gd name="adj2" fmla="val 7305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2800" dirty="0">
                <a:solidFill>
                  <a:srgbClr val="4D4D4D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Hi, I’m …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2800" dirty="0">
                <a:solidFill>
                  <a:srgbClr val="4D4D4D">
                    <a:lumMod val="50000"/>
                  </a:srgb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I come from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83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7738" y="2384425"/>
            <a:ext cx="6858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7738" y="4921250"/>
            <a:ext cx="7683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2413" y="3427413"/>
            <a:ext cx="15684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250825" y="5465763"/>
            <a:ext cx="1538288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Miss Liu</a:t>
            </a:r>
          </a:p>
        </p:txBody>
      </p:sp>
      <p:grpSp>
        <p:nvGrpSpPr>
          <p:cNvPr id="58374" name="组合 29"/>
          <p:cNvGrpSpPr/>
          <p:nvPr/>
        </p:nvGrpSpPr>
        <p:grpSpPr bwMode="auto">
          <a:xfrm>
            <a:off x="6227763" y="3706813"/>
            <a:ext cx="2735262" cy="1312862"/>
            <a:chOff x="6634502" y="2902097"/>
            <a:chExt cx="2483501" cy="1106079"/>
          </a:xfrm>
        </p:grpSpPr>
        <p:pic>
          <p:nvPicPr>
            <p:cNvPr id="58401" name="图片 27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863746" y="2902149"/>
              <a:ext cx="1254257" cy="1106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2" name="图片 28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flipH="1">
              <a:off x="6634502" y="2902097"/>
              <a:ext cx="1247429" cy="110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圆角矩形 30"/>
          <p:cNvSpPr/>
          <p:nvPr/>
        </p:nvSpPr>
        <p:spPr>
          <a:xfrm>
            <a:off x="6988175" y="5094288"/>
            <a:ext cx="1109663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Class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3375025" y="2312988"/>
            <a:ext cx="1109663" cy="452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Name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3375025" y="3025775"/>
            <a:ext cx="1109663" cy="450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Age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3330575" y="3773488"/>
            <a:ext cx="1316038" cy="452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Country</a:t>
            </a:r>
          </a:p>
        </p:txBody>
      </p:sp>
      <p:sp>
        <p:nvSpPr>
          <p:cNvPr id="49" name="矩形 48"/>
          <p:cNvSpPr/>
          <p:nvPr/>
        </p:nvSpPr>
        <p:spPr>
          <a:xfrm>
            <a:off x="2122488" y="1519238"/>
            <a:ext cx="3848100" cy="46196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3333FF"/>
                </a:solidFill>
                <a:latin typeface="Arial" panose="020B0604020202020204"/>
                <a:ea typeface="幼圆" panose="02010509060101010101" pitchFamily="49" charset="-122"/>
              </a:rPr>
              <a:t>Self-introduction</a:t>
            </a:r>
            <a:r>
              <a:rPr lang="en-US" altLang="zh-CN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幼圆" panose="02010509060101010101" pitchFamily="49" charset="-122"/>
              </a:rPr>
              <a:t>(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自我介绍</a:t>
            </a:r>
            <a:r>
              <a:rPr lang="en-US" altLang="zh-CN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幼圆" panose="02010509060101010101" pitchFamily="49" charset="-122"/>
              </a:rPr>
              <a:t>)</a:t>
            </a:r>
          </a:p>
        </p:txBody>
      </p:sp>
      <p:sp>
        <p:nvSpPr>
          <p:cNvPr id="62" name="左大括号 61"/>
          <p:cNvSpPr/>
          <p:nvPr/>
        </p:nvSpPr>
        <p:spPr>
          <a:xfrm>
            <a:off x="2927350" y="2481263"/>
            <a:ext cx="390525" cy="16557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3" name="圆角矩形 62"/>
          <p:cNvSpPr/>
          <p:nvPr/>
        </p:nvSpPr>
        <p:spPr>
          <a:xfrm>
            <a:off x="3425825" y="4567238"/>
            <a:ext cx="1109663" cy="452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Name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3425825" y="5262563"/>
            <a:ext cx="1109663" cy="450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Age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3379788" y="5981700"/>
            <a:ext cx="1317625" cy="452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Country</a:t>
            </a:r>
          </a:p>
        </p:txBody>
      </p:sp>
      <p:sp>
        <p:nvSpPr>
          <p:cNvPr id="66" name="左大括号 65"/>
          <p:cNvSpPr/>
          <p:nvPr/>
        </p:nvSpPr>
        <p:spPr>
          <a:xfrm>
            <a:off x="1858963" y="3303588"/>
            <a:ext cx="403225" cy="27352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7" name="左大括号 66"/>
          <p:cNvSpPr/>
          <p:nvPr/>
        </p:nvSpPr>
        <p:spPr>
          <a:xfrm>
            <a:off x="2990850" y="4654550"/>
            <a:ext cx="390525" cy="16557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9" name="下箭头 68"/>
          <p:cNvSpPr/>
          <p:nvPr/>
        </p:nvSpPr>
        <p:spPr>
          <a:xfrm>
            <a:off x="3838575" y="1981200"/>
            <a:ext cx="268288" cy="3317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0" name="右大括号 69"/>
          <p:cNvSpPr/>
          <p:nvPr/>
        </p:nvSpPr>
        <p:spPr>
          <a:xfrm>
            <a:off x="5724525" y="2384425"/>
            <a:ext cx="452438" cy="3925888"/>
          </a:xfrm>
          <a:prstGeom prst="rightBrace">
            <a:avLst>
              <a:gd name="adj1" fmla="val 8333"/>
              <a:gd name="adj2" fmla="val 494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8388" name="矩形 71"/>
          <p:cNvSpPr>
            <a:spLocks noChangeArrowheads="1"/>
          </p:cNvSpPr>
          <p:nvPr/>
        </p:nvSpPr>
        <p:spPr bwMode="auto">
          <a:xfrm>
            <a:off x="4632325" y="2282825"/>
            <a:ext cx="73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Bob</a:t>
            </a:r>
          </a:p>
        </p:txBody>
      </p:sp>
      <p:sp>
        <p:nvSpPr>
          <p:cNvPr id="58389" name="矩形 72"/>
          <p:cNvSpPr>
            <a:spLocks noChangeArrowheads="1"/>
          </p:cNvSpPr>
          <p:nvPr/>
        </p:nvSpPr>
        <p:spPr bwMode="auto">
          <a:xfrm>
            <a:off x="4537075" y="459422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Zhou Pei</a:t>
            </a:r>
          </a:p>
        </p:txBody>
      </p:sp>
      <p:sp>
        <p:nvSpPr>
          <p:cNvPr id="58390" name="矩形 73"/>
          <p:cNvSpPr>
            <a:spLocks noChangeArrowheads="1"/>
          </p:cNvSpPr>
          <p:nvPr/>
        </p:nvSpPr>
        <p:spPr bwMode="auto">
          <a:xfrm>
            <a:off x="4773613" y="3028950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11</a:t>
            </a:r>
          </a:p>
        </p:txBody>
      </p:sp>
      <p:sp>
        <p:nvSpPr>
          <p:cNvPr id="58391" name="矩形 74"/>
          <p:cNvSpPr>
            <a:spLocks noChangeArrowheads="1"/>
          </p:cNvSpPr>
          <p:nvPr/>
        </p:nvSpPr>
        <p:spPr bwMode="auto">
          <a:xfrm>
            <a:off x="4849813" y="52879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58392" name="矩形 75"/>
          <p:cNvSpPr>
            <a:spLocks noChangeArrowheads="1"/>
          </p:cNvSpPr>
          <p:nvPr/>
        </p:nvSpPr>
        <p:spPr bwMode="auto">
          <a:xfrm>
            <a:off x="4665663" y="3773488"/>
            <a:ext cx="1057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Britain</a:t>
            </a:r>
          </a:p>
        </p:txBody>
      </p:sp>
      <p:sp>
        <p:nvSpPr>
          <p:cNvPr id="58393" name="矩形 76"/>
          <p:cNvSpPr>
            <a:spLocks noChangeArrowheads="1"/>
          </p:cNvSpPr>
          <p:nvPr/>
        </p:nvSpPr>
        <p:spPr bwMode="auto">
          <a:xfrm>
            <a:off x="4687888" y="6029325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Beijing</a:t>
            </a:r>
          </a:p>
        </p:txBody>
      </p:sp>
      <p:sp>
        <p:nvSpPr>
          <p:cNvPr id="2" name="右箭头 1"/>
          <p:cNvSpPr/>
          <p:nvPr/>
        </p:nvSpPr>
        <p:spPr>
          <a:xfrm>
            <a:off x="5986463" y="1630363"/>
            <a:ext cx="358775" cy="2889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343650" y="1338263"/>
            <a:ext cx="2482850" cy="122713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8396" name="矩形 3"/>
          <p:cNvSpPr>
            <a:spLocks noChangeArrowheads="1"/>
          </p:cNvSpPr>
          <p:nvPr/>
        </p:nvSpPr>
        <p:spPr bwMode="auto">
          <a:xfrm>
            <a:off x="6442075" y="1484313"/>
            <a:ext cx="2262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  <a:cs typeface="Calibri" panose="020F0502020204030204" pitchFamily="34" charset="0"/>
              </a:rPr>
              <a:t>I’m …</a:t>
            </a:r>
          </a:p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  <a:cs typeface="Calibri" panose="020F0502020204030204" pitchFamily="34" charset="0"/>
              </a:rPr>
              <a:t>I come from…</a:t>
            </a:r>
            <a:endParaRPr lang="zh-CN" altLang="en-US" sz="2800">
              <a:ea typeface="幼圆" panose="020105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839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Consolidation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38200" y="1365250"/>
            <a:ext cx="1685925" cy="793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99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8937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0" name="内容占位符 1"/>
          <p:cNvSpPr txBox="1"/>
          <p:nvPr/>
        </p:nvSpPr>
        <p:spPr bwMode="auto">
          <a:xfrm>
            <a:off x="719138" y="82073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971550" y="1255713"/>
            <a:ext cx="7200900" cy="50403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62877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08175" y="1749425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怎样向别人介绍自己呢？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49463" y="2451100"/>
            <a:ext cx="1255712" cy="7318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I’m …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1457325" y="3259138"/>
            <a:ext cx="1038225" cy="796925"/>
            <a:chOff x="-4058272" y="3942605"/>
            <a:chExt cx="1036873" cy="796258"/>
          </a:xfrm>
        </p:grpSpPr>
        <p:pic>
          <p:nvPicPr>
            <p:cNvPr id="6042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058272" y="3942605"/>
              <a:ext cx="959650" cy="79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-4029734" y="4018741"/>
              <a:ext cx="1008335" cy="5234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例句</a:t>
              </a: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581400" y="2470150"/>
            <a:ext cx="2968625" cy="7318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 come from …</a:t>
            </a:r>
          </a:p>
        </p:txBody>
      </p:sp>
      <p:pic>
        <p:nvPicPr>
          <p:cNvPr id="56329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938" y="3775075"/>
            <a:ext cx="9509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838575" y="3730625"/>
            <a:ext cx="2598738" cy="7334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I’m Zhou Pei.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836988" y="5108575"/>
            <a:ext cx="3806825" cy="7334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 come from Beijing.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875088" y="4451350"/>
            <a:ext cx="1527175" cy="6651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I’m ten.</a:t>
            </a:r>
          </a:p>
        </p:txBody>
      </p:sp>
      <p:sp>
        <p:nvSpPr>
          <p:cNvPr id="6042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66813" y="1425575"/>
            <a:ext cx="18335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072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7556" y="1653308"/>
            <a:ext cx="6524804" cy="4579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7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688" y="5224463"/>
            <a:ext cx="95408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10140" y="2216312"/>
            <a:ext cx="6990252" cy="34163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运用句型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I’m … I come from …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和朋友相互介自我介绍，并写出你们之间的对话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不少于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句话。</a:t>
            </a:r>
            <a:endParaRPr lang="zh-CN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2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11213" y="1697038"/>
            <a:ext cx="7466012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145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66813" y="1425575"/>
            <a:ext cx="18335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03648" y="1673029"/>
            <a:ext cx="6311589" cy="4636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4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5300663"/>
            <a:ext cx="9540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圆角矩形 3"/>
          <p:cNvSpPr/>
          <p:nvPr/>
        </p:nvSpPr>
        <p:spPr>
          <a:xfrm>
            <a:off x="696913" y="1797050"/>
            <a:ext cx="7762875" cy="4176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481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154113" y="1412875"/>
            <a:ext cx="24812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内容占位符 1"/>
          <p:cNvSpPr txBox="1"/>
          <p:nvPr/>
        </p:nvSpPr>
        <p:spPr bwMode="auto">
          <a:xfrm>
            <a:off x="1012825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4823" name="矩形 8"/>
          <p:cNvSpPr>
            <a:spLocks noChangeArrowheads="1"/>
          </p:cNvSpPr>
          <p:nvPr/>
        </p:nvSpPr>
        <p:spPr bwMode="auto">
          <a:xfrm>
            <a:off x="1884363" y="2012950"/>
            <a:ext cx="60483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Hello, I’m your new friend.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I am Nancy.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I’m twenty-five.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I’m from Harbin.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Nice to meet you.</a:t>
            </a:r>
            <a:endParaRPr lang="zh-CN" altLang="en-US" sz="2800" dirty="0"/>
          </a:p>
        </p:txBody>
      </p:sp>
      <p:pic>
        <p:nvPicPr>
          <p:cNvPr id="3482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26125" y="3703638"/>
            <a:ext cx="277653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84363" y="2894013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I am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84363" y="3616325"/>
            <a:ext cx="730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I’m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84363" y="4364038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I’m from</a:t>
            </a:r>
            <a:endParaRPr lang="zh-CN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686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1166813" y="1412875"/>
            <a:ext cx="1749425" cy="238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6870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5084763"/>
            <a:ext cx="24955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857500"/>
            <a:ext cx="20129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1402062" y="1635826"/>
            <a:ext cx="640463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accent3"/>
                </a:solidFill>
              </a:rPr>
              <a:t>Can you introduce yourself?</a:t>
            </a:r>
            <a:endParaRPr lang="zh-CN" altLang="en-US" sz="4000" b="1" dirty="0">
              <a:solidFill>
                <a:schemeClr val="accent3"/>
              </a:solidFill>
            </a:endParaRPr>
          </a:p>
        </p:txBody>
      </p:sp>
      <p:sp>
        <p:nvSpPr>
          <p:cNvPr id="31" name="椭圆形标注 30"/>
          <p:cNvSpPr/>
          <p:nvPr/>
        </p:nvSpPr>
        <p:spPr>
          <a:xfrm>
            <a:off x="3698875" y="2781300"/>
            <a:ext cx="3744913" cy="2016125"/>
          </a:xfrm>
          <a:prstGeom prst="wedgeEllipseCallout">
            <a:avLst>
              <a:gd name="adj1" fmla="val -59463"/>
              <a:gd name="adj2" fmla="val 3364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Hello, I am 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I’m 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I’m from …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05000"/>
            <a:ext cx="5019675" cy="4371975"/>
          </a:xfrm>
          <a:prstGeom prst="rect">
            <a:avLst/>
          </a:prstGeom>
        </p:spPr>
      </p:pic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24013" y="1462088"/>
            <a:ext cx="610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Who are they? Where are they? </a:t>
            </a:r>
            <a:endParaRPr lang="zh-CN" altLang="en-US" sz="2800" dirty="0"/>
          </a:p>
        </p:txBody>
      </p:sp>
      <p:sp>
        <p:nvSpPr>
          <p:cNvPr id="11" name="椭圆 10"/>
          <p:cNvSpPr/>
          <p:nvPr/>
        </p:nvSpPr>
        <p:spPr>
          <a:xfrm>
            <a:off x="3827463" y="3151188"/>
            <a:ext cx="527050" cy="561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675188" y="3151188"/>
            <a:ext cx="550862" cy="517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238625" y="2643188"/>
            <a:ext cx="642938" cy="6016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340350" y="3001963"/>
            <a:ext cx="871538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Bob</a:t>
            </a:r>
            <a:endParaRPr lang="zh-CN" altLang="en-US" sz="2000" dirty="0">
              <a:solidFill>
                <a:srgbClr val="5F5F5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049463" y="2994025"/>
            <a:ext cx="1665287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Zhou Pei</a:t>
            </a:r>
            <a:endParaRPr lang="zh-CN" altLang="en-US" sz="2000" dirty="0">
              <a:solidFill>
                <a:srgbClr val="5F5F5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787775" y="2092325"/>
            <a:ext cx="1552575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Miss Liu</a:t>
            </a:r>
            <a:endParaRPr lang="zh-CN" altLang="en-US" sz="2000" dirty="0">
              <a:solidFill>
                <a:srgbClr val="5F5F5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232025" y="5984875"/>
            <a:ext cx="494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They’re in the </a:t>
            </a: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</a:rPr>
              <a:t>classroom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.</a:t>
            </a:r>
            <a:endParaRPr lang="zh-CN" altLang="en-US" sz="3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1" grpId="1" animBg="1"/>
      <p:bldP spid="19" grpId="0" animBg="1"/>
      <p:bldP spid="19" grpId="1" animBg="1"/>
      <p:bldP spid="20" grpId="0" animBg="1"/>
      <p:bldP spid="20" grpId="1" animBg="1"/>
      <p:bldP spid="13" grpId="0" animBg="1"/>
      <p:bldP spid="25" grpId="0" animBg="1"/>
      <p:bldP spid="26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9940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323850" y="1517650"/>
            <a:ext cx="8701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Guess! What are they doing in the classroom? </a:t>
            </a:r>
            <a:endParaRPr lang="zh-CN" altLang="en-US" sz="3200" dirty="0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143000" y="1412875"/>
            <a:ext cx="3789363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Look, listen and say 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Lesson1Let’s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5881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44068"/>
            <a:ext cx="5019675" cy="4371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6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6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43000" y="1412875"/>
            <a:ext cx="27813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0966" name="矩形 13"/>
          <p:cNvSpPr>
            <a:spLocks noChangeArrowheads="1"/>
          </p:cNvSpPr>
          <p:nvPr/>
        </p:nvSpPr>
        <p:spPr bwMode="auto">
          <a:xfrm>
            <a:off x="1824038" y="1593850"/>
            <a:ext cx="6107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What does the teacher say?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3622" y="2234553"/>
            <a:ext cx="2304256" cy="279402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" name="矩形 16"/>
          <p:cNvSpPr/>
          <p:nvPr/>
        </p:nvSpPr>
        <p:spPr>
          <a:xfrm>
            <a:off x="95250" y="5121275"/>
            <a:ext cx="9182100" cy="1125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Hello, boys and girls. _____________________ in our class. Come here, Bob and Zhou Pei. Come to the front.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4165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565525" y="5132388"/>
            <a:ext cx="429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We have two new friends 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30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3011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43000" y="1412875"/>
            <a:ext cx="2713038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22488" y="1700213"/>
          <a:ext cx="6145212" cy="32099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60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97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7" marR="91457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028" name="矩形 6"/>
          <p:cNvSpPr>
            <a:spLocks noChangeArrowheads="1"/>
          </p:cNvSpPr>
          <p:nvPr/>
        </p:nvSpPr>
        <p:spPr bwMode="auto">
          <a:xfrm>
            <a:off x="2654300" y="1963738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Name</a:t>
            </a:r>
            <a:endParaRPr lang="zh-CN" altLang="en-US"/>
          </a:p>
        </p:txBody>
      </p:sp>
      <p:sp>
        <p:nvSpPr>
          <p:cNvPr id="43029" name="矩形 11"/>
          <p:cNvSpPr>
            <a:spLocks noChangeArrowheads="1"/>
          </p:cNvSpPr>
          <p:nvPr/>
        </p:nvSpPr>
        <p:spPr bwMode="auto">
          <a:xfrm>
            <a:off x="2808288" y="3016250"/>
            <a:ext cx="91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Age</a:t>
            </a:r>
            <a:endParaRPr lang="zh-CN" altLang="en-US"/>
          </a:p>
        </p:txBody>
      </p:sp>
      <p:sp>
        <p:nvSpPr>
          <p:cNvPr id="43030" name="矩形 13"/>
          <p:cNvSpPr>
            <a:spLocks noChangeArrowheads="1"/>
          </p:cNvSpPr>
          <p:nvPr/>
        </p:nvSpPr>
        <p:spPr bwMode="auto">
          <a:xfrm>
            <a:off x="2111375" y="4081463"/>
            <a:ext cx="216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</a:rPr>
              <a:t>Birth Place</a:t>
            </a:r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062538" y="1917700"/>
            <a:ext cx="175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I’m        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722938" y="3028950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eleven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67388" y="192405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Bob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059363" y="3027363"/>
            <a:ext cx="2211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I’m            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422775" y="4079875"/>
            <a:ext cx="382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 come from           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653213" y="4068763"/>
            <a:ext cx="134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Britain</a:t>
            </a:r>
            <a:endParaRPr lang="zh-CN" altLang="en-US">
              <a:solidFill>
                <a:srgbClr val="3333FF"/>
              </a:solidFill>
            </a:endParaRPr>
          </a:p>
        </p:txBody>
      </p:sp>
      <p:pic>
        <p:nvPicPr>
          <p:cNvPr id="43037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963" y="1917700"/>
            <a:ext cx="12319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592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792163" y="5199063"/>
            <a:ext cx="7559675" cy="1298575"/>
            <a:chOff x="803834" y="5235097"/>
            <a:chExt cx="7559675" cy="1298576"/>
          </a:xfrm>
        </p:grpSpPr>
        <p:sp>
          <p:nvSpPr>
            <p:cNvPr id="7" name="双波形 6"/>
            <p:cNvSpPr/>
            <p:nvPr/>
          </p:nvSpPr>
          <p:spPr>
            <a:xfrm>
              <a:off x="803834" y="5235097"/>
              <a:ext cx="7559675" cy="1298576"/>
            </a:xfrm>
            <a:prstGeom prst="double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9121" y="5331934"/>
              <a:ext cx="7077075" cy="1077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I’m… = I am… </a:t>
              </a:r>
              <a:r>
                <a:rPr lang="zh-CN" altLang="en-US" sz="32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我是</a:t>
              </a: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…</a:t>
              </a:r>
            </a:p>
            <a:p>
              <a:pPr>
                <a:defRPr/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I’m from… = I come from… </a:t>
              </a:r>
              <a:r>
                <a:rPr lang="zh-CN" altLang="en-US" sz="32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我来自</a:t>
              </a: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…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6" grpId="0"/>
      <p:bldP spid="17" grpId="0"/>
      <p:bldP spid="6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520</Words>
  <Application>Microsoft Office PowerPoint</Application>
  <PresentationFormat>全屏显示(4:3)</PresentationFormat>
  <Paragraphs>154</Paragraphs>
  <Slides>20</Slides>
  <Notes>14</Notes>
  <HiddenSlides>0</HiddenSlides>
  <MMClips>12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Unit1 We have new friends.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2023-01-17T02:11:24Z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E0256E128C50440CA41639312A4628E5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