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handoutMasterIdLst>
    <p:handoutMasterId r:id="rId32"/>
  </p:handoutMasterIdLst>
  <p:sldIdLst>
    <p:sldId id="541" r:id="rId2"/>
    <p:sldId id="542" r:id="rId3"/>
    <p:sldId id="543" r:id="rId4"/>
    <p:sldId id="547" r:id="rId5"/>
    <p:sldId id="549" r:id="rId6"/>
    <p:sldId id="550" r:id="rId7"/>
    <p:sldId id="551" r:id="rId8"/>
    <p:sldId id="544" r:id="rId9"/>
    <p:sldId id="552" r:id="rId10"/>
    <p:sldId id="553" r:id="rId11"/>
    <p:sldId id="554" r:id="rId12"/>
    <p:sldId id="555" r:id="rId13"/>
    <p:sldId id="545" r:id="rId14"/>
    <p:sldId id="556" r:id="rId15"/>
    <p:sldId id="557" r:id="rId16"/>
    <p:sldId id="559" r:id="rId17"/>
    <p:sldId id="546" r:id="rId18"/>
    <p:sldId id="560" r:id="rId19"/>
    <p:sldId id="561" r:id="rId20"/>
    <p:sldId id="562" r:id="rId21"/>
    <p:sldId id="563" r:id="rId22"/>
    <p:sldId id="564" r:id="rId23"/>
    <p:sldId id="565" r:id="rId24"/>
    <p:sldId id="570" r:id="rId25"/>
    <p:sldId id="566" r:id="rId26"/>
    <p:sldId id="567" r:id="rId27"/>
    <p:sldId id="568" r:id="rId28"/>
    <p:sldId id="569" r:id="rId29"/>
    <p:sldId id="571" r:id="rId30"/>
  </p:sldIdLst>
  <p:sldSz cx="12193588"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348"/>
    <a:srgbClr val="700000"/>
    <a:srgbClr val="B40000"/>
    <a:srgbClr val="660200"/>
    <a:srgbClr val="660033"/>
    <a:srgbClr val="820000"/>
    <a:srgbClr val="FFE875"/>
    <a:srgbClr val="FFE453"/>
    <a:srgbClr val="FACC4F"/>
    <a:srgbClr val="FEFF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58" autoAdjust="0"/>
    <p:restoredTop sz="94660"/>
  </p:normalViewPr>
  <p:slideViewPr>
    <p:cSldViewPr snapToGrid="0">
      <p:cViewPr varScale="1">
        <p:scale>
          <a:sx n="59" d="100"/>
          <a:sy n="59" d="100"/>
        </p:scale>
        <p:origin x="-90" y="-1554"/>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5A5268-FB0C-450E-96E9-03F931237804}"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56156D-592E-4B4D-8772-D689FB057AF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1219200" rtl="0" eaLnBrk="1" latinLnBrk="0" hangingPunct="1">
      <a:defRPr sz="1600" kern="1200">
        <a:solidFill>
          <a:schemeClr val="tx1"/>
        </a:solidFill>
        <a:latin typeface="+mn-lt"/>
        <a:ea typeface="+mn-ea"/>
        <a:cs typeface="+mn-cs"/>
      </a:defRPr>
    </a:lvl1pPr>
    <a:lvl2pPr marL="609600" algn="l" defTabSz="1219200" rtl="0" eaLnBrk="1" latinLnBrk="0" hangingPunct="1">
      <a:defRPr sz="1600" kern="1200">
        <a:solidFill>
          <a:schemeClr val="tx1"/>
        </a:solidFill>
        <a:latin typeface="+mn-lt"/>
        <a:ea typeface="+mn-ea"/>
        <a:cs typeface="+mn-cs"/>
      </a:defRPr>
    </a:lvl2pPr>
    <a:lvl3pPr marL="1219200" algn="l" defTabSz="1219200" rtl="0" eaLnBrk="1" latinLnBrk="0" hangingPunct="1">
      <a:defRPr sz="1600" kern="1200">
        <a:solidFill>
          <a:schemeClr val="tx1"/>
        </a:solidFill>
        <a:latin typeface="+mn-lt"/>
        <a:ea typeface="+mn-ea"/>
        <a:cs typeface="+mn-cs"/>
      </a:defRPr>
    </a:lvl3pPr>
    <a:lvl4pPr marL="1828800" algn="l" defTabSz="1219200" rtl="0" eaLnBrk="1" latinLnBrk="0" hangingPunct="1">
      <a:defRPr sz="1600" kern="1200">
        <a:solidFill>
          <a:schemeClr val="tx1"/>
        </a:solidFill>
        <a:latin typeface="+mn-lt"/>
        <a:ea typeface="+mn-ea"/>
        <a:cs typeface="+mn-cs"/>
      </a:defRPr>
    </a:lvl4pPr>
    <a:lvl5pPr marL="2438400" algn="l" defTabSz="1219200" rtl="0" eaLnBrk="1" latinLnBrk="0" hangingPunct="1">
      <a:defRPr sz="1600" kern="1200">
        <a:solidFill>
          <a:schemeClr val="tx1"/>
        </a:solidFill>
        <a:latin typeface="+mn-lt"/>
        <a:ea typeface="+mn-ea"/>
        <a:cs typeface="+mn-cs"/>
      </a:defRPr>
    </a:lvl5pPr>
    <a:lvl6pPr marL="3048000" algn="l" defTabSz="1219200" rtl="0" eaLnBrk="1" latinLnBrk="0" hangingPunct="1">
      <a:defRPr sz="1600" kern="1200">
        <a:solidFill>
          <a:schemeClr val="tx1"/>
        </a:solidFill>
        <a:latin typeface="+mn-lt"/>
        <a:ea typeface="+mn-ea"/>
        <a:cs typeface="+mn-cs"/>
      </a:defRPr>
    </a:lvl6pPr>
    <a:lvl7pPr marL="3656965" algn="l" defTabSz="1219200" rtl="0" eaLnBrk="1" latinLnBrk="0" hangingPunct="1">
      <a:defRPr sz="1600" kern="1200">
        <a:solidFill>
          <a:schemeClr val="tx1"/>
        </a:solidFill>
        <a:latin typeface="+mn-lt"/>
        <a:ea typeface="+mn-ea"/>
        <a:cs typeface="+mn-cs"/>
      </a:defRPr>
    </a:lvl7pPr>
    <a:lvl8pPr marL="4266565" algn="l" defTabSz="1219200" rtl="0" eaLnBrk="1" latinLnBrk="0" hangingPunct="1">
      <a:defRPr sz="1600" kern="1200">
        <a:solidFill>
          <a:schemeClr val="tx1"/>
        </a:solidFill>
        <a:latin typeface="+mn-lt"/>
        <a:ea typeface="+mn-ea"/>
        <a:cs typeface="+mn-cs"/>
      </a:defRPr>
    </a:lvl8pPr>
    <a:lvl9pPr marL="4876165" algn="l" defTabSz="121920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519" y="2130428"/>
            <a:ext cx="1036455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9038" y="3886200"/>
            <a:ext cx="8535512" cy="1752600"/>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8565" indent="0" algn="ctr">
              <a:buNone/>
              <a:defRPr>
                <a:solidFill>
                  <a:schemeClr val="tx1">
                    <a:tint val="75000"/>
                  </a:schemeClr>
                </a:solidFill>
              </a:defRPr>
            </a:lvl3pPr>
            <a:lvl4pPr marL="1828165" indent="0" algn="ctr">
              <a:buNone/>
              <a:defRPr>
                <a:solidFill>
                  <a:schemeClr val="tx1">
                    <a:tint val="75000"/>
                  </a:schemeClr>
                </a:solidFill>
              </a:defRPr>
            </a:lvl4pPr>
            <a:lvl5pPr marL="2437765" indent="0" algn="ctr">
              <a:buNone/>
              <a:defRPr>
                <a:solidFill>
                  <a:schemeClr val="tx1">
                    <a:tint val="75000"/>
                  </a:schemeClr>
                </a:solidFill>
              </a:defRPr>
            </a:lvl5pPr>
            <a:lvl6pPr marL="3046730" indent="0" algn="ctr">
              <a:buNone/>
              <a:defRPr>
                <a:solidFill>
                  <a:schemeClr val="tx1">
                    <a:tint val="75000"/>
                  </a:schemeClr>
                </a:solidFill>
              </a:defRPr>
            </a:lvl6pPr>
            <a:lvl7pPr marL="3656330" indent="0" algn="ctr">
              <a:buNone/>
              <a:defRPr>
                <a:solidFill>
                  <a:schemeClr val="tx1">
                    <a:tint val="75000"/>
                  </a:schemeClr>
                </a:solidFill>
              </a:defRPr>
            </a:lvl7pPr>
            <a:lvl8pPr marL="4265930" indent="0" algn="ctr">
              <a:buNone/>
              <a:defRPr>
                <a:solidFill>
                  <a:schemeClr val="tx1">
                    <a:tint val="75000"/>
                  </a:schemeClr>
                </a:solidFill>
              </a:defRPr>
            </a:lvl8pPr>
            <a:lvl9pPr marL="4874895"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609679" y="6356352"/>
            <a:ext cx="2845171" cy="365125"/>
          </a:xfrm>
          <a:prstGeom prst="rect">
            <a:avLst/>
          </a:prstGeom>
        </p:spPr>
        <p:txBody>
          <a:bodyPr/>
          <a:lstStyle/>
          <a:p>
            <a:fld id="{B95FC270-55C9-4A20-A67A-3DE973D1FE95}" type="datetimeFigureOut">
              <a:rPr lang="zh-CN" altLang="en-US" smtClean="0">
                <a:solidFill>
                  <a:srgbClr val="000000">
                    <a:tint val="75000"/>
                  </a:srgbClr>
                </a:solidFill>
              </a:rPr>
              <a:t>2023-01-10</a:t>
            </a:fld>
            <a:endParaRPr lang="zh-CN" altLang="en-US">
              <a:solidFill>
                <a:srgbClr val="000000">
                  <a:tint val="75000"/>
                </a:srgbClr>
              </a:solidFill>
            </a:endParaRPr>
          </a:p>
        </p:txBody>
      </p:sp>
      <p:sp>
        <p:nvSpPr>
          <p:cNvPr id="5" name="页脚占位符 4"/>
          <p:cNvSpPr>
            <a:spLocks noGrp="1"/>
          </p:cNvSpPr>
          <p:nvPr>
            <p:ph type="ftr" sz="quarter" idx="11"/>
          </p:nvPr>
        </p:nvSpPr>
        <p:spPr>
          <a:xfrm>
            <a:off x="4166143" y="6356352"/>
            <a:ext cx="3861303" cy="365125"/>
          </a:xfrm>
          <a:prstGeom prst="rect">
            <a:avLst/>
          </a:prstGeom>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a:xfrm>
            <a:off x="8738738" y="6356352"/>
            <a:ext cx="2845171" cy="365125"/>
          </a:xfrm>
          <a:prstGeom prst="rect">
            <a:avLst/>
          </a:prstGeom>
        </p:spPr>
        <p:txBody>
          <a:bodyPr/>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0351" y="206376"/>
            <a:ext cx="2743557" cy="4387851"/>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80" y="206376"/>
            <a:ext cx="8027445" cy="4387851"/>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79" y="6356352"/>
            <a:ext cx="2845171" cy="365125"/>
          </a:xfrm>
          <a:prstGeom prst="rect">
            <a:avLst/>
          </a:prstGeom>
        </p:spPr>
        <p:txBody>
          <a:bodyPr/>
          <a:lstStyle/>
          <a:p>
            <a:fld id="{B95FC270-55C9-4A20-A67A-3DE973D1FE95}" type="datetimeFigureOut">
              <a:rPr lang="zh-CN" altLang="en-US" smtClean="0">
                <a:solidFill>
                  <a:srgbClr val="000000">
                    <a:tint val="75000"/>
                  </a:srgbClr>
                </a:solidFill>
              </a:rPr>
              <a:t>2023-01-10</a:t>
            </a:fld>
            <a:endParaRPr lang="zh-CN" altLang="en-US">
              <a:solidFill>
                <a:srgbClr val="000000">
                  <a:tint val="75000"/>
                </a:srgbClr>
              </a:solidFill>
            </a:endParaRPr>
          </a:p>
        </p:txBody>
      </p:sp>
      <p:sp>
        <p:nvSpPr>
          <p:cNvPr id="5" name="页脚占位符 4"/>
          <p:cNvSpPr>
            <a:spLocks noGrp="1"/>
          </p:cNvSpPr>
          <p:nvPr>
            <p:ph type="ftr" sz="quarter" idx="11"/>
          </p:nvPr>
        </p:nvSpPr>
        <p:spPr>
          <a:xfrm>
            <a:off x="4166143" y="6356352"/>
            <a:ext cx="3861303" cy="365125"/>
          </a:xfrm>
          <a:prstGeom prst="rect">
            <a:avLst/>
          </a:prstGeom>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a:xfrm>
            <a:off x="8738738" y="6356352"/>
            <a:ext cx="2845171" cy="365125"/>
          </a:xfrm>
          <a:prstGeom prst="rect">
            <a:avLst/>
          </a:prstGeom>
        </p:spPr>
        <p:txBody>
          <a:bodyPr/>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screen"/>
          <a:stretch>
            <a:fillRect/>
          </a:stretch>
        </p:blipFill>
        <p:spPr>
          <a:xfrm>
            <a:off x="10864792" y="-90517"/>
            <a:ext cx="1064305" cy="9923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screen"/>
          <a:stretch>
            <a:fillRect/>
          </a:stretch>
        </p:blipFill>
        <p:spPr>
          <a:xfrm>
            <a:off x="10864792" y="-90517"/>
            <a:ext cx="1064305" cy="9923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dpi="0" rotWithShape="1">
          <a:blip r:embed="rId2" cstate="screen"/>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914519" y="2130428"/>
            <a:ext cx="1036455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9038" y="3886200"/>
            <a:ext cx="8535512" cy="1752600"/>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8565" indent="0" algn="ctr">
              <a:buNone/>
              <a:defRPr>
                <a:solidFill>
                  <a:schemeClr val="tx1">
                    <a:tint val="75000"/>
                  </a:schemeClr>
                </a:solidFill>
              </a:defRPr>
            </a:lvl3pPr>
            <a:lvl4pPr marL="1828165" indent="0" algn="ctr">
              <a:buNone/>
              <a:defRPr>
                <a:solidFill>
                  <a:schemeClr val="tx1">
                    <a:tint val="75000"/>
                  </a:schemeClr>
                </a:solidFill>
              </a:defRPr>
            </a:lvl4pPr>
            <a:lvl5pPr marL="2437765" indent="0" algn="ctr">
              <a:buNone/>
              <a:defRPr>
                <a:solidFill>
                  <a:schemeClr val="tx1">
                    <a:tint val="75000"/>
                  </a:schemeClr>
                </a:solidFill>
              </a:defRPr>
            </a:lvl5pPr>
            <a:lvl6pPr marL="3046730" indent="0" algn="ctr">
              <a:buNone/>
              <a:defRPr>
                <a:solidFill>
                  <a:schemeClr val="tx1">
                    <a:tint val="75000"/>
                  </a:schemeClr>
                </a:solidFill>
              </a:defRPr>
            </a:lvl6pPr>
            <a:lvl7pPr marL="3656330" indent="0" algn="ctr">
              <a:buNone/>
              <a:defRPr>
                <a:solidFill>
                  <a:schemeClr val="tx1">
                    <a:tint val="75000"/>
                  </a:schemeClr>
                </a:solidFill>
              </a:defRPr>
            </a:lvl7pPr>
            <a:lvl8pPr marL="4265930" indent="0" algn="ctr">
              <a:buNone/>
              <a:defRPr>
                <a:solidFill>
                  <a:schemeClr val="tx1">
                    <a:tint val="75000"/>
                  </a:schemeClr>
                </a:solidFill>
              </a:defRPr>
            </a:lvl8pPr>
            <a:lvl9pPr marL="4874895"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609679" y="6356352"/>
            <a:ext cx="2845171" cy="365125"/>
          </a:xfrm>
          <a:prstGeom prst="rect">
            <a:avLst/>
          </a:prstGeom>
        </p:spPr>
        <p:txBody>
          <a:bodyPr/>
          <a:lstStyle/>
          <a:p>
            <a:fld id="{B95FC270-55C9-4A20-A67A-3DE973D1FE95}" type="datetimeFigureOut">
              <a:rPr lang="zh-CN" altLang="en-US" smtClean="0">
                <a:solidFill>
                  <a:srgbClr val="000000">
                    <a:tint val="75000"/>
                  </a:srgbClr>
                </a:solidFill>
              </a:rPr>
              <a:t>2023-01-10</a:t>
            </a:fld>
            <a:endParaRPr lang="zh-CN" altLang="en-US">
              <a:solidFill>
                <a:srgbClr val="000000">
                  <a:tint val="75000"/>
                </a:srgbClr>
              </a:solidFill>
            </a:endParaRPr>
          </a:p>
        </p:txBody>
      </p:sp>
      <p:sp>
        <p:nvSpPr>
          <p:cNvPr id="5" name="页脚占位符 4"/>
          <p:cNvSpPr>
            <a:spLocks noGrp="1"/>
          </p:cNvSpPr>
          <p:nvPr>
            <p:ph type="ftr" sz="quarter" idx="11"/>
          </p:nvPr>
        </p:nvSpPr>
        <p:spPr>
          <a:xfrm>
            <a:off x="4166143" y="6356352"/>
            <a:ext cx="3861303" cy="365125"/>
          </a:xfrm>
          <a:prstGeom prst="rect">
            <a:avLst/>
          </a:prstGeom>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a:xfrm>
            <a:off x="8738738" y="6356352"/>
            <a:ext cx="2845171" cy="365125"/>
          </a:xfrm>
          <a:prstGeom prst="rect">
            <a:avLst/>
          </a:prstGeom>
        </p:spPr>
        <p:txBody>
          <a:bodyPr/>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209" y="4406901"/>
            <a:ext cx="10364550" cy="1362075"/>
          </a:xfrm>
          <a:prstGeom prst="rect">
            <a:avLst/>
          </a:prstGeom>
        </p:spPr>
        <p:txBody>
          <a:bodyPr anchor="t"/>
          <a:lstStyle>
            <a:lvl1pPr algn="l">
              <a:defRPr sz="5335"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209" y="2906713"/>
            <a:ext cx="10364550" cy="1500188"/>
          </a:xfrm>
          <a:prstGeom prst="rect">
            <a:avLst/>
          </a:prstGeo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8565" indent="0">
              <a:buNone/>
              <a:defRPr sz="2135">
                <a:solidFill>
                  <a:schemeClr val="tx1">
                    <a:tint val="75000"/>
                  </a:schemeClr>
                </a:solidFill>
              </a:defRPr>
            </a:lvl3pPr>
            <a:lvl4pPr marL="1828165" indent="0">
              <a:buNone/>
              <a:defRPr sz="1865">
                <a:solidFill>
                  <a:schemeClr val="tx1">
                    <a:tint val="75000"/>
                  </a:schemeClr>
                </a:solidFill>
              </a:defRPr>
            </a:lvl4pPr>
            <a:lvl5pPr marL="2437765" indent="0">
              <a:buNone/>
              <a:defRPr sz="1865">
                <a:solidFill>
                  <a:schemeClr val="tx1">
                    <a:tint val="75000"/>
                  </a:schemeClr>
                </a:solidFill>
              </a:defRPr>
            </a:lvl5pPr>
            <a:lvl6pPr marL="3046730" indent="0">
              <a:buNone/>
              <a:defRPr sz="1865">
                <a:solidFill>
                  <a:schemeClr val="tx1">
                    <a:tint val="75000"/>
                  </a:schemeClr>
                </a:solidFill>
              </a:defRPr>
            </a:lvl6pPr>
            <a:lvl7pPr marL="3656330" indent="0">
              <a:buNone/>
              <a:defRPr sz="1865">
                <a:solidFill>
                  <a:schemeClr val="tx1">
                    <a:tint val="75000"/>
                  </a:schemeClr>
                </a:solidFill>
              </a:defRPr>
            </a:lvl7pPr>
            <a:lvl8pPr marL="4265930" indent="0">
              <a:buNone/>
              <a:defRPr sz="1865">
                <a:solidFill>
                  <a:schemeClr val="tx1">
                    <a:tint val="75000"/>
                  </a:schemeClr>
                </a:solidFill>
              </a:defRPr>
            </a:lvl8pPr>
            <a:lvl9pPr marL="4874895" indent="0">
              <a:buNone/>
              <a:defRPr sz="1865">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609679" y="6356352"/>
            <a:ext cx="2845171" cy="365125"/>
          </a:xfrm>
          <a:prstGeom prst="rect">
            <a:avLst/>
          </a:prstGeom>
        </p:spPr>
        <p:txBody>
          <a:bodyPr/>
          <a:lstStyle/>
          <a:p>
            <a:fld id="{B95FC270-55C9-4A20-A67A-3DE973D1FE95}" type="datetimeFigureOut">
              <a:rPr lang="zh-CN" altLang="en-US" smtClean="0">
                <a:solidFill>
                  <a:srgbClr val="000000">
                    <a:tint val="75000"/>
                  </a:srgbClr>
                </a:solidFill>
              </a:rPr>
              <a:t>2023-01-10</a:t>
            </a:fld>
            <a:endParaRPr lang="zh-CN" altLang="en-US">
              <a:solidFill>
                <a:srgbClr val="000000">
                  <a:tint val="75000"/>
                </a:srgbClr>
              </a:solidFill>
            </a:endParaRPr>
          </a:p>
        </p:txBody>
      </p:sp>
      <p:sp>
        <p:nvSpPr>
          <p:cNvPr id="5" name="页脚占位符 4"/>
          <p:cNvSpPr>
            <a:spLocks noGrp="1"/>
          </p:cNvSpPr>
          <p:nvPr>
            <p:ph type="ftr" sz="quarter" idx="11"/>
          </p:nvPr>
        </p:nvSpPr>
        <p:spPr>
          <a:xfrm>
            <a:off x="4166143" y="6356352"/>
            <a:ext cx="3861303" cy="365125"/>
          </a:xfrm>
          <a:prstGeom prst="rect">
            <a:avLst/>
          </a:prstGeom>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a:xfrm>
            <a:off x="8738738" y="6356352"/>
            <a:ext cx="2845171" cy="365125"/>
          </a:xfrm>
          <a:prstGeom prst="rect">
            <a:avLst/>
          </a:prstGeom>
        </p:spPr>
        <p:txBody>
          <a:bodyPr/>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40"/>
            <a:ext cx="10974229"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80" y="1200152"/>
            <a:ext cx="5385501"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8407" y="1200152"/>
            <a:ext cx="5385501"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609679" y="6356352"/>
            <a:ext cx="2845171" cy="365125"/>
          </a:xfrm>
          <a:prstGeom prst="rect">
            <a:avLst/>
          </a:prstGeom>
        </p:spPr>
        <p:txBody>
          <a:bodyPr/>
          <a:lstStyle/>
          <a:p>
            <a:fld id="{B95FC270-55C9-4A20-A67A-3DE973D1FE95}" type="datetimeFigureOut">
              <a:rPr lang="zh-CN" altLang="en-US" smtClean="0">
                <a:solidFill>
                  <a:srgbClr val="000000">
                    <a:tint val="75000"/>
                  </a:srgbClr>
                </a:solidFill>
              </a:rPr>
              <a:t>2023-01-10</a:t>
            </a:fld>
            <a:endParaRPr lang="zh-CN" altLang="en-US">
              <a:solidFill>
                <a:srgbClr val="000000">
                  <a:tint val="75000"/>
                </a:srgbClr>
              </a:solidFill>
            </a:endParaRPr>
          </a:p>
        </p:txBody>
      </p:sp>
      <p:sp>
        <p:nvSpPr>
          <p:cNvPr id="6" name="页脚占位符 5"/>
          <p:cNvSpPr>
            <a:spLocks noGrp="1"/>
          </p:cNvSpPr>
          <p:nvPr>
            <p:ph type="ftr" sz="quarter" idx="11"/>
          </p:nvPr>
        </p:nvSpPr>
        <p:spPr>
          <a:xfrm>
            <a:off x="4166143" y="6356352"/>
            <a:ext cx="3861303" cy="365125"/>
          </a:xfrm>
          <a:prstGeom prst="rect">
            <a:avLst/>
          </a:prstGeom>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a:xfrm>
            <a:off x="8738738" y="6356352"/>
            <a:ext cx="2845171" cy="365125"/>
          </a:xfrm>
          <a:prstGeom prst="rect">
            <a:avLst/>
          </a:prstGeom>
        </p:spPr>
        <p:txBody>
          <a:bodyPr/>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40"/>
            <a:ext cx="10974229"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79" y="1535114"/>
            <a:ext cx="5387619" cy="639762"/>
          </a:xfrm>
          <a:prstGeom prst="rect">
            <a:avLst/>
          </a:prstGeom>
        </p:spPr>
        <p:txBody>
          <a:bodyPr anchor="b"/>
          <a:lstStyle>
            <a:lvl1pPr marL="0" indent="0">
              <a:buNone/>
              <a:defRPr sz="3200" b="1"/>
            </a:lvl1pPr>
            <a:lvl2pPr marL="609600" indent="0">
              <a:buNone/>
              <a:defRPr sz="2665" b="1"/>
            </a:lvl2pPr>
            <a:lvl3pPr marL="1218565" indent="0">
              <a:buNone/>
              <a:defRPr sz="2400" b="1"/>
            </a:lvl3pPr>
            <a:lvl4pPr marL="1828165" indent="0">
              <a:buNone/>
              <a:defRPr sz="2135" b="1"/>
            </a:lvl4pPr>
            <a:lvl5pPr marL="2437765" indent="0">
              <a:buNone/>
              <a:defRPr sz="2135" b="1"/>
            </a:lvl5pPr>
            <a:lvl6pPr marL="3046730" indent="0">
              <a:buNone/>
              <a:defRPr sz="2135" b="1"/>
            </a:lvl6pPr>
            <a:lvl7pPr marL="3656330" indent="0">
              <a:buNone/>
              <a:defRPr sz="2135" b="1"/>
            </a:lvl7pPr>
            <a:lvl8pPr marL="4265930" indent="0">
              <a:buNone/>
              <a:defRPr sz="2135" b="1"/>
            </a:lvl8pPr>
            <a:lvl9pPr marL="4874895" indent="0">
              <a:buNone/>
              <a:defRPr sz="2135" b="1"/>
            </a:lvl9pPr>
          </a:lstStyle>
          <a:p>
            <a:pPr lvl="0"/>
            <a:r>
              <a:rPr lang="zh-CN" altLang="en-US" smtClean="0"/>
              <a:t>单击此处编辑母版文本样式</a:t>
            </a:r>
          </a:p>
        </p:txBody>
      </p:sp>
      <p:sp>
        <p:nvSpPr>
          <p:cNvPr id="4" name="内容占位符 3"/>
          <p:cNvSpPr>
            <a:spLocks noGrp="1"/>
          </p:cNvSpPr>
          <p:nvPr>
            <p:ph sz="half" idx="2"/>
          </p:nvPr>
        </p:nvSpPr>
        <p:spPr>
          <a:xfrm>
            <a:off x="609679" y="2174877"/>
            <a:ext cx="5387619"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4178" y="1535114"/>
            <a:ext cx="5389735" cy="639762"/>
          </a:xfrm>
          <a:prstGeom prst="rect">
            <a:avLst/>
          </a:prstGeom>
        </p:spPr>
        <p:txBody>
          <a:bodyPr anchor="b"/>
          <a:lstStyle>
            <a:lvl1pPr marL="0" indent="0">
              <a:buNone/>
              <a:defRPr sz="3200" b="1"/>
            </a:lvl1pPr>
            <a:lvl2pPr marL="609600" indent="0">
              <a:buNone/>
              <a:defRPr sz="2665" b="1"/>
            </a:lvl2pPr>
            <a:lvl3pPr marL="1218565" indent="0">
              <a:buNone/>
              <a:defRPr sz="2400" b="1"/>
            </a:lvl3pPr>
            <a:lvl4pPr marL="1828165" indent="0">
              <a:buNone/>
              <a:defRPr sz="2135" b="1"/>
            </a:lvl4pPr>
            <a:lvl5pPr marL="2437765" indent="0">
              <a:buNone/>
              <a:defRPr sz="2135" b="1"/>
            </a:lvl5pPr>
            <a:lvl6pPr marL="3046730" indent="0">
              <a:buNone/>
              <a:defRPr sz="2135" b="1"/>
            </a:lvl6pPr>
            <a:lvl7pPr marL="3656330" indent="0">
              <a:buNone/>
              <a:defRPr sz="2135" b="1"/>
            </a:lvl7pPr>
            <a:lvl8pPr marL="4265930" indent="0">
              <a:buNone/>
              <a:defRPr sz="2135" b="1"/>
            </a:lvl8pPr>
            <a:lvl9pPr marL="4874895" indent="0">
              <a:buNone/>
              <a:defRPr sz="2135" b="1"/>
            </a:lvl9pPr>
          </a:lstStyle>
          <a:p>
            <a:pPr lvl="0"/>
            <a:r>
              <a:rPr lang="zh-CN" altLang="en-US" smtClean="0"/>
              <a:t>单击此处编辑母版文本样式</a:t>
            </a:r>
          </a:p>
        </p:txBody>
      </p:sp>
      <p:sp>
        <p:nvSpPr>
          <p:cNvPr id="6" name="内容占位符 5"/>
          <p:cNvSpPr>
            <a:spLocks noGrp="1"/>
          </p:cNvSpPr>
          <p:nvPr>
            <p:ph sz="quarter" idx="4"/>
          </p:nvPr>
        </p:nvSpPr>
        <p:spPr>
          <a:xfrm>
            <a:off x="6194178" y="2174877"/>
            <a:ext cx="5389735"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609679" y="6356352"/>
            <a:ext cx="2845171" cy="365125"/>
          </a:xfrm>
          <a:prstGeom prst="rect">
            <a:avLst/>
          </a:prstGeom>
        </p:spPr>
        <p:txBody>
          <a:bodyPr/>
          <a:lstStyle/>
          <a:p>
            <a:fld id="{B95FC270-55C9-4A20-A67A-3DE973D1FE95}" type="datetimeFigureOut">
              <a:rPr lang="zh-CN" altLang="en-US" smtClean="0">
                <a:solidFill>
                  <a:srgbClr val="000000">
                    <a:tint val="75000"/>
                  </a:srgbClr>
                </a:solidFill>
              </a:rPr>
              <a:t>2023-01-10</a:t>
            </a:fld>
            <a:endParaRPr lang="zh-CN" altLang="en-US">
              <a:solidFill>
                <a:srgbClr val="000000">
                  <a:tint val="75000"/>
                </a:srgbClr>
              </a:solidFill>
            </a:endParaRPr>
          </a:p>
        </p:txBody>
      </p:sp>
      <p:sp>
        <p:nvSpPr>
          <p:cNvPr id="8" name="页脚占位符 7"/>
          <p:cNvSpPr>
            <a:spLocks noGrp="1"/>
          </p:cNvSpPr>
          <p:nvPr>
            <p:ph type="ftr" sz="quarter" idx="11"/>
          </p:nvPr>
        </p:nvSpPr>
        <p:spPr>
          <a:xfrm>
            <a:off x="4166143" y="6356352"/>
            <a:ext cx="3861303" cy="365125"/>
          </a:xfrm>
          <a:prstGeom prst="rect">
            <a:avLst/>
          </a:prstGeom>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a:xfrm>
            <a:off x="8738738" y="6356352"/>
            <a:ext cx="2845171" cy="365125"/>
          </a:xfrm>
          <a:prstGeom prst="rect">
            <a:avLst/>
          </a:prstGeom>
        </p:spPr>
        <p:txBody>
          <a:bodyPr/>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
        <p:nvSpPr>
          <p:cNvPr id="11" name="矩形 10"/>
          <p:cNvSpPr/>
          <p:nvPr userDrawn="1"/>
        </p:nvSpPr>
        <p:spPr>
          <a:xfrm>
            <a:off x="4940344" y="5470604"/>
            <a:ext cx="775136" cy="245110"/>
          </a:xfrm>
          <a:prstGeom prst="rect">
            <a:avLst/>
          </a:prstGeom>
        </p:spPr>
        <p:txBody>
          <a:bodyPr wrap="square">
            <a:spAutoFit/>
          </a:bodyPr>
          <a:lstStyle/>
          <a:p>
            <a:pPr defTabSz="914400"/>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模板下载：</a:t>
            </a:r>
            <a:r>
              <a:rPr lang="en-US" altLang="zh-CN" sz="100" dirty="0">
                <a:solidFill>
                  <a:prstClr val="white"/>
                </a:solidFill>
                <a:ea typeface="宋体" panose="02010600030101010101" pitchFamily="2" charset="-122"/>
              </a:rPr>
              <a:t> www.2ppt.com/moban/     </a:t>
            </a:r>
            <a:r>
              <a:rPr lang="zh-CN" altLang="en-US" sz="100" dirty="0">
                <a:solidFill>
                  <a:prstClr val="white"/>
                </a:solidFill>
                <a:ea typeface="宋体" panose="02010600030101010101" pitchFamily="2" charset="-122"/>
              </a:rPr>
              <a:t>行业</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a:t>
            </a:r>
            <a:r>
              <a:rPr lang="en-US" altLang="zh-CN" sz="100" dirty="0">
                <a:solidFill>
                  <a:prstClr val="white"/>
                </a:solidFill>
                <a:ea typeface="宋体" panose="02010600030101010101" pitchFamily="2" charset="-122"/>
              </a:rPr>
              <a:t> www.2ppt.com/hangye/ </a:t>
            </a:r>
          </a:p>
          <a:p>
            <a:pPr defTabSz="914400"/>
            <a:r>
              <a:rPr lang="zh-CN" altLang="en-US" sz="100" dirty="0">
                <a:solidFill>
                  <a:prstClr val="white"/>
                </a:solidFill>
                <a:ea typeface="宋体" panose="02010600030101010101" pitchFamily="2" charset="-122"/>
              </a:rPr>
              <a:t>节日</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a:t>
            </a:r>
            <a:r>
              <a:rPr lang="en-US" altLang="zh-CN" sz="100" dirty="0">
                <a:solidFill>
                  <a:prstClr val="white"/>
                </a:solidFill>
                <a:ea typeface="宋体" panose="02010600030101010101" pitchFamily="2" charset="-122"/>
              </a:rPr>
              <a:t> www.2ppt.com/jieri/           PPT</a:t>
            </a:r>
            <a:r>
              <a:rPr lang="zh-CN" altLang="en-US" sz="100" dirty="0">
                <a:solidFill>
                  <a:prstClr val="white"/>
                </a:solidFill>
                <a:ea typeface="宋体" panose="02010600030101010101" pitchFamily="2" charset="-122"/>
              </a:rPr>
              <a:t>素材下载：</a:t>
            </a:r>
            <a:r>
              <a:rPr lang="en-US" altLang="zh-CN" sz="100" dirty="0">
                <a:solidFill>
                  <a:prstClr val="white"/>
                </a:solidFill>
                <a:ea typeface="宋体" panose="02010600030101010101" pitchFamily="2" charset="-122"/>
              </a:rPr>
              <a:t> www.2ppt.com/sucai/</a:t>
            </a:r>
          </a:p>
          <a:p>
            <a:pPr defTabSz="914400"/>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背景图片：</a:t>
            </a:r>
            <a:r>
              <a:rPr lang="en-US" altLang="zh-CN" sz="100" dirty="0">
                <a:solidFill>
                  <a:prstClr val="white"/>
                </a:solidFill>
                <a:ea typeface="宋体" panose="02010600030101010101" pitchFamily="2" charset="-122"/>
              </a:rPr>
              <a:t> www.2ppt.com/beijing/      PPT</a:t>
            </a:r>
            <a:r>
              <a:rPr lang="zh-CN" altLang="en-US" sz="100" dirty="0">
                <a:solidFill>
                  <a:prstClr val="white"/>
                </a:solidFill>
                <a:ea typeface="宋体" panose="02010600030101010101" pitchFamily="2" charset="-122"/>
              </a:rPr>
              <a:t>图表下载：</a:t>
            </a:r>
            <a:r>
              <a:rPr lang="en-US" altLang="zh-CN" sz="100" dirty="0">
                <a:solidFill>
                  <a:prstClr val="white"/>
                </a:solidFill>
                <a:ea typeface="宋体" panose="02010600030101010101" pitchFamily="2" charset="-122"/>
              </a:rPr>
              <a:t> www.2ppt.com/tubiao/      </a:t>
            </a:r>
          </a:p>
          <a:p>
            <a:pPr defTabSz="914400"/>
            <a:r>
              <a:rPr lang="zh-CN" altLang="en-US" sz="100" dirty="0">
                <a:solidFill>
                  <a:prstClr val="white"/>
                </a:solidFill>
                <a:ea typeface="宋体" panose="02010600030101010101" pitchFamily="2" charset="-122"/>
              </a:rPr>
              <a:t>优秀</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下载：</a:t>
            </a:r>
            <a:r>
              <a:rPr lang="en-US" altLang="zh-CN" sz="100" dirty="0">
                <a:solidFill>
                  <a:prstClr val="white"/>
                </a:solidFill>
                <a:ea typeface="宋体" panose="02010600030101010101" pitchFamily="2" charset="-122"/>
              </a:rPr>
              <a:t> www.2ppt.com/xiazai/        PPT</a:t>
            </a:r>
            <a:r>
              <a:rPr lang="zh-CN" altLang="en-US" sz="100" dirty="0">
                <a:solidFill>
                  <a:prstClr val="white"/>
                </a:solidFill>
                <a:ea typeface="宋体" panose="02010600030101010101" pitchFamily="2" charset="-122"/>
              </a:rPr>
              <a:t>教程： </a:t>
            </a:r>
            <a:r>
              <a:rPr lang="en-US" altLang="zh-CN" sz="100" dirty="0">
                <a:solidFill>
                  <a:prstClr val="white"/>
                </a:solidFill>
                <a:ea typeface="宋体" panose="02010600030101010101" pitchFamily="2" charset="-122"/>
              </a:rPr>
              <a:t> www.2ppt.com/powerpoint/      </a:t>
            </a:r>
          </a:p>
          <a:p>
            <a:pPr defTabSz="914400"/>
            <a:r>
              <a:rPr lang="en-US" altLang="zh-CN" sz="100" dirty="0">
                <a:solidFill>
                  <a:prstClr val="white"/>
                </a:solidFill>
                <a:ea typeface="宋体" panose="02010600030101010101" pitchFamily="2" charset="-122"/>
              </a:rPr>
              <a:t>Word</a:t>
            </a:r>
            <a:r>
              <a:rPr lang="zh-CN" altLang="en-US" sz="100" dirty="0">
                <a:solidFill>
                  <a:prstClr val="white"/>
                </a:solidFill>
                <a:ea typeface="宋体" panose="02010600030101010101" pitchFamily="2" charset="-122"/>
              </a:rPr>
              <a:t>教程： </a:t>
            </a:r>
            <a:r>
              <a:rPr lang="en-US" altLang="zh-CN" sz="100" dirty="0">
                <a:solidFill>
                  <a:prstClr val="white"/>
                </a:solidFill>
                <a:ea typeface="宋体" panose="02010600030101010101" pitchFamily="2" charset="-122"/>
              </a:rPr>
              <a:t> www.2ppt.com/word/              Excel</a:t>
            </a:r>
            <a:r>
              <a:rPr lang="zh-CN" altLang="en-US" sz="100" dirty="0">
                <a:solidFill>
                  <a:prstClr val="white"/>
                </a:solidFill>
                <a:ea typeface="宋体" panose="02010600030101010101" pitchFamily="2" charset="-122"/>
              </a:rPr>
              <a:t>教程：</a:t>
            </a:r>
            <a:r>
              <a:rPr lang="en-US" altLang="zh-CN" sz="100" dirty="0">
                <a:solidFill>
                  <a:prstClr val="white"/>
                </a:solidFill>
                <a:ea typeface="宋体" panose="02010600030101010101" pitchFamily="2" charset="-122"/>
              </a:rPr>
              <a:t> www.2ppt.com/excel/  </a:t>
            </a:r>
          </a:p>
          <a:p>
            <a:pPr defTabSz="914400"/>
            <a:r>
              <a:rPr lang="zh-CN" altLang="en-US" sz="100" dirty="0">
                <a:solidFill>
                  <a:prstClr val="white"/>
                </a:solidFill>
                <a:ea typeface="宋体" panose="02010600030101010101" pitchFamily="2" charset="-122"/>
              </a:rPr>
              <a:t>资料下载：</a:t>
            </a:r>
            <a:r>
              <a:rPr lang="en-US" altLang="zh-CN" sz="100" dirty="0">
                <a:solidFill>
                  <a:prstClr val="white"/>
                </a:solidFill>
                <a:ea typeface="宋体" panose="02010600030101010101" pitchFamily="2" charset="-122"/>
              </a:rPr>
              <a:t> www.2ppt.com/ziliao/                PPT</a:t>
            </a:r>
            <a:r>
              <a:rPr lang="zh-CN" altLang="en-US" sz="100" dirty="0">
                <a:solidFill>
                  <a:prstClr val="white"/>
                </a:solidFill>
                <a:ea typeface="宋体" panose="02010600030101010101" pitchFamily="2" charset="-122"/>
              </a:rPr>
              <a:t>课件下载：</a:t>
            </a:r>
            <a:r>
              <a:rPr lang="en-US" altLang="zh-CN" sz="100" dirty="0">
                <a:solidFill>
                  <a:prstClr val="white"/>
                </a:solidFill>
                <a:ea typeface="宋体" panose="02010600030101010101" pitchFamily="2" charset="-122"/>
              </a:rPr>
              <a:t> www.2ppt.com/kejian/ </a:t>
            </a:r>
          </a:p>
          <a:p>
            <a:pPr defTabSz="914400"/>
            <a:r>
              <a:rPr lang="zh-CN" altLang="en-US" sz="100" dirty="0">
                <a:solidFill>
                  <a:prstClr val="white"/>
                </a:solidFill>
                <a:ea typeface="宋体" panose="02010600030101010101" pitchFamily="2" charset="-122"/>
              </a:rPr>
              <a:t>范文下载：</a:t>
            </a:r>
            <a:r>
              <a:rPr lang="en-US" altLang="zh-CN" sz="100" dirty="0">
                <a:solidFill>
                  <a:prstClr val="white"/>
                </a:solidFill>
                <a:ea typeface="宋体" panose="02010600030101010101" pitchFamily="2" charset="-122"/>
              </a:rPr>
              <a:t> www.2ppt.com/fanwen/             </a:t>
            </a:r>
            <a:r>
              <a:rPr lang="zh-CN" altLang="en-US" sz="100" dirty="0">
                <a:solidFill>
                  <a:prstClr val="white"/>
                </a:solidFill>
                <a:ea typeface="宋体" panose="02010600030101010101" pitchFamily="2" charset="-122"/>
              </a:rPr>
              <a:t>试卷下载：</a:t>
            </a:r>
            <a:r>
              <a:rPr lang="en-US" altLang="zh-CN" sz="100" dirty="0">
                <a:solidFill>
                  <a:prstClr val="white"/>
                </a:solidFill>
                <a:ea typeface="宋体" panose="02010600030101010101" pitchFamily="2" charset="-122"/>
              </a:rPr>
              <a:t> www.2ppt.com/shiti/  </a:t>
            </a:r>
          </a:p>
          <a:p>
            <a:pPr defTabSz="914400"/>
            <a:r>
              <a:rPr lang="zh-CN" altLang="en-US" sz="100" dirty="0">
                <a:solidFill>
                  <a:prstClr val="white"/>
                </a:solidFill>
                <a:ea typeface="宋体" panose="02010600030101010101" pitchFamily="2" charset="-122"/>
              </a:rPr>
              <a:t>教案下载：</a:t>
            </a:r>
            <a:r>
              <a:rPr lang="en-US" altLang="zh-CN" sz="100" dirty="0">
                <a:solidFill>
                  <a:prstClr val="white"/>
                </a:solidFill>
                <a:ea typeface="宋体" panose="02010600030101010101" pitchFamily="2" charset="-122"/>
              </a:rPr>
              <a:t> www.2ppt.com/jiaoan/  </a:t>
            </a:r>
            <a:r>
              <a:rPr lang="en-US" altLang="zh-CN" sz="100" dirty="0" smtClean="0">
                <a:solidFill>
                  <a:prstClr val="white"/>
                </a:solidFill>
                <a:ea typeface="宋体" panose="02010600030101010101" pitchFamily="2" charset="-122"/>
              </a:rPr>
              <a:t>      </a:t>
            </a:r>
            <a:endParaRPr lang="en-US" altLang="zh-CN" sz="100" dirty="0">
              <a:solidFill>
                <a:prstClr val="white"/>
              </a:solidFill>
              <a:ea typeface="宋体" panose="02010600030101010101" pitchFamily="2" charset="-122"/>
            </a:endParaRPr>
          </a:p>
          <a:p>
            <a:pPr defTabSz="914400"/>
            <a:r>
              <a:rPr lang="zh-CN" altLang="en-US" sz="100" dirty="0" smtClean="0">
                <a:solidFill>
                  <a:prstClr val="white"/>
                </a:solidFill>
                <a:ea typeface="宋体" panose="02010600030101010101" pitchFamily="2" charset="-122"/>
              </a:rPr>
              <a:t>字体下载：</a:t>
            </a:r>
            <a:r>
              <a:rPr lang="en-US" altLang="zh-CN" sz="100" dirty="0" smtClean="0">
                <a:solidFill>
                  <a:prstClr val="white"/>
                </a:solidFill>
                <a:ea typeface="宋体" panose="02010600030101010101" pitchFamily="2" charset="-122"/>
              </a:rPr>
              <a:t> www.2ppt.com/ziti/</a:t>
            </a:r>
            <a:endParaRPr lang="en-US" altLang="zh-CN" sz="100" dirty="0">
              <a:solidFill>
                <a:prstClr val="white"/>
              </a:solidFill>
              <a:ea typeface="宋体" panose="02010600030101010101" pitchFamily="2" charset="-122"/>
            </a:endParaRPr>
          </a:p>
          <a:p>
            <a:pPr defTabSz="914400"/>
            <a:r>
              <a:rPr lang="en-US" altLang="zh-CN" sz="100" dirty="0">
                <a:solidFill>
                  <a:prstClr val="white"/>
                </a:solidFill>
                <a:ea typeface="宋体" panose="02010600030101010101" pitchFamily="2" charset="-122"/>
              </a:rPr>
              <a:t> </a:t>
            </a:r>
            <a:endParaRPr lang="zh-CN" altLang="en-US" sz="100" dirty="0">
              <a:solidFill>
                <a:prstClr val="white"/>
              </a:solidFill>
              <a:ea typeface="宋体" panose="02010600030101010101" pitchFamily="2" charset="-122"/>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40"/>
            <a:ext cx="10974229"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09679" y="6356352"/>
            <a:ext cx="2845171" cy="365125"/>
          </a:xfrm>
          <a:prstGeom prst="rect">
            <a:avLst/>
          </a:prstGeom>
        </p:spPr>
        <p:txBody>
          <a:bodyPr/>
          <a:lstStyle/>
          <a:p>
            <a:fld id="{B95FC270-55C9-4A20-A67A-3DE973D1FE95}" type="datetimeFigureOut">
              <a:rPr lang="zh-CN" altLang="en-US" smtClean="0">
                <a:solidFill>
                  <a:srgbClr val="000000">
                    <a:tint val="75000"/>
                  </a:srgbClr>
                </a:solidFill>
              </a:rPr>
              <a:t>2023-01-10</a:t>
            </a:fld>
            <a:endParaRPr lang="zh-CN" altLang="en-US">
              <a:solidFill>
                <a:srgbClr val="000000">
                  <a:tint val="75000"/>
                </a:srgbClr>
              </a:solidFill>
            </a:endParaRPr>
          </a:p>
        </p:txBody>
      </p:sp>
      <p:sp>
        <p:nvSpPr>
          <p:cNvPr id="4" name="页脚占位符 3"/>
          <p:cNvSpPr>
            <a:spLocks noGrp="1"/>
          </p:cNvSpPr>
          <p:nvPr>
            <p:ph type="ftr" sz="quarter" idx="11"/>
          </p:nvPr>
        </p:nvSpPr>
        <p:spPr>
          <a:xfrm>
            <a:off x="4166143" y="6356352"/>
            <a:ext cx="3861303" cy="365125"/>
          </a:xfrm>
          <a:prstGeom prst="rect">
            <a:avLst/>
          </a:prstGeom>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a:xfrm>
            <a:off x="8738738" y="6356352"/>
            <a:ext cx="2845171" cy="365125"/>
          </a:xfrm>
          <a:prstGeom prst="rect">
            <a:avLst/>
          </a:prstGeom>
        </p:spPr>
        <p:txBody>
          <a:bodyPr/>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83" y="273052"/>
            <a:ext cx="4011606" cy="1162051"/>
          </a:xfrm>
          <a:prstGeom prst="rect">
            <a:avLst/>
          </a:prstGeom>
        </p:spPr>
        <p:txBody>
          <a:bodyPr anchor="b"/>
          <a:lstStyle>
            <a:lvl1pPr algn="l">
              <a:defRPr sz="2665"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354" y="273053"/>
            <a:ext cx="6816554" cy="5853113"/>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83" y="1435103"/>
            <a:ext cx="4011606" cy="4691062"/>
          </a:xfrm>
          <a:prstGeom prst="rect">
            <a:avLst/>
          </a:prstGeom>
        </p:spPr>
        <p:txBody>
          <a:bodyPr/>
          <a:lstStyle>
            <a:lvl1pPr marL="0" indent="0">
              <a:buNone/>
              <a:defRPr sz="1865"/>
            </a:lvl1pPr>
            <a:lvl2pPr marL="609600" indent="0">
              <a:buNone/>
              <a:defRPr sz="1600"/>
            </a:lvl2pPr>
            <a:lvl3pPr marL="1218565" indent="0">
              <a:buNone/>
              <a:defRPr sz="1335"/>
            </a:lvl3pPr>
            <a:lvl4pPr marL="1828165" indent="0">
              <a:buNone/>
              <a:defRPr sz="1200"/>
            </a:lvl4pPr>
            <a:lvl5pPr marL="2437765" indent="0">
              <a:buNone/>
              <a:defRPr sz="1200"/>
            </a:lvl5pPr>
            <a:lvl6pPr marL="3046730" indent="0">
              <a:buNone/>
              <a:defRPr sz="1200"/>
            </a:lvl6pPr>
            <a:lvl7pPr marL="3656330" indent="0">
              <a:buNone/>
              <a:defRPr sz="1200"/>
            </a:lvl7pPr>
            <a:lvl8pPr marL="4265930" indent="0">
              <a:buNone/>
              <a:defRPr sz="1200"/>
            </a:lvl8pPr>
            <a:lvl9pPr marL="4874895" indent="0">
              <a:buNone/>
              <a:defRPr sz="1200"/>
            </a:lvl9pPr>
          </a:lstStyle>
          <a:p>
            <a:pPr lvl="0"/>
            <a:r>
              <a:rPr lang="zh-CN" altLang="en-US" smtClean="0"/>
              <a:t>单击此处编辑母版文本样式</a:t>
            </a:r>
          </a:p>
        </p:txBody>
      </p:sp>
      <p:sp>
        <p:nvSpPr>
          <p:cNvPr id="5" name="日期占位符 4"/>
          <p:cNvSpPr>
            <a:spLocks noGrp="1"/>
          </p:cNvSpPr>
          <p:nvPr>
            <p:ph type="dt" sz="half" idx="10"/>
          </p:nvPr>
        </p:nvSpPr>
        <p:spPr>
          <a:xfrm>
            <a:off x="609679" y="6356352"/>
            <a:ext cx="2845171" cy="365125"/>
          </a:xfrm>
          <a:prstGeom prst="rect">
            <a:avLst/>
          </a:prstGeom>
        </p:spPr>
        <p:txBody>
          <a:bodyPr/>
          <a:lstStyle/>
          <a:p>
            <a:fld id="{B95FC270-55C9-4A20-A67A-3DE973D1FE95}" type="datetimeFigureOut">
              <a:rPr lang="zh-CN" altLang="en-US" smtClean="0">
                <a:solidFill>
                  <a:srgbClr val="000000">
                    <a:tint val="75000"/>
                  </a:srgbClr>
                </a:solidFill>
              </a:rPr>
              <a:t>2023-01-10</a:t>
            </a:fld>
            <a:endParaRPr lang="zh-CN" altLang="en-US">
              <a:solidFill>
                <a:srgbClr val="000000">
                  <a:tint val="75000"/>
                </a:srgbClr>
              </a:solidFill>
            </a:endParaRPr>
          </a:p>
        </p:txBody>
      </p:sp>
      <p:sp>
        <p:nvSpPr>
          <p:cNvPr id="6" name="页脚占位符 5"/>
          <p:cNvSpPr>
            <a:spLocks noGrp="1"/>
          </p:cNvSpPr>
          <p:nvPr>
            <p:ph type="ftr" sz="quarter" idx="11"/>
          </p:nvPr>
        </p:nvSpPr>
        <p:spPr>
          <a:xfrm>
            <a:off x="4166143" y="6356352"/>
            <a:ext cx="3861303" cy="365125"/>
          </a:xfrm>
          <a:prstGeom prst="rect">
            <a:avLst/>
          </a:prstGeom>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a:xfrm>
            <a:off x="8738738" y="6356352"/>
            <a:ext cx="2845171" cy="365125"/>
          </a:xfrm>
          <a:prstGeom prst="rect">
            <a:avLst/>
          </a:prstGeom>
        </p:spPr>
        <p:txBody>
          <a:bodyPr/>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028" y="4800601"/>
            <a:ext cx="7316153" cy="566738"/>
          </a:xfrm>
          <a:prstGeom prst="rect">
            <a:avLst/>
          </a:prstGeom>
        </p:spPr>
        <p:txBody>
          <a:bodyPr anchor="b"/>
          <a:lstStyle>
            <a:lvl1pPr algn="l">
              <a:defRPr sz="2665"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028" y="612777"/>
            <a:ext cx="7316153" cy="4114800"/>
          </a:xfrm>
          <a:prstGeom prst="rect">
            <a:avLst/>
          </a:prstGeom>
        </p:spPr>
        <p:txBody>
          <a:bodyPr/>
          <a:lstStyle>
            <a:lvl1pPr marL="0" indent="0">
              <a:buNone/>
              <a:defRPr sz="4265"/>
            </a:lvl1pPr>
            <a:lvl2pPr marL="609600" indent="0">
              <a:buNone/>
              <a:defRPr sz="3735"/>
            </a:lvl2pPr>
            <a:lvl3pPr marL="1218565" indent="0">
              <a:buNone/>
              <a:defRPr sz="3200"/>
            </a:lvl3pPr>
            <a:lvl4pPr marL="1828165" indent="0">
              <a:buNone/>
              <a:defRPr sz="2665"/>
            </a:lvl4pPr>
            <a:lvl5pPr marL="2437765" indent="0">
              <a:buNone/>
              <a:defRPr sz="2665"/>
            </a:lvl5pPr>
            <a:lvl6pPr marL="3046730" indent="0">
              <a:buNone/>
              <a:defRPr sz="2665"/>
            </a:lvl6pPr>
            <a:lvl7pPr marL="3656330" indent="0">
              <a:buNone/>
              <a:defRPr sz="2665"/>
            </a:lvl7pPr>
            <a:lvl8pPr marL="4265930" indent="0">
              <a:buNone/>
              <a:defRPr sz="2665"/>
            </a:lvl8pPr>
            <a:lvl9pPr marL="4874895" indent="0">
              <a:buNone/>
              <a:defRPr sz="2665"/>
            </a:lvl9pPr>
          </a:lstStyle>
          <a:p>
            <a:endParaRPr lang="zh-CN" altLang="en-US"/>
          </a:p>
        </p:txBody>
      </p:sp>
      <p:sp>
        <p:nvSpPr>
          <p:cNvPr id="4" name="文本占位符 3"/>
          <p:cNvSpPr>
            <a:spLocks noGrp="1"/>
          </p:cNvSpPr>
          <p:nvPr>
            <p:ph type="body" sz="half" idx="2"/>
          </p:nvPr>
        </p:nvSpPr>
        <p:spPr>
          <a:xfrm>
            <a:off x="2390028" y="5367339"/>
            <a:ext cx="7316153" cy="804864"/>
          </a:xfrm>
          <a:prstGeom prst="rect">
            <a:avLst/>
          </a:prstGeom>
        </p:spPr>
        <p:txBody>
          <a:bodyPr/>
          <a:lstStyle>
            <a:lvl1pPr marL="0" indent="0">
              <a:buNone/>
              <a:defRPr sz="1865"/>
            </a:lvl1pPr>
            <a:lvl2pPr marL="609600" indent="0">
              <a:buNone/>
              <a:defRPr sz="1600"/>
            </a:lvl2pPr>
            <a:lvl3pPr marL="1218565" indent="0">
              <a:buNone/>
              <a:defRPr sz="1335"/>
            </a:lvl3pPr>
            <a:lvl4pPr marL="1828165" indent="0">
              <a:buNone/>
              <a:defRPr sz="1200"/>
            </a:lvl4pPr>
            <a:lvl5pPr marL="2437765" indent="0">
              <a:buNone/>
              <a:defRPr sz="1200"/>
            </a:lvl5pPr>
            <a:lvl6pPr marL="3046730" indent="0">
              <a:buNone/>
              <a:defRPr sz="1200"/>
            </a:lvl6pPr>
            <a:lvl7pPr marL="3656330" indent="0">
              <a:buNone/>
              <a:defRPr sz="1200"/>
            </a:lvl7pPr>
            <a:lvl8pPr marL="4265930" indent="0">
              <a:buNone/>
              <a:defRPr sz="1200"/>
            </a:lvl8pPr>
            <a:lvl9pPr marL="4874895" indent="0">
              <a:buNone/>
              <a:defRPr sz="1200"/>
            </a:lvl9pPr>
          </a:lstStyle>
          <a:p>
            <a:pPr lvl="0"/>
            <a:r>
              <a:rPr lang="zh-CN" altLang="en-US" smtClean="0"/>
              <a:t>单击此处编辑母版文本样式</a:t>
            </a:r>
          </a:p>
        </p:txBody>
      </p:sp>
      <p:sp>
        <p:nvSpPr>
          <p:cNvPr id="5" name="日期占位符 4"/>
          <p:cNvSpPr>
            <a:spLocks noGrp="1"/>
          </p:cNvSpPr>
          <p:nvPr>
            <p:ph type="dt" sz="half" idx="10"/>
          </p:nvPr>
        </p:nvSpPr>
        <p:spPr>
          <a:xfrm>
            <a:off x="609679" y="6356352"/>
            <a:ext cx="2845171" cy="365125"/>
          </a:xfrm>
          <a:prstGeom prst="rect">
            <a:avLst/>
          </a:prstGeom>
        </p:spPr>
        <p:txBody>
          <a:bodyPr/>
          <a:lstStyle/>
          <a:p>
            <a:fld id="{B95FC270-55C9-4A20-A67A-3DE973D1FE95}" type="datetimeFigureOut">
              <a:rPr lang="zh-CN" altLang="en-US" smtClean="0">
                <a:solidFill>
                  <a:srgbClr val="000000">
                    <a:tint val="75000"/>
                  </a:srgbClr>
                </a:solidFill>
              </a:rPr>
              <a:t>2023-01-10</a:t>
            </a:fld>
            <a:endParaRPr lang="zh-CN" altLang="en-US">
              <a:solidFill>
                <a:srgbClr val="000000">
                  <a:tint val="75000"/>
                </a:srgbClr>
              </a:solidFill>
            </a:endParaRPr>
          </a:p>
        </p:txBody>
      </p:sp>
      <p:sp>
        <p:nvSpPr>
          <p:cNvPr id="6" name="页脚占位符 5"/>
          <p:cNvSpPr>
            <a:spLocks noGrp="1"/>
          </p:cNvSpPr>
          <p:nvPr>
            <p:ph type="ftr" sz="quarter" idx="11"/>
          </p:nvPr>
        </p:nvSpPr>
        <p:spPr>
          <a:xfrm>
            <a:off x="4166143" y="6356352"/>
            <a:ext cx="3861303" cy="365125"/>
          </a:xfrm>
          <a:prstGeom prst="rect">
            <a:avLst/>
          </a:prstGeom>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a:xfrm>
            <a:off x="8738738" y="6356352"/>
            <a:ext cx="2845171" cy="365125"/>
          </a:xfrm>
          <a:prstGeom prst="rect">
            <a:avLst/>
          </a:prstGeom>
        </p:spPr>
        <p:txBody>
          <a:bodyPr/>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40"/>
            <a:ext cx="10974229"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80" y="1600203"/>
            <a:ext cx="10974229"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79" y="6356352"/>
            <a:ext cx="2845171" cy="365125"/>
          </a:xfrm>
          <a:prstGeom prst="rect">
            <a:avLst/>
          </a:prstGeom>
        </p:spPr>
        <p:txBody>
          <a:bodyPr/>
          <a:lstStyle/>
          <a:p>
            <a:fld id="{B95FC270-55C9-4A20-A67A-3DE973D1FE95}" type="datetimeFigureOut">
              <a:rPr lang="zh-CN" altLang="en-US" smtClean="0">
                <a:solidFill>
                  <a:srgbClr val="000000">
                    <a:tint val="75000"/>
                  </a:srgbClr>
                </a:solidFill>
              </a:rPr>
              <a:t>2023-01-10</a:t>
            </a:fld>
            <a:endParaRPr lang="zh-CN" altLang="en-US">
              <a:solidFill>
                <a:srgbClr val="000000">
                  <a:tint val="75000"/>
                </a:srgbClr>
              </a:solidFill>
            </a:endParaRPr>
          </a:p>
        </p:txBody>
      </p:sp>
      <p:sp>
        <p:nvSpPr>
          <p:cNvPr id="5" name="页脚占位符 4"/>
          <p:cNvSpPr>
            <a:spLocks noGrp="1"/>
          </p:cNvSpPr>
          <p:nvPr>
            <p:ph type="ftr" sz="quarter" idx="11"/>
          </p:nvPr>
        </p:nvSpPr>
        <p:spPr>
          <a:xfrm>
            <a:off x="4166143" y="6356352"/>
            <a:ext cx="3861303" cy="365125"/>
          </a:xfrm>
          <a:prstGeom prst="rect">
            <a:avLst/>
          </a:prstGeom>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a:xfrm>
            <a:off x="8738738" y="6356352"/>
            <a:ext cx="2845171" cy="365125"/>
          </a:xfrm>
          <a:prstGeom prst="rect">
            <a:avLst/>
          </a:prstGeom>
        </p:spPr>
        <p:txBody>
          <a:bodyPr/>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screen">
            <a:lum/>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6" cstate="screen"/>
          <a:stretch>
            <a:fillRect/>
          </a:stretch>
        </p:blipFill>
        <p:spPr>
          <a:xfrm>
            <a:off x="0" y="5454720"/>
            <a:ext cx="12193588" cy="1403280"/>
          </a:xfrm>
          <a:prstGeom prst="rect">
            <a:avLst/>
          </a:prstGeom>
        </p:spPr>
      </p:pic>
      <p:pic>
        <p:nvPicPr>
          <p:cNvPr id="5" name="Picture 2" descr="F:\桌面\党政机关\素材\长城\矢量长城\线稿长城116.png"/>
          <p:cNvPicPr>
            <a:picLocks noChangeAspect="1" noChangeArrowheads="1"/>
          </p:cNvPicPr>
          <p:nvPr userDrawn="1"/>
        </p:nvPicPr>
        <p:blipFill>
          <a:blip r:embed="rId17" cstate="screen"/>
          <a:srcRect/>
          <a:stretch>
            <a:fillRect/>
          </a:stretch>
        </p:blipFill>
        <p:spPr bwMode="auto">
          <a:xfrm>
            <a:off x="7557084" y="93790"/>
            <a:ext cx="4026110" cy="74685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接连接符 5"/>
          <p:cNvCxnSpPr/>
          <p:nvPr userDrawn="1"/>
        </p:nvCxnSpPr>
        <p:spPr>
          <a:xfrm flipH="1">
            <a:off x="616864" y="840647"/>
            <a:ext cx="10929600" cy="0"/>
          </a:xfrm>
          <a:prstGeom prst="line">
            <a:avLst/>
          </a:prstGeom>
          <a:ln>
            <a:solidFill>
              <a:srgbClr val="D7000D"/>
            </a:solidFill>
          </a:ln>
        </p:spPr>
        <p:style>
          <a:lnRef idx="1">
            <a:schemeClr val="accent1"/>
          </a:lnRef>
          <a:fillRef idx="0">
            <a:schemeClr val="accent1"/>
          </a:fillRef>
          <a:effectRef idx="0">
            <a:schemeClr val="accent1"/>
          </a:effectRef>
          <a:fontRef idx="minor">
            <a:schemeClr val="tx1"/>
          </a:fontRef>
        </p:style>
      </p:cxnSp>
      <p:pic>
        <p:nvPicPr>
          <p:cNvPr id="9" name="Picture 11" descr="F:\桌面\党政机关\素材\党徽\Nipic_20180988_201509091138025270001.png"/>
          <p:cNvPicPr>
            <a:picLocks noChangeAspect="1" noChangeArrowheads="1"/>
          </p:cNvPicPr>
          <p:nvPr userDrawn="1"/>
        </p:nvPicPr>
        <p:blipFill>
          <a:blip r:embed="rId18" cstate="screen"/>
          <a:srcRect/>
          <a:stretch>
            <a:fillRect/>
          </a:stretch>
        </p:blipFill>
        <p:spPr bwMode="auto">
          <a:xfrm>
            <a:off x="701836" y="93790"/>
            <a:ext cx="882085" cy="72230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txStyles>
    <p:titleStyle>
      <a:lvl1pPr algn="ctr" defTabSz="121793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793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89965" indent="-381000" algn="l" defTabSz="121793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3365" indent="-304800" algn="l" defTabSz="121793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2965" indent="-304800" algn="l" defTabSz="121793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1930" indent="-304800" algn="l" defTabSz="121793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1530" indent="-304800" algn="l" defTabSz="121793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1130" indent="-304800" algn="l" defTabSz="121793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0095" indent="-304800" algn="l" defTabSz="121793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79695" indent="-304800" algn="l" defTabSz="121793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7930" rtl="0" eaLnBrk="1" latinLnBrk="0" hangingPunct="1">
        <a:defRPr sz="2400" kern="1200">
          <a:solidFill>
            <a:schemeClr val="tx1"/>
          </a:solidFill>
          <a:latin typeface="+mn-lt"/>
          <a:ea typeface="+mn-ea"/>
          <a:cs typeface="+mn-cs"/>
        </a:defRPr>
      </a:lvl1pPr>
      <a:lvl2pPr marL="609600" algn="l" defTabSz="1217930" rtl="0" eaLnBrk="1" latinLnBrk="0" hangingPunct="1">
        <a:defRPr sz="2400" kern="1200">
          <a:solidFill>
            <a:schemeClr val="tx1"/>
          </a:solidFill>
          <a:latin typeface="+mn-lt"/>
          <a:ea typeface="+mn-ea"/>
          <a:cs typeface="+mn-cs"/>
        </a:defRPr>
      </a:lvl2pPr>
      <a:lvl3pPr marL="1218565" algn="l" defTabSz="1217930" rtl="0" eaLnBrk="1" latinLnBrk="0" hangingPunct="1">
        <a:defRPr sz="2400" kern="1200">
          <a:solidFill>
            <a:schemeClr val="tx1"/>
          </a:solidFill>
          <a:latin typeface="+mn-lt"/>
          <a:ea typeface="+mn-ea"/>
          <a:cs typeface="+mn-cs"/>
        </a:defRPr>
      </a:lvl3pPr>
      <a:lvl4pPr marL="1828165" algn="l" defTabSz="1217930" rtl="0" eaLnBrk="1" latinLnBrk="0" hangingPunct="1">
        <a:defRPr sz="2400" kern="1200">
          <a:solidFill>
            <a:schemeClr val="tx1"/>
          </a:solidFill>
          <a:latin typeface="+mn-lt"/>
          <a:ea typeface="+mn-ea"/>
          <a:cs typeface="+mn-cs"/>
        </a:defRPr>
      </a:lvl4pPr>
      <a:lvl5pPr marL="2437765" algn="l" defTabSz="1217930" rtl="0" eaLnBrk="1" latinLnBrk="0" hangingPunct="1">
        <a:defRPr sz="2400" kern="1200">
          <a:solidFill>
            <a:schemeClr val="tx1"/>
          </a:solidFill>
          <a:latin typeface="+mn-lt"/>
          <a:ea typeface="+mn-ea"/>
          <a:cs typeface="+mn-cs"/>
        </a:defRPr>
      </a:lvl5pPr>
      <a:lvl6pPr marL="3046730" algn="l" defTabSz="1217930" rtl="0" eaLnBrk="1" latinLnBrk="0" hangingPunct="1">
        <a:defRPr sz="2400" kern="1200">
          <a:solidFill>
            <a:schemeClr val="tx1"/>
          </a:solidFill>
          <a:latin typeface="+mn-lt"/>
          <a:ea typeface="+mn-ea"/>
          <a:cs typeface="+mn-cs"/>
        </a:defRPr>
      </a:lvl6pPr>
      <a:lvl7pPr marL="3656330" algn="l" defTabSz="1217930" rtl="0" eaLnBrk="1" latinLnBrk="0" hangingPunct="1">
        <a:defRPr sz="2400" kern="1200">
          <a:solidFill>
            <a:schemeClr val="tx1"/>
          </a:solidFill>
          <a:latin typeface="+mn-lt"/>
          <a:ea typeface="+mn-ea"/>
          <a:cs typeface="+mn-cs"/>
        </a:defRPr>
      </a:lvl7pPr>
      <a:lvl8pPr marL="4265930" algn="l" defTabSz="1217930" rtl="0" eaLnBrk="1" latinLnBrk="0" hangingPunct="1">
        <a:defRPr sz="2400" kern="1200">
          <a:solidFill>
            <a:schemeClr val="tx1"/>
          </a:solidFill>
          <a:latin typeface="+mn-lt"/>
          <a:ea typeface="+mn-ea"/>
          <a:cs typeface="+mn-cs"/>
        </a:defRPr>
      </a:lvl8pPr>
      <a:lvl9pPr marL="4874895" algn="l" defTabSz="121793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1.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1.xml"/><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1.xml"/><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11.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12.pn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3530600"/>
            <a:ext cx="12203180" cy="3327400"/>
          </a:xfrm>
          <a:prstGeom prst="rect">
            <a:avLst/>
          </a:prstGeom>
        </p:spPr>
      </p:pic>
      <p:pic>
        <p:nvPicPr>
          <p:cNvPr id="6" name="图片 5"/>
          <p:cNvPicPr>
            <a:picLocks noChangeAspect="1"/>
          </p:cNvPicPr>
          <p:nvPr/>
        </p:nvPicPr>
        <p:blipFill>
          <a:blip r:embed="rId4" cstate="screen"/>
          <a:stretch>
            <a:fillRect/>
          </a:stretch>
        </p:blipFill>
        <p:spPr>
          <a:xfrm>
            <a:off x="4546599" y="571500"/>
            <a:ext cx="2679701" cy="2376720"/>
          </a:xfrm>
          <a:prstGeom prst="rect">
            <a:avLst/>
          </a:prstGeom>
        </p:spPr>
      </p:pic>
      <p:sp>
        <p:nvSpPr>
          <p:cNvPr id="7" name="文本框 6"/>
          <p:cNvSpPr txBox="1"/>
          <p:nvPr/>
        </p:nvSpPr>
        <p:spPr>
          <a:xfrm>
            <a:off x="2871924" y="3046907"/>
            <a:ext cx="7505923" cy="666657"/>
          </a:xfrm>
          <a:prstGeom prst="rect">
            <a:avLst/>
          </a:prstGeom>
          <a:noFill/>
        </p:spPr>
        <p:txBody>
          <a:bodyPr wrap="square" rtlCol="0">
            <a:spAutoFit/>
          </a:bodyPr>
          <a:lstStyle/>
          <a:p>
            <a:r>
              <a:rPr lang="zh-CN" altLang="en-US" sz="3730" b="1">
                <a:latin typeface="微软雅黑" panose="020B0503020204020204" pitchFamily="34" charset="-122"/>
                <a:ea typeface="微软雅黑" panose="020B0503020204020204" pitchFamily="34" charset="-122"/>
              </a:rPr>
              <a:t>政府党委党政微党课教育培训</a:t>
            </a:r>
            <a:r>
              <a:rPr lang="en-US" altLang="zh-CN" sz="3730" b="1">
                <a:latin typeface="微软雅黑" panose="020B0503020204020204" pitchFamily="34" charset="-122"/>
                <a:ea typeface="微软雅黑" panose="020B0503020204020204" pitchFamily="34" charset="-122"/>
              </a:rPr>
              <a:t>PPT</a:t>
            </a:r>
            <a:endParaRPr lang="zh-CN" altLang="en-US" sz="3730" b="1">
              <a:latin typeface="微软雅黑" panose="020B0503020204020204" pitchFamily="34" charset="-122"/>
              <a:ea typeface="微软雅黑" panose="020B0503020204020204" pitchFamily="34" charset="-122"/>
            </a:endParaRPr>
          </a:p>
        </p:txBody>
      </p:sp>
      <p:sp>
        <p:nvSpPr>
          <p:cNvPr id="8" name="TextBox 54"/>
          <p:cNvSpPr txBox="1"/>
          <p:nvPr/>
        </p:nvSpPr>
        <p:spPr>
          <a:xfrm>
            <a:off x="4104083" y="3812251"/>
            <a:ext cx="4701929" cy="379463"/>
          </a:xfrm>
          <a:prstGeom prst="rect">
            <a:avLst/>
          </a:prstGeom>
          <a:noFill/>
        </p:spPr>
        <p:txBody>
          <a:bodyPr wrap="none" rtlCol="0">
            <a:spAutoFit/>
          </a:bodyPr>
          <a:lstStyle/>
          <a:p>
            <a:pPr algn="ctr"/>
            <a:r>
              <a:rPr lang="en-US" altLang="zh-CN" sz="1865" dirty="0" smtClean="0">
                <a:solidFill>
                  <a:srgbClr val="000000"/>
                </a:solidFill>
                <a:latin typeface="微软雅黑" panose="020B0503020204020204" pitchFamily="34" charset="-122"/>
                <a:ea typeface="微软雅黑" panose="020B0503020204020204" pitchFamily="34" charset="-122"/>
              </a:rPr>
              <a:t>—</a:t>
            </a:r>
            <a:r>
              <a:rPr lang="zh-CN" altLang="en-US" sz="1865" dirty="0">
                <a:solidFill>
                  <a:srgbClr val="000000"/>
                </a:solidFill>
                <a:latin typeface="微软雅黑" panose="020B0503020204020204" pitchFamily="34" charset="-122"/>
                <a:ea typeface="微软雅黑" panose="020B0503020204020204" pitchFamily="34" charset="-122"/>
              </a:rPr>
              <a:t>党建工作汇报</a:t>
            </a:r>
            <a:r>
              <a:rPr lang="en-US" altLang="zh-CN" sz="1865" dirty="0" smtClean="0">
                <a:solidFill>
                  <a:srgbClr val="000000"/>
                </a:solidFill>
                <a:latin typeface="微软雅黑" panose="020B0503020204020204" pitchFamily="34" charset="-122"/>
                <a:ea typeface="微软雅黑" panose="020B0503020204020204" pitchFamily="34" charset="-122"/>
              </a:rPr>
              <a:t>/</a:t>
            </a:r>
            <a:r>
              <a:rPr lang="zh-CN" altLang="en-US" sz="1865" dirty="0">
                <a:solidFill>
                  <a:srgbClr val="000000"/>
                </a:solidFill>
                <a:latin typeface="微软雅黑" panose="020B0503020204020204" pitchFamily="34" charset="-122"/>
                <a:ea typeface="微软雅黑" panose="020B0503020204020204" pitchFamily="34" charset="-122"/>
              </a:rPr>
              <a:t>会议报告</a:t>
            </a:r>
            <a:r>
              <a:rPr lang="en-US" altLang="zh-CN" sz="1865" dirty="0" smtClean="0">
                <a:solidFill>
                  <a:srgbClr val="000000"/>
                </a:solidFill>
                <a:latin typeface="微软雅黑" panose="020B0503020204020204" pitchFamily="34" charset="-122"/>
                <a:ea typeface="微软雅黑" panose="020B0503020204020204" pitchFamily="34" charset="-122"/>
              </a:rPr>
              <a:t>PPT/</a:t>
            </a:r>
            <a:r>
              <a:rPr lang="zh-CN" altLang="en-US" sz="1865" dirty="0" smtClean="0">
                <a:solidFill>
                  <a:srgbClr val="000000"/>
                </a:solidFill>
                <a:latin typeface="微软雅黑" panose="020B0503020204020204" pitchFamily="34" charset="-122"/>
                <a:ea typeface="微软雅黑" panose="020B0503020204020204" pitchFamily="34" charset="-122"/>
              </a:rPr>
              <a:t>党课</a:t>
            </a:r>
            <a:r>
              <a:rPr lang="en-US" altLang="zh-CN" sz="1865" dirty="0" smtClean="0">
                <a:solidFill>
                  <a:srgbClr val="000000"/>
                </a:solidFill>
                <a:latin typeface="微软雅黑" panose="020B0503020204020204" pitchFamily="34" charset="-122"/>
                <a:ea typeface="微软雅黑" panose="020B0503020204020204" pitchFamily="34" charset="-122"/>
              </a:rPr>
              <a:t>PPT </a:t>
            </a:r>
            <a:r>
              <a:rPr lang="en-US" altLang="zh-CN" sz="1865" dirty="0">
                <a:solidFill>
                  <a:srgbClr val="000000"/>
                </a:solidFill>
                <a:latin typeface="微软雅黑" panose="020B0503020204020204" pitchFamily="34" charset="-122"/>
                <a:ea typeface="微软雅黑" panose="020B0503020204020204" pitchFamily="34" charset="-122"/>
              </a:rPr>
              <a:t>—</a:t>
            </a:r>
            <a:endParaRPr lang="zh-CN" altLang="en-US" sz="1865" dirty="0">
              <a:solidFill>
                <a:srgbClr val="000000"/>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5" cstate="screen"/>
          <a:stretch>
            <a:fillRect/>
          </a:stretch>
        </p:blipFill>
        <p:spPr>
          <a:xfrm>
            <a:off x="9572020" y="361332"/>
            <a:ext cx="2142748" cy="2267717"/>
          </a:xfrm>
          <a:prstGeom prst="rect">
            <a:avLst/>
          </a:prstGeom>
        </p:spPr>
      </p:pic>
      <p:grpSp>
        <p:nvGrpSpPr>
          <p:cNvPr id="12" name="Group 550"/>
          <p:cNvGrpSpPr/>
          <p:nvPr/>
        </p:nvGrpSpPr>
        <p:grpSpPr bwMode="auto">
          <a:xfrm>
            <a:off x="5156459" y="1124228"/>
            <a:ext cx="1890261" cy="1471903"/>
            <a:chOff x="295" y="3475"/>
            <a:chExt cx="1407" cy="1407"/>
          </a:xfrm>
        </p:grpSpPr>
        <p:sp>
          <p:nvSpPr>
            <p:cNvPr id="13" name="Oval 551"/>
            <p:cNvSpPr>
              <a:spLocks noChangeArrowheads="1"/>
            </p:cNvSpPr>
            <p:nvPr/>
          </p:nvSpPr>
          <p:spPr bwMode="auto">
            <a:xfrm>
              <a:off x="295" y="3475"/>
              <a:ext cx="1407" cy="1407"/>
            </a:xfrm>
            <a:prstGeom prst="ellipse">
              <a:avLst/>
            </a:prstGeom>
            <a:gradFill rotWithShape="1">
              <a:gsLst>
                <a:gs pos="0">
                  <a:schemeClr val="bg1">
                    <a:alpha val="0"/>
                  </a:schemeClr>
                </a:gs>
                <a:gs pos="100000">
                  <a:schemeClr val="bg1">
                    <a:gamma/>
                    <a:shade val="81961"/>
                    <a:invGamma/>
                    <a:alpha val="12000"/>
                  </a:schemeClr>
                </a:gs>
              </a:gsLst>
              <a:path path="shape">
                <a:fillToRect l="50000" t="50000" r="50000" b="50000"/>
              </a:path>
            </a:gradFill>
            <a:ln>
              <a:noFill/>
            </a:ln>
            <a:effectLst/>
          </p:spPr>
          <p:txBody>
            <a:bodyPr wrap="none" anchor="ctr"/>
            <a:lstStyle/>
            <a:p>
              <a:pPr>
                <a:defRPr/>
              </a:pPr>
              <a:endParaRPr lang="zh-CN" altLang="en-US" sz="2400">
                <a:latin typeface="Arial" panose="020B0604020202020204" pitchFamily="34" charset="0"/>
                <a:ea typeface="宋体" panose="02010600030101010101" pitchFamily="2" charset="-122"/>
              </a:endParaRPr>
            </a:p>
          </p:txBody>
        </p:sp>
        <p:grpSp>
          <p:nvGrpSpPr>
            <p:cNvPr id="14" name="Group 552"/>
            <p:cNvGrpSpPr/>
            <p:nvPr/>
          </p:nvGrpSpPr>
          <p:grpSpPr bwMode="auto">
            <a:xfrm>
              <a:off x="473" y="3657"/>
              <a:ext cx="1057" cy="1055"/>
              <a:chOff x="-6057" y="-2209"/>
              <a:chExt cx="2219" cy="2219"/>
            </a:xfrm>
          </p:grpSpPr>
          <p:sp>
            <p:nvSpPr>
              <p:cNvPr id="15" name="Oval 553"/>
              <p:cNvSpPr>
                <a:spLocks noChangeArrowheads="1"/>
              </p:cNvSpPr>
              <p:nvPr/>
            </p:nvSpPr>
            <p:spPr bwMode="auto">
              <a:xfrm>
                <a:off x="-6056" y="-2132"/>
                <a:ext cx="2132" cy="2132"/>
              </a:xfrm>
              <a:prstGeom prst="ellipse">
                <a:avLst/>
              </a:prstGeom>
              <a:gradFill rotWithShape="1">
                <a:gsLst>
                  <a:gs pos="0">
                    <a:schemeClr val="bg1"/>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sz="2400">
                  <a:ea typeface="宋体" panose="02010600030101010101" pitchFamily="2" charset="-122"/>
                </a:endParaRPr>
              </a:p>
            </p:txBody>
          </p:sp>
          <p:grpSp>
            <p:nvGrpSpPr>
              <p:cNvPr id="16" name="Group 554"/>
              <p:cNvGrpSpPr/>
              <p:nvPr/>
            </p:nvGrpSpPr>
            <p:grpSpPr bwMode="auto">
              <a:xfrm>
                <a:off x="-6057" y="-2209"/>
                <a:ext cx="2219" cy="2219"/>
                <a:chOff x="-4061" y="-880"/>
                <a:chExt cx="2219" cy="2219"/>
              </a:xfrm>
            </p:grpSpPr>
            <p:grpSp>
              <p:nvGrpSpPr>
                <p:cNvPr id="17" name="Group 555"/>
                <p:cNvGrpSpPr/>
                <p:nvPr/>
              </p:nvGrpSpPr>
              <p:grpSpPr bwMode="auto">
                <a:xfrm>
                  <a:off x="-4061" y="-880"/>
                  <a:ext cx="2219" cy="2219"/>
                  <a:chOff x="-3925" y="-789"/>
                  <a:chExt cx="2219" cy="2219"/>
                </a:xfrm>
              </p:grpSpPr>
              <p:grpSp>
                <p:nvGrpSpPr>
                  <p:cNvPr id="33" name="Group 556"/>
                  <p:cNvGrpSpPr>
                    <a:grpSpLocks noChangeAspect="1"/>
                  </p:cNvGrpSpPr>
                  <p:nvPr/>
                </p:nvGrpSpPr>
                <p:grpSpPr bwMode="auto">
                  <a:xfrm>
                    <a:off x="-3925" y="-788"/>
                    <a:ext cx="2219" cy="2202"/>
                    <a:chOff x="168" y="696"/>
                    <a:chExt cx="1429" cy="1429"/>
                  </a:xfrm>
                </p:grpSpPr>
                <p:grpSp>
                  <p:nvGrpSpPr>
                    <p:cNvPr id="41" name="Group 557"/>
                    <p:cNvGrpSpPr>
                      <a:grpSpLocks noChangeAspect="1"/>
                    </p:cNvGrpSpPr>
                    <p:nvPr/>
                  </p:nvGrpSpPr>
                  <p:grpSpPr bwMode="auto">
                    <a:xfrm>
                      <a:off x="854" y="696"/>
                      <a:ext cx="56" cy="1429"/>
                      <a:chOff x="845" y="696"/>
                      <a:chExt cx="56" cy="1429"/>
                    </a:xfrm>
                  </p:grpSpPr>
                  <p:sp>
                    <p:nvSpPr>
                      <p:cNvPr id="45" name="AutoShape 558"/>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sz="2400">
                          <a:ea typeface="宋体" panose="02010600030101010101" pitchFamily="2" charset="-122"/>
                        </a:endParaRPr>
                      </a:p>
                    </p:txBody>
                  </p:sp>
                  <p:sp>
                    <p:nvSpPr>
                      <p:cNvPr id="46" name="AutoShape 559"/>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sz="2400">
                          <a:ea typeface="宋体" panose="02010600030101010101" pitchFamily="2" charset="-122"/>
                        </a:endParaRPr>
                      </a:p>
                    </p:txBody>
                  </p:sp>
                </p:grpSp>
                <p:grpSp>
                  <p:nvGrpSpPr>
                    <p:cNvPr id="42" name="Group 560"/>
                    <p:cNvGrpSpPr>
                      <a:grpSpLocks noChangeAspect="1"/>
                    </p:cNvGrpSpPr>
                    <p:nvPr/>
                  </p:nvGrpSpPr>
                  <p:grpSpPr bwMode="auto">
                    <a:xfrm rot="5400000">
                      <a:off x="855" y="696"/>
                      <a:ext cx="56" cy="1429"/>
                      <a:chOff x="845" y="696"/>
                      <a:chExt cx="56" cy="1429"/>
                    </a:xfrm>
                  </p:grpSpPr>
                  <p:sp>
                    <p:nvSpPr>
                      <p:cNvPr id="43" name="AutoShape 561"/>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sz="2400">
                          <a:ea typeface="宋体" panose="02010600030101010101" pitchFamily="2" charset="-122"/>
                        </a:endParaRPr>
                      </a:p>
                    </p:txBody>
                  </p:sp>
                  <p:sp>
                    <p:nvSpPr>
                      <p:cNvPr id="44" name="AutoShape 562"/>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sz="2400">
                          <a:ea typeface="宋体" panose="02010600030101010101" pitchFamily="2" charset="-122"/>
                        </a:endParaRPr>
                      </a:p>
                    </p:txBody>
                  </p:sp>
                </p:grpSp>
              </p:grpSp>
              <p:grpSp>
                <p:nvGrpSpPr>
                  <p:cNvPr id="34" name="Group 563"/>
                  <p:cNvGrpSpPr>
                    <a:grpSpLocks noChangeAspect="1"/>
                  </p:cNvGrpSpPr>
                  <p:nvPr/>
                </p:nvGrpSpPr>
                <p:grpSpPr bwMode="auto">
                  <a:xfrm rot="2700000">
                    <a:off x="-3928" y="-780"/>
                    <a:ext cx="2219" cy="2202"/>
                    <a:chOff x="168" y="696"/>
                    <a:chExt cx="1429" cy="1429"/>
                  </a:xfrm>
                </p:grpSpPr>
                <p:grpSp>
                  <p:nvGrpSpPr>
                    <p:cNvPr id="35" name="Group 564"/>
                    <p:cNvGrpSpPr>
                      <a:grpSpLocks noChangeAspect="1"/>
                    </p:cNvGrpSpPr>
                    <p:nvPr/>
                  </p:nvGrpSpPr>
                  <p:grpSpPr bwMode="auto">
                    <a:xfrm>
                      <a:off x="854" y="696"/>
                      <a:ext cx="56" cy="1429"/>
                      <a:chOff x="845" y="696"/>
                      <a:chExt cx="56" cy="1429"/>
                    </a:xfrm>
                  </p:grpSpPr>
                  <p:sp>
                    <p:nvSpPr>
                      <p:cNvPr id="39" name="AutoShape 565"/>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sz="2400">
                          <a:ea typeface="宋体" panose="02010600030101010101" pitchFamily="2" charset="-122"/>
                        </a:endParaRPr>
                      </a:p>
                    </p:txBody>
                  </p:sp>
                  <p:sp>
                    <p:nvSpPr>
                      <p:cNvPr id="40" name="AutoShape 566"/>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sz="2400">
                          <a:ea typeface="宋体" panose="02010600030101010101" pitchFamily="2" charset="-122"/>
                        </a:endParaRPr>
                      </a:p>
                    </p:txBody>
                  </p:sp>
                </p:grpSp>
                <p:grpSp>
                  <p:nvGrpSpPr>
                    <p:cNvPr id="36" name="Group 567"/>
                    <p:cNvGrpSpPr>
                      <a:grpSpLocks noChangeAspect="1"/>
                    </p:cNvGrpSpPr>
                    <p:nvPr/>
                  </p:nvGrpSpPr>
                  <p:grpSpPr bwMode="auto">
                    <a:xfrm rot="5400000">
                      <a:off x="855" y="696"/>
                      <a:ext cx="56" cy="1429"/>
                      <a:chOff x="845" y="696"/>
                      <a:chExt cx="56" cy="1429"/>
                    </a:xfrm>
                  </p:grpSpPr>
                  <p:sp>
                    <p:nvSpPr>
                      <p:cNvPr id="37" name="AutoShape 568"/>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sz="2400">
                          <a:ea typeface="宋体" panose="02010600030101010101" pitchFamily="2" charset="-122"/>
                        </a:endParaRPr>
                      </a:p>
                    </p:txBody>
                  </p:sp>
                  <p:sp>
                    <p:nvSpPr>
                      <p:cNvPr id="38" name="AutoShape 569"/>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sz="2400">
                          <a:ea typeface="宋体" panose="02010600030101010101" pitchFamily="2" charset="-122"/>
                        </a:endParaRPr>
                      </a:p>
                    </p:txBody>
                  </p:sp>
                </p:grpSp>
              </p:grpSp>
            </p:grpSp>
            <p:grpSp>
              <p:nvGrpSpPr>
                <p:cNvPr id="18" name="Group 570"/>
                <p:cNvGrpSpPr/>
                <p:nvPr/>
              </p:nvGrpSpPr>
              <p:grpSpPr bwMode="auto">
                <a:xfrm rot="1320000">
                  <a:off x="-3746" y="-522"/>
                  <a:ext cx="1555" cy="1554"/>
                  <a:chOff x="-3925" y="-789"/>
                  <a:chExt cx="2219" cy="2219"/>
                </a:xfrm>
              </p:grpSpPr>
              <p:grpSp>
                <p:nvGrpSpPr>
                  <p:cNvPr id="19" name="Group 571"/>
                  <p:cNvGrpSpPr>
                    <a:grpSpLocks noChangeAspect="1"/>
                  </p:cNvGrpSpPr>
                  <p:nvPr/>
                </p:nvGrpSpPr>
                <p:grpSpPr bwMode="auto">
                  <a:xfrm>
                    <a:off x="-3925" y="-788"/>
                    <a:ext cx="2219" cy="2202"/>
                    <a:chOff x="168" y="696"/>
                    <a:chExt cx="1429" cy="1429"/>
                  </a:xfrm>
                </p:grpSpPr>
                <p:grpSp>
                  <p:nvGrpSpPr>
                    <p:cNvPr id="27" name="Group 572"/>
                    <p:cNvGrpSpPr>
                      <a:grpSpLocks noChangeAspect="1"/>
                    </p:cNvGrpSpPr>
                    <p:nvPr/>
                  </p:nvGrpSpPr>
                  <p:grpSpPr bwMode="auto">
                    <a:xfrm>
                      <a:off x="854" y="696"/>
                      <a:ext cx="56" cy="1429"/>
                      <a:chOff x="845" y="696"/>
                      <a:chExt cx="56" cy="1429"/>
                    </a:xfrm>
                  </p:grpSpPr>
                  <p:sp>
                    <p:nvSpPr>
                      <p:cNvPr id="31" name="AutoShape 573"/>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sz="2400">
                          <a:ea typeface="宋体" panose="02010600030101010101" pitchFamily="2" charset="-122"/>
                        </a:endParaRPr>
                      </a:p>
                    </p:txBody>
                  </p:sp>
                  <p:sp>
                    <p:nvSpPr>
                      <p:cNvPr id="32" name="AutoShape 574"/>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sz="2400">
                          <a:ea typeface="宋体" panose="02010600030101010101" pitchFamily="2" charset="-122"/>
                        </a:endParaRPr>
                      </a:p>
                    </p:txBody>
                  </p:sp>
                </p:grpSp>
                <p:grpSp>
                  <p:nvGrpSpPr>
                    <p:cNvPr id="28" name="Group 575"/>
                    <p:cNvGrpSpPr>
                      <a:grpSpLocks noChangeAspect="1"/>
                    </p:cNvGrpSpPr>
                    <p:nvPr/>
                  </p:nvGrpSpPr>
                  <p:grpSpPr bwMode="auto">
                    <a:xfrm rot="5400000">
                      <a:off x="855" y="696"/>
                      <a:ext cx="56" cy="1429"/>
                      <a:chOff x="845" y="696"/>
                      <a:chExt cx="56" cy="1429"/>
                    </a:xfrm>
                  </p:grpSpPr>
                  <p:sp>
                    <p:nvSpPr>
                      <p:cNvPr id="29" name="AutoShape 576"/>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sz="2400">
                          <a:ea typeface="宋体" panose="02010600030101010101" pitchFamily="2" charset="-122"/>
                        </a:endParaRPr>
                      </a:p>
                    </p:txBody>
                  </p:sp>
                  <p:sp>
                    <p:nvSpPr>
                      <p:cNvPr id="30" name="AutoShape 577"/>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sz="2400">
                          <a:ea typeface="宋体" panose="02010600030101010101" pitchFamily="2" charset="-122"/>
                        </a:endParaRPr>
                      </a:p>
                    </p:txBody>
                  </p:sp>
                </p:grpSp>
              </p:grpSp>
              <p:grpSp>
                <p:nvGrpSpPr>
                  <p:cNvPr id="20" name="Group 578"/>
                  <p:cNvGrpSpPr>
                    <a:grpSpLocks noChangeAspect="1"/>
                  </p:cNvGrpSpPr>
                  <p:nvPr/>
                </p:nvGrpSpPr>
                <p:grpSpPr bwMode="auto">
                  <a:xfrm rot="2700000">
                    <a:off x="-3928" y="-780"/>
                    <a:ext cx="2219" cy="2202"/>
                    <a:chOff x="168" y="696"/>
                    <a:chExt cx="1429" cy="1429"/>
                  </a:xfrm>
                </p:grpSpPr>
                <p:grpSp>
                  <p:nvGrpSpPr>
                    <p:cNvPr id="21" name="Group 579"/>
                    <p:cNvGrpSpPr>
                      <a:grpSpLocks noChangeAspect="1"/>
                    </p:cNvGrpSpPr>
                    <p:nvPr/>
                  </p:nvGrpSpPr>
                  <p:grpSpPr bwMode="auto">
                    <a:xfrm>
                      <a:off x="854" y="696"/>
                      <a:ext cx="56" cy="1429"/>
                      <a:chOff x="845" y="696"/>
                      <a:chExt cx="56" cy="1429"/>
                    </a:xfrm>
                  </p:grpSpPr>
                  <p:sp>
                    <p:nvSpPr>
                      <p:cNvPr id="25" name="AutoShape 580"/>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sz="2400">
                          <a:ea typeface="宋体" panose="02010600030101010101" pitchFamily="2" charset="-122"/>
                        </a:endParaRPr>
                      </a:p>
                    </p:txBody>
                  </p:sp>
                  <p:sp>
                    <p:nvSpPr>
                      <p:cNvPr id="26" name="AutoShape 581"/>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sz="2400">
                          <a:ea typeface="宋体" panose="02010600030101010101" pitchFamily="2" charset="-122"/>
                        </a:endParaRPr>
                      </a:p>
                    </p:txBody>
                  </p:sp>
                </p:grpSp>
                <p:grpSp>
                  <p:nvGrpSpPr>
                    <p:cNvPr id="22" name="Group 582"/>
                    <p:cNvGrpSpPr>
                      <a:grpSpLocks noChangeAspect="1"/>
                    </p:cNvGrpSpPr>
                    <p:nvPr/>
                  </p:nvGrpSpPr>
                  <p:grpSpPr bwMode="auto">
                    <a:xfrm rot="5400000">
                      <a:off x="855" y="696"/>
                      <a:ext cx="56" cy="1429"/>
                      <a:chOff x="845" y="696"/>
                      <a:chExt cx="56" cy="1429"/>
                    </a:xfrm>
                  </p:grpSpPr>
                  <p:sp>
                    <p:nvSpPr>
                      <p:cNvPr id="23" name="AutoShape 583"/>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sz="2400">
                          <a:ea typeface="宋体" panose="02010600030101010101" pitchFamily="2" charset="-122"/>
                        </a:endParaRPr>
                      </a:p>
                    </p:txBody>
                  </p:sp>
                  <p:sp>
                    <p:nvSpPr>
                      <p:cNvPr id="24" name="AutoShape 584"/>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sz="2400">
                          <a:ea typeface="宋体" panose="02010600030101010101" pitchFamily="2" charset="-122"/>
                        </a:endParaRPr>
                      </a:p>
                    </p:txBody>
                  </p:sp>
                </p:grpSp>
              </p:grpSp>
            </p:grpSp>
          </p:grpSp>
        </p:gr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8"/>
                                        </p:tgtEl>
                                        <p:attrNameLst>
                                          <p:attrName>ppt_y</p:attrName>
                                        </p:attrNameLst>
                                      </p:cBhvr>
                                      <p:tavLst>
                                        <p:tav tm="0">
                                          <p:val>
                                            <p:strVal val="#ppt_y"/>
                                          </p:val>
                                        </p:tav>
                                        <p:tav tm="100000">
                                          <p:val>
                                            <p:strVal val="#ppt_y"/>
                                          </p:val>
                                        </p:tav>
                                      </p:tavLst>
                                    </p:anim>
                                    <p:anim calcmode="lin" valueType="num">
                                      <p:cBhvr>
                                        <p:cTn id="9" dur="75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8"/>
                                        </p:tgtEl>
                                      </p:cBhvr>
                                    </p:animEffect>
                                  </p:childTnLst>
                                </p:cTn>
                              </p:par>
                            </p:childTnLst>
                          </p:cTn>
                        </p:par>
                        <p:par>
                          <p:cTn id="12" fill="hold">
                            <p:stCondLst>
                              <p:cond delay="2400"/>
                            </p:stCondLst>
                            <p:childTnLst>
                              <p:par>
                                <p:cTn id="13" presetID="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2900"/>
                            </p:stCondLst>
                            <p:childTnLst>
                              <p:par>
                                <p:cTn id="18" presetID="42"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par>
                          <p:cTn id="23" fill="hold">
                            <p:stCondLst>
                              <p:cond delay="3900"/>
                            </p:stCondLst>
                            <p:childTnLst>
                              <p:par>
                                <p:cTn id="24" presetID="53" presetClass="entr" presetSubtype="16"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par>
                          <p:cTn id="29" fill="hold">
                            <p:stCondLst>
                              <p:cond delay="4400"/>
                            </p:stCondLst>
                            <p:childTnLst>
                              <p:par>
                                <p:cTn id="30" presetID="2" presetClass="entr" presetSubtype="2"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1+#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childTnLst>
                          </p:cTn>
                        </p:par>
                        <p:par>
                          <p:cTn id="34" fill="hold">
                            <p:stCondLst>
                              <p:cond delay="4900"/>
                            </p:stCondLst>
                            <p:childTnLst>
                              <p:par>
                                <p:cTn id="35" presetID="10" presetClass="entr" presetSubtype="0"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6" presetClass="emph" presetSubtype="0" autoRev="1" fill="hold" nodeType="withEffect">
                                  <p:stCondLst>
                                    <p:cond delay="450"/>
                                  </p:stCondLst>
                                  <p:childTnLst>
                                    <p:animScale>
                                      <p:cBhvr>
                                        <p:cTn id="39" dur="1750" fill="hold"/>
                                        <p:tgtEl>
                                          <p:spTgt spid="12"/>
                                        </p:tgtEl>
                                      </p:cBhvr>
                                      <p:by x="400000" y="400000"/>
                                    </p:animScale>
                                  </p:childTnLst>
                                </p:cTn>
                              </p:par>
                              <p:par>
                                <p:cTn id="40" presetID="10" presetClass="exit" presetSubtype="0" fill="hold" nodeType="withEffect">
                                  <p:stCondLst>
                                    <p:cond delay="450"/>
                                  </p:stCondLst>
                                  <p:childTnLst>
                                    <p:animEffect transition="out" filter="fade">
                                      <p:cBhvr>
                                        <p:cTn id="41" dur="2000"/>
                                        <p:tgtEl>
                                          <p:spTgt spid="12"/>
                                        </p:tgtEl>
                                      </p:cBhvr>
                                    </p:animEffect>
                                    <p:set>
                                      <p:cBhvr>
                                        <p:cTn id="42"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
          <p:cNvSpPr txBox="1"/>
          <p:nvPr/>
        </p:nvSpPr>
        <p:spPr>
          <a:xfrm>
            <a:off x="93810" y="127000"/>
            <a:ext cx="6254682" cy="707844"/>
          </a:xfrm>
          <a:prstGeom prst="rect">
            <a:avLst/>
          </a:prstGeom>
          <a:noFill/>
        </p:spPr>
        <p:txBody>
          <a:bodyPr wrap="square" lIns="91400" tIns="45699" rIns="91400" bIns="45699" rtlCol="0">
            <a:spAutoFit/>
          </a:bodyPr>
          <a:lstStyle/>
          <a:p>
            <a:pPr algn="ctr"/>
            <a:r>
              <a:rPr lang="zh-CN" altLang="en-US" sz="4000" b="1" smtClean="0">
                <a:solidFill>
                  <a:srgbClr val="C00000"/>
                </a:solidFill>
                <a:latin typeface="微软雅黑" panose="020B0503020204020204" pitchFamily="34" charset="-122"/>
                <a:ea typeface="微软雅黑" panose="020B0503020204020204" pitchFamily="34" charset="-122"/>
              </a:rPr>
              <a:t>添加文本标题</a:t>
            </a:r>
            <a:endParaRPr lang="zh-CN" altLang="en-US" sz="4000" b="1" dirty="0">
              <a:solidFill>
                <a:srgbClr val="C00000"/>
              </a:solidFill>
              <a:latin typeface="微软雅黑" panose="020B0503020204020204" pitchFamily="34" charset="-122"/>
              <a:ea typeface="微软雅黑" panose="020B0503020204020204" pitchFamily="34" charset="-122"/>
            </a:endParaRPr>
          </a:p>
        </p:txBody>
      </p:sp>
      <p:sp>
        <p:nvSpPr>
          <p:cNvPr id="24" name="矩形 23"/>
          <p:cNvSpPr/>
          <p:nvPr/>
        </p:nvSpPr>
        <p:spPr>
          <a:xfrm>
            <a:off x="4169910" y="1412776"/>
            <a:ext cx="3840427" cy="1152128"/>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latin typeface="微软雅黑" panose="020B0503020204020204" pitchFamily="34" charset="-122"/>
                <a:ea typeface="微软雅黑" panose="020B0503020204020204" pitchFamily="34" charset="-122"/>
              </a:rPr>
              <a:t>添加文本标题</a:t>
            </a:r>
          </a:p>
        </p:txBody>
      </p:sp>
      <p:sp>
        <p:nvSpPr>
          <p:cNvPr id="25" name="矩形 24"/>
          <p:cNvSpPr/>
          <p:nvPr/>
        </p:nvSpPr>
        <p:spPr>
          <a:xfrm>
            <a:off x="4169910" y="2578031"/>
            <a:ext cx="3840427" cy="1152128"/>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latin typeface="微软雅黑" panose="020B0503020204020204" pitchFamily="34" charset="-122"/>
                <a:ea typeface="微软雅黑" panose="020B0503020204020204" pitchFamily="34" charset="-122"/>
              </a:rPr>
              <a:t>添加文本标题</a:t>
            </a:r>
          </a:p>
        </p:txBody>
      </p:sp>
      <p:sp>
        <p:nvSpPr>
          <p:cNvPr id="26" name="矩形 25"/>
          <p:cNvSpPr/>
          <p:nvPr/>
        </p:nvSpPr>
        <p:spPr>
          <a:xfrm>
            <a:off x="4183253" y="3743285"/>
            <a:ext cx="3840427" cy="1152128"/>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latin typeface="微软雅黑" panose="020B0503020204020204" pitchFamily="34" charset="-122"/>
                <a:ea typeface="微软雅黑" panose="020B0503020204020204" pitchFamily="34" charset="-122"/>
              </a:rPr>
              <a:t>添加文本标题</a:t>
            </a:r>
          </a:p>
        </p:txBody>
      </p:sp>
      <p:sp>
        <p:nvSpPr>
          <p:cNvPr id="27" name="矩形 26"/>
          <p:cNvSpPr/>
          <p:nvPr/>
        </p:nvSpPr>
        <p:spPr>
          <a:xfrm>
            <a:off x="4183253" y="4908540"/>
            <a:ext cx="3840427" cy="1152128"/>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latin typeface="微软雅黑" panose="020B0503020204020204" pitchFamily="34" charset="-122"/>
                <a:ea typeface="微软雅黑" panose="020B0503020204020204" pitchFamily="34" charset="-122"/>
              </a:rPr>
              <a:t>添加文本标题</a:t>
            </a:r>
          </a:p>
        </p:txBody>
      </p:sp>
      <p:sp>
        <p:nvSpPr>
          <p:cNvPr id="28" name="等腰三角形 27"/>
          <p:cNvSpPr/>
          <p:nvPr/>
        </p:nvSpPr>
        <p:spPr>
          <a:xfrm rot="1800000">
            <a:off x="3671595" y="1796819"/>
            <a:ext cx="445489" cy="38404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9" name="等腰三角形 28"/>
          <p:cNvSpPr/>
          <p:nvPr/>
        </p:nvSpPr>
        <p:spPr>
          <a:xfrm rot="1800000">
            <a:off x="3671595" y="4127328"/>
            <a:ext cx="445489" cy="38404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30" name="等腰三角形 29"/>
          <p:cNvSpPr/>
          <p:nvPr/>
        </p:nvSpPr>
        <p:spPr>
          <a:xfrm rot="19800000" flipH="1">
            <a:off x="8081414" y="2962075"/>
            <a:ext cx="445489" cy="38404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31" name="等腰三角形 30"/>
          <p:cNvSpPr/>
          <p:nvPr/>
        </p:nvSpPr>
        <p:spPr>
          <a:xfrm rot="19800000" flipH="1">
            <a:off x="8081414" y="5292583"/>
            <a:ext cx="445489" cy="38404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32" name="文本框 7"/>
          <p:cNvSpPr txBox="1">
            <a:spLocks noChangeArrowheads="1"/>
          </p:cNvSpPr>
          <p:nvPr/>
        </p:nvSpPr>
        <p:spPr bwMode="auto">
          <a:xfrm>
            <a:off x="240144" y="1843722"/>
            <a:ext cx="3204500" cy="1454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eaLnBrk="1" hangingPunct="1"/>
            <a:r>
              <a:rPr lang="zh-CN" altLang="en-US" sz="1865" b="1" dirty="0">
                <a:solidFill>
                  <a:srgbClr val="C00000"/>
                </a:solidFill>
                <a:latin typeface="微软雅黑" panose="020B0503020204020204" pitchFamily="34" charset="-122"/>
              </a:rPr>
              <a:t>添加文本信息</a:t>
            </a:r>
            <a:endParaRPr lang="en-US" altLang="zh-CN" sz="1865" b="1" dirty="0">
              <a:solidFill>
                <a:srgbClr val="C00000"/>
              </a:solidFill>
              <a:latin typeface="微软雅黑" panose="020B0503020204020204" pitchFamily="34" charset="-122"/>
            </a:endParaRPr>
          </a:p>
          <a:p>
            <a:pPr algn="r">
              <a:lnSpc>
                <a:spcPct val="150000"/>
              </a:lnSpc>
              <a:spcBef>
                <a:spcPts val="400"/>
              </a:spcBef>
            </a:pPr>
            <a:r>
              <a:rPr lang="zh-CN" altLang="en-US" sz="1465" dirty="0">
                <a:solidFill>
                  <a:schemeClr val="tx1">
                    <a:lumMod val="85000"/>
                    <a:lumOff val="15000"/>
                  </a:schemeClr>
                </a:solidFill>
                <a:latin typeface="微软雅黑" panose="020B0503020204020204" pitchFamily="34" charset="-122"/>
              </a:rPr>
              <a:t>此处添加说明文字添加说明文字添加说明文字此处添加说明文字此处添加说明文字此处添加说明文字</a:t>
            </a:r>
          </a:p>
        </p:txBody>
      </p:sp>
      <p:sp>
        <p:nvSpPr>
          <p:cNvPr id="33" name="文本框 7"/>
          <p:cNvSpPr txBox="1">
            <a:spLocks noChangeArrowheads="1"/>
          </p:cNvSpPr>
          <p:nvPr/>
        </p:nvSpPr>
        <p:spPr bwMode="auto">
          <a:xfrm>
            <a:off x="240144" y="4147722"/>
            <a:ext cx="3204500" cy="1454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eaLnBrk="1" hangingPunct="1"/>
            <a:r>
              <a:rPr lang="zh-CN" altLang="en-US" sz="1865" b="1" dirty="0">
                <a:solidFill>
                  <a:srgbClr val="C00000"/>
                </a:solidFill>
                <a:latin typeface="微软雅黑" panose="020B0503020204020204" pitchFamily="34" charset="-122"/>
              </a:rPr>
              <a:t>添加文本信息</a:t>
            </a:r>
            <a:endParaRPr lang="en-US" altLang="zh-CN" sz="1865" b="1" dirty="0">
              <a:solidFill>
                <a:srgbClr val="C00000"/>
              </a:solidFill>
              <a:latin typeface="微软雅黑" panose="020B0503020204020204" pitchFamily="34" charset="-122"/>
            </a:endParaRPr>
          </a:p>
          <a:p>
            <a:pPr algn="r">
              <a:lnSpc>
                <a:spcPct val="150000"/>
              </a:lnSpc>
              <a:spcBef>
                <a:spcPts val="400"/>
              </a:spcBef>
            </a:pPr>
            <a:r>
              <a:rPr lang="zh-CN" altLang="en-US" sz="1465" dirty="0">
                <a:solidFill>
                  <a:schemeClr val="tx1">
                    <a:lumMod val="85000"/>
                    <a:lumOff val="15000"/>
                  </a:schemeClr>
                </a:solidFill>
                <a:latin typeface="微软雅黑" panose="020B0503020204020204" pitchFamily="34" charset="-122"/>
              </a:rPr>
              <a:t>此处添加说明文字添加说明文字添加说明文字此处添加说明文字此处添加说明文字此处添加说明文字</a:t>
            </a:r>
          </a:p>
        </p:txBody>
      </p:sp>
      <p:sp>
        <p:nvSpPr>
          <p:cNvPr id="34" name="文本框 7"/>
          <p:cNvSpPr txBox="1">
            <a:spLocks noChangeArrowheads="1"/>
          </p:cNvSpPr>
          <p:nvPr/>
        </p:nvSpPr>
        <p:spPr bwMode="auto">
          <a:xfrm>
            <a:off x="8593072" y="2968636"/>
            <a:ext cx="3204500" cy="1454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865" b="1" dirty="0">
                <a:solidFill>
                  <a:srgbClr val="C00000"/>
                </a:solidFill>
                <a:latin typeface="微软雅黑" panose="020B0503020204020204" pitchFamily="34" charset="-122"/>
              </a:rPr>
              <a:t>添加文本信息</a:t>
            </a:r>
            <a:endParaRPr lang="en-US" altLang="zh-CN" sz="1865" b="1" dirty="0">
              <a:solidFill>
                <a:srgbClr val="C00000"/>
              </a:solidFill>
              <a:latin typeface="微软雅黑" panose="020B0503020204020204" pitchFamily="34" charset="-122"/>
            </a:endParaRPr>
          </a:p>
          <a:p>
            <a:pPr>
              <a:lnSpc>
                <a:spcPct val="150000"/>
              </a:lnSpc>
              <a:spcBef>
                <a:spcPts val="400"/>
              </a:spcBef>
            </a:pPr>
            <a:r>
              <a:rPr lang="zh-CN" altLang="en-US" sz="1465" dirty="0">
                <a:solidFill>
                  <a:schemeClr val="tx1">
                    <a:lumMod val="85000"/>
                    <a:lumOff val="15000"/>
                  </a:schemeClr>
                </a:solidFill>
                <a:latin typeface="微软雅黑" panose="020B0503020204020204" pitchFamily="34" charset="-122"/>
              </a:rPr>
              <a:t>此处添加说明文字添加说明文字添加说明文字此处添加说明文字。</a:t>
            </a:r>
          </a:p>
        </p:txBody>
      </p:sp>
      <p:sp>
        <p:nvSpPr>
          <p:cNvPr id="35" name="文本框 7"/>
          <p:cNvSpPr txBox="1">
            <a:spLocks noChangeArrowheads="1"/>
          </p:cNvSpPr>
          <p:nvPr/>
        </p:nvSpPr>
        <p:spPr bwMode="auto">
          <a:xfrm>
            <a:off x="8593072" y="5272636"/>
            <a:ext cx="3204500" cy="1454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865" b="1" dirty="0">
                <a:solidFill>
                  <a:srgbClr val="C00000"/>
                </a:solidFill>
                <a:latin typeface="微软雅黑" panose="020B0503020204020204" pitchFamily="34" charset="-122"/>
              </a:rPr>
              <a:t>添加文本信息</a:t>
            </a:r>
            <a:endParaRPr lang="en-US" altLang="zh-CN" sz="1865" b="1" dirty="0">
              <a:solidFill>
                <a:srgbClr val="C00000"/>
              </a:solidFill>
              <a:latin typeface="微软雅黑" panose="020B0503020204020204" pitchFamily="34" charset="-122"/>
            </a:endParaRPr>
          </a:p>
          <a:p>
            <a:pPr>
              <a:lnSpc>
                <a:spcPct val="150000"/>
              </a:lnSpc>
              <a:spcBef>
                <a:spcPts val="400"/>
              </a:spcBef>
            </a:pPr>
            <a:r>
              <a:rPr lang="zh-CN" altLang="en-US" sz="1465" dirty="0">
                <a:solidFill>
                  <a:schemeClr val="tx1">
                    <a:lumMod val="85000"/>
                    <a:lumOff val="15000"/>
                  </a:schemeClr>
                </a:solidFill>
                <a:latin typeface="微软雅黑" panose="020B0503020204020204" pitchFamily="34" charset="-122"/>
              </a:rPr>
              <a:t>此处添加说明文字添加说明文字添加说明文字此处添加说明文字。</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750"/>
                            </p:stCondLst>
                            <p:childTnLst>
                              <p:par>
                                <p:cTn id="13" presetID="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400" fill="hold"/>
                                        <p:tgtEl>
                                          <p:spTgt spid="24"/>
                                        </p:tgtEl>
                                        <p:attrNameLst>
                                          <p:attrName>ppt_x</p:attrName>
                                        </p:attrNameLst>
                                      </p:cBhvr>
                                      <p:tavLst>
                                        <p:tav tm="0">
                                          <p:val>
                                            <p:strVal val="#ppt_x"/>
                                          </p:val>
                                        </p:tav>
                                        <p:tav tm="100000">
                                          <p:val>
                                            <p:strVal val="#ppt_x"/>
                                          </p:val>
                                        </p:tav>
                                      </p:tavLst>
                                    </p:anim>
                                    <p:anim calcmode="lin" valueType="num">
                                      <p:cBhvr additive="base">
                                        <p:cTn id="16" dur="400" fill="hold"/>
                                        <p:tgtEl>
                                          <p:spTgt spid="2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22" presetClass="entr" presetSubtype="2"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right)">
                                      <p:cBhvr>
                                        <p:cTn id="20" dur="500"/>
                                        <p:tgtEl>
                                          <p:spTgt spid="28"/>
                                        </p:tgtEl>
                                      </p:cBhvr>
                                    </p:animEffect>
                                  </p:childTnLst>
                                </p:cTn>
                              </p:par>
                            </p:childTnLst>
                          </p:cTn>
                        </p:par>
                        <p:par>
                          <p:cTn id="21" fill="hold">
                            <p:stCondLst>
                              <p:cond delay="1750"/>
                            </p:stCondLst>
                            <p:childTnLst>
                              <p:par>
                                <p:cTn id="22" presetID="22" presetClass="entr" presetSubtype="2"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right)">
                                      <p:cBhvr>
                                        <p:cTn id="24" dur="500"/>
                                        <p:tgtEl>
                                          <p:spTgt spid="32"/>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400" fill="hold"/>
                                        <p:tgtEl>
                                          <p:spTgt spid="25"/>
                                        </p:tgtEl>
                                        <p:attrNameLst>
                                          <p:attrName>ppt_x</p:attrName>
                                        </p:attrNameLst>
                                      </p:cBhvr>
                                      <p:tavLst>
                                        <p:tav tm="0">
                                          <p:val>
                                            <p:strVal val="#ppt_x"/>
                                          </p:val>
                                        </p:tav>
                                        <p:tav tm="100000">
                                          <p:val>
                                            <p:strVal val="#ppt_x"/>
                                          </p:val>
                                        </p:tav>
                                      </p:tavLst>
                                    </p:anim>
                                    <p:anim calcmode="lin" valueType="num">
                                      <p:cBhvr additive="base">
                                        <p:cTn id="29" dur="400" fill="hold"/>
                                        <p:tgtEl>
                                          <p:spTgt spid="25"/>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left)">
                                      <p:cBhvr>
                                        <p:cTn id="33" dur="500"/>
                                        <p:tgtEl>
                                          <p:spTgt spid="30"/>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400" fill="hold"/>
                                        <p:tgtEl>
                                          <p:spTgt spid="26"/>
                                        </p:tgtEl>
                                        <p:attrNameLst>
                                          <p:attrName>ppt_x</p:attrName>
                                        </p:attrNameLst>
                                      </p:cBhvr>
                                      <p:tavLst>
                                        <p:tav tm="0">
                                          <p:val>
                                            <p:strVal val="#ppt_x"/>
                                          </p:val>
                                        </p:tav>
                                        <p:tav tm="100000">
                                          <p:val>
                                            <p:strVal val="#ppt_x"/>
                                          </p:val>
                                        </p:tav>
                                      </p:tavLst>
                                    </p:anim>
                                    <p:anim calcmode="lin" valueType="num">
                                      <p:cBhvr additive="base">
                                        <p:cTn id="42" dur="400" fill="hold"/>
                                        <p:tgtEl>
                                          <p:spTgt spid="2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right)">
                                      <p:cBhvr>
                                        <p:cTn id="46" dur="500"/>
                                        <p:tgtEl>
                                          <p:spTgt spid="29"/>
                                        </p:tgtEl>
                                      </p:cBhvr>
                                    </p:animEffect>
                                  </p:childTnLst>
                                </p:cTn>
                              </p:par>
                            </p:childTnLst>
                          </p:cTn>
                        </p:par>
                        <p:par>
                          <p:cTn id="47" fill="hold">
                            <p:stCondLst>
                              <p:cond delay="4750"/>
                            </p:stCondLst>
                            <p:childTnLst>
                              <p:par>
                                <p:cTn id="48" presetID="22" presetClass="entr" presetSubtype="2"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wipe(right)">
                                      <p:cBhvr>
                                        <p:cTn id="50" dur="500"/>
                                        <p:tgtEl>
                                          <p:spTgt spid="33"/>
                                        </p:tgtEl>
                                      </p:cBhvr>
                                    </p:animEffect>
                                  </p:childTnLst>
                                </p:cTn>
                              </p:par>
                            </p:childTnLst>
                          </p:cTn>
                        </p:par>
                        <p:par>
                          <p:cTn id="51" fill="hold">
                            <p:stCondLst>
                              <p:cond delay="5250"/>
                            </p:stCondLst>
                            <p:childTnLst>
                              <p:par>
                                <p:cTn id="52" presetID="2" presetClass="entr" presetSubtype="4" fill="hold" grpId="0" nodeType="after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400" fill="hold"/>
                                        <p:tgtEl>
                                          <p:spTgt spid="27"/>
                                        </p:tgtEl>
                                        <p:attrNameLst>
                                          <p:attrName>ppt_x</p:attrName>
                                        </p:attrNameLst>
                                      </p:cBhvr>
                                      <p:tavLst>
                                        <p:tav tm="0">
                                          <p:val>
                                            <p:strVal val="#ppt_x"/>
                                          </p:val>
                                        </p:tav>
                                        <p:tav tm="100000">
                                          <p:val>
                                            <p:strVal val="#ppt_x"/>
                                          </p:val>
                                        </p:tav>
                                      </p:tavLst>
                                    </p:anim>
                                    <p:anim calcmode="lin" valueType="num">
                                      <p:cBhvr additive="base">
                                        <p:cTn id="55" dur="400" fill="hold"/>
                                        <p:tgtEl>
                                          <p:spTgt spid="27"/>
                                        </p:tgtEl>
                                        <p:attrNameLst>
                                          <p:attrName>ppt_y</p:attrName>
                                        </p:attrNameLst>
                                      </p:cBhvr>
                                      <p:tavLst>
                                        <p:tav tm="0">
                                          <p:val>
                                            <p:strVal val="1+#ppt_h/2"/>
                                          </p:val>
                                        </p:tav>
                                        <p:tav tm="100000">
                                          <p:val>
                                            <p:strVal val="#ppt_y"/>
                                          </p:val>
                                        </p:tav>
                                      </p:tavLst>
                                    </p:anim>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left)">
                                      <p:cBhvr>
                                        <p:cTn id="59" dur="500"/>
                                        <p:tgtEl>
                                          <p:spTgt spid="31"/>
                                        </p:tgtEl>
                                      </p:cBhvr>
                                    </p:animEffect>
                                  </p:childTnLst>
                                </p:cTn>
                              </p:par>
                            </p:childTnLst>
                          </p:cTn>
                        </p:par>
                        <p:par>
                          <p:cTn id="60" fill="hold">
                            <p:stCondLst>
                              <p:cond delay="62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animBg="1"/>
      <p:bldP spid="25" grpId="0" animBg="1"/>
      <p:bldP spid="26" grpId="0" animBg="1"/>
      <p:bldP spid="27" grpId="0" animBg="1"/>
      <p:bldP spid="28" grpId="0" animBg="1"/>
      <p:bldP spid="29" grpId="0" animBg="1"/>
      <p:bldP spid="30" grpId="0" animBg="1"/>
      <p:bldP spid="31" grpId="0" animBg="1"/>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
          <p:cNvSpPr txBox="1"/>
          <p:nvPr/>
        </p:nvSpPr>
        <p:spPr>
          <a:xfrm>
            <a:off x="93810" y="127000"/>
            <a:ext cx="6254682" cy="707844"/>
          </a:xfrm>
          <a:prstGeom prst="rect">
            <a:avLst/>
          </a:prstGeom>
          <a:noFill/>
        </p:spPr>
        <p:txBody>
          <a:bodyPr wrap="square" lIns="91400" tIns="45699" rIns="91400" bIns="45699" rtlCol="0">
            <a:spAutoFit/>
          </a:bodyPr>
          <a:lstStyle/>
          <a:p>
            <a:pPr algn="ctr"/>
            <a:r>
              <a:rPr lang="zh-CN" altLang="en-US" sz="4000" b="1" smtClean="0">
                <a:solidFill>
                  <a:srgbClr val="C00000"/>
                </a:solidFill>
                <a:latin typeface="微软雅黑" panose="020B0503020204020204" pitchFamily="34" charset="-122"/>
                <a:ea typeface="微软雅黑" panose="020B0503020204020204" pitchFamily="34" charset="-122"/>
              </a:rPr>
              <a:t>添加文本标题</a:t>
            </a:r>
            <a:endParaRPr lang="zh-CN" altLang="en-US" sz="4000" b="1" dirty="0">
              <a:solidFill>
                <a:srgbClr val="C00000"/>
              </a:solidFill>
              <a:latin typeface="微软雅黑" panose="020B0503020204020204" pitchFamily="34" charset="-122"/>
              <a:ea typeface="微软雅黑" panose="020B0503020204020204" pitchFamily="34" charset="-122"/>
            </a:endParaRPr>
          </a:p>
        </p:txBody>
      </p:sp>
      <p:sp>
        <p:nvSpPr>
          <p:cNvPr id="36" name="Freeform 20"/>
          <p:cNvSpPr>
            <a:spLocks noEditPoints="1"/>
          </p:cNvSpPr>
          <p:nvPr/>
        </p:nvSpPr>
        <p:spPr bwMode="auto">
          <a:xfrm>
            <a:off x="1544041" y="1479532"/>
            <a:ext cx="9493876" cy="4541389"/>
          </a:xfrm>
          <a:custGeom>
            <a:avLst/>
            <a:gdLst>
              <a:gd name="T0" fmla="*/ 2147483647 w 4126"/>
              <a:gd name="T1" fmla="*/ 2147483647 h 2044"/>
              <a:gd name="T2" fmla="*/ 1613316113 w 4126"/>
              <a:gd name="T3" fmla="*/ 2086689375 h 2044"/>
              <a:gd name="T4" fmla="*/ 2147483647 w 4126"/>
              <a:gd name="T5" fmla="*/ 2147483647 h 2044"/>
              <a:gd name="T6" fmla="*/ 2147483647 w 4126"/>
              <a:gd name="T7" fmla="*/ 1365924688 h 2044"/>
              <a:gd name="T8" fmla="*/ 2147483647 w 4126"/>
              <a:gd name="T9" fmla="*/ 1093747813 h 2044"/>
              <a:gd name="T10" fmla="*/ 2147483647 w 4126"/>
              <a:gd name="T11" fmla="*/ 635079375 h 2044"/>
              <a:gd name="T12" fmla="*/ 2147483647 w 4126"/>
              <a:gd name="T13" fmla="*/ 640119688 h 2044"/>
              <a:gd name="T14" fmla="*/ 2147483647 w 4126"/>
              <a:gd name="T15" fmla="*/ 594756875 h 2044"/>
              <a:gd name="T16" fmla="*/ 2147483647 w 4126"/>
              <a:gd name="T17" fmla="*/ 408265313 h 2044"/>
              <a:gd name="T18" fmla="*/ 2147483647 w 4126"/>
              <a:gd name="T19" fmla="*/ 347781563 h 2044"/>
              <a:gd name="T20" fmla="*/ 2114181658 w 4126"/>
              <a:gd name="T21" fmla="*/ 347781563 h 2044"/>
              <a:gd name="T22" fmla="*/ 590495211 w 4126"/>
              <a:gd name="T23" fmla="*/ 579635938 h 2044"/>
              <a:gd name="T24" fmla="*/ 769751294 w 4126"/>
              <a:gd name="T25" fmla="*/ 740925938 h 2044"/>
              <a:gd name="T26" fmla="*/ 1107176897 w 4126"/>
              <a:gd name="T27" fmla="*/ 1098788125 h 2044"/>
              <a:gd name="T28" fmla="*/ 1144082847 w 4126"/>
              <a:gd name="T29" fmla="*/ 1834673750 h 2044"/>
              <a:gd name="T30" fmla="*/ 2145815562 w 4126"/>
              <a:gd name="T31" fmla="*/ 2147483647 h 2044"/>
              <a:gd name="T32" fmla="*/ 2147483647 w 4126"/>
              <a:gd name="T33" fmla="*/ 2147483647 h 2044"/>
              <a:gd name="T34" fmla="*/ 2147483647 w 4126"/>
              <a:gd name="T35" fmla="*/ 2147483647 h 2044"/>
              <a:gd name="T36" fmla="*/ 2147483647 w 4126"/>
              <a:gd name="T37" fmla="*/ 2147483647 h 2044"/>
              <a:gd name="T38" fmla="*/ 2147483647 w 4126"/>
              <a:gd name="T39" fmla="*/ 141128750 h 2044"/>
              <a:gd name="T40" fmla="*/ 2147483647 w 4126"/>
              <a:gd name="T41" fmla="*/ 166330313 h 2044"/>
              <a:gd name="T42" fmla="*/ 2147483647 w 4126"/>
              <a:gd name="T43" fmla="*/ 151209375 h 2044"/>
              <a:gd name="T44" fmla="*/ 2147483647 w 4126"/>
              <a:gd name="T45" fmla="*/ 473789375 h 2044"/>
              <a:gd name="T46" fmla="*/ 2147483647 w 4126"/>
              <a:gd name="T47" fmla="*/ 176410938 h 2044"/>
              <a:gd name="T48" fmla="*/ 2147483647 w 4126"/>
              <a:gd name="T49" fmla="*/ 65524063 h 2044"/>
              <a:gd name="T50" fmla="*/ 2147483647 w 4126"/>
              <a:gd name="T51" fmla="*/ 2147483647 h 2044"/>
              <a:gd name="T52" fmla="*/ 2147483647 w 4126"/>
              <a:gd name="T53" fmla="*/ 2147483647 h 2044"/>
              <a:gd name="T54" fmla="*/ 2147483647 w 4126"/>
              <a:gd name="T55" fmla="*/ 1471771250 h 2044"/>
              <a:gd name="T56" fmla="*/ 2147483647 w 4126"/>
              <a:gd name="T57" fmla="*/ 1159271875 h 2044"/>
              <a:gd name="T58" fmla="*/ 2147483647 w 4126"/>
              <a:gd name="T59" fmla="*/ 1683464375 h 2044"/>
              <a:gd name="T60" fmla="*/ 2147483647 w 4126"/>
              <a:gd name="T61" fmla="*/ 932457813 h 2044"/>
              <a:gd name="T62" fmla="*/ 2147483647 w 4126"/>
              <a:gd name="T63" fmla="*/ 1043344688 h 2044"/>
              <a:gd name="T64" fmla="*/ 2147483647 w 4126"/>
              <a:gd name="T65" fmla="*/ 483870000 h 2044"/>
              <a:gd name="T66" fmla="*/ 2147483647 w 4126"/>
              <a:gd name="T67" fmla="*/ 201612500 h 2044"/>
              <a:gd name="T68" fmla="*/ 2147483647 w 4126"/>
              <a:gd name="T69" fmla="*/ 120967500 h 2044"/>
              <a:gd name="T70" fmla="*/ 2147483647 w 4126"/>
              <a:gd name="T71" fmla="*/ 428426563 h 2044"/>
              <a:gd name="T72" fmla="*/ 2147483647 w 4126"/>
              <a:gd name="T73" fmla="*/ 372983125 h 2044"/>
              <a:gd name="T74" fmla="*/ 2147483647 w 4126"/>
              <a:gd name="T75" fmla="*/ 680442188 h 2044"/>
              <a:gd name="T76" fmla="*/ 2147483647 w 4126"/>
              <a:gd name="T77" fmla="*/ 700603438 h 2044"/>
              <a:gd name="T78" fmla="*/ 2147483647 w 4126"/>
              <a:gd name="T79" fmla="*/ 1023183438 h 2044"/>
              <a:gd name="T80" fmla="*/ 2147483647 w 4126"/>
              <a:gd name="T81" fmla="*/ 1098788125 h 2044"/>
              <a:gd name="T82" fmla="*/ 2147483647 w 4126"/>
              <a:gd name="T83" fmla="*/ 1839714063 h 2044"/>
              <a:gd name="T84" fmla="*/ 2147483647 w 4126"/>
              <a:gd name="T85" fmla="*/ 2147483647 h 2044"/>
              <a:gd name="T86" fmla="*/ 2147483647 w 4126"/>
              <a:gd name="T87" fmla="*/ 2147483647 h 2044"/>
              <a:gd name="T88" fmla="*/ 2147483647 w 4126"/>
              <a:gd name="T89" fmla="*/ 2147483647 h 2044"/>
              <a:gd name="T90" fmla="*/ 2147483647 w 4126"/>
              <a:gd name="T91" fmla="*/ 2147483647 h 2044"/>
              <a:gd name="T92" fmla="*/ 2147483647 w 4126"/>
              <a:gd name="T93" fmla="*/ 2041326563 h 2044"/>
              <a:gd name="T94" fmla="*/ 2147483647 w 4126"/>
              <a:gd name="T95" fmla="*/ 2147483647 h 2044"/>
              <a:gd name="T96" fmla="*/ 2147483647 w 4126"/>
              <a:gd name="T97" fmla="*/ 2147483647 h 2044"/>
              <a:gd name="T98" fmla="*/ 2147483647 w 4126"/>
              <a:gd name="T99" fmla="*/ 1769149688 h 2044"/>
              <a:gd name="T100" fmla="*/ 2147483647 w 4126"/>
              <a:gd name="T101" fmla="*/ 1370965000 h 2044"/>
              <a:gd name="T102" fmla="*/ 2147483647 w 4126"/>
              <a:gd name="T103" fmla="*/ 1426408438 h 2044"/>
              <a:gd name="T104" fmla="*/ 2147483647 w 4126"/>
              <a:gd name="T105" fmla="*/ 1562496875 h 2044"/>
              <a:gd name="T106" fmla="*/ 2147483647 w 4126"/>
              <a:gd name="T107" fmla="*/ 1320561875 h 2044"/>
              <a:gd name="T108" fmla="*/ 2147483647 w 4126"/>
              <a:gd name="T109" fmla="*/ 2147483647 h 2044"/>
              <a:gd name="T110" fmla="*/ 2147483647 w 4126"/>
              <a:gd name="T111" fmla="*/ 2147483647 h 2044"/>
              <a:gd name="T112" fmla="*/ 2147483647 w 4126"/>
              <a:gd name="T113" fmla="*/ 2147483647 h 2044"/>
              <a:gd name="T114" fmla="*/ 2147483647 w 4126"/>
              <a:gd name="T115" fmla="*/ 2147483647 h 2044"/>
              <a:gd name="T116" fmla="*/ 2147483647 w 4126"/>
              <a:gd name="T117" fmla="*/ 2147483647 h 2044"/>
              <a:gd name="T118" fmla="*/ 2147483647 w 4126"/>
              <a:gd name="T119" fmla="*/ 2147483647 h 2044"/>
              <a:gd name="T120" fmla="*/ 2147483647 w 4126"/>
              <a:gd name="T121" fmla="*/ 2147483647 h 2044"/>
              <a:gd name="T122" fmla="*/ 2147483647 w 4126"/>
              <a:gd name="T123" fmla="*/ 2147483647 h 2044"/>
              <a:gd name="T124" fmla="*/ 2147483647 w 4126"/>
              <a:gd name="T125" fmla="*/ 2147483647 h 20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126" h="2044">
                <a:moveTo>
                  <a:pt x="1416" y="1262"/>
                </a:moveTo>
                <a:lnTo>
                  <a:pt x="1416" y="1262"/>
                </a:lnTo>
                <a:lnTo>
                  <a:pt x="1398" y="1258"/>
                </a:lnTo>
                <a:lnTo>
                  <a:pt x="1388" y="1258"/>
                </a:lnTo>
                <a:lnTo>
                  <a:pt x="1386" y="1256"/>
                </a:lnTo>
                <a:lnTo>
                  <a:pt x="1384" y="1254"/>
                </a:lnTo>
                <a:lnTo>
                  <a:pt x="1382" y="1246"/>
                </a:lnTo>
                <a:lnTo>
                  <a:pt x="1380" y="1240"/>
                </a:lnTo>
                <a:lnTo>
                  <a:pt x="1376" y="1236"/>
                </a:lnTo>
                <a:lnTo>
                  <a:pt x="1372" y="1234"/>
                </a:lnTo>
                <a:lnTo>
                  <a:pt x="1366" y="1232"/>
                </a:lnTo>
                <a:lnTo>
                  <a:pt x="1352" y="1230"/>
                </a:lnTo>
                <a:lnTo>
                  <a:pt x="1340" y="1230"/>
                </a:lnTo>
                <a:lnTo>
                  <a:pt x="1328" y="1230"/>
                </a:lnTo>
                <a:lnTo>
                  <a:pt x="1318" y="1228"/>
                </a:lnTo>
                <a:lnTo>
                  <a:pt x="1308" y="1222"/>
                </a:lnTo>
                <a:lnTo>
                  <a:pt x="1298" y="1214"/>
                </a:lnTo>
                <a:lnTo>
                  <a:pt x="1292" y="1210"/>
                </a:lnTo>
                <a:lnTo>
                  <a:pt x="1284" y="1206"/>
                </a:lnTo>
                <a:lnTo>
                  <a:pt x="1268" y="1202"/>
                </a:lnTo>
                <a:lnTo>
                  <a:pt x="1242" y="1196"/>
                </a:lnTo>
                <a:lnTo>
                  <a:pt x="1238" y="1194"/>
                </a:lnTo>
                <a:lnTo>
                  <a:pt x="1236" y="1190"/>
                </a:lnTo>
                <a:lnTo>
                  <a:pt x="1232" y="1176"/>
                </a:lnTo>
                <a:lnTo>
                  <a:pt x="1228" y="1158"/>
                </a:lnTo>
                <a:lnTo>
                  <a:pt x="1222" y="1148"/>
                </a:lnTo>
                <a:lnTo>
                  <a:pt x="1216" y="1138"/>
                </a:lnTo>
                <a:lnTo>
                  <a:pt x="1208" y="1128"/>
                </a:lnTo>
                <a:lnTo>
                  <a:pt x="1198" y="1120"/>
                </a:lnTo>
                <a:lnTo>
                  <a:pt x="1186" y="1114"/>
                </a:lnTo>
                <a:lnTo>
                  <a:pt x="1174" y="1110"/>
                </a:lnTo>
                <a:lnTo>
                  <a:pt x="1150" y="1100"/>
                </a:lnTo>
                <a:lnTo>
                  <a:pt x="1126" y="1090"/>
                </a:lnTo>
                <a:lnTo>
                  <a:pt x="1118" y="1082"/>
                </a:lnTo>
                <a:lnTo>
                  <a:pt x="1112" y="1072"/>
                </a:lnTo>
                <a:lnTo>
                  <a:pt x="1102" y="1048"/>
                </a:lnTo>
                <a:lnTo>
                  <a:pt x="1098" y="1036"/>
                </a:lnTo>
                <a:lnTo>
                  <a:pt x="1092" y="1028"/>
                </a:lnTo>
                <a:lnTo>
                  <a:pt x="1088" y="1024"/>
                </a:lnTo>
                <a:lnTo>
                  <a:pt x="1082" y="1022"/>
                </a:lnTo>
                <a:lnTo>
                  <a:pt x="1076" y="1020"/>
                </a:lnTo>
                <a:lnTo>
                  <a:pt x="1070" y="1020"/>
                </a:lnTo>
                <a:lnTo>
                  <a:pt x="1046" y="1026"/>
                </a:lnTo>
                <a:lnTo>
                  <a:pt x="1030" y="1030"/>
                </a:lnTo>
                <a:lnTo>
                  <a:pt x="1022" y="1032"/>
                </a:lnTo>
                <a:lnTo>
                  <a:pt x="1014" y="1030"/>
                </a:lnTo>
                <a:lnTo>
                  <a:pt x="1004" y="1028"/>
                </a:lnTo>
                <a:lnTo>
                  <a:pt x="992" y="1022"/>
                </a:lnTo>
                <a:lnTo>
                  <a:pt x="968" y="1010"/>
                </a:lnTo>
                <a:lnTo>
                  <a:pt x="948" y="1002"/>
                </a:lnTo>
                <a:lnTo>
                  <a:pt x="938" y="1000"/>
                </a:lnTo>
                <a:lnTo>
                  <a:pt x="930" y="1000"/>
                </a:lnTo>
                <a:lnTo>
                  <a:pt x="922" y="1002"/>
                </a:lnTo>
                <a:lnTo>
                  <a:pt x="914" y="1006"/>
                </a:lnTo>
                <a:lnTo>
                  <a:pt x="900" y="1018"/>
                </a:lnTo>
                <a:lnTo>
                  <a:pt x="886" y="1030"/>
                </a:lnTo>
                <a:lnTo>
                  <a:pt x="872" y="1044"/>
                </a:lnTo>
                <a:lnTo>
                  <a:pt x="860" y="1052"/>
                </a:lnTo>
                <a:lnTo>
                  <a:pt x="856" y="1052"/>
                </a:lnTo>
                <a:lnTo>
                  <a:pt x="850" y="1054"/>
                </a:lnTo>
                <a:lnTo>
                  <a:pt x="840" y="1052"/>
                </a:lnTo>
                <a:lnTo>
                  <a:pt x="828" y="1048"/>
                </a:lnTo>
                <a:lnTo>
                  <a:pt x="818" y="1048"/>
                </a:lnTo>
                <a:lnTo>
                  <a:pt x="812" y="1048"/>
                </a:lnTo>
                <a:lnTo>
                  <a:pt x="808" y="1046"/>
                </a:lnTo>
                <a:lnTo>
                  <a:pt x="800" y="1042"/>
                </a:lnTo>
                <a:lnTo>
                  <a:pt x="790" y="1034"/>
                </a:lnTo>
                <a:lnTo>
                  <a:pt x="784" y="1024"/>
                </a:lnTo>
                <a:lnTo>
                  <a:pt x="782" y="1018"/>
                </a:lnTo>
                <a:lnTo>
                  <a:pt x="782" y="1008"/>
                </a:lnTo>
                <a:lnTo>
                  <a:pt x="786" y="984"/>
                </a:lnTo>
                <a:lnTo>
                  <a:pt x="786" y="972"/>
                </a:lnTo>
                <a:lnTo>
                  <a:pt x="786" y="962"/>
                </a:lnTo>
                <a:lnTo>
                  <a:pt x="782" y="956"/>
                </a:lnTo>
                <a:lnTo>
                  <a:pt x="780" y="954"/>
                </a:lnTo>
                <a:lnTo>
                  <a:pt x="776" y="954"/>
                </a:lnTo>
                <a:lnTo>
                  <a:pt x="760" y="952"/>
                </a:lnTo>
                <a:lnTo>
                  <a:pt x="744" y="948"/>
                </a:lnTo>
                <a:lnTo>
                  <a:pt x="732" y="942"/>
                </a:lnTo>
                <a:lnTo>
                  <a:pt x="728" y="938"/>
                </a:lnTo>
                <a:lnTo>
                  <a:pt x="726" y="936"/>
                </a:lnTo>
                <a:lnTo>
                  <a:pt x="728" y="930"/>
                </a:lnTo>
                <a:lnTo>
                  <a:pt x="734" y="922"/>
                </a:lnTo>
                <a:lnTo>
                  <a:pt x="748" y="902"/>
                </a:lnTo>
                <a:lnTo>
                  <a:pt x="754" y="890"/>
                </a:lnTo>
                <a:lnTo>
                  <a:pt x="758" y="880"/>
                </a:lnTo>
                <a:lnTo>
                  <a:pt x="760" y="872"/>
                </a:lnTo>
                <a:lnTo>
                  <a:pt x="760" y="870"/>
                </a:lnTo>
                <a:lnTo>
                  <a:pt x="758" y="868"/>
                </a:lnTo>
                <a:lnTo>
                  <a:pt x="752" y="866"/>
                </a:lnTo>
                <a:lnTo>
                  <a:pt x="746" y="864"/>
                </a:lnTo>
                <a:lnTo>
                  <a:pt x="738" y="864"/>
                </a:lnTo>
                <a:lnTo>
                  <a:pt x="730" y="866"/>
                </a:lnTo>
                <a:lnTo>
                  <a:pt x="722" y="870"/>
                </a:lnTo>
                <a:lnTo>
                  <a:pt x="712" y="878"/>
                </a:lnTo>
                <a:lnTo>
                  <a:pt x="704" y="886"/>
                </a:lnTo>
                <a:lnTo>
                  <a:pt x="694" y="896"/>
                </a:lnTo>
                <a:lnTo>
                  <a:pt x="686" y="906"/>
                </a:lnTo>
                <a:lnTo>
                  <a:pt x="678" y="914"/>
                </a:lnTo>
                <a:lnTo>
                  <a:pt x="668" y="920"/>
                </a:lnTo>
                <a:lnTo>
                  <a:pt x="662" y="922"/>
                </a:lnTo>
                <a:lnTo>
                  <a:pt x="654" y="922"/>
                </a:lnTo>
                <a:lnTo>
                  <a:pt x="648" y="922"/>
                </a:lnTo>
                <a:lnTo>
                  <a:pt x="642" y="918"/>
                </a:lnTo>
                <a:lnTo>
                  <a:pt x="638" y="914"/>
                </a:lnTo>
                <a:lnTo>
                  <a:pt x="632" y="908"/>
                </a:lnTo>
                <a:lnTo>
                  <a:pt x="626" y="896"/>
                </a:lnTo>
                <a:lnTo>
                  <a:pt x="620" y="882"/>
                </a:lnTo>
                <a:lnTo>
                  <a:pt x="616" y="866"/>
                </a:lnTo>
                <a:lnTo>
                  <a:pt x="612" y="848"/>
                </a:lnTo>
                <a:lnTo>
                  <a:pt x="612" y="828"/>
                </a:lnTo>
                <a:lnTo>
                  <a:pt x="614" y="812"/>
                </a:lnTo>
                <a:lnTo>
                  <a:pt x="616" y="802"/>
                </a:lnTo>
                <a:lnTo>
                  <a:pt x="620" y="796"/>
                </a:lnTo>
                <a:lnTo>
                  <a:pt x="628" y="782"/>
                </a:lnTo>
                <a:lnTo>
                  <a:pt x="638" y="770"/>
                </a:lnTo>
                <a:lnTo>
                  <a:pt x="650" y="760"/>
                </a:lnTo>
                <a:lnTo>
                  <a:pt x="660" y="752"/>
                </a:lnTo>
                <a:lnTo>
                  <a:pt x="672" y="746"/>
                </a:lnTo>
                <a:lnTo>
                  <a:pt x="682" y="742"/>
                </a:lnTo>
                <a:lnTo>
                  <a:pt x="694" y="740"/>
                </a:lnTo>
                <a:lnTo>
                  <a:pt x="704" y="740"/>
                </a:lnTo>
                <a:lnTo>
                  <a:pt x="720" y="740"/>
                </a:lnTo>
                <a:lnTo>
                  <a:pt x="730" y="736"/>
                </a:lnTo>
                <a:lnTo>
                  <a:pt x="740" y="734"/>
                </a:lnTo>
                <a:lnTo>
                  <a:pt x="754" y="732"/>
                </a:lnTo>
                <a:lnTo>
                  <a:pt x="776" y="732"/>
                </a:lnTo>
                <a:lnTo>
                  <a:pt x="796" y="736"/>
                </a:lnTo>
                <a:lnTo>
                  <a:pt x="812" y="742"/>
                </a:lnTo>
                <a:lnTo>
                  <a:pt x="818" y="744"/>
                </a:lnTo>
                <a:lnTo>
                  <a:pt x="822" y="748"/>
                </a:lnTo>
                <a:lnTo>
                  <a:pt x="824" y="752"/>
                </a:lnTo>
                <a:lnTo>
                  <a:pt x="824" y="756"/>
                </a:lnTo>
                <a:lnTo>
                  <a:pt x="824" y="768"/>
                </a:lnTo>
                <a:lnTo>
                  <a:pt x="824" y="774"/>
                </a:lnTo>
                <a:lnTo>
                  <a:pt x="824" y="780"/>
                </a:lnTo>
                <a:lnTo>
                  <a:pt x="828" y="788"/>
                </a:lnTo>
                <a:lnTo>
                  <a:pt x="832" y="796"/>
                </a:lnTo>
                <a:lnTo>
                  <a:pt x="838" y="802"/>
                </a:lnTo>
                <a:lnTo>
                  <a:pt x="844" y="806"/>
                </a:lnTo>
                <a:lnTo>
                  <a:pt x="852" y="810"/>
                </a:lnTo>
                <a:lnTo>
                  <a:pt x="858" y="812"/>
                </a:lnTo>
                <a:lnTo>
                  <a:pt x="860" y="814"/>
                </a:lnTo>
                <a:lnTo>
                  <a:pt x="860" y="816"/>
                </a:lnTo>
                <a:lnTo>
                  <a:pt x="860" y="818"/>
                </a:lnTo>
                <a:lnTo>
                  <a:pt x="860" y="822"/>
                </a:lnTo>
                <a:lnTo>
                  <a:pt x="854" y="828"/>
                </a:lnTo>
                <a:lnTo>
                  <a:pt x="846" y="830"/>
                </a:lnTo>
                <a:lnTo>
                  <a:pt x="840" y="832"/>
                </a:lnTo>
                <a:lnTo>
                  <a:pt x="828" y="834"/>
                </a:lnTo>
                <a:lnTo>
                  <a:pt x="810" y="842"/>
                </a:lnTo>
                <a:lnTo>
                  <a:pt x="802" y="846"/>
                </a:lnTo>
                <a:lnTo>
                  <a:pt x="796" y="850"/>
                </a:lnTo>
                <a:lnTo>
                  <a:pt x="796" y="852"/>
                </a:lnTo>
                <a:lnTo>
                  <a:pt x="796" y="854"/>
                </a:lnTo>
                <a:lnTo>
                  <a:pt x="800" y="858"/>
                </a:lnTo>
                <a:lnTo>
                  <a:pt x="810" y="860"/>
                </a:lnTo>
                <a:lnTo>
                  <a:pt x="820" y="862"/>
                </a:lnTo>
                <a:lnTo>
                  <a:pt x="840" y="864"/>
                </a:lnTo>
                <a:lnTo>
                  <a:pt x="858" y="866"/>
                </a:lnTo>
                <a:lnTo>
                  <a:pt x="864" y="868"/>
                </a:lnTo>
                <a:lnTo>
                  <a:pt x="870" y="872"/>
                </a:lnTo>
                <a:lnTo>
                  <a:pt x="870" y="878"/>
                </a:lnTo>
                <a:lnTo>
                  <a:pt x="870" y="886"/>
                </a:lnTo>
                <a:lnTo>
                  <a:pt x="866" y="900"/>
                </a:lnTo>
                <a:lnTo>
                  <a:pt x="866" y="906"/>
                </a:lnTo>
                <a:lnTo>
                  <a:pt x="870" y="910"/>
                </a:lnTo>
                <a:lnTo>
                  <a:pt x="878" y="914"/>
                </a:lnTo>
                <a:lnTo>
                  <a:pt x="892" y="916"/>
                </a:lnTo>
                <a:lnTo>
                  <a:pt x="928" y="918"/>
                </a:lnTo>
                <a:lnTo>
                  <a:pt x="958" y="922"/>
                </a:lnTo>
                <a:lnTo>
                  <a:pt x="1006" y="926"/>
                </a:lnTo>
                <a:lnTo>
                  <a:pt x="1042" y="930"/>
                </a:lnTo>
                <a:lnTo>
                  <a:pt x="1052" y="932"/>
                </a:lnTo>
                <a:lnTo>
                  <a:pt x="1056" y="934"/>
                </a:lnTo>
                <a:lnTo>
                  <a:pt x="1058" y="936"/>
                </a:lnTo>
                <a:lnTo>
                  <a:pt x="1060" y="938"/>
                </a:lnTo>
                <a:lnTo>
                  <a:pt x="1062" y="936"/>
                </a:lnTo>
                <a:lnTo>
                  <a:pt x="1064" y="932"/>
                </a:lnTo>
                <a:lnTo>
                  <a:pt x="1066" y="926"/>
                </a:lnTo>
                <a:lnTo>
                  <a:pt x="1064" y="922"/>
                </a:lnTo>
                <a:lnTo>
                  <a:pt x="1058" y="916"/>
                </a:lnTo>
                <a:lnTo>
                  <a:pt x="1050" y="912"/>
                </a:lnTo>
                <a:lnTo>
                  <a:pt x="1034" y="912"/>
                </a:lnTo>
                <a:lnTo>
                  <a:pt x="1018" y="910"/>
                </a:lnTo>
                <a:lnTo>
                  <a:pt x="1000" y="908"/>
                </a:lnTo>
                <a:lnTo>
                  <a:pt x="986" y="902"/>
                </a:lnTo>
                <a:lnTo>
                  <a:pt x="972" y="898"/>
                </a:lnTo>
                <a:lnTo>
                  <a:pt x="946" y="886"/>
                </a:lnTo>
                <a:lnTo>
                  <a:pt x="934" y="882"/>
                </a:lnTo>
                <a:lnTo>
                  <a:pt x="924" y="880"/>
                </a:lnTo>
                <a:lnTo>
                  <a:pt x="916" y="878"/>
                </a:lnTo>
                <a:lnTo>
                  <a:pt x="908" y="874"/>
                </a:lnTo>
                <a:lnTo>
                  <a:pt x="900" y="870"/>
                </a:lnTo>
                <a:lnTo>
                  <a:pt x="894" y="864"/>
                </a:lnTo>
                <a:lnTo>
                  <a:pt x="890" y="858"/>
                </a:lnTo>
                <a:lnTo>
                  <a:pt x="886" y="852"/>
                </a:lnTo>
                <a:lnTo>
                  <a:pt x="882" y="844"/>
                </a:lnTo>
                <a:lnTo>
                  <a:pt x="882" y="838"/>
                </a:lnTo>
                <a:lnTo>
                  <a:pt x="880" y="810"/>
                </a:lnTo>
                <a:lnTo>
                  <a:pt x="878" y="798"/>
                </a:lnTo>
                <a:lnTo>
                  <a:pt x="872" y="786"/>
                </a:lnTo>
                <a:lnTo>
                  <a:pt x="864" y="768"/>
                </a:lnTo>
                <a:lnTo>
                  <a:pt x="854" y="748"/>
                </a:lnTo>
                <a:lnTo>
                  <a:pt x="852" y="738"/>
                </a:lnTo>
                <a:lnTo>
                  <a:pt x="852" y="728"/>
                </a:lnTo>
                <a:lnTo>
                  <a:pt x="854" y="718"/>
                </a:lnTo>
                <a:lnTo>
                  <a:pt x="860" y="712"/>
                </a:lnTo>
                <a:lnTo>
                  <a:pt x="906" y="678"/>
                </a:lnTo>
                <a:lnTo>
                  <a:pt x="928" y="658"/>
                </a:lnTo>
                <a:lnTo>
                  <a:pt x="938" y="650"/>
                </a:lnTo>
                <a:lnTo>
                  <a:pt x="944" y="640"/>
                </a:lnTo>
                <a:lnTo>
                  <a:pt x="950" y="626"/>
                </a:lnTo>
                <a:lnTo>
                  <a:pt x="958" y="616"/>
                </a:lnTo>
                <a:lnTo>
                  <a:pt x="966" y="608"/>
                </a:lnTo>
                <a:lnTo>
                  <a:pt x="982" y="596"/>
                </a:lnTo>
                <a:lnTo>
                  <a:pt x="1024" y="570"/>
                </a:lnTo>
                <a:lnTo>
                  <a:pt x="1042" y="556"/>
                </a:lnTo>
                <a:lnTo>
                  <a:pt x="1056" y="542"/>
                </a:lnTo>
                <a:lnTo>
                  <a:pt x="1070" y="530"/>
                </a:lnTo>
                <a:lnTo>
                  <a:pt x="1082" y="520"/>
                </a:lnTo>
                <a:lnTo>
                  <a:pt x="1090" y="516"/>
                </a:lnTo>
                <a:lnTo>
                  <a:pt x="1094" y="512"/>
                </a:lnTo>
                <a:lnTo>
                  <a:pt x="1098" y="512"/>
                </a:lnTo>
                <a:lnTo>
                  <a:pt x="1102" y="516"/>
                </a:lnTo>
                <a:lnTo>
                  <a:pt x="1104" y="520"/>
                </a:lnTo>
                <a:lnTo>
                  <a:pt x="1108" y="522"/>
                </a:lnTo>
                <a:lnTo>
                  <a:pt x="1114" y="526"/>
                </a:lnTo>
                <a:lnTo>
                  <a:pt x="1122" y="526"/>
                </a:lnTo>
                <a:lnTo>
                  <a:pt x="1138" y="526"/>
                </a:lnTo>
                <a:lnTo>
                  <a:pt x="1158" y="520"/>
                </a:lnTo>
                <a:lnTo>
                  <a:pt x="1180" y="512"/>
                </a:lnTo>
                <a:lnTo>
                  <a:pt x="1198" y="500"/>
                </a:lnTo>
                <a:lnTo>
                  <a:pt x="1202" y="494"/>
                </a:lnTo>
                <a:lnTo>
                  <a:pt x="1204" y="490"/>
                </a:lnTo>
                <a:lnTo>
                  <a:pt x="1202" y="486"/>
                </a:lnTo>
                <a:lnTo>
                  <a:pt x="1192" y="486"/>
                </a:lnTo>
                <a:lnTo>
                  <a:pt x="1172" y="484"/>
                </a:lnTo>
                <a:lnTo>
                  <a:pt x="1158" y="480"/>
                </a:lnTo>
                <a:lnTo>
                  <a:pt x="1154" y="476"/>
                </a:lnTo>
                <a:lnTo>
                  <a:pt x="1150" y="474"/>
                </a:lnTo>
                <a:lnTo>
                  <a:pt x="1150" y="470"/>
                </a:lnTo>
                <a:lnTo>
                  <a:pt x="1152" y="466"/>
                </a:lnTo>
                <a:lnTo>
                  <a:pt x="1154" y="462"/>
                </a:lnTo>
                <a:lnTo>
                  <a:pt x="1152" y="458"/>
                </a:lnTo>
                <a:lnTo>
                  <a:pt x="1150" y="454"/>
                </a:lnTo>
                <a:lnTo>
                  <a:pt x="1144" y="452"/>
                </a:lnTo>
                <a:lnTo>
                  <a:pt x="1132" y="450"/>
                </a:lnTo>
                <a:lnTo>
                  <a:pt x="1124" y="450"/>
                </a:lnTo>
                <a:lnTo>
                  <a:pt x="1120" y="450"/>
                </a:lnTo>
                <a:lnTo>
                  <a:pt x="1120" y="448"/>
                </a:lnTo>
                <a:lnTo>
                  <a:pt x="1118" y="446"/>
                </a:lnTo>
                <a:lnTo>
                  <a:pt x="1120" y="442"/>
                </a:lnTo>
                <a:lnTo>
                  <a:pt x="1122" y="438"/>
                </a:lnTo>
                <a:lnTo>
                  <a:pt x="1128" y="434"/>
                </a:lnTo>
                <a:lnTo>
                  <a:pt x="1134" y="430"/>
                </a:lnTo>
                <a:lnTo>
                  <a:pt x="1144" y="428"/>
                </a:lnTo>
                <a:lnTo>
                  <a:pt x="1152" y="428"/>
                </a:lnTo>
                <a:lnTo>
                  <a:pt x="1156" y="430"/>
                </a:lnTo>
                <a:lnTo>
                  <a:pt x="1160" y="432"/>
                </a:lnTo>
                <a:lnTo>
                  <a:pt x="1160" y="436"/>
                </a:lnTo>
                <a:lnTo>
                  <a:pt x="1160" y="440"/>
                </a:lnTo>
                <a:lnTo>
                  <a:pt x="1162" y="444"/>
                </a:lnTo>
                <a:lnTo>
                  <a:pt x="1166" y="446"/>
                </a:lnTo>
                <a:lnTo>
                  <a:pt x="1172" y="446"/>
                </a:lnTo>
                <a:lnTo>
                  <a:pt x="1180" y="446"/>
                </a:lnTo>
                <a:lnTo>
                  <a:pt x="1188" y="442"/>
                </a:lnTo>
                <a:lnTo>
                  <a:pt x="1202" y="436"/>
                </a:lnTo>
                <a:lnTo>
                  <a:pt x="1216" y="428"/>
                </a:lnTo>
                <a:lnTo>
                  <a:pt x="1228" y="424"/>
                </a:lnTo>
                <a:lnTo>
                  <a:pt x="1234" y="422"/>
                </a:lnTo>
                <a:lnTo>
                  <a:pt x="1238" y="424"/>
                </a:lnTo>
                <a:lnTo>
                  <a:pt x="1242" y="426"/>
                </a:lnTo>
                <a:lnTo>
                  <a:pt x="1244" y="430"/>
                </a:lnTo>
                <a:lnTo>
                  <a:pt x="1244" y="434"/>
                </a:lnTo>
                <a:lnTo>
                  <a:pt x="1240" y="440"/>
                </a:lnTo>
                <a:lnTo>
                  <a:pt x="1236" y="444"/>
                </a:lnTo>
                <a:lnTo>
                  <a:pt x="1230" y="450"/>
                </a:lnTo>
                <a:lnTo>
                  <a:pt x="1216" y="458"/>
                </a:lnTo>
                <a:lnTo>
                  <a:pt x="1210" y="462"/>
                </a:lnTo>
                <a:lnTo>
                  <a:pt x="1212" y="462"/>
                </a:lnTo>
                <a:lnTo>
                  <a:pt x="1214" y="464"/>
                </a:lnTo>
                <a:lnTo>
                  <a:pt x="1230" y="466"/>
                </a:lnTo>
                <a:lnTo>
                  <a:pt x="1248" y="474"/>
                </a:lnTo>
                <a:lnTo>
                  <a:pt x="1260" y="478"/>
                </a:lnTo>
                <a:lnTo>
                  <a:pt x="1266" y="480"/>
                </a:lnTo>
                <a:lnTo>
                  <a:pt x="1272" y="480"/>
                </a:lnTo>
                <a:lnTo>
                  <a:pt x="1278" y="478"/>
                </a:lnTo>
                <a:lnTo>
                  <a:pt x="1284" y="474"/>
                </a:lnTo>
                <a:lnTo>
                  <a:pt x="1288" y="468"/>
                </a:lnTo>
                <a:lnTo>
                  <a:pt x="1290" y="464"/>
                </a:lnTo>
                <a:lnTo>
                  <a:pt x="1290" y="460"/>
                </a:lnTo>
                <a:lnTo>
                  <a:pt x="1288" y="456"/>
                </a:lnTo>
                <a:lnTo>
                  <a:pt x="1282" y="446"/>
                </a:lnTo>
                <a:lnTo>
                  <a:pt x="1280" y="440"/>
                </a:lnTo>
                <a:lnTo>
                  <a:pt x="1278" y="434"/>
                </a:lnTo>
                <a:lnTo>
                  <a:pt x="1278" y="416"/>
                </a:lnTo>
                <a:lnTo>
                  <a:pt x="1278" y="396"/>
                </a:lnTo>
                <a:lnTo>
                  <a:pt x="1276" y="386"/>
                </a:lnTo>
                <a:lnTo>
                  <a:pt x="1274" y="376"/>
                </a:lnTo>
                <a:lnTo>
                  <a:pt x="1270" y="368"/>
                </a:lnTo>
                <a:lnTo>
                  <a:pt x="1264" y="362"/>
                </a:lnTo>
                <a:lnTo>
                  <a:pt x="1258" y="358"/>
                </a:lnTo>
                <a:lnTo>
                  <a:pt x="1252" y="352"/>
                </a:lnTo>
                <a:lnTo>
                  <a:pt x="1248" y="340"/>
                </a:lnTo>
                <a:lnTo>
                  <a:pt x="1246" y="330"/>
                </a:lnTo>
                <a:lnTo>
                  <a:pt x="1244" y="318"/>
                </a:lnTo>
                <a:lnTo>
                  <a:pt x="1246" y="306"/>
                </a:lnTo>
                <a:lnTo>
                  <a:pt x="1244" y="294"/>
                </a:lnTo>
                <a:lnTo>
                  <a:pt x="1242" y="290"/>
                </a:lnTo>
                <a:lnTo>
                  <a:pt x="1240" y="288"/>
                </a:lnTo>
                <a:lnTo>
                  <a:pt x="1236" y="288"/>
                </a:lnTo>
                <a:lnTo>
                  <a:pt x="1230" y="290"/>
                </a:lnTo>
                <a:lnTo>
                  <a:pt x="1216" y="300"/>
                </a:lnTo>
                <a:lnTo>
                  <a:pt x="1206" y="306"/>
                </a:lnTo>
                <a:lnTo>
                  <a:pt x="1196" y="308"/>
                </a:lnTo>
                <a:lnTo>
                  <a:pt x="1192" y="308"/>
                </a:lnTo>
                <a:lnTo>
                  <a:pt x="1190" y="306"/>
                </a:lnTo>
                <a:lnTo>
                  <a:pt x="1188" y="302"/>
                </a:lnTo>
                <a:lnTo>
                  <a:pt x="1186" y="300"/>
                </a:lnTo>
                <a:lnTo>
                  <a:pt x="1186" y="292"/>
                </a:lnTo>
                <a:lnTo>
                  <a:pt x="1184" y="284"/>
                </a:lnTo>
                <a:lnTo>
                  <a:pt x="1182" y="278"/>
                </a:lnTo>
                <a:lnTo>
                  <a:pt x="1178" y="276"/>
                </a:lnTo>
                <a:lnTo>
                  <a:pt x="1168" y="266"/>
                </a:lnTo>
                <a:lnTo>
                  <a:pt x="1162" y="258"/>
                </a:lnTo>
                <a:lnTo>
                  <a:pt x="1154" y="254"/>
                </a:lnTo>
                <a:lnTo>
                  <a:pt x="1148" y="252"/>
                </a:lnTo>
                <a:lnTo>
                  <a:pt x="1142" y="252"/>
                </a:lnTo>
                <a:lnTo>
                  <a:pt x="1128" y="250"/>
                </a:lnTo>
                <a:lnTo>
                  <a:pt x="1116" y="248"/>
                </a:lnTo>
                <a:lnTo>
                  <a:pt x="1110" y="248"/>
                </a:lnTo>
                <a:lnTo>
                  <a:pt x="1104" y="250"/>
                </a:lnTo>
                <a:lnTo>
                  <a:pt x="1100" y="254"/>
                </a:lnTo>
                <a:lnTo>
                  <a:pt x="1094" y="260"/>
                </a:lnTo>
                <a:lnTo>
                  <a:pt x="1072" y="308"/>
                </a:lnTo>
                <a:lnTo>
                  <a:pt x="1070" y="310"/>
                </a:lnTo>
                <a:lnTo>
                  <a:pt x="1072" y="314"/>
                </a:lnTo>
                <a:lnTo>
                  <a:pt x="1074" y="326"/>
                </a:lnTo>
                <a:lnTo>
                  <a:pt x="1076" y="338"/>
                </a:lnTo>
                <a:lnTo>
                  <a:pt x="1074" y="344"/>
                </a:lnTo>
                <a:lnTo>
                  <a:pt x="1070" y="350"/>
                </a:lnTo>
                <a:lnTo>
                  <a:pt x="1056" y="358"/>
                </a:lnTo>
                <a:lnTo>
                  <a:pt x="1038" y="370"/>
                </a:lnTo>
                <a:lnTo>
                  <a:pt x="1024" y="380"/>
                </a:lnTo>
                <a:lnTo>
                  <a:pt x="1018" y="384"/>
                </a:lnTo>
                <a:lnTo>
                  <a:pt x="1014" y="390"/>
                </a:lnTo>
                <a:lnTo>
                  <a:pt x="1008" y="400"/>
                </a:lnTo>
                <a:lnTo>
                  <a:pt x="998" y="412"/>
                </a:lnTo>
                <a:lnTo>
                  <a:pt x="994" y="416"/>
                </a:lnTo>
                <a:lnTo>
                  <a:pt x="990" y="418"/>
                </a:lnTo>
                <a:lnTo>
                  <a:pt x="986" y="416"/>
                </a:lnTo>
                <a:lnTo>
                  <a:pt x="984" y="412"/>
                </a:lnTo>
                <a:lnTo>
                  <a:pt x="984" y="404"/>
                </a:lnTo>
                <a:lnTo>
                  <a:pt x="984" y="394"/>
                </a:lnTo>
                <a:lnTo>
                  <a:pt x="986" y="378"/>
                </a:lnTo>
                <a:lnTo>
                  <a:pt x="986" y="370"/>
                </a:lnTo>
                <a:lnTo>
                  <a:pt x="984" y="362"/>
                </a:lnTo>
                <a:lnTo>
                  <a:pt x="980" y="356"/>
                </a:lnTo>
                <a:lnTo>
                  <a:pt x="970" y="352"/>
                </a:lnTo>
                <a:lnTo>
                  <a:pt x="950" y="348"/>
                </a:lnTo>
                <a:lnTo>
                  <a:pt x="932" y="346"/>
                </a:lnTo>
                <a:lnTo>
                  <a:pt x="924" y="344"/>
                </a:lnTo>
                <a:lnTo>
                  <a:pt x="918" y="342"/>
                </a:lnTo>
                <a:lnTo>
                  <a:pt x="914" y="338"/>
                </a:lnTo>
                <a:lnTo>
                  <a:pt x="912" y="332"/>
                </a:lnTo>
                <a:lnTo>
                  <a:pt x="906" y="318"/>
                </a:lnTo>
                <a:lnTo>
                  <a:pt x="904" y="306"/>
                </a:lnTo>
                <a:lnTo>
                  <a:pt x="904" y="300"/>
                </a:lnTo>
                <a:lnTo>
                  <a:pt x="908" y="294"/>
                </a:lnTo>
                <a:lnTo>
                  <a:pt x="914" y="288"/>
                </a:lnTo>
                <a:lnTo>
                  <a:pt x="924" y="282"/>
                </a:lnTo>
                <a:lnTo>
                  <a:pt x="946" y="268"/>
                </a:lnTo>
                <a:lnTo>
                  <a:pt x="968" y="254"/>
                </a:lnTo>
                <a:lnTo>
                  <a:pt x="990" y="242"/>
                </a:lnTo>
                <a:lnTo>
                  <a:pt x="1002" y="238"/>
                </a:lnTo>
                <a:lnTo>
                  <a:pt x="1012" y="236"/>
                </a:lnTo>
                <a:lnTo>
                  <a:pt x="1022" y="236"/>
                </a:lnTo>
                <a:lnTo>
                  <a:pt x="1026" y="238"/>
                </a:lnTo>
                <a:lnTo>
                  <a:pt x="1028" y="242"/>
                </a:lnTo>
                <a:lnTo>
                  <a:pt x="1030" y="244"/>
                </a:lnTo>
                <a:lnTo>
                  <a:pt x="1032" y="248"/>
                </a:lnTo>
                <a:lnTo>
                  <a:pt x="1034" y="252"/>
                </a:lnTo>
                <a:lnTo>
                  <a:pt x="1038" y="254"/>
                </a:lnTo>
                <a:lnTo>
                  <a:pt x="1044" y="254"/>
                </a:lnTo>
                <a:lnTo>
                  <a:pt x="1052" y="254"/>
                </a:lnTo>
                <a:lnTo>
                  <a:pt x="1054" y="252"/>
                </a:lnTo>
                <a:lnTo>
                  <a:pt x="1056" y="250"/>
                </a:lnTo>
                <a:lnTo>
                  <a:pt x="1056" y="246"/>
                </a:lnTo>
                <a:lnTo>
                  <a:pt x="1056" y="244"/>
                </a:lnTo>
                <a:lnTo>
                  <a:pt x="1056" y="242"/>
                </a:lnTo>
                <a:lnTo>
                  <a:pt x="1062" y="238"/>
                </a:lnTo>
                <a:lnTo>
                  <a:pt x="1070" y="236"/>
                </a:lnTo>
                <a:lnTo>
                  <a:pt x="1086" y="234"/>
                </a:lnTo>
                <a:lnTo>
                  <a:pt x="1092" y="230"/>
                </a:lnTo>
                <a:lnTo>
                  <a:pt x="1090" y="228"/>
                </a:lnTo>
                <a:lnTo>
                  <a:pt x="1084" y="222"/>
                </a:lnTo>
                <a:lnTo>
                  <a:pt x="1082" y="214"/>
                </a:lnTo>
                <a:lnTo>
                  <a:pt x="1082" y="212"/>
                </a:lnTo>
                <a:lnTo>
                  <a:pt x="1082" y="210"/>
                </a:lnTo>
                <a:lnTo>
                  <a:pt x="1090" y="206"/>
                </a:lnTo>
                <a:lnTo>
                  <a:pt x="1104" y="200"/>
                </a:lnTo>
                <a:lnTo>
                  <a:pt x="1110" y="196"/>
                </a:lnTo>
                <a:lnTo>
                  <a:pt x="1114" y="192"/>
                </a:lnTo>
                <a:lnTo>
                  <a:pt x="1116" y="186"/>
                </a:lnTo>
                <a:lnTo>
                  <a:pt x="1120" y="180"/>
                </a:lnTo>
                <a:lnTo>
                  <a:pt x="1124" y="178"/>
                </a:lnTo>
                <a:lnTo>
                  <a:pt x="1130" y="174"/>
                </a:lnTo>
                <a:lnTo>
                  <a:pt x="1144" y="168"/>
                </a:lnTo>
                <a:lnTo>
                  <a:pt x="1154" y="162"/>
                </a:lnTo>
                <a:lnTo>
                  <a:pt x="1162" y="158"/>
                </a:lnTo>
                <a:lnTo>
                  <a:pt x="1170" y="158"/>
                </a:lnTo>
                <a:lnTo>
                  <a:pt x="1176" y="158"/>
                </a:lnTo>
                <a:lnTo>
                  <a:pt x="1178" y="162"/>
                </a:lnTo>
                <a:lnTo>
                  <a:pt x="1176" y="168"/>
                </a:lnTo>
                <a:lnTo>
                  <a:pt x="1172" y="178"/>
                </a:lnTo>
                <a:lnTo>
                  <a:pt x="1168" y="188"/>
                </a:lnTo>
                <a:lnTo>
                  <a:pt x="1166" y="194"/>
                </a:lnTo>
                <a:lnTo>
                  <a:pt x="1168" y="196"/>
                </a:lnTo>
                <a:lnTo>
                  <a:pt x="1170" y="196"/>
                </a:lnTo>
                <a:lnTo>
                  <a:pt x="1180" y="192"/>
                </a:lnTo>
                <a:lnTo>
                  <a:pt x="1202" y="182"/>
                </a:lnTo>
                <a:lnTo>
                  <a:pt x="1204" y="182"/>
                </a:lnTo>
                <a:lnTo>
                  <a:pt x="1202" y="184"/>
                </a:lnTo>
                <a:lnTo>
                  <a:pt x="1196" y="190"/>
                </a:lnTo>
                <a:lnTo>
                  <a:pt x="1186" y="200"/>
                </a:lnTo>
                <a:lnTo>
                  <a:pt x="1174" y="204"/>
                </a:lnTo>
                <a:lnTo>
                  <a:pt x="1164" y="208"/>
                </a:lnTo>
                <a:lnTo>
                  <a:pt x="1148" y="210"/>
                </a:lnTo>
                <a:lnTo>
                  <a:pt x="1138" y="212"/>
                </a:lnTo>
                <a:lnTo>
                  <a:pt x="1134" y="214"/>
                </a:lnTo>
                <a:lnTo>
                  <a:pt x="1134" y="216"/>
                </a:lnTo>
                <a:lnTo>
                  <a:pt x="1138" y="220"/>
                </a:lnTo>
                <a:lnTo>
                  <a:pt x="1144" y="228"/>
                </a:lnTo>
                <a:lnTo>
                  <a:pt x="1148" y="232"/>
                </a:lnTo>
                <a:lnTo>
                  <a:pt x="1154" y="236"/>
                </a:lnTo>
                <a:lnTo>
                  <a:pt x="1166" y="240"/>
                </a:lnTo>
                <a:lnTo>
                  <a:pt x="1178" y="244"/>
                </a:lnTo>
                <a:lnTo>
                  <a:pt x="1188" y="248"/>
                </a:lnTo>
                <a:lnTo>
                  <a:pt x="1194" y="256"/>
                </a:lnTo>
                <a:lnTo>
                  <a:pt x="1202" y="264"/>
                </a:lnTo>
                <a:lnTo>
                  <a:pt x="1208" y="268"/>
                </a:lnTo>
                <a:lnTo>
                  <a:pt x="1212" y="270"/>
                </a:lnTo>
                <a:lnTo>
                  <a:pt x="1220" y="270"/>
                </a:lnTo>
                <a:lnTo>
                  <a:pt x="1226" y="266"/>
                </a:lnTo>
                <a:lnTo>
                  <a:pt x="1236" y="260"/>
                </a:lnTo>
                <a:lnTo>
                  <a:pt x="1240" y="254"/>
                </a:lnTo>
                <a:lnTo>
                  <a:pt x="1244" y="248"/>
                </a:lnTo>
                <a:lnTo>
                  <a:pt x="1258" y="242"/>
                </a:lnTo>
                <a:lnTo>
                  <a:pt x="1280" y="234"/>
                </a:lnTo>
                <a:lnTo>
                  <a:pt x="1300" y="226"/>
                </a:lnTo>
                <a:lnTo>
                  <a:pt x="1310" y="222"/>
                </a:lnTo>
                <a:lnTo>
                  <a:pt x="1316" y="218"/>
                </a:lnTo>
                <a:lnTo>
                  <a:pt x="1320" y="214"/>
                </a:lnTo>
                <a:lnTo>
                  <a:pt x="1320" y="208"/>
                </a:lnTo>
                <a:lnTo>
                  <a:pt x="1318" y="202"/>
                </a:lnTo>
                <a:lnTo>
                  <a:pt x="1314" y="198"/>
                </a:lnTo>
                <a:lnTo>
                  <a:pt x="1304" y="188"/>
                </a:lnTo>
                <a:lnTo>
                  <a:pt x="1294" y="178"/>
                </a:lnTo>
                <a:lnTo>
                  <a:pt x="1290" y="172"/>
                </a:lnTo>
                <a:lnTo>
                  <a:pt x="1286" y="166"/>
                </a:lnTo>
                <a:lnTo>
                  <a:pt x="1288" y="160"/>
                </a:lnTo>
                <a:lnTo>
                  <a:pt x="1290" y="154"/>
                </a:lnTo>
                <a:lnTo>
                  <a:pt x="1298" y="144"/>
                </a:lnTo>
                <a:lnTo>
                  <a:pt x="1298" y="140"/>
                </a:lnTo>
                <a:lnTo>
                  <a:pt x="1296" y="136"/>
                </a:lnTo>
                <a:lnTo>
                  <a:pt x="1288" y="132"/>
                </a:lnTo>
                <a:lnTo>
                  <a:pt x="1272" y="128"/>
                </a:lnTo>
                <a:lnTo>
                  <a:pt x="1256" y="126"/>
                </a:lnTo>
                <a:lnTo>
                  <a:pt x="1246" y="122"/>
                </a:lnTo>
                <a:lnTo>
                  <a:pt x="1240" y="120"/>
                </a:lnTo>
                <a:lnTo>
                  <a:pt x="1238" y="118"/>
                </a:lnTo>
                <a:lnTo>
                  <a:pt x="1236" y="114"/>
                </a:lnTo>
                <a:lnTo>
                  <a:pt x="1224" y="114"/>
                </a:lnTo>
                <a:lnTo>
                  <a:pt x="1176" y="114"/>
                </a:lnTo>
                <a:lnTo>
                  <a:pt x="1152" y="116"/>
                </a:lnTo>
                <a:lnTo>
                  <a:pt x="1142" y="120"/>
                </a:lnTo>
                <a:lnTo>
                  <a:pt x="1136" y="122"/>
                </a:lnTo>
                <a:lnTo>
                  <a:pt x="1130" y="124"/>
                </a:lnTo>
                <a:lnTo>
                  <a:pt x="1124" y="124"/>
                </a:lnTo>
                <a:lnTo>
                  <a:pt x="1114" y="124"/>
                </a:lnTo>
                <a:lnTo>
                  <a:pt x="1106" y="124"/>
                </a:lnTo>
                <a:lnTo>
                  <a:pt x="1104" y="126"/>
                </a:lnTo>
                <a:lnTo>
                  <a:pt x="1100" y="130"/>
                </a:lnTo>
                <a:lnTo>
                  <a:pt x="1098" y="136"/>
                </a:lnTo>
                <a:lnTo>
                  <a:pt x="1096" y="140"/>
                </a:lnTo>
                <a:lnTo>
                  <a:pt x="1096" y="152"/>
                </a:lnTo>
                <a:lnTo>
                  <a:pt x="1096" y="160"/>
                </a:lnTo>
                <a:lnTo>
                  <a:pt x="1096" y="162"/>
                </a:lnTo>
                <a:lnTo>
                  <a:pt x="1094" y="162"/>
                </a:lnTo>
                <a:lnTo>
                  <a:pt x="1086" y="164"/>
                </a:lnTo>
                <a:lnTo>
                  <a:pt x="1078" y="168"/>
                </a:lnTo>
                <a:lnTo>
                  <a:pt x="1074" y="168"/>
                </a:lnTo>
                <a:lnTo>
                  <a:pt x="1070" y="168"/>
                </a:lnTo>
                <a:lnTo>
                  <a:pt x="1066" y="166"/>
                </a:lnTo>
                <a:lnTo>
                  <a:pt x="1062" y="162"/>
                </a:lnTo>
                <a:lnTo>
                  <a:pt x="1058" y="152"/>
                </a:lnTo>
                <a:lnTo>
                  <a:pt x="1052" y="144"/>
                </a:lnTo>
                <a:lnTo>
                  <a:pt x="1052" y="140"/>
                </a:lnTo>
                <a:lnTo>
                  <a:pt x="1052" y="136"/>
                </a:lnTo>
                <a:lnTo>
                  <a:pt x="1056" y="132"/>
                </a:lnTo>
                <a:lnTo>
                  <a:pt x="1062" y="130"/>
                </a:lnTo>
                <a:lnTo>
                  <a:pt x="1082" y="126"/>
                </a:lnTo>
                <a:lnTo>
                  <a:pt x="1086" y="122"/>
                </a:lnTo>
                <a:lnTo>
                  <a:pt x="1088" y="114"/>
                </a:lnTo>
                <a:lnTo>
                  <a:pt x="1088" y="108"/>
                </a:lnTo>
                <a:lnTo>
                  <a:pt x="1086" y="104"/>
                </a:lnTo>
                <a:lnTo>
                  <a:pt x="1078" y="100"/>
                </a:lnTo>
                <a:lnTo>
                  <a:pt x="1072" y="98"/>
                </a:lnTo>
                <a:lnTo>
                  <a:pt x="1078" y="96"/>
                </a:lnTo>
                <a:lnTo>
                  <a:pt x="1090" y="96"/>
                </a:lnTo>
                <a:lnTo>
                  <a:pt x="1102" y="96"/>
                </a:lnTo>
                <a:lnTo>
                  <a:pt x="1114" y="98"/>
                </a:lnTo>
                <a:lnTo>
                  <a:pt x="1130" y="98"/>
                </a:lnTo>
                <a:lnTo>
                  <a:pt x="1182" y="102"/>
                </a:lnTo>
                <a:lnTo>
                  <a:pt x="1196" y="102"/>
                </a:lnTo>
                <a:lnTo>
                  <a:pt x="1208" y="100"/>
                </a:lnTo>
                <a:lnTo>
                  <a:pt x="1216" y="98"/>
                </a:lnTo>
                <a:lnTo>
                  <a:pt x="1222" y="94"/>
                </a:lnTo>
                <a:lnTo>
                  <a:pt x="1224" y="88"/>
                </a:lnTo>
                <a:lnTo>
                  <a:pt x="1222" y="84"/>
                </a:lnTo>
                <a:lnTo>
                  <a:pt x="1220" y="82"/>
                </a:lnTo>
                <a:lnTo>
                  <a:pt x="1214" y="80"/>
                </a:lnTo>
                <a:lnTo>
                  <a:pt x="1200" y="78"/>
                </a:lnTo>
                <a:lnTo>
                  <a:pt x="1182" y="76"/>
                </a:lnTo>
                <a:lnTo>
                  <a:pt x="1136" y="72"/>
                </a:lnTo>
                <a:lnTo>
                  <a:pt x="1112" y="72"/>
                </a:lnTo>
                <a:lnTo>
                  <a:pt x="1102" y="72"/>
                </a:lnTo>
                <a:lnTo>
                  <a:pt x="1094" y="74"/>
                </a:lnTo>
                <a:lnTo>
                  <a:pt x="1080" y="82"/>
                </a:lnTo>
                <a:lnTo>
                  <a:pt x="1066" y="90"/>
                </a:lnTo>
                <a:lnTo>
                  <a:pt x="1054" y="100"/>
                </a:lnTo>
                <a:lnTo>
                  <a:pt x="1044" y="110"/>
                </a:lnTo>
                <a:lnTo>
                  <a:pt x="1042" y="114"/>
                </a:lnTo>
                <a:lnTo>
                  <a:pt x="1040" y="116"/>
                </a:lnTo>
                <a:lnTo>
                  <a:pt x="1034" y="114"/>
                </a:lnTo>
                <a:lnTo>
                  <a:pt x="1030" y="110"/>
                </a:lnTo>
                <a:lnTo>
                  <a:pt x="1024" y="110"/>
                </a:lnTo>
                <a:lnTo>
                  <a:pt x="1020" y="110"/>
                </a:lnTo>
                <a:lnTo>
                  <a:pt x="1006" y="116"/>
                </a:lnTo>
                <a:lnTo>
                  <a:pt x="992" y="124"/>
                </a:lnTo>
                <a:lnTo>
                  <a:pt x="988" y="128"/>
                </a:lnTo>
                <a:lnTo>
                  <a:pt x="984" y="134"/>
                </a:lnTo>
                <a:lnTo>
                  <a:pt x="986" y="138"/>
                </a:lnTo>
                <a:lnTo>
                  <a:pt x="988" y="142"/>
                </a:lnTo>
                <a:lnTo>
                  <a:pt x="998" y="150"/>
                </a:lnTo>
                <a:lnTo>
                  <a:pt x="1000" y="154"/>
                </a:lnTo>
                <a:lnTo>
                  <a:pt x="1000" y="156"/>
                </a:lnTo>
                <a:lnTo>
                  <a:pt x="1000" y="160"/>
                </a:lnTo>
                <a:lnTo>
                  <a:pt x="996" y="162"/>
                </a:lnTo>
                <a:lnTo>
                  <a:pt x="992" y="164"/>
                </a:lnTo>
                <a:lnTo>
                  <a:pt x="988" y="164"/>
                </a:lnTo>
                <a:lnTo>
                  <a:pt x="982" y="164"/>
                </a:lnTo>
                <a:lnTo>
                  <a:pt x="976" y="166"/>
                </a:lnTo>
                <a:lnTo>
                  <a:pt x="968" y="172"/>
                </a:lnTo>
                <a:lnTo>
                  <a:pt x="962" y="178"/>
                </a:lnTo>
                <a:lnTo>
                  <a:pt x="958" y="180"/>
                </a:lnTo>
                <a:lnTo>
                  <a:pt x="954" y="180"/>
                </a:lnTo>
                <a:lnTo>
                  <a:pt x="942" y="180"/>
                </a:lnTo>
                <a:lnTo>
                  <a:pt x="930" y="178"/>
                </a:lnTo>
                <a:lnTo>
                  <a:pt x="924" y="178"/>
                </a:lnTo>
                <a:lnTo>
                  <a:pt x="922" y="176"/>
                </a:lnTo>
                <a:lnTo>
                  <a:pt x="922" y="174"/>
                </a:lnTo>
                <a:lnTo>
                  <a:pt x="924" y="170"/>
                </a:lnTo>
                <a:lnTo>
                  <a:pt x="946" y="160"/>
                </a:lnTo>
                <a:lnTo>
                  <a:pt x="950" y="158"/>
                </a:lnTo>
                <a:lnTo>
                  <a:pt x="954" y="154"/>
                </a:lnTo>
                <a:lnTo>
                  <a:pt x="956" y="148"/>
                </a:lnTo>
                <a:lnTo>
                  <a:pt x="956" y="142"/>
                </a:lnTo>
                <a:lnTo>
                  <a:pt x="956" y="136"/>
                </a:lnTo>
                <a:lnTo>
                  <a:pt x="958" y="130"/>
                </a:lnTo>
                <a:lnTo>
                  <a:pt x="962" y="120"/>
                </a:lnTo>
                <a:lnTo>
                  <a:pt x="970" y="114"/>
                </a:lnTo>
                <a:lnTo>
                  <a:pt x="972" y="110"/>
                </a:lnTo>
                <a:lnTo>
                  <a:pt x="972" y="108"/>
                </a:lnTo>
                <a:lnTo>
                  <a:pt x="970" y="108"/>
                </a:lnTo>
                <a:lnTo>
                  <a:pt x="966" y="108"/>
                </a:lnTo>
                <a:lnTo>
                  <a:pt x="948" y="112"/>
                </a:lnTo>
                <a:lnTo>
                  <a:pt x="936" y="114"/>
                </a:lnTo>
                <a:lnTo>
                  <a:pt x="924" y="116"/>
                </a:lnTo>
                <a:lnTo>
                  <a:pt x="912" y="116"/>
                </a:lnTo>
                <a:lnTo>
                  <a:pt x="900" y="114"/>
                </a:lnTo>
                <a:lnTo>
                  <a:pt x="878" y="106"/>
                </a:lnTo>
                <a:lnTo>
                  <a:pt x="860" y="98"/>
                </a:lnTo>
                <a:lnTo>
                  <a:pt x="844" y="92"/>
                </a:lnTo>
                <a:lnTo>
                  <a:pt x="834" y="90"/>
                </a:lnTo>
                <a:lnTo>
                  <a:pt x="822" y="90"/>
                </a:lnTo>
                <a:lnTo>
                  <a:pt x="810" y="92"/>
                </a:lnTo>
                <a:lnTo>
                  <a:pt x="798" y="98"/>
                </a:lnTo>
                <a:lnTo>
                  <a:pt x="786" y="104"/>
                </a:lnTo>
                <a:lnTo>
                  <a:pt x="776" y="112"/>
                </a:lnTo>
                <a:lnTo>
                  <a:pt x="768" y="122"/>
                </a:lnTo>
                <a:lnTo>
                  <a:pt x="764" y="128"/>
                </a:lnTo>
                <a:lnTo>
                  <a:pt x="764" y="134"/>
                </a:lnTo>
                <a:lnTo>
                  <a:pt x="766" y="136"/>
                </a:lnTo>
                <a:lnTo>
                  <a:pt x="768" y="138"/>
                </a:lnTo>
                <a:lnTo>
                  <a:pt x="782" y="138"/>
                </a:lnTo>
                <a:lnTo>
                  <a:pt x="794" y="138"/>
                </a:lnTo>
                <a:lnTo>
                  <a:pt x="802" y="138"/>
                </a:lnTo>
                <a:lnTo>
                  <a:pt x="806" y="140"/>
                </a:lnTo>
                <a:lnTo>
                  <a:pt x="808" y="144"/>
                </a:lnTo>
                <a:lnTo>
                  <a:pt x="808" y="150"/>
                </a:lnTo>
                <a:lnTo>
                  <a:pt x="808" y="158"/>
                </a:lnTo>
                <a:lnTo>
                  <a:pt x="810" y="162"/>
                </a:lnTo>
                <a:lnTo>
                  <a:pt x="816" y="168"/>
                </a:lnTo>
                <a:lnTo>
                  <a:pt x="826" y="172"/>
                </a:lnTo>
                <a:lnTo>
                  <a:pt x="834" y="178"/>
                </a:lnTo>
                <a:lnTo>
                  <a:pt x="834" y="180"/>
                </a:lnTo>
                <a:lnTo>
                  <a:pt x="820" y="180"/>
                </a:lnTo>
                <a:lnTo>
                  <a:pt x="812" y="176"/>
                </a:lnTo>
                <a:lnTo>
                  <a:pt x="806" y="174"/>
                </a:lnTo>
                <a:lnTo>
                  <a:pt x="796" y="168"/>
                </a:lnTo>
                <a:lnTo>
                  <a:pt x="792" y="164"/>
                </a:lnTo>
                <a:lnTo>
                  <a:pt x="786" y="162"/>
                </a:lnTo>
                <a:lnTo>
                  <a:pt x="776" y="160"/>
                </a:lnTo>
                <a:lnTo>
                  <a:pt x="762" y="158"/>
                </a:lnTo>
                <a:lnTo>
                  <a:pt x="732" y="156"/>
                </a:lnTo>
                <a:lnTo>
                  <a:pt x="704" y="152"/>
                </a:lnTo>
                <a:lnTo>
                  <a:pt x="690" y="150"/>
                </a:lnTo>
                <a:lnTo>
                  <a:pt x="676" y="150"/>
                </a:lnTo>
                <a:lnTo>
                  <a:pt x="662" y="152"/>
                </a:lnTo>
                <a:lnTo>
                  <a:pt x="646" y="156"/>
                </a:lnTo>
                <a:lnTo>
                  <a:pt x="620" y="164"/>
                </a:lnTo>
                <a:lnTo>
                  <a:pt x="606" y="170"/>
                </a:lnTo>
                <a:lnTo>
                  <a:pt x="600" y="172"/>
                </a:lnTo>
                <a:lnTo>
                  <a:pt x="594" y="172"/>
                </a:lnTo>
                <a:lnTo>
                  <a:pt x="576" y="168"/>
                </a:lnTo>
                <a:lnTo>
                  <a:pt x="548" y="158"/>
                </a:lnTo>
                <a:lnTo>
                  <a:pt x="512" y="148"/>
                </a:lnTo>
                <a:lnTo>
                  <a:pt x="492" y="144"/>
                </a:lnTo>
                <a:lnTo>
                  <a:pt x="472" y="142"/>
                </a:lnTo>
                <a:lnTo>
                  <a:pt x="452" y="142"/>
                </a:lnTo>
                <a:lnTo>
                  <a:pt x="432" y="144"/>
                </a:lnTo>
                <a:lnTo>
                  <a:pt x="392" y="152"/>
                </a:lnTo>
                <a:lnTo>
                  <a:pt x="354" y="162"/>
                </a:lnTo>
                <a:lnTo>
                  <a:pt x="322" y="172"/>
                </a:lnTo>
                <a:lnTo>
                  <a:pt x="304" y="180"/>
                </a:lnTo>
                <a:lnTo>
                  <a:pt x="300" y="184"/>
                </a:lnTo>
                <a:lnTo>
                  <a:pt x="300" y="188"/>
                </a:lnTo>
                <a:lnTo>
                  <a:pt x="302" y="194"/>
                </a:lnTo>
                <a:lnTo>
                  <a:pt x="304" y="198"/>
                </a:lnTo>
                <a:lnTo>
                  <a:pt x="302" y="200"/>
                </a:lnTo>
                <a:lnTo>
                  <a:pt x="300" y="202"/>
                </a:lnTo>
                <a:lnTo>
                  <a:pt x="292" y="202"/>
                </a:lnTo>
                <a:lnTo>
                  <a:pt x="266" y="204"/>
                </a:lnTo>
                <a:lnTo>
                  <a:pt x="238" y="206"/>
                </a:lnTo>
                <a:lnTo>
                  <a:pt x="226" y="208"/>
                </a:lnTo>
                <a:lnTo>
                  <a:pt x="218" y="210"/>
                </a:lnTo>
                <a:lnTo>
                  <a:pt x="212" y="214"/>
                </a:lnTo>
                <a:lnTo>
                  <a:pt x="212" y="216"/>
                </a:lnTo>
                <a:lnTo>
                  <a:pt x="214" y="220"/>
                </a:lnTo>
                <a:lnTo>
                  <a:pt x="224" y="230"/>
                </a:lnTo>
                <a:lnTo>
                  <a:pt x="232" y="236"/>
                </a:lnTo>
                <a:lnTo>
                  <a:pt x="234" y="238"/>
                </a:lnTo>
                <a:lnTo>
                  <a:pt x="224" y="242"/>
                </a:lnTo>
                <a:lnTo>
                  <a:pt x="208" y="244"/>
                </a:lnTo>
                <a:lnTo>
                  <a:pt x="192" y="248"/>
                </a:lnTo>
                <a:lnTo>
                  <a:pt x="178" y="252"/>
                </a:lnTo>
                <a:lnTo>
                  <a:pt x="172" y="256"/>
                </a:lnTo>
                <a:lnTo>
                  <a:pt x="168" y="262"/>
                </a:lnTo>
                <a:lnTo>
                  <a:pt x="162" y="266"/>
                </a:lnTo>
                <a:lnTo>
                  <a:pt x="156" y="272"/>
                </a:lnTo>
                <a:lnTo>
                  <a:pt x="142" y="280"/>
                </a:lnTo>
                <a:lnTo>
                  <a:pt x="138" y="284"/>
                </a:lnTo>
                <a:lnTo>
                  <a:pt x="136" y="286"/>
                </a:lnTo>
                <a:lnTo>
                  <a:pt x="138" y="290"/>
                </a:lnTo>
                <a:lnTo>
                  <a:pt x="144" y="292"/>
                </a:lnTo>
                <a:lnTo>
                  <a:pt x="164" y="298"/>
                </a:lnTo>
                <a:lnTo>
                  <a:pt x="182" y="306"/>
                </a:lnTo>
                <a:lnTo>
                  <a:pt x="192" y="312"/>
                </a:lnTo>
                <a:lnTo>
                  <a:pt x="194" y="314"/>
                </a:lnTo>
                <a:lnTo>
                  <a:pt x="190" y="316"/>
                </a:lnTo>
                <a:lnTo>
                  <a:pt x="166" y="322"/>
                </a:lnTo>
                <a:lnTo>
                  <a:pt x="126" y="334"/>
                </a:lnTo>
                <a:lnTo>
                  <a:pt x="84" y="350"/>
                </a:lnTo>
                <a:lnTo>
                  <a:pt x="50" y="360"/>
                </a:lnTo>
                <a:lnTo>
                  <a:pt x="36" y="364"/>
                </a:lnTo>
                <a:lnTo>
                  <a:pt x="24" y="370"/>
                </a:lnTo>
                <a:lnTo>
                  <a:pt x="14" y="378"/>
                </a:lnTo>
                <a:lnTo>
                  <a:pt x="6" y="386"/>
                </a:lnTo>
                <a:lnTo>
                  <a:pt x="2" y="392"/>
                </a:lnTo>
                <a:lnTo>
                  <a:pt x="0" y="396"/>
                </a:lnTo>
                <a:lnTo>
                  <a:pt x="2" y="398"/>
                </a:lnTo>
                <a:lnTo>
                  <a:pt x="4" y="398"/>
                </a:lnTo>
                <a:lnTo>
                  <a:pt x="14" y="396"/>
                </a:lnTo>
                <a:lnTo>
                  <a:pt x="106" y="366"/>
                </a:lnTo>
                <a:lnTo>
                  <a:pt x="184" y="340"/>
                </a:lnTo>
                <a:lnTo>
                  <a:pt x="198" y="336"/>
                </a:lnTo>
                <a:lnTo>
                  <a:pt x="202" y="336"/>
                </a:lnTo>
                <a:lnTo>
                  <a:pt x="206" y="336"/>
                </a:lnTo>
                <a:lnTo>
                  <a:pt x="208" y="338"/>
                </a:lnTo>
                <a:lnTo>
                  <a:pt x="210" y="342"/>
                </a:lnTo>
                <a:lnTo>
                  <a:pt x="212" y="350"/>
                </a:lnTo>
                <a:lnTo>
                  <a:pt x="212" y="352"/>
                </a:lnTo>
                <a:lnTo>
                  <a:pt x="214" y="354"/>
                </a:lnTo>
                <a:lnTo>
                  <a:pt x="224" y="350"/>
                </a:lnTo>
                <a:lnTo>
                  <a:pt x="240" y="340"/>
                </a:lnTo>
                <a:lnTo>
                  <a:pt x="254" y="328"/>
                </a:lnTo>
                <a:lnTo>
                  <a:pt x="262" y="322"/>
                </a:lnTo>
                <a:lnTo>
                  <a:pt x="266" y="316"/>
                </a:lnTo>
                <a:lnTo>
                  <a:pt x="274" y="302"/>
                </a:lnTo>
                <a:lnTo>
                  <a:pt x="278" y="296"/>
                </a:lnTo>
                <a:lnTo>
                  <a:pt x="282" y="292"/>
                </a:lnTo>
                <a:lnTo>
                  <a:pt x="286" y="292"/>
                </a:lnTo>
                <a:lnTo>
                  <a:pt x="292" y="294"/>
                </a:lnTo>
                <a:lnTo>
                  <a:pt x="298" y="296"/>
                </a:lnTo>
                <a:lnTo>
                  <a:pt x="304" y="298"/>
                </a:lnTo>
                <a:lnTo>
                  <a:pt x="314" y="296"/>
                </a:lnTo>
                <a:lnTo>
                  <a:pt x="332" y="290"/>
                </a:lnTo>
                <a:lnTo>
                  <a:pt x="352" y="284"/>
                </a:lnTo>
                <a:lnTo>
                  <a:pt x="362" y="282"/>
                </a:lnTo>
                <a:lnTo>
                  <a:pt x="366" y="284"/>
                </a:lnTo>
                <a:lnTo>
                  <a:pt x="372" y="286"/>
                </a:lnTo>
                <a:lnTo>
                  <a:pt x="382" y="290"/>
                </a:lnTo>
                <a:lnTo>
                  <a:pt x="398" y="296"/>
                </a:lnTo>
                <a:lnTo>
                  <a:pt x="412" y="300"/>
                </a:lnTo>
                <a:lnTo>
                  <a:pt x="422" y="306"/>
                </a:lnTo>
                <a:lnTo>
                  <a:pt x="426" y="312"/>
                </a:lnTo>
                <a:lnTo>
                  <a:pt x="430" y="320"/>
                </a:lnTo>
                <a:lnTo>
                  <a:pt x="430" y="326"/>
                </a:lnTo>
                <a:lnTo>
                  <a:pt x="428" y="328"/>
                </a:lnTo>
                <a:lnTo>
                  <a:pt x="424" y="328"/>
                </a:lnTo>
                <a:lnTo>
                  <a:pt x="420" y="332"/>
                </a:lnTo>
                <a:lnTo>
                  <a:pt x="416" y="336"/>
                </a:lnTo>
                <a:lnTo>
                  <a:pt x="416" y="344"/>
                </a:lnTo>
                <a:lnTo>
                  <a:pt x="416" y="352"/>
                </a:lnTo>
                <a:lnTo>
                  <a:pt x="418" y="362"/>
                </a:lnTo>
                <a:lnTo>
                  <a:pt x="420" y="370"/>
                </a:lnTo>
                <a:lnTo>
                  <a:pt x="418" y="374"/>
                </a:lnTo>
                <a:lnTo>
                  <a:pt x="416" y="378"/>
                </a:lnTo>
                <a:lnTo>
                  <a:pt x="414" y="380"/>
                </a:lnTo>
                <a:lnTo>
                  <a:pt x="408" y="382"/>
                </a:lnTo>
                <a:lnTo>
                  <a:pt x="402" y="384"/>
                </a:lnTo>
                <a:lnTo>
                  <a:pt x="398" y="386"/>
                </a:lnTo>
                <a:lnTo>
                  <a:pt x="396" y="390"/>
                </a:lnTo>
                <a:lnTo>
                  <a:pt x="396" y="394"/>
                </a:lnTo>
                <a:lnTo>
                  <a:pt x="396" y="398"/>
                </a:lnTo>
                <a:lnTo>
                  <a:pt x="398" y="400"/>
                </a:lnTo>
                <a:lnTo>
                  <a:pt x="402" y="402"/>
                </a:lnTo>
                <a:lnTo>
                  <a:pt x="404" y="404"/>
                </a:lnTo>
                <a:lnTo>
                  <a:pt x="412" y="402"/>
                </a:lnTo>
                <a:lnTo>
                  <a:pt x="418" y="398"/>
                </a:lnTo>
                <a:lnTo>
                  <a:pt x="422" y="392"/>
                </a:lnTo>
                <a:lnTo>
                  <a:pt x="424" y="386"/>
                </a:lnTo>
                <a:lnTo>
                  <a:pt x="428" y="378"/>
                </a:lnTo>
                <a:lnTo>
                  <a:pt x="436" y="370"/>
                </a:lnTo>
                <a:lnTo>
                  <a:pt x="442" y="366"/>
                </a:lnTo>
                <a:lnTo>
                  <a:pt x="444" y="368"/>
                </a:lnTo>
                <a:lnTo>
                  <a:pt x="444" y="372"/>
                </a:lnTo>
                <a:lnTo>
                  <a:pt x="436" y="390"/>
                </a:lnTo>
                <a:lnTo>
                  <a:pt x="432" y="400"/>
                </a:lnTo>
                <a:lnTo>
                  <a:pt x="432" y="408"/>
                </a:lnTo>
                <a:lnTo>
                  <a:pt x="430" y="414"/>
                </a:lnTo>
                <a:lnTo>
                  <a:pt x="426" y="418"/>
                </a:lnTo>
                <a:lnTo>
                  <a:pt x="420" y="420"/>
                </a:lnTo>
                <a:lnTo>
                  <a:pt x="418" y="426"/>
                </a:lnTo>
                <a:lnTo>
                  <a:pt x="418" y="432"/>
                </a:lnTo>
                <a:lnTo>
                  <a:pt x="420" y="436"/>
                </a:lnTo>
                <a:lnTo>
                  <a:pt x="428" y="446"/>
                </a:lnTo>
                <a:lnTo>
                  <a:pt x="432" y="452"/>
                </a:lnTo>
                <a:lnTo>
                  <a:pt x="432" y="458"/>
                </a:lnTo>
                <a:lnTo>
                  <a:pt x="430" y="478"/>
                </a:lnTo>
                <a:lnTo>
                  <a:pt x="428" y="486"/>
                </a:lnTo>
                <a:lnTo>
                  <a:pt x="420" y="496"/>
                </a:lnTo>
                <a:lnTo>
                  <a:pt x="402" y="520"/>
                </a:lnTo>
                <a:lnTo>
                  <a:pt x="382" y="546"/>
                </a:lnTo>
                <a:lnTo>
                  <a:pt x="376" y="556"/>
                </a:lnTo>
                <a:lnTo>
                  <a:pt x="372" y="562"/>
                </a:lnTo>
                <a:lnTo>
                  <a:pt x="368" y="576"/>
                </a:lnTo>
                <a:lnTo>
                  <a:pt x="366" y="592"/>
                </a:lnTo>
                <a:lnTo>
                  <a:pt x="368" y="622"/>
                </a:lnTo>
                <a:lnTo>
                  <a:pt x="366" y="636"/>
                </a:lnTo>
                <a:lnTo>
                  <a:pt x="366" y="650"/>
                </a:lnTo>
                <a:lnTo>
                  <a:pt x="368" y="658"/>
                </a:lnTo>
                <a:lnTo>
                  <a:pt x="370" y="662"/>
                </a:lnTo>
                <a:lnTo>
                  <a:pt x="374" y="668"/>
                </a:lnTo>
                <a:lnTo>
                  <a:pt x="380" y="670"/>
                </a:lnTo>
                <a:lnTo>
                  <a:pt x="390" y="676"/>
                </a:lnTo>
                <a:lnTo>
                  <a:pt x="396" y="680"/>
                </a:lnTo>
                <a:lnTo>
                  <a:pt x="400" y="688"/>
                </a:lnTo>
                <a:lnTo>
                  <a:pt x="400" y="698"/>
                </a:lnTo>
                <a:lnTo>
                  <a:pt x="400" y="710"/>
                </a:lnTo>
                <a:lnTo>
                  <a:pt x="400" y="724"/>
                </a:lnTo>
                <a:lnTo>
                  <a:pt x="404" y="736"/>
                </a:lnTo>
                <a:lnTo>
                  <a:pt x="410" y="746"/>
                </a:lnTo>
                <a:lnTo>
                  <a:pt x="414" y="754"/>
                </a:lnTo>
                <a:lnTo>
                  <a:pt x="416" y="758"/>
                </a:lnTo>
                <a:lnTo>
                  <a:pt x="414" y="776"/>
                </a:lnTo>
                <a:lnTo>
                  <a:pt x="416" y="780"/>
                </a:lnTo>
                <a:lnTo>
                  <a:pt x="416" y="784"/>
                </a:lnTo>
                <a:lnTo>
                  <a:pt x="420" y="788"/>
                </a:lnTo>
                <a:lnTo>
                  <a:pt x="426" y="792"/>
                </a:lnTo>
                <a:lnTo>
                  <a:pt x="428" y="794"/>
                </a:lnTo>
                <a:lnTo>
                  <a:pt x="428" y="798"/>
                </a:lnTo>
                <a:lnTo>
                  <a:pt x="428" y="808"/>
                </a:lnTo>
                <a:lnTo>
                  <a:pt x="426" y="816"/>
                </a:lnTo>
                <a:lnTo>
                  <a:pt x="428" y="820"/>
                </a:lnTo>
                <a:lnTo>
                  <a:pt x="428" y="824"/>
                </a:lnTo>
                <a:lnTo>
                  <a:pt x="432" y="828"/>
                </a:lnTo>
                <a:lnTo>
                  <a:pt x="436" y="832"/>
                </a:lnTo>
                <a:lnTo>
                  <a:pt x="450" y="840"/>
                </a:lnTo>
                <a:lnTo>
                  <a:pt x="460" y="844"/>
                </a:lnTo>
                <a:lnTo>
                  <a:pt x="464" y="844"/>
                </a:lnTo>
                <a:lnTo>
                  <a:pt x="466" y="844"/>
                </a:lnTo>
                <a:lnTo>
                  <a:pt x="466" y="840"/>
                </a:lnTo>
                <a:lnTo>
                  <a:pt x="464" y="834"/>
                </a:lnTo>
                <a:lnTo>
                  <a:pt x="452" y="806"/>
                </a:lnTo>
                <a:lnTo>
                  <a:pt x="442" y="774"/>
                </a:lnTo>
                <a:lnTo>
                  <a:pt x="436" y="750"/>
                </a:lnTo>
                <a:lnTo>
                  <a:pt x="434" y="728"/>
                </a:lnTo>
                <a:lnTo>
                  <a:pt x="434" y="712"/>
                </a:lnTo>
                <a:lnTo>
                  <a:pt x="436" y="710"/>
                </a:lnTo>
                <a:lnTo>
                  <a:pt x="438" y="712"/>
                </a:lnTo>
                <a:lnTo>
                  <a:pt x="446" y="730"/>
                </a:lnTo>
                <a:lnTo>
                  <a:pt x="456" y="752"/>
                </a:lnTo>
                <a:lnTo>
                  <a:pt x="466" y="780"/>
                </a:lnTo>
                <a:lnTo>
                  <a:pt x="478" y="806"/>
                </a:lnTo>
                <a:lnTo>
                  <a:pt x="482" y="816"/>
                </a:lnTo>
                <a:lnTo>
                  <a:pt x="488" y="824"/>
                </a:lnTo>
                <a:lnTo>
                  <a:pt x="500" y="834"/>
                </a:lnTo>
                <a:lnTo>
                  <a:pt x="508" y="844"/>
                </a:lnTo>
                <a:lnTo>
                  <a:pt x="510" y="850"/>
                </a:lnTo>
                <a:lnTo>
                  <a:pt x="510" y="858"/>
                </a:lnTo>
                <a:lnTo>
                  <a:pt x="508" y="874"/>
                </a:lnTo>
                <a:lnTo>
                  <a:pt x="506" y="892"/>
                </a:lnTo>
                <a:lnTo>
                  <a:pt x="508" y="898"/>
                </a:lnTo>
                <a:lnTo>
                  <a:pt x="510" y="906"/>
                </a:lnTo>
                <a:lnTo>
                  <a:pt x="518" y="912"/>
                </a:lnTo>
                <a:lnTo>
                  <a:pt x="530" y="918"/>
                </a:lnTo>
                <a:lnTo>
                  <a:pt x="542" y="924"/>
                </a:lnTo>
                <a:lnTo>
                  <a:pt x="556" y="932"/>
                </a:lnTo>
                <a:lnTo>
                  <a:pt x="578" y="948"/>
                </a:lnTo>
                <a:lnTo>
                  <a:pt x="598" y="958"/>
                </a:lnTo>
                <a:lnTo>
                  <a:pt x="606" y="962"/>
                </a:lnTo>
                <a:lnTo>
                  <a:pt x="616" y="962"/>
                </a:lnTo>
                <a:lnTo>
                  <a:pt x="630" y="958"/>
                </a:lnTo>
                <a:lnTo>
                  <a:pt x="642" y="954"/>
                </a:lnTo>
                <a:lnTo>
                  <a:pt x="648" y="954"/>
                </a:lnTo>
                <a:lnTo>
                  <a:pt x="652" y="954"/>
                </a:lnTo>
                <a:lnTo>
                  <a:pt x="656" y="956"/>
                </a:lnTo>
                <a:lnTo>
                  <a:pt x="658" y="960"/>
                </a:lnTo>
                <a:lnTo>
                  <a:pt x="666" y="972"/>
                </a:lnTo>
                <a:lnTo>
                  <a:pt x="678" y="984"/>
                </a:lnTo>
                <a:lnTo>
                  <a:pt x="692" y="992"/>
                </a:lnTo>
                <a:lnTo>
                  <a:pt x="698" y="994"/>
                </a:lnTo>
                <a:lnTo>
                  <a:pt x="706" y="996"/>
                </a:lnTo>
                <a:lnTo>
                  <a:pt x="714" y="996"/>
                </a:lnTo>
                <a:lnTo>
                  <a:pt x="718" y="998"/>
                </a:lnTo>
                <a:lnTo>
                  <a:pt x="724" y="1000"/>
                </a:lnTo>
                <a:lnTo>
                  <a:pt x="728" y="1004"/>
                </a:lnTo>
                <a:lnTo>
                  <a:pt x="734" y="1016"/>
                </a:lnTo>
                <a:lnTo>
                  <a:pt x="736" y="1030"/>
                </a:lnTo>
                <a:lnTo>
                  <a:pt x="738" y="1036"/>
                </a:lnTo>
                <a:lnTo>
                  <a:pt x="740" y="1042"/>
                </a:lnTo>
                <a:lnTo>
                  <a:pt x="744" y="1046"/>
                </a:lnTo>
                <a:lnTo>
                  <a:pt x="748" y="1050"/>
                </a:lnTo>
                <a:lnTo>
                  <a:pt x="760" y="1054"/>
                </a:lnTo>
                <a:lnTo>
                  <a:pt x="774" y="1060"/>
                </a:lnTo>
                <a:lnTo>
                  <a:pt x="780" y="1062"/>
                </a:lnTo>
                <a:lnTo>
                  <a:pt x="786" y="1066"/>
                </a:lnTo>
                <a:lnTo>
                  <a:pt x="796" y="1076"/>
                </a:lnTo>
                <a:lnTo>
                  <a:pt x="804" y="1084"/>
                </a:lnTo>
                <a:lnTo>
                  <a:pt x="808" y="1086"/>
                </a:lnTo>
                <a:lnTo>
                  <a:pt x="814" y="1086"/>
                </a:lnTo>
                <a:lnTo>
                  <a:pt x="826" y="1084"/>
                </a:lnTo>
                <a:lnTo>
                  <a:pt x="838" y="1084"/>
                </a:lnTo>
                <a:lnTo>
                  <a:pt x="842" y="1084"/>
                </a:lnTo>
                <a:lnTo>
                  <a:pt x="846" y="1086"/>
                </a:lnTo>
                <a:lnTo>
                  <a:pt x="848" y="1088"/>
                </a:lnTo>
                <a:lnTo>
                  <a:pt x="850" y="1094"/>
                </a:lnTo>
                <a:lnTo>
                  <a:pt x="850" y="1108"/>
                </a:lnTo>
                <a:lnTo>
                  <a:pt x="850" y="1128"/>
                </a:lnTo>
                <a:lnTo>
                  <a:pt x="848" y="1138"/>
                </a:lnTo>
                <a:lnTo>
                  <a:pt x="844" y="1150"/>
                </a:lnTo>
                <a:lnTo>
                  <a:pt x="838" y="1160"/>
                </a:lnTo>
                <a:lnTo>
                  <a:pt x="830" y="1170"/>
                </a:lnTo>
                <a:lnTo>
                  <a:pt x="814" y="1186"/>
                </a:lnTo>
                <a:lnTo>
                  <a:pt x="804" y="1200"/>
                </a:lnTo>
                <a:lnTo>
                  <a:pt x="802" y="1206"/>
                </a:lnTo>
                <a:lnTo>
                  <a:pt x="802" y="1212"/>
                </a:lnTo>
                <a:lnTo>
                  <a:pt x="804" y="1218"/>
                </a:lnTo>
                <a:lnTo>
                  <a:pt x="808" y="1224"/>
                </a:lnTo>
                <a:lnTo>
                  <a:pt x="810" y="1230"/>
                </a:lnTo>
                <a:lnTo>
                  <a:pt x="812" y="1236"/>
                </a:lnTo>
                <a:lnTo>
                  <a:pt x="814" y="1242"/>
                </a:lnTo>
                <a:lnTo>
                  <a:pt x="812" y="1246"/>
                </a:lnTo>
                <a:lnTo>
                  <a:pt x="808" y="1258"/>
                </a:lnTo>
                <a:lnTo>
                  <a:pt x="802" y="1266"/>
                </a:lnTo>
                <a:lnTo>
                  <a:pt x="800" y="1272"/>
                </a:lnTo>
                <a:lnTo>
                  <a:pt x="800" y="1276"/>
                </a:lnTo>
                <a:lnTo>
                  <a:pt x="804" y="1284"/>
                </a:lnTo>
                <a:lnTo>
                  <a:pt x="820" y="1308"/>
                </a:lnTo>
                <a:lnTo>
                  <a:pt x="832" y="1322"/>
                </a:lnTo>
                <a:lnTo>
                  <a:pt x="844" y="1338"/>
                </a:lnTo>
                <a:lnTo>
                  <a:pt x="854" y="1360"/>
                </a:lnTo>
                <a:lnTo>
                  <a:pt x="864" y="1384"/>
                </a:lnTo>
                <a:lnTo>
                  <a:pt x="868" y="1398"/>
                </a:lnTo>
                <a:lnTo>
                  <a:pt x="874" y="1408"/>
                </a:lnTo>
                <a:lnTo>
                  <a:pt x="880" y="1418"/>
                </a:lnTo>
                <a:lnTo>
                  <a:pt x="886" y="1426"/>
                </a:lnTo>
                <a:lnTo>
                  <a:pt x="894" y="1432"/>
                </a:lnTo>
                <a:lnTo>
                  <a:pt x="902" y="1438"/>
                </a:lnTo>
                <a:lnTo>
                  <a:pt x="922" y="1446"/>
                </a:lnTo>
                <a:lnTo>
                  <a:pt x="942" y="1458"/>
                </a:lnTo>
                <a:lnTo>
                  <a:pt x="950" y="1464"/>
                </a:lnTo>
                <a:lnTo>
                  <a:pt x="958" y="1470"/>
                </a:lnTo>
                <a:lnTo>
                  <a:pt x="964" y="1478"/>
                </a:lnTo>
                <a:lnTo>
                  <a:pt x="968" y="1488"/>
                </a:lnTo>
                <a:lnTo>
                  <a:pt x="972" y="1498"/>
                </a:lnTo>
                <a:lnTo>
                  <a:pt x="972" y="1508"/>
                </a:lnTo>
                <a:lnTo>
                  <a:pt x="970" y="1662"/>
                </a:lnTo>
                <a:lnTo>
                  <a:pt x="972" y="1684"/>
                </a:lnTo>
                <a:lnTo>
                  <a:pt x="978" y="1704"/>
                </a:lnTo>
                <a:lnTo>
                  <a:pt x="982" y="1724"/>
                </a:lnTo>
                <a:lnTo>
                  <a:pt x="982" y="1732"/>
                </a:lnTo>
                <a:lnTo>
                  <a:pt x="980" y="1742"/>
                </a:lnTo>
                <a:lnTo>
                  <a:pt x="978" y="1758"/>
                </a:lnTo>
                <a:lnTo>
                  <a:pt x="980" y="1770"/>
                </a:lnTo>
                <a:lnTo>
                  <a:pt x="982" y="1782"/>
                </a:lnTo>
                <a:lnTo>
                  <a:pt x="988" y="1790"/>
                </a:lnTo>
                <a:lnTo>
                  <a:pt x="990" y="1798"/>
                </a:lnTo>
                <a:lnTo>
                  <a:pt x="992" y="1810"/>
                </a:lnTo>
                <a:lnTo>
                  <a:pt x="994" y="1836"/>
                </a:lnTo>
                <a:lnTo>
                  <a:pt x="996" y="1842"/>
                </a:lnTo>
                <a:lnTo>
                  <a:pt x="998" y="1844"/>
                </a:lnTo>
                <a:lnTo>
                  <a:pt x="1006" y="1848"/>
                </a:lnTo>
                <a:lnTo>
                  <a:pt x="1012" y="1850"/>
                </a:lnTo>
                <a:lnTo>
                  <a:pt x="1014" y="1852"/>
                </a:lnTo>
                <a:lnTo>
                  <a:pt x="1016" y="1858"/>
                </a:lnTo>
                <a:lnTo>
                  <a:pt x="1014" y="1872"/>
                </a:lnTo>
                <a:lnTo>
                  <a:pt x="1012" y="1886"/>
                </a:lnTo>
                <a:lnTo>
                  <a:pt x="1012" y="1900"/>
                </a:lnTo>
                <a:lnTo>
                  <a:pt x="1014" y="1904"/>
                </a:lnTo>
                <a:lnTo>
                  <a:pt x="1018" y="1908"/>
                </a:lnTo>
                <a:lnTo>
                  <a:pt x="1020" y="1912"/>
                </a:lnTo>
                <a:lnTo>
                  <a:pt x="1020" y="1918"/>
                </a:lnTo>
                <a:lnTo>
                  <a:pt x="1022" y="1934"/>
                </a:lnTo>
                <a:lnTo>
                  <a:pt x="1024" y="1944"/>
                </a:lnTo>
                <a:lnTo>
                  <a:pt x="1028" y="1954"/>
                </a:lnTo>
                <a:lnTo>
                  <a:pt x="1038" y="1964"/>
                </a:lnTo>
                <a:lnTo>
                  <a:pt x="1052" y="1976"/>
                </a:lnTo>
                <a:lnTo>
                  <a:pt x="1094" y="2002"/>
                </a:lnTo>
                <a:lnTo>
                  <a:pt x="1100" y="2008"/>
                </a:lnTo>
                <a:lnTo>
                  <a:pt x="1104" y="2010"/>
                </a:lnTo>
                <a:lnTo>
                  <a:pt x="1106" y="2012"/>
                </a:lnTo>
                <a:lnTo>
                  <a:pt x="1108" y="2012"/>
                </a:lnTo>
                <a:lnTo>
                  <a:pt x="1114" y="2008"/>
                </a:lnTo>
                <a:lnTo>
                  <a:pt x="1120" y="2006"/>
                </a:lnTo>
                <a:lnTo>
                  <a:pt x="1122" y="2006"/>
                </a:lnTo>
                <a:lnTo>
                  <a:pt x="1122" y="2010"/>
                </a:lnTo>
                <a:lnTo>
                  <a:pt x="1118" y="2018"/>
                </a:lnTo>
                <a:lnTo>
                  <a:pt x="1116" y="2024"/>
                </a:lnTo>
                <a:lnTo>
                  <a:pt x="1116" y="2030"/>
                </a:lnTo>
                <a:lnTo>
                  <a:pt x="1116" y="2034"/>
                </a:lnTo>
                <a:lnTo>
                  <a:pt x="1120" y="2038"/>
                </a:lnTo>
                <a:lnTo>
                  <a:pt x="1130" y="2042"/>
                </a:lnTo>
                <a:lnTo>
                  <a:pt x="1144" y="2042"/>
                </a:lnTo>
                <a:lnTo>
                  <a:pt x="1176" y="2044"/>
                </a:lnTo>
                <a:lnTo>
                  <a:pt x="1196" y="2044"/>
                </a:lnTo>
                <a:lnTo>
                  <a:pt x="1202" y="2042"/>
                </a:lnTo>
                <a:lnTo>
                  <a:pt x="1202" y="2040"/>
                </a:lnTo>
                <a:lnTo>
                  <a:pt x="1200" y="2034"/>
                </a:lnTo>
                <a:lnTo>
                  <a:pt x="1190" y="2028"/>
                </a:lnTo>
                <a:lnTo>
                  <a:pt x="1180" y="2020"/>
                </a:lnTo>
                <a:lnTo>
                  <a:pt x="1172" y="2016"/>
                </a:lnTo>
                <a:lnTo>
                  <a:pt x="1156" y="2010"/>
                </a:lnTo>
                <a:lnTo>
                  <a:pt x="1152" y="2008"/>
                </a:lnTo>
                <a:lnTo>
                  <a:pt x="1146" y="2006"/>
                </a:lnTo>
                <a:lnTo>
                  <a:pt x="1142" y="2000"/>
                </a:lnTo>
                <a:lnTo>
                  <a:pt x="1140" y="1994"/>
                </a:lnTo>
                <a:lnTo>
                  <a:pt x="1136" y="1982"/>
                </a:lnTo>
                <a:lnTo>
                  <a:pt x="1132" y="1974"/>
                </a:lnTo>
                <a:lnTo>
                  <a:pt x="1128" y="1968"/>
                </a:lnTo>
                <a:lnTo>
                  <a:pt x="1126" y="1960"/>
                </a:lnTo>
                <a:lnTo>
                  <a:pt x="1124" y="1954"/>
                </a:lnTo>
                <a:lnTo>
                  <a:pt x="1126" y="1950"/>
                </a:lnTo>
                <a:lnTo>
                  <a:pt x="1130" y="1942"/>
                </a:lnTo>
                <a:lnTo>
                  <a:pt x="1132" y="1934"/>
                </a:lnTo>
                <a:lnTo>
                  <a:pt x="1134" y="1928"/>
                </a:lnTo>
                <a:lnTo>
                  <a:pt x="1132" y="1924"/>
                </a:lnTo>
                <a:lnTo>
                  <a:pt x="1130" y="1918"/>
                </a:lnTo>
                <a:lnTo>
                  <a:pt x="1126" y="1914"/>
                </a:lnTo>
                <a:lnTo>
                  <a:pt x="1118" y="1908"/>
                </a:lnTo>
                <a:lnTo>
                  <a:pt x="1110" y="1902"/>
                </a:lnTo>
                <a:lnTo>
                  <a:pt x="1108" y="1898"/>
                </a:lnTo>
                <a:lnTo>
                  <a:pt x="1108" y="1892"/>
                </a:lnTo>
                <a:lnTo>
                  <a:pt x="1112" y="1882"/>
                </a:lnTo>
                <a:lnTo>
                  <a:pt x="1116" y="1872"/>
                </a:lnTo>
                <a:lnTo>
                  <a:pt x="1126" y="1856"/>
                </a:lnTo>
                <a:lnTo>
                  <a:pt x="1128" y="1850"/>
                </a:lnTo>
                <a:lnTo>
                  <a:pt x="1128" y="1846"/>
                </a:lnTo>
                <a:lnTo>
                  <a:pt x="1126" y="1840"/>
                </a:lnTo>
                <a:lnTo>
                  <a:pt x="1120" y="1836"/>
                </a:lnTo>
                <a:lnTo>
                  <a:pt x="1116" y="1832"/>
                </a:lnTo>
                <a:lnTo>
                  <a:pt x="1116" y="1828"/>
                </a:lnTo>
                <a:lnTo>
                  <a:pt x="1118" y="1826"/>
                </a:lnTo>
                <a:lnTo>
                  <a:pt x="1126" y="1824"/>
                </a:lnTo>
                <a:lnTo>
                  <a:pt x="1138" y="1822"/>
                </a:lnTo>
                <a:lnTo>
                  <a:pt x="1140" y="1818"/>
                </a:lnTo>
                <a:lnTo>
                  <a:pt x="1144" y="1808"/>
                </a:lnTo>
                <a:lnTo>
                  <a:pt x="1146" y="1804"/>
                </a:lnTo>
                <a:lnTo>
                  <a:pt x="1150" y="1800"/>
                </a:lnTo>
                <a:lnTo>
                  <a:pt x="1156" y="1794"/>
                </a:lnTo>
                <a:lnTo>
                  <a:pt x="1164" y="1792"/>
                </a:lnTo>
                <a:lnTo>
                  <a:pt x="1170" y="1788"/>
                </a:lnTo>
                <a:lnTo>
                  <a:pt x="1178" y="1784"/>
                </a:lnTo>
                <a:lnTo>
                  <a:pt x="1188" y="1778"/>
                </a:lnTo>
                <a:lnTo>
                  <a:pt x="1192" y="1774"/>
                </a:lnTo>
                <a:lnTo>
                  <a:pt x="1194" y="1768"/>
                </a:lnTo>
                <a:lnTo>
                  <a:pt x="1194" y="1762"/>
                </a:lnTo>
                <a:lnTo>
                  <a:pt x="1192" y="1754"/>
                </a:lnTo>
                <a:lnTo>
                  <a:pt x="1186" y="1740"/>
                </a:lnTo>
                <a:lnTo>
                  <a:pt x="1180" y="1730"/>
                </a:lnTo>
                <a:lnTo>
                  <a:pt x="1178" y="1728"/>
                </a:lnTo>
                <a:lnTo>
                  <a:pt x="1178" y="1724"/>
                </a:lnTo>
                <a:lnTo>
                  <a:pt x="1180" y="1724"/>
                </a:lnTo>
                <a:lnTo>
                  <a:pt x="1186" y="1722"/>
                </a:lnTo>
                <a:lnTo>
                  <a:pt x="1200" y="1722"/>
                </a:lnTo>
                <a:lnTo>
                  <a:pt x="1212" y="1720"/>
                </a:lnTo>
                <a:lnTo>
                  <a:pt x="1218" y="1716"/>
                </a:lnTo>
                <a:lnTo>
                  <a:pt x="1224" y="1712"/>
                </a:lnTo>
                <a:lnTo>
                  <a:pt x="1230" y="1706"/>
                </a:lnTo>
                <a:lnTo>
                  <a:pt x="1234" y="1698"/>
                </a:lnTo>
                <a:lnTo>
                  <a:pt x="1240" y="1682"/>
                </a:lnTo>
                <a:lnTo>
                  <a:pt x="1244" y="1672"/>
                </a:lnTo>
                <a:lnTo>
                  <a:pt x="1248" y="1662"/>
                </a:lnTo>
                <a:lnTo>
                  <a:pt x="1254" y="1650"/>
                </a:lnTo>
                <a:lnTo>
                  <a:pt x="1262" y="1638"/>
                </a:lnTo>
                <a:lnTo>
                  <a:pt x="1268" y="1626"/>
                </a:lnTo>
                <a:lnTo>
                  <a:pt x="1270" y="1614"/>
                </a:lnTo>
                <a:lnTo>
                  <a:pt x="1270" y="1604"/>
                </a:lnTo>
                <a:lnTo>
                  <a:pt x="1270" y="1594"/>
                </a:lnTo>
                <a:lnTo>
                  <a:pt x="1268" y="1584"/>
                </a:lnTo>
                <a:lnTo>
                  <a:pt x="1270" y="1580"/>
                </a:lnTo>
                <a:lnTo>
                  <a:pt x="1272" y="1576"/>
                </a:lnTo>
                <a:lnTo>
                  <a:pt x="1276" y="1572"/>
                </a:lnTo>
                <a:lnTo>
                  <a:pt x="1282" y="1568"/>
                </a:lnTo>
                <a:lnTo>
                  <a:pt x="1302" y="1562"/>
                </a:lnTo>
                <a:lnTo>
                  <a:pt x="1330" y="1552"/>
                </a:lnTo>
                <a:lnTo>
                  <a:pt x="1342" y="1546"/>
                </a:lnTo>
                <a:lnTo>
                  <a:pt x="1354" y="1540"/>
                </a:lnTo>
                <a:lnTo>
                  <a:pt x="1364" y="1534"/>
                </a:lnTo>
                <a:lnTo>
                  <a:pt x="1370" y="1524"/>
                </a:lnTo>
                <a:lnTo>
                  <a:pt x="1376" y="1506"/>
                </a:lnTo>
                <a:lnTo>
                  <a:pt x="1380" y="1486"/>
                </a:lnTo>
                <a:lnTo>
                  <a:pt x="1384" y="1466"/>
                </a:lnTo>
                <a:lnTo>
                  <a:pt x="1382" y="1446"/>
                </a:lnTo>
                <a:lnTo>
                  <a:pt x="1380" y="1426"/>
                </a:lnTo>
                <a:lnTo>
                  <a:pt x="1382" y="1410"/>
                </a:lnTo>
                <a:lnTo>
                  <a:pt x="1384" y="1402"/>
                </a:lnTo>
                <a:lnTo>
                  <a:pt x="1386" y="1396"/>
                </a:lnTo>
                <a:lnTo>
                  <a:pt x="1390" y="1388"/>
                </a:lnTo>
                <a:lnTo>
                  <a:pt x="1396" y="1380"/>
                </a:lnTo>
                <a:lnTo>
                  <a:pt x="1424" y="1348"/>
                </a:lnTo>
                <a:lnTo>
                  <a:pt x="1434" y="1334"/>
                </a:lnTo>
                <a:lnTo>
                  <a:pt x="1438" y="1326"/>
                </a:lnTo>
                <a:lnTo>
                  <a:pt x="1438" y="1318"/>
                </a:lnTo>
                <a:lnTo>
                  <a:pt x="1440" y="1302"/>
                </a:lnTo>
                <a:lnTo>
                  <a:pt x="1438" y="1286"/>
                </a:lnTo>
                <a:lnTo>
                  <a:pt x="1436" y="1278"/>
                </a:lnTo>
                <a:lnTo>
                  <a:pt x="1432" y="1272"/>
                </a:lnTo>
                <a:lnTo>
                  <a:pt x="1426" y="1266"/>
                </a:lnTo>
                <a:lnTo>
                  <a:pt x="1416" y="1262"/>
                </a:lnTo>
                <a:close/>
                <a:moveTo>
                  <a:pt x="1728" y="156"/>
                </a:moveTo>
                <a:lnTo>
                  <a:pt x="1728" y="156"/>
                </a:lnTo>
                <a:lnTo>
                  <a:pt x="1738" y="142"/>
                </a:lnTo>
                <a:lnTo>
                  <a:pt x="1744" y="132"/>
                </a:lnTo>
                <a:lnTo>
                  <a:pt x="1752" y="122"/>
                </a:lnTo>
                <a:lnTo>
                  <a:pt x="1758" y="118"/>
                </a:lnTo>
                <a:lnTo>
                  <a:pt x="1766" y="116"/>
                </a:lnTo>
                <a:lnTo>
                  <a:pt x="1774" y="112"/>
                </a:lnTo>
                <a:lnTo>
                  <a:pt x="1780" y="106"/>
                </a:lnTo>
                <a:lnTo>
                  <a:pt x="1784" y="102"/>
                </a:lnTo>
                <a:lnTo>
                  <a:pt x="1786" y="98"/>
                </a:lnTo>
                <a:lnTo>
                  <a:pt x="1784" y="86"/>
                </a:lnTo>
                <a:lnTo>
                  <a:pt x="1782" y="72"/>
                </a:lnTo>
                <a:lnTo>
                  <a:pt x="1780" y="60"/>
                </a:lnTo>
                <a:lnTo>
                  <a:pt x="1782" y="58"/>
                </a:lnTo>
                <a:lnTo>
                  <a:pt x="1786" y="56"/>
                </a:lnTo>
                <a:lnTo>
                  <a:pt x="1792" y="52"/>
                </a:lnTo>
                <a:lnTo>
                  <a:pt x="1800" y="48"/>
                </a:lnTo>
                <a:lnTo>
                  <a:pt x="1812" y="44"/>
                </a:lnTo>
                <a:lnTo>
                  <a:pt x="1824" y="42"/>
                </a:lnTo>
                <a:lnTo>
                  <a:pt x="1840" y="40"/>
                </a:lnTo>
                <a:lnTo>
                  <a:pt x="1848" y="38"/>
                </a:lnTo>
                <a:lnTo>
                  <a:pt x="1850" y="36"/>
                </a:lnTo>
                <a:lnTo>
                  <a:pt x="1852" y="34"/>
                </a:lnTo>
                <a:lnTo>
                  <a:pt x="1850" y="32"/>
                </a:lnTo>
                <a:lnTo>
                  <a:pt x="1846" y="26"/>
                </a:lnTo>
                <a:lnTo>
                  <a:pt x="1844" y="22"/>
                </a:lnTo>
                <a:lnTo>
                  <a:pt x="1842" y="20"/>
                </a:lnTo>
                <a:lnTo>
                  <a:pt x="1842" y="16"/>
                </a:lnTo>
                <a:lnTo>
                  <a:pt x="1840" y="14"/>
                </a:lnTo>
                <a:lnTo>
                  <a:pt x="1832" y="12"/>
                </a:lnTo>
                <a:lnTo>
                  <a:pt x="1818" y="12"/>
                </a:lnTo>
                <a:lnTo>
                  <a:pt x="1802" y="14"/>
                </a:lnTo>
                <a:lnTo>
                  <a:pt x="1788" y="16"/>
                </a:lnTo>
                <a:lnTo>
                  <a:pt x="1782" y="14"/>
                </a:lnTo>
                <a:lnTo>
                  <a:pt x="1766" y="8"/>
                </a:lnTo>
                <a:lnTo>
                  <a:pt x="1756" y="6"/>
                </a:lnTo>
                <a:lnTo>
                  <a:pt x="1740" y="4"/>
                </a:lnTo>
                <a:lnTo>
                  <a:pt x="1698" y="2"/>
                </a:lnTo>
                <a:lnTo>
                  <a:pt x="1624" y="0"/>
                </a:lnTo>
                <a:lnTo>
                  <a:pt x="1576" y="4"/>
                </a:lnTo>
                <a:lnTo>
                  <a:pt x="1530" y="8"/>
                </a:lnTo>
                <a:lnTo>
                  <a:pt x="1516" y="8"/>
                </a:lnTo>
                <a:lnTo>
                  <a:pt x="1504" y="8"/>
                </a:lnTo>
                <a:lnTo>
                  <a:pt x="1462" y="2"/>
                </a:lnTo>
                <a:lnTo>
                  <a:pt x="1416" y="0"/>
                </a:lnTo>
                <a:lnTo>
                  <a:pt x="1356" y="0"/>
                </a:lnTo>
                <a:lnTo>
                  <a:pt x="1298" y="2"/>
                </a:lnTo>
                <a:lnTo>
                  <a:pt x="1254" y="6"/>
                </a:lnTo>
                <a:lnTo>
                  <a:pt x="1222" y="10"/>
                </a:lnTo>
                <a:lnTo>
                  <a:pt x="1196" y="14"/>
                </a:lnTo>
                <a:lnTo>
                  <a:pt x="1172" y="22"/>
                </a:lnTo>
                <a:lnTo>
                  <a:pt x="1160" y="28"/>
                </a:lnTo>
                <a:lnTo>
                  <a:pt x="1148" y="34"/>
                </a:lnTo>
                <a:lnTo>
                  <a:pt x="1138" y="40"/>
                </a:lnTo>
                <a:lnTo>
                  <a:pt x="1128" y="44"/>
                </a:lnTo>
                <a:lnTo>
                  <a:pt x="1110" y="48"/>
                </a:lnTo>
                <a:lnTo>
                  <a:pt x="1092" y="48"/>
                </a:lnTo>
                <a:lnTo>
                  <a:pt x="1070" y="50"/>
                </a:lnTo>
                <a:lnTo>
                  <a:pt x="1038" y="52"/>
                </a:lnTo>
                <a:lnTo>
                  <a:pt x="1020" y="52"/>
                </a:lnTo>
                <a:lnTo>
                  <a:pt x="1010" y="52"/>
                </a:lnTo>
                <a:lnTo>
                  <a:pt x="1004" y="50"/>
                </a:lnTo>
                <a:lnTo>
                  <a:pt x="994" y="50"/>
                </a:lnTo>
                <a:lnTo>
                  <a:pt x="978" y="54"/>
                </a:lnTo>
                <a:lnTo>
                  <a:pt x="964" y="62"/>
                </a:lnTo>
                <a:lnTo>
                  <a:pt x="958" y="66"/>
                </a:lnTo>
                <a:lnTo>
                  <a:pt x="956" y="66"/>
                </a:lnTo>
                <a:lnTo>
                  <a:pt x="956" y="64"/>
                </a:lnTo>
                <a:lnTo>
                  <a:pt x="950" y="58"/>
                </a:lnTo>
                <a:lnTo>
                  <a:pt x="946" y="54"/>
                </a:lnTo>
                <a:lnTo>
                  <a:pt x="942" y="52"/>
                </a:lnTo>
                <a:lnTo>
                  <a:pt x="936" y="52"/>
                </a:lnTo>
                <a:lnTo>
                  <a:pt x="928" y="54"/>
                </a:lnTo>
                <a:lnTo>
                  <a:pt x="908" y="60"/>
                </a:lnTo>
                <a:lnTo>
                  <a:pt x="880" y="70"/>
                </a:lnTo>
                <a:lnTo>
                  <a:pt x="866" y="74"/>
                </a:lnTo>
                <a:lnTo>
                  <a:pt x="864" y="76"/>
                </a:lnTo>
                <a:lnTo>
                  <a:pt x="862" y="78"/>
                </a:lnTo>
                <a:lnTo>
                  <a:pt x="862" y="80"/>
                </a:lnTo>
                <a:lnTo>
                  <a:pt x="864" y="84"/>
                </a:lnTo>
                <a:lnTo>
                  <a:pt x="872" y="88"/>
                </a:lnTo>
                <a:lnTo>
                  <a:pt x="894" y="94"/>
                </a:lnTo>
                <a:lnTo>
                  <a:pt x="912" y="100"/>
                </a:lnTo>
                <a:lnTo>
                  <a:pt x="930" y="98"/>
                </a:lnTo>
                <a:lnTo>
                  <a:pt x="946" y="96"/>
                </a:lnTo>
                <a:lnTo>
                  <a:pt x="962" y="94"/>
                </a:lnTo>
                <a:lnTo>
                  <a:pt x="968" y="92"/>
                </a:lnTo>
                <a:lnTo>
                  <a:pt x="974" y="92"/>
                </a:lnTo>
                <a:lnTo>
                  <a:pt x="984" y="94"/>
                </a:lnTo>
                <a:lnTo>
                  <a:pt x="992" y="96"/>
                </a:lnTo>
                <a:lnTo>
                  <a:pt x="1000" y="96"/>
                </a:lnTo>
                <a:lnTo>
                  <a:pt x="1010" y="92"/>
                </a:lnTo>
                <a:lnTo>
                  <a:pt x="1022" y="86"/>
                </a:lnTo>
                <a:lnTo>
                  <a:pt x="1044" y="76"/>
                </a:lnTo>
                <a:lnTo>
                  <a:pt x="1084" y="66"/>
                </a:lnTo>
                <a:lnTo>
                  <a:pt x="1108" y="62"/>
                </a:lnTo>
                <a:lnTo>
                  <a:pt x="1130" y="60"/>
                </a:lnTo>
                <a:lnTo>
                  <a:pt x="1150" y="60"/>
                </a:lnTo>
                <a:lnTo>
                  <a:pt x="1170" y="60"/>
                </a:lnTo>
                <a:lnTo>
                  <a:pt x="1186" y="62"/>
                </a:lnTo>
                <a:lnTo>
                  <a:pt x="1200" y="66"/>
                </a:lnTo>
                <a:lnTo>
                  <a:pt x="1224" y="74"/>
                </a:lnTo>
                <a:lnTo>
                  <a:pt x="1240" y="80"/>
                </a:lnTo>
                <a:lnTo>
                  <a:pt x="1246" y="80"/>
                </a:lnTo>
                <a:lnTo>
                  <a:pt x="1252" y="80"/>
                </a:lnTo>
                <a:lnTo>
                  <a:pt x="1262" y="74"/>
                </a:lnTo>
                <a:lnTo>
                  <a:pt x="1276" y="64"/>
                </a:lnTo>
                <a:lnTo>
                  <a:pt x="1296" y="54"/>
                </a:lnTo>
                <a:lnTo>
                  <a:pt x="1322" y="44"/>
                </a:lnTo>
                <a:lnTo>
                  <a:pt x="1350" y="36"/>
                </a:lnTo>
                <a:lnTo>
                  <a:pt x="1382" y="30"/>
                </a:lnTo>
                <a:lnTo>
                  <a:pt x="1394" y="30"/>
                </a:lnTo>
                <a:lnTo>
                  <a:pt x="1400" y="30"/>
                </a:lnTo>
                <a:lnTo>
                  <a:pt x="1404" y="32"/>
                </a:lnTo>
                <a:lnTo>
                  <a:pt x="1402" y="34"/>
                </a:lnTo>
                <a:lnTo>
                  <a:pt x="1388" y="42"/>
                </a:lnTo>
                <a:lnTo>
                  <a:pt x="1370" y="50"/>
                </a:lnTo>
                <a:lnTo>
                  <a:pt x="1350" y="56"/>
                </a:lnTo>
                <a:lnTo>
                  <a:pt x="1334" y="58"/>
                </a:lnTo>
                <a:lnTo>
                  <a:pt x="1328" y="60"/>
                </a:lnTo>
                <a:lnTo>
                  <a:pt x="1326" y="64"/>
                </a:lnTo>
                <a:lnTo>
                  <a:pt x="1324" y="68"/>
                </a:lnTo>
                <a:lnTo>
                  <a:pt x="1324" y="74"/>
                </a:lnTo>
                <a:lnTo>
                  <a:pt x="1328" y="78"/>
                </a:lnTo>
                <a:lnTo>
                  <a:pt x="1336" y="82"/>
                </a:lnTo>
                <a:lnTo>
                  <a:pt x="1346" y="84"/>
                </a:lnTo>
                <a:lnTo>
                  <a:pt x="1356" y="86"/>
                </a:lnTo>
                <a:lnTo>
                  <a:pt x="1380" y="86"/>
                </a:lnTo>
                <a:lnTo>
                  <a:pt x="1396" y="84"/>
                </a:lnTo>
                <a:lnTo>
                  <a:pt x="1402" y="86"/>
                </a:lnTo>
                <a:lnTo>
                  <a:pt x="1406" y="88"/>
                </a:lnTo>
                <a:lnTo>
                  <a:pt x="1408" y="92"/>
                </a:lnTo>
                <a:lnTo>
                  <a:pt x="1410" y="98"/>
                </a:lnTo>
                <a:lnTo>
                  <a:pt x="1414" y="110"/>
                </a:lnTo>
                <a:lnTo>
                  <a:pt x="1414" y="122"/>
                </a:lnTo>
                <a:lnTo>
                  <a:pt x="1416" y="138"/>
                </a:lnTo>
                <a:lnTo>
                  <a:pt x="1416" y="146"/>
                </a:lnTo>
                <a:lnTo>
                  <a:pt x="1416" y="156"/>
                </a:lnTo>
                <a:lnTo>
                  <a:pt x="1420" y="164"/>
                </a:lnTo>
                <a:lnTo>
                  <a:pt x="1422" y="168"/>
                </a:lnTo>
                <a:lnTo>
                  <a:pt x="1420" y="174"/>
                </a:lnTo>
                <a:lnTo>
                  <a:pt x="1414" y="180"/>
                </a:lnTo>
                <a:lnTo>
                  <a:pt x="1404" y="188"/>
                </a:lnTo>
                <a:lnTo>
                  <a:pt x="1396" y="194"/>
                </a:lnTo>
                <a:lnTo>
                  <a:pt x="1392" y="202"/>
                </a:lnTo>
                <a:lnTo>
                  <a:pt x="1390" y="216"/>
                </a:lnTo>
                <a:lnTo>
                  <a:pt x="1392" y="234"/>
                </a:lnTo>
                <a:lnTo>
                  <a:pt x="1398" y="252"/>
                </a:lnTo>
                <a:lnTo>
                  <a:pt x="1402" y="260"/>
                </a:lnTo>
                <a:lnTo>
                  <a:pt x="1408" y="268"/>
                </a:lnTo>
                <a:lnTo>
                  <a:pt x="1416" y="276"/>
                </a:lnTo>
                <a:lnTo>
                  <a:pt x="1424" y="282"/>
                </a:lnTo>
                <a:lnTo>
                  <a:pt x="1440" y="292"/>
                </a:lnTo>
                <a:lnTo>
                  <a:pt x="1446" y="294"/>
                </a:lnTo>
                <a:lnTo>
                  <a:pt x="1452" y="294"/>
                </a:lnTo>
                <a:lnTo>
                  <a:pt x="1458" y="292"/>
                </a:lnTo>
                <a:lnTo>
                  <a:pt x="1464" y="288"/>
                </a:lnTo>
                <a:lnTo>
                  <a:pt x="1468" y="282"/>
                </a:lnTo>
                <a:lnTo>
                  <a:pt x="1474" y="274"/>
                </a:lnTo>
                <a:lnTo>
                  <a:pt x="1480" y="264"/>
                </a:lnTo>
                <a:lnTo>
                  <a:pt x="1486" y="256"/>
                </a:lnTo>
                <a:lnTo>
                  <a:pt x="1504" y="240"/>
                </a:lnTo>
                <a:lnTo>
                  <a:pt x="1522" y="230"/>
                </a:lnTo>
                <a:lnTo>
                  <a:pt x="1536" y="222"/>
                </a:lnTo>
                <a:lnTo>
                  <a:pt x="1542" y="218"/>
                </a:lnTo>
                <a:lnTo>
                  <a:pt x="1550" y="218"/>
                </a:lnTo>
                <a:lnTo>
                  <a:pt x="1566" y="216"/>
                </a:lnTo>
                <a:lnTo>
                  <a:pt x="1574" y="214"/>
                </a:lnTo>
                <a:lnTo>
                  <a:pt x="1582" y="212"/>
                </a:lnTo>
                <a:lnTo>
                  <a:pt x="1590" y="208"/>
                </a:lnTo>
                <a:lnTo>
                  <a:pt x="1598" y="200"/>
                </a:lnTo>
                <a:lnTo>
                  <a:pt x="1606" y="194"/>
                </a:lnTo>
                <a:lnTo>
                  <a:pt x="1616" y="190"/>
                </a:lnTo>
                <a:lnTo>
                  <a:pt x="1626" y="188"/>
                </a:lnTo>
                <a:lnTo>
                  <a:pt x="1636" y="186"/>
                </a:lnTo>
                <a:lnTo>
                  <a:pt x="1658" y="184"/>
                </a:lnTo>
                <a:lnTo>
                  <a:pt x="1670" y="182"/>
                </a:lnTo>
                <a:lnTo>
                  <a:pt x="1680" y="180"/>
                </a:lnTo>
                <a:lnTo>
                  <a:pt x="1710" y="172"/>
                </a:lnTo>
                <a:lnTo>
                  <a:pt x="1718" y="166"/>
                </a:lnTo>
                <a:lnTo>
                  <a:pt x="1728" y="156"/>
                </a:lnTo>
                <a:close/>
                <a:moveTo>
                  <a:pt x="1762" y="194"/>
                </a:moveTo>
                <a:lnTo>
                  <a:pt x="1762" y="194"/>
                </a:lnTo>
                <a:lnTo>
                  <a:pt x="1742" y="196"/>
                </a:lnTo>
                <a:lnTo>
                  <a:pt x="1726" y="196"/>
                </a:lnTo>
                <a:lnTo>
                  <a:pt x="1694" y="196"/>
                </a:lnTo>
                <a:lnTo>
                  <a:pt x="1684" y="196"/>
                </a:lnTo>
                <a:lnTo>
                  <a:pt x="1676" y="198"/>
                </a:lnTo>
                <a:lnTo>
                  <a:pt x="1674" y="200"/>
                </a:lnTo>
                <a:lnTo>
                  <a:pt x="1672" y="202"/>
                </a:lnTo>
                <a:lnTo>
                  <a:pt x="1672" y="212"/>
                </a:lnTo>
                <a:lnTo>
                  <a:pt x="1678" y="232"/>
                </a:lnTo>
                <a:lnTo>
                  <a:pt x="1684" y="254"/>
                </a:lnTo>
                <a:lnTo>
                  <a:pt x="1688" y="262"/>
                </a:lnTo>
                <a:lnTo>
                  <a:pt x="1694" y="268"/>
                </a:lnTo>
                <a:lnTo>
                  <a:pt x="1700" y="270"/>
                </a:lnTo>
                <a:lnTo>
                  <a:pt x="1710" y="270"/>
                </a:lnTo>
                <a:lnTo>
                  <a:pt x="1744" y="260"/>
                </a:lnTo>
                <a:lnTo>
                  <a:pt x="1774" y="250"/>
                </a:lnTo>
                <a:lnTo>
                  <a:pt x="1786" y="246"/>
                </a:lnTo>
                <a:lnTo>
                  <a:pt x="1794" y="240"/>
                </a:lnTo>
                <a:lnTo>
                  <a:pt x="1796" y="234"/>
                </a:lnTo>
                <a:lnTo>
                  <a:pt x="1796" y="230"/>
                </a:lnTo>
                <a:lnTo>
                  <a:pt x="1796" y="226"/>
                </a:lnTo>
                <a:lnTo>
                  <a:pt x="1792" y="218"/>
                </a:lnTo>
                <a:lnTo>
                  <a:pt x="1792" y="212"/>
                </a:lnTo>
                <a:lnTo>
                  <a:pt x="1794" y="200"/>
                </a:lnTo>
                <a:lnTo>
                  <a:pt x="1792" y="196"/>
                </a:lnTo>
                <a:lnTo>
                  <a:pt x="1786" y="194"/>
                </a:lnTo>
                <a:lnTo>
                  <a:pt x="1778" y="192"/>
                </a:lnTo>
                <a:lnTo>
                  <a:pt x="1762" y="194"/>
                </a:lnTo>
                <a:close/>
                <a:moveTo>
                  <a:pt x="2084" y="80"/>
                </a:moveTo>
                <a:lnTo>
                  <a:pt x="2084" y="80"/>
                </a:lnTo>
                <a:lnTo>
                  <a:pt x="2088" y="82"/>
                </a:lnTo>
                <a:lnTo>
                  <a:pt x="2094" y="84"/>
                </a:lnTo>
                <a:lnTo>
                  <a:pt x="2100" y="84"/>
                </a:lnTo>
                <a:lnTo>
                  <a:pt x="2104" y="82"/>
                </a:lnTo>
                <a:lnTo>
                  <a:pt x="2110" y="80"/>
                </a:lnTo>
                <a:lnTo>
                  <a:pt x="2116" y="74"/>
                </a:lnTo>
                <a:lnTo>
                  <a:pt x="2118" y="64"/>
                </a:lnTo>
                <a:lnTo>
                  <a:pt x="2124" y="58"/>
                </a:lnTo>
                <a:lnTo>
                  <a:pt x="2128" y="56"/>
                </a:lnTo>
                <a:lnTo>
                  <a:pt x="2132" y="60"/>
                </a:lnTo>
                <a:lnTo>
                  <a:pt x="2134" y="64"/>
                </a:lnTo>
                <a:lnTo>
                  <a:pt x="2136" y="70"/>
                </a:lnTo>
                <a:lnTo>
                  <a:pt x="2140" y="76"/>
                </a:lnTo>
                <a:lnTo>
                  <a:pt x="2144" y="78"/>
                </a:lnTo>
                <a:lnTo>
                  <a:pt x="2150" y="78"/>
                </a:lnTo>
                <a:lnTo>
                  <a:pt x="2168" y="70"/>
                </a:lnTo>
                <a:lnTo>
                  <a:pt x="2186" y="60"/>
                </a:lnTo>
                <a:lnTo>
                  <a:pt x="2222" y="38"/>
                </a:lnTo>
                <a:lnTo>
                  <a:pt x="2228" y="34"/>
                </a:lnTo>
                <a:lnTo>
                  <a:pt x="2228" y="32"/>
                </a:lnTo>
                <a:lnTo>
                  <a:pt x="2222" y="30"/>
                </a:lnTo>
                <a:lnTo>
                  <a:pt x="2212" y="30"/>
                </a:lnTo>
                <a:lnTo>
                  <a:pt x="2184" y="28"/>
                </a:lnTo>
                <a:lnTo>
                  <a:pt x="2152" y="24"/>
                </a:lnTo>
                <a:lnTo>
                  <a:pt x="2136" y="22"/>
                </a:lnTo>
                <a:lnTo>
                  <a:pt x="2118" y="22"/>
                </a:lnTo>
                <a:lnTo>
                  <a:pt x="2084" y="26"/>
                </a:lnTo>
                <a:lnTo>
                  <a:pt x="2054" y="32"/>
                </a:lnTo>
                <a:lnTo>
                  <a:pt x="2042" y="36"/>
                </a:lnTo>
                <a:lnTo>
                  <a:pt x="2034" y="42"/>
                </a:lnTo>
                <a:lnTo>
                  <a:pt x="2030" y="46"/>
                </a:lnTo>
                <a:lnTo>
                  <a:pt x="2032" y="50"/>
                </a:lnTo>
                <a:lnTo>
                  <a:pt x="2036" y="56"/>
                </a:lnTo>
                <a:lnTo>
                  <a:pt x="2044" y="62"/>
                </a:lnTo>
                <a:lnTo>
                  <a:pt x="2062" y="72"/>
                </a:lnTo>
                <a:lnTo>
                  <a:pt x="2084" y="80"/>
                </a:lnTo>
                <a:close/>
                <a:moveTo>
                  <a:pt x="2356" y="44"/>
                </a:moveTo>
                <a:lnTo>
                  <a:pt x="2356" y="44"/>
                </a:lnTo>
                <a:lnTo>
                  <a:pt x="2354" y="46"/>
                </a:lnTo>
                <a:lnTo>
                  <a:pt x="2354" y="50"/>
                </a:lnTo>
                <a:lnTo>
                  <a:pt x="2356" y="52"/>
                </a:lnTo>
                <a:lnTo>
                  <a:pt x="2358" y="54"/>
                </a:lnTo>
                <a:lnTo>
                  <a:pt x="2362" y="56"/>
                </a:lnTo>
                <a:lnTo>
                  <a:pt x="2368" y="56"/>
                </a:lnTo>
                <a:lnTo>
                  <a:pt x="2386" y="54"/>
                </a:lnTo>
                <a:lnTo>
                  <a:pt x="2410" y="50"/>
                </a:lnTo>
                <a:lnTo>
                  <a:pt x="2438" y="44"/>
                </a:lnTo>
                <a:lnTo>
                  <a:pt x="2464" y="42"/>
                </a:lnTo>
                <a:lnTo>
                  <a:pt x="2474" y="42"/>
                </a:lnTo>
                <a:lnTo>
                  <a:pt x="2482" y="40"/>
                </a:lnTo>
                <a:lnTo>
                  <a:pt x="2486" y="38"/>
                </a:lnTo>
                <a:lnTo>
                  <a:pt x="2488" y="36"/>
                </a:lnTo>
                <a:lnTo>
                  <a:pt x="2488" y="34"/>
                </a:lnTo>
                <a:lnTo>
                  <a:pt x="2486" y="32"/>
                </a:lnTo>
                <a:lnTo>
                  <a:pt x="2480" y="30"/>
                </a:lnTo>
                <a:lnTo>
                  <a:pt x="2474" y="28"/>
                </a:lnTo>
                <a:lnTo>
                  <a:pt x="2462" y="22"/>
                </a:lnTo>
                <a:lnTo>
                  <a:pt x="2446" y="16"/>
                </a:lnTo>
                <a:lnTo>
                  <a:pt x="2438" y="14"/>
                </a:lnTo>
                <a:lnTo>
                  <a:pt x="2428" y="14"/>
                </a:lnTo>
                <a:lnTo>
                  <a:pt x="2412" y="16"/>
                </a:lnTo>
                <a:lnTo>
                  <a:pt x="2404" y="22"/>
                </a:lnTo>
                <a:lnTo>
                  <a:pt x="2396" y="26"/>
                </a:lnTo>
                <a:lnTo>
                  <a:pt x="2386" y="28"/>
                </a:lnTo>
                <a:lnTo>
                  <a:pt x="2376" y="26"/>
                </a:lnTo>
                <a:lnTo>
                  <a:pt x="2368" y="26"/>
                </a:lnTo>
                <a:lnTo>
                  <a:pt x="2358" y="24"/>
                </a:lnTo>
                <a:lnTo>
                  <a:pt x="2338" y="24"/>
                </a:lnTo>
                <a:lnTo>
                  <a:pt x="2328" y="26"/>
                </a:lnTo>
                <a:lnTo>
                  <a:pt x="2322" y="28"/>
                </a:lnTo>
                <a:lnTo>
                  <a:pt x="2322" y="30"/>
                </a:lnTo>
                <a:lnTo>
                  <a:pt x="2326" y="34"/>
                </a:lnTo>
                <a:lnTo>
                  <a:pt x="2340" y="40"/>
                </a:lnTo>
                <a:lnTo>
                  <a:pt x="2356" y="44"/>
                </a:lnTo>
                <a:close/>
                <a:moveTo>
                  <a:pt x="3520" y="1350"/>
                </a:moveTo>
                <a:lnTo>
                  <a:pt x="3520" y="1350"/>
                </a:lnTo>
                <a:lnTo>
                  <a:pt x="3538" y="1350"/>
                </a:lnTo>
                <a:lnTo>
                  <a:pt x="3556" y="1350"/>
                </a:lnTo>
                <a:lnTo>
                  <a:pt x="3570" y="1346"/>
                </a:lnTo>
                <a:lnTo>
                  <a:pt x="3584" y="1340"/>
                </a:lnTo>
                <a:lnTo>
                  <a:pt x="3590" y="1336"/>
                </a:lnTo>
                <a:lnTo>
                  <a:pt x="3594" y="1332"/>
                </a:lnTo>
                <a:lnTo>
                  <a:pt x="3596" y="1328"/>
                </a:lnTo>
                <a:lnTo>
                  <a:pt x="3596" y="1324"/>
                </a:lnTo>
                <a:lnTo>
                  <a:pt x="3596" y="1318"/>
                </a:lnTo>
                <a:lnTo>
                  <a:pt x="3594" y="1312"/>
                </a:lnTo>
                <a:lnTo>
                  <a:pt x="3592" y="1310"/>
                </a:lnTo>
                <a:lnTo>
                  <a:pt x="3590" y="1310"/>
                </a:lnTo>
                <a:lnTo>
                  <a:pt x="3582" y="1314"/>
                </a:lnTo>
                <a:lnTo>
                  <a:pt x="3572" y="1318"/>
                </a:lnTo>
                <a:lnTo>
                  <a:pt x="3560" y="1320"/>
                </a:lnTo>
                <a:lnTo>
                  <a:pt x="3538" y="1324"/>
                </a:lnTo>
                <a:lnTo>
                  <a:pt x="3512" y="1326"/>
                </a:lnTo>
                <a:lnTo>
                  <a:pt x="3500" y="1324"/>
                </a:lnTo>
                <a:lnTo>
                  <a:pt x="3496" y="1322"/>
                </a:lnTo>
                <a:lnTo>
                  <a:pt x="3492" y="1318"/>
                </a:lnTo>
                <a:lnTo>
                  <a:pt x="3486" y="1316"/>
                </a:lnTo>
                <a:lnTo>
                  <a:pt x="3478" y="1316"/>
                </a:lnTo>
                <a:lnTo>
                  <a:pt x="3460" y="1314"/>
                </a:lnTo>
                <a:lnTo>
                  <a:pt x="3440" y="1310"/>
                </a:lnTo>
                <a:lnTo>
                  <a:pt x="3420" y="1306"/>
                </a:lnTo>
                <a:lnTo>
                  <a:pt x="3400" y="1298"/>
                </a:lnTo>
                <a:lnTo>
                  <a:pt x="3364" y="1284"/>
                </a:lnTo>
                <a:lnTo>
                  <a:pt x="3336" y="1274"/>
                </a:lnTo>
                <a:lnTo>
                  <a:pt x="3330" y="1270"/>
                </a:lnTo>
                <a:lnTo>
                  <a:pt x="3326" y="1268"/>
                </a:lnTo>
                <a:lnTo>
                  <a:pt x="3326" y="1264"/>
                </a:lnTo>
                <a:lnTo>
                  <a:pt x="3328" y="1258"/>
                </a:lnTo>
                <a:lnTo>
                  <a:pt x="3330" y="1244"/>
                </a:lnTo>
                <a:lnTo>
                  <a:pt x="3332" y="1236"/>
                </a:lnTo>
                <a:lnTo>
                  <a:pt x="3332" y="1226"/>
                </a:lnTo>
                <a:lnTo>
                  <a:pt x="3332" y="1218"/>
                </a:lnTo>
                <a:lnTo>
                  <a:pt x="3328" y="1212"/>
                </a:lnTo>
                <a:lnTo>
                  <a:pt x="3324" y="1208"/>
                </a:lnTo>
                <a:lnTo>
                  <a:pt x="3320" y="1206"/>
                </a:lnTo>
                <a:lnTo>
                  <a:pt x="3308" y="1204"/>
                </a:lnTo>
                <a:lnTo>
                  <a:pt x="3302" y="1202"/>
                </a:lnTo>
                <a:lnTo>
                  <a:pt x="3298" y="1200"/>
                </a:lnTo>
                <a:lnTo>
                  <a:pt x="3292" y="1196"/>
                </a:lnTo>
                <a:lnTo>
                  <a:pt x="3290" y="1190"/>
                </a:lnTo>
                <a:lnTo>
                  <a:pt x="3288" y="1186"/>
                </a:lnTo>
                <a:lnTo>
                  <a:pt x="3288" y="1180"/>
                </a:lnTo>
                <a:lnTo>
                  <a:pt x="3290" y="1174"/>
                </a:lnTo>
                <a:lnTo>
                  <a:pt x="3292" y="1172"/>
                </a:lnTo>
                <a:lnTo>
                  <a:pt x="3294" y="1174"/>
                </a:lnTo>
                <a:lnTo>
                  <a:pt x="3298" y="1178"/>
                </a:lnTo>
                <a:lnTo>
                  <a:pt x="3300" y="1180"/>
                </a:lnTo>
                <a:lnTo>
                  <a:pt x="3302" y="1172"/>
                </a:lnTo>
                <a:lnTo>
                  <a:pt x="3302" y="1154"/>
                </a:lnTo>
                <a:lnTo>
                  <a:pt x="3300" y="1142"/>
                </a:lnTo>
                <a:lnTo>
                  <a:pt x="3296" y="1130"/>
                </a:lnTo>
                <a:lnTo>
                  <a:pt x="3290" y="1118"/>
                </a:lnTo>
                <a:lnTo>
                  <a:pt x="3284" y="1108"/>
                </a:lnTo>
                <a:lnTo>
                  <a:pt x="3266" y="1086"/>
                </a:lnTo>
                <a:lnTo>
                  <a:pt x="3250" y="1064"/>
                </a:lnTo>
                <a:lnTo>
                  <a:pt x="3244" y="1054"/>
                </a:lnTo>
                <a:lnTo>
                  <a:pt x="3238" y="1044"/>
                </a:lnTo>
                <a:lnTo>
                  <a:pt x="3234" y="1028"/>
                </a:lnTo>
                <a:lnTo>
                  <a:pt x="3234" y="1014"/>
                </a:lnTo>
                <a:lnTo>
                  <a:pt x="3234" y="1002"/>
                </a:lnTo>
                <a:lnTo>
                  <a:pt x="3236" y="998"/>
                </a:lnTo>
                <a:lnTo>
                  <a:pt x="3242" y="998"/>
                </a:lnTo>
                <a:lnTo>
                  <a:pt x="3248" y="1002"/>
                </a:lnTo>
                <a:lnTo>
                  <a:pt x="3256" y="1006"/>
                </a:lnTo>
                <a:lnTo>
                  <a:pt x="3274" y="1020"/>
                </a:lnTo>
                <a:lnTo>
                  <a:pt x="3290" y="1038"/>
                </a:lnTo>
                <a:lnTo>
                  <a:pt x="3302" y="1050"/>
                </a:lnTo>
                <a:lnTo>
                  <a:pt x="3308" y="1056"/>
                </a:lnTo>
                <a:lnTo>
                  <a:pt x="3312" y="1058"/>
                </a:lnTo>
                <a:lnTo>
                  <a:pt x="3318" y="1054"/>
                </a:lnTo>
                <a:lnTo>
                  <a:pt x="3330" y="1048"/>
                </a:lnTo>
                <a:lnTo>
                  <a:pt x="3344" y="1038"/>
                </a:lnTo>
                <a:lnTo>
                  <a:pt x="3350" y="1032"/>
                </a:lnTo>
                <a:lnTo>
                  <a:pt x="3358" y="1024"/>
                </a:lnTo>
                <a:lnTo>
                  <a:pt x="3362" y="1016"/>
                </a:lnTo>
                <a:lnTo>
                  <a:pt x="3366" y="1006"/>
                </a:lnTo>
                <a:lnTo>
                  <a:pt x="3366" y="1000"/>
                </a:lnTo>
                <a:lnTo>
                  <a:pt x="3366" y="994"/>
                </a:lnTo>
                <a:lnTo>
                  <a:pt x="3360" y="982"/>
                </a:lnTo>
                <a:lnTo>
                  <a:pt x="3352" y="966"/>
                </a:lnTo>
                <a:lnTo>
                  <a:pt x="3340" y="952"/>
                </a:lnTo>
                <a:lnTo>
                  <a:pt x="3318" y="924"/>
                </a:lnTo>
                <a:lnTo>
                  <a:pt x="3310" y="910"/>
                </a:lnTo>
                <a:lnTo>
                  <a:pt x="3304" y="900"/>
                </a:lnTo>
                <a:lnTo>
                  <a:pt x="3302" y="892"/>
                </a:lnTo>
                <a:lnTo>
                  <a:pt x="3302" y="888"/>
                </a:lnTo>
                <a:lnTo>
                  <a:pt x="3304" y="884"/>
                </a:lnTo>
                <a:lnTo>
                  <a:pt x="3308" y="884"/>
                </a:lnTo>
                <a:lnTo>
                  <a:pt x="3316" y="880"/>
                </a:lnTo>
                <a:lnTo>
                  <a:pt x="3322" y="878"/>
                </a:lnTo>
                <a:lnTo>
                  <a:pt x="3326" y="872"/>
                </a:lnTo>
                <a:lnTo>
                  <a:pt x="3330" y="868"/>
                </a:lnTo>
                <a:lnTo>
                  <a:pt x="3334" y="866"/>
                </a:lnTo>
                <a:lnTo>
                  <a:pt x="3336" y="868"/>
                </a:lnTo>
                <a:lnTo>
                  <a:pt x="3340" y="872"/>
                </a:lnTo>
                <a:lnTo>
                  <a:pt x="3342" y="876"/>
                </a:lnTo>
                <a:lnTo>
                  <a:pt x="3342" y="882"/>
                </a:lnTo>
                <a:lnTo>
                  <a:pt x="3342" y="886"/>
                </a:lnTo>
                <a:lnTo>
                  <a:pt x="3340" y="892"/>
                </a:lnTo>
                <a:lnTo>
                  <a:pt x="3338" y="900"/>
                </a:lnTo>
                <a:lnTo>
                  <a:pt x="3340" y="906"/>
                </a:lnTo>
                <a:lnTo>
                  <a:pt x="3350" y="922"/>
                </a:lnTo>
                <a:lnTo>
                  <a:pt x="3354" y="926"/>
                </a:lnTo>
                <a:lnTo>
                  <a:pt x="3356" y="924"/>
                </a:lnTo>
                <a:lnTo>
                  <a:pt x="3362" y="906"/>
                </a:lnTo>
                <a:lnTo>
                  <a:pt x="3366" y="896"/>
                </a:lnTo>
                <a:lnTo>
                  <a:pt x="3368" y="890"/>
                </a:lnTo>
                <a:lnTo>
                  <a:pt x="3370" y="882"/>
                </a:lnTo>
                <a:lnTo>
                  <a:pt x="3376" y="876"/>
                </a:lnTo>
                <a:lnTo>
                  <a:pt x="3390" y="868"/>
                </a:lnTo>
                <a:lnTo>
                  <a:pt x="3410" y="860"/>
                </a:lnTo>
                <a:lnTo>
                  <a:pt x="3432" y="850"/>
                </a:lnTo>
                <a:lnTo>
                  <a:pt x="3440" y="846"/>
                </a:lnTo>
                <a:lnTo>
                  <a:pt x="3446" y="840"/>
                </a:lnTo>
                <a:lnTo>
                  <a:pt x="3454" y="832"/>
                </a:lnTo>
                <a:lnTo>
                  <a:pt x="3462" y="818"/>
                </a:lnTo>
                <a:lnTo>
                  <a:pt x="3470" y="800"/>
                </a:lnTo>
                <a:lnTo>
                  <a:pt x="3480" y="774"/>
                </a:lnTo>
                <a:lnTo>
                  <a:pt x="3484" y="760"/>
                </a:lnTo>
                <a:lnTo>
                  <a:pt x="3486" y="750"/>
                </a:lnTo>
                <a:lnTo>
                  <a:pt x="3486" y="742"/>
                </a:lnTo>
                <a:lnTo>
                  <a:pt x="3484" y="736"/>
                </a:lnTo>
                <a:lnTo>
                  <a:pt x="3478" y="726"/>
                </a:lnTo>
                <a:lnTo>
                  <a:pt x="3472" y="718"/>
                </a:lnTo>
                <a:lnTo>
                  <a:pt x="3464" y="704"/>
                </a:lnTo>
                <a:lnTo>
                  <a:pt x="3454" y="690"/>
                </a:lnTo>
                <a:lnTo>
                  <a:pt x="3434" y="662"/>
                </a:lnTo>
                <a:lnTo>
                  <a:pt x="3428" y="654"/>
                </a:lnTo>
                <a:lnTo>
                  <a:pt x="3428" y="652"/>
                </a:lnTo>
                <a:lnTo>
                  <a:pt x="3430" y="650"/>
                </a:lnTo>
                <a:lnTo>
                  <a:pt x="3440" y="646"/>
                </a:lnTo>
                <a:lnTo>
                  <a:pt x="3442" y="644"/>
                </a:lnTo>
                <a:lnTo>
                  <a:pt x="3444" y="640"/>
                </a:lnTo>
                <a:lnTo>
                  <a:pt x="3444" y="638"/>
                </a:lnTo>
                <a:lnTo>
                  <a:pt x="3442" y="634"/>
                </a:lnTo>
                <a:lnTo>
                  <a:pt x="3434" y="628"/>
                </a:lnTo>
                <a:lnTo>
                  <a:pt x="3422" y="622"/>
                </a:lnTo>
                <a:lnTo>
                  <a:pt x="3416" y="620"/>
                </a:lnTo>
                <a:lnTo>
                  <a:pt x="3410" y="620"/>
                </a:lnTo>
                <a:lnTo>
                  <a:pt x="3404" y="622"/>
                </a:lnTo>
                <a:lnTo>
                  <a:pt x="3396" y="626"/>
                </a:lnTo>
                <a:lnTo>
                  <a:pt x="3392" y="626"/>
                </a:lnTo>
                <a:lnTo>
                  <a:pt x="3386" y="626"/>
                </a:lnTo>
                <a:lnTo>
                  <a:pt x="3380" y="624"/>
                </a:lnTo>
                <a:lnTo>
                  <a:pt x="3378" y="620"/>
                </a:lnTo>
                <a:lnTo>
                  <a:pt x="3376" y="618"/>
                </a:lnTo>
                <a:lnTo>
                  <a:pt x="3378" y="612"/>
                </a:lnTo>
                <a:lnTo>
                  <a:pt x="3386" y="600"/>
                </a:lnTo>
                <a:lnTo>
                  <a:pt x="3398" y="584"/>
                </a:lnTo>
                <a:lnTo>
                  <a:pt x="3404" y="578"/>
                </a:lnTo>
                <a:lnTo>
                  <a:pt x="3408" y="576"/>
                </a:lnTo>
                <a:lnTo>
                  <a:pt x="3410" y="576"/>
                </a:lnTo>
                <a:lnTo>
                  <a:pt x="3412" y="580"/>
                </a:lnTo>
                <a:lnTo>
                  <a:pt x="3416" y="590"/>
                </a:lnTo>
                <a:lnTo>
                  <a:pt x="3418" y="596"/>
                </a:lnTo>
                <a:lnTo>
                  <a:pt x="3422" y="600"/>
                </a:lnTo>
                <a:lnTo>
                  <a:pt x="3426" y="602"/>
                </a:lnTo>
                <a:lnTo>
                  <a:pt x="3430" y="604"/>
                </a:lnTo>
                <a:lnTo>
                  <a:pt x="3436" y="600"/>
                </a:lnTo>
                <a:lnTo>
                  <a:pt x="3442" y="596"/>
                </a:lnTo>
                <a:lnTo>
                  <a:pt x="3446" y="596"/>
                </a:lnTo>
                <a:lnTo>
                  <a:pt x="3448" y="596"/>
                </a:lnTo>
                <a:lnTo>
                  <a:pt x="3458" y="602"/>
                </a:lnTo>
                <a:lnTo>
                  <a:pt x="3470" y="608"/>
                </a:lnTo>
                <a:lnTo>
                  <a:pt x="3482" y="618"/>
                </a:lnTo>
                <a:lnTo>
                  <a:pt x="3494" y="632"/>
                </a:lnTo>
                <a:lnTo>
                  <a:pt x="3504" y="648"/>
                </a:lnTo>
                <a:lnTo>
                  <a:pt x="3510" y="662"/>
                </a:lnTo>
                <a:lnTo>
                  <a:pt x="3516" y="672"/>
                </a:lnTo>
                <a:lnTo>
                  <a:pt x="3520" y="674"/>
                </a:lnTo>
                <a:lnTo>
                  <a:pt x="3524" y="674"/>
                </a:lnTo>
                <a:lnTo>
                  <a:pt x="3534" y="672"/>
                </a:lnTo>
                <a:lnTo>
                  <a:pt x="3538" y="668"/>
                </a:lnTo>
                <a:lnTo>
                  <a:pt x="3542" y="660"/>
                </a:lnTo>
                <a:lnTo>
                  <a:pt x="3546" y="650"/>
                </a:lnTo>
                <a:lnTo>
                  <a:pt x="3548" y="644"/>
                </a:lnTo>
                <a:lnTo>
                  <a:pt x="3546" y="640"/>
                </a:lnTo>
                <a:lnTo>
                  <a:pt x="3542" y="634"/>
                </a:lnTo>
                <a:lnTo>
                  <a:pt x="3538" y="630"/>
                </a:lnTo>
                <a:lnTo>
                  <a:pt x="3516" y="610"/>
                </a:lnTo>
                <a:lnTo>
                  <a:pt x="3508" y="604"/>
                </a:lnTo>
                <a:lnTo>
                  <a:pt x="3500" y="598"/>
                </a:lnTo>
                <a:lnTo>
                  <a:pt x="3500" y="596"/>
                </a:lnTo>
                <a:lnTo>
                  <a:pt x="3498" y="594"/>
                </a:lnTo>
                <a:lnTo>
                  <a:pt x="3502" y="588"/>
                </a:lnTo>
                <a:lnTo>
                  <a:pt x="3506" y="584"/>
                </a:lnTo>
                <a:lnTo>
                  <a:pt x="3508" y="580"/>
                </a:lnTo>
                <a:lnTo>
                  <a:pt x="3508" y="570"/>
                </a:lnTo>
                <a:lnTo>
                  <a:pt x="3508" y="560"/>
                </a:lnTo>
                <a:lnTo>
                  <a:pt x="3510" y="552"/>
                </a:lnTo>
                <a:lnTo>
                  <a:pt x="3512" y="548"/>
                </a:lnTo>
                <a:lnTo>
                  <a:pt x="3516" y="546"/>
                </a:lnTo>
                <a:lnTo>
                  <a:pt x="3526" y="544"/>
                </a:lnTo>
                <a:lnTo>
                  <a:pt x="3538" y="542"/>
                </a:lnTo>
                <a:lnTo>
                  <a:pt x="3552" y="538"/>
                </a:lnTo>
                <a:lnTo>
                  <a:pt x="3558" y="534"/>
                </a:lnTo>
                <a:lnTo>
                  <a:pt x="3562" y="528"/>
                </a:lnTo>
                <a:lnTo>
                  <a:pt x="3566" y="520"/>
                </a:lnTo>
                <a:lnTo>
                  <a:pt x="3568" y="512"/>
                </a:lnTo>
                <a:lnTo>
                  <a:pt x="3570" y="492"/>
                </a:lnTo>
                <a:lnTo>
                  <a:pt x="3572" y="470"/>
                </a:lnTo>
                <a:lnTo>
                  <a:pt x="3570" y="460"/>
                </a:lnTo>
                <a:lnTo>
                  <a:pt x="3568" y="450"/>
                </a:lnTo>
                <a:lnTo>
                  <a:pt x="3562" y="436"/>
                </a:lnTo>
                <a:lnTo>
                  <a:pt x="3556" y="424"/>
                </a:lnTo>
                <a:lnTo>
                  <a:pt x="3548" y="416"/>
                </a:lnTo>
                <a:lnTo>
                  <a:pt x="3546" y="414"/>
                </a:lnTo>
                <a:lnTo>
                  <a:pt x="3546" y="412"/>
                </a:lnTo>
                <a:lnTo>
                  <a:pt x="3552" y="412"/>
                </a:lnTo>
                <a:lnTo>
                  <a:pt x="3562" y="416"/>
                </a:lnTo>
                <a:lnTo>
                  <a:pt x="3574" y="424"/>
                </a:lnTo>
                <a:lnTo>
                  <a:pt x="3580" y="430"/>
                </a:lnTo>
                <a:lnTo>
                  <a:pt x="3586" y="440"/>
                </a:lnTo>
                <a:lnTo>
                  <a:pt x="3598" y="468"/>
                </a:lnTo>
                <a:lnTo>
                  <a:pt x="3610" y="500"/>
                </a:lnTo>
                <a:lnTo>
                  <a:pt x="3616" y="524"/>
                </a:lnTo>
                <a:lnTo>
                  <a:pt x="3620" y="540"/>
                </a:lnTo>
                <a:lnTo>
                  <a:pt x="3622" y="550"/>
                </a:lnTo>
                <a:lnTo>
                  <a:pt x="3628" y="558"/>
                </a:lnTo>
                <a:lnTo>
                  <a:pt x="3638" y="572"/>
                </a:lnTo>
                <a:lnTo>
                  <a:pt x="3650" y="584"/>
                </a:lnTo>
                <a:lnTo>
                  <a:pt x="3652" y="588"/>
                </a:lnTo>
                <a:lnTo>
                  <a:pt x="3652" y="592"/>
                </a:lnTo>
                <a:lnTo>
                  <a:pt x="3650" y="600"/>
                </a:lnTo>
                <a:lnTo>
                  <a:pt x="3646" y="616"/>
                </a:lnTo>
                <a:lnTo>
                  <a:pt x="3642" y="624"/>
                </a:lnTo>
                <a:lnTo>
                  <a:pt x="3638" y="630"/>
                </a:lnTo>
                <a:lnTo>
                  <a:pt x="3634" y="636"/>
                </a:lnTo>
                <a:lnTo>
                  <a:pt x="3628" y="642"/>
                </a:lnTo>
                <a:lnTo>
                  <a:pt x="3614" y="648"/>
                </a:lnTo>
                <a:lnTo>
                  <a:pt x="3596" y="654"/>
                </a:lnTo>
                <a:lnTo>
                  <a:pt x="3584" y="658"/>
                </a:lnTo>
                <a:lnTo>
                  <a:pt x="3580" y="662"/>
                </a:lnTo>
                <a:lnTo>
                  <a:pt x="3576" y="666"/>
                </a:lnTo>
                <a:lnTo>
                  <a:pt x="3572" y="676"/>
                </a:lnTo>
                <a:lnTo>
                  <a:pt x="3564" y="690"/>
                </a:lnTo>
                <a:lnTo>
                  <a:pt x="3560" y="700"/>
                </a:lnTo>
                <a:lnTo>
                  <a:pt x="3560" y="706"/>
                </a:lnTo>
                <a:lnTo>
                  <a:pt x="3562" y="710"/>
                </a:lnTo>
                <a:lnTo>
                  <a:pt x="3564" y="714"/>
                </a:lnTo>
                <a:lnTo>
                  <a:pt x="3576" y="720"/>
                </a:lnTo>
                <a:lnTo>
                  <a:pt x="3586" y="724"/>
                </a:lnTo>
                <a:lnTo>
                  <a:pt x="3592" y="726"/>
                </a:lnTo>
                <a:lnTo>
                  <a:pt x="3596" y="724"/>
                </a:lnTo>
                <a:lnTo>
                  <a:pt x="3600" y="722"/>
                </a:lnTo>
                <a:lnTo>
                  <a:pt x="3604" y="716"/>
                </a:lnTo>
                <a:lnTo>
                  <a:pt x="3612" y="704"/>
                </a:lnTo>
                <a:lnTo>
                  <a:pt x="3618" y="700"/>
                </a:lnTo>
                <a:lnTo>
                  <a:pt x="3624" y="694"/>
                </a:lnTo>
                <a:lnTo>
                  <a:pt x="3636" y="686"/>
                </a:lnTo>
                <a:lnTo>
                  <a:pt x="3652" y="680"/>
                </a:lnTo>
                <a:lnTo>
                  <a:pt x="3668" y="676"/>
                </a:lnTo>
                <a:lnTo>
                  <a:pt x="3688" y="674"/>
                </a:lnTo>
                <a:lnTo>
                  <a:pt x="3696" y="672"/>
                </a:lnTo>
                <a:lnTo>
                  <a:pt x="3698" y="670"/>
                </a:lnTo>
                <a:lnTo>
                  <a:pt x="3698" y="668"/>
                </a:lnTo>
                <a:lnTo>
                  <a:pt x="3698" y="660"/>
                </a:lnTo>
                <a:lnTo>
                  <a:pt x="3694" y="652"/>
                </a:lnTo>
                <a:lnTo>
                  <a:pt x="3684" y="632"/>
                </a:lnTo>
                <a:lnTo>
                  <a:pt x="3680" y="624"/>
                </a:lnTo>
                <a:lnTo>
                  <a:pt x="3678" y="616"/>
                </a:lnTo>
                <a:lnTo>
                  <a:pt x="3674" y="588"/>
                </a:lnTo>
                <a:lnTo>
                  <a:pt x="3672" y="578"/>
                </a:lnTo>
                <a:lnTo>
                  <a:pt x="3668" y="566"/>
                </a:lnTo>
                <a:lnTo>
                  <a:pt x="3666" y="562"/>
                </a:lnTo>
                <a:lnTo>
                  <a:pt x="3666" y="558"/>
                </a:lnTo>
                <a:lnTo>
                  <a:pt x="3668" y="554"/>
                </a:lnTo>
                <a:lnTo>
                  <a:pt x="3670" y="552"/>
                </a:lnTo>
                <a:lnTo>
                  <a:pt x="3694" y="542"/>
                </a:lnTo>
                <a:lnTo>
                  <a:pt x="3700" y="536"/>
                </a:lnTo>
                <a:lnTo>
                  <a:pt x="3706" y="532"/>
                </a:lnTo>
                <a:lnTo>
                  <a:pt x="3708" y="528"/>
                </a:lnTo>
                <a:lnTo>
                  <a:pt x="3710" y="522"/>
                </a:lnTo>
                <a:lnTo>
                  <a:pt x="3710" y="518"/>
                </a:lnTo>
                <a:lnTo>
                  <a:pt x="3708" y="514"/>
                </a:lnTo>
                <a:lnTo>
                  <a:pt x="3706" y="512"/>
                </a:lnTo>
                <a:lnTo>
                  <a:pt x="3702" y="510"/>
                </a:lnTo>
                <a:lnTo>
                  <a:pt x="3692" y="512"/>
                </a:lnTo>
                <a:lnTo>
                  <a:pt x="3682" y="514"/>
                </a:lnTo>
                <a:lnTo>
                  <a:pt x="3670" y="518"/>
                </a:lnTo>
                <a:lnTo>
                  <a:pt x="3652" y="518"/>
                </a:lnTo>
                <a:lnTo>
                  <a:pt x="3644" y="516"/>
                </a:lnTo>
                <a:lnTo>
                  <a:pt x="3638" y="512"/>
                </a:lnTo>
                <a:lnTo>
                  <a:pt x="3634" y="508"/>
                </a:lnTo>
                <a:lnTo>
                  <a:pt x="3632" y="504"/>
                </a:lnTo>
                <a:lnTo>
                  <a:pt x="3628" y="494"/>
                </a:lnTo>
                <a:lnTo>
                  <a:pt x="3626" y="486"/>
                </a:lnTo>
                <a:lnTo>
                  <a:pt x="3620" y="478"/>
                </a:lnTo>
                <a:lnTo>
                  <a:pt x="3616" y="466"/>
                </a:lnTo>
                <a:lnTo>
                  <a:pt x="3610" y="456"/>
                </a:lnTo>
                <a:lnTo>
                  <a:pt x="3608" y="444"/>
                </a:lnTo>
                <a:lnTo>
                  <a:pt x="3606" y="438"/>
                </a:lnTo>
                <a:lnTo>
                  <a:pt x="3604" y="432"/>
                </a:lnTo>
                <a:lnTo>
                  <a:pt x="3594" y="418"/>
                </a:lnTo>
                <a:lnTo>
                  <a:pt x="3566" y="392"/>
                </a:lnTo>
                <a:lnTo>
                  <a:pt x="3546" y="376"/>
                </a:lnTo>
                <a:lnTo>
                  <a:pt x="3542" y="372"/>
                </a:lnTo>
                <a:lnTo>
                  <a:pt x="3540" y="372"/>
                </a:lnTo>
                <a:lnTo>
                  <a:pt x="3540" y="374"/>
                </a:lnTo>
                <a:lnTo>
                  <a:pt x="3540" y="376"/>
                </a:lnTo>
                <a:lnTo>
                  <a:pt x="3538" y="376"/>
                </a:lnTo>
                <a:lnTo>
                  <a:pt x="3532" y="376"/>
                </a:lnTo>
                <a:lnTo>
                  <a:pt x="3522" y="374"/>
                </a:lnTo>
                <a:lnTo>
                  <a:pt x="3506" y="372"/>
                </a:lnTo>
                <a:lnTo>
                  <a:pt x="3492" y="370"/>
                </a:lnTo>
                <a:lnTo>
                  <a:pt x="3480" y="372"/>
                </a:lnTo>
                <a:lnTo>
                  <a:pt x="3470" y="372"/>
                </a:lnTo>
                <a:lnTo>
                  <a:pt x="3458" y="372"/>
                </a:lnTo>
                <a:lnTo>
                  <a:pt x="3452" y="370"/>
                </a:lnTo>
                <a:lnTo>
                  <a:pt x="3448" y="366"/>
                </a:lnTo>
                <a:lnTo>
                  <a:pt x="3450" y="360"/>
                </a:lnTo>
                <a:lnTo>
                  <a:pt x="3452" y="352"/>
                </a:lnTo>
                <a:lnTo>
                  <a:pt x="3468" y="314"/>
                </a:lnTo>
                <a:lnTo>
                  <a:pt x="3470" y="306"/>
                </a:lnTo>
                <a:lnTo>
                  <a:pt x="3476" y="302"/>
                </a:lnTo>
                <a:lnTo>
                  <a:pt x="3482" y="300"/>
                </a:lnTo>
                <a:lnTo>
                  <a:pt x="3488" y="300"/>
                </a:lnTo>
                <a:lnTo>
                  <a:pt x="3504" y="302"/>
                </a:lnTo>
                <a:lnTo>
                  <a:pt x="3518" y="304"/>
                </a:lnTo>
                <a:lnTo>
                  <a:pt x="3542" y="306"/>
                </a:lnTo>
                <a:lnTo>
                  <a:pt x="3572" y="312"/>
                </a:lnTo>
                <a:lnTo>
                  <a:pt x="3580" y="314"/>
                </a:lnTo>
                <a:lnTo>
                  <a:pt x="3586" y="312"/>
                </a:lnTo>
                <a:lnTo>
                  <a:pt x="3588" y="308"/>
                </a:lnTo>
                <a:lnTo>
                  <a:pt x="3590" y="304"/>
                </a:lnTo>
                <a:lnTo>
                  <a:pt x="3590" y="292"/>
                </a:lnTo>
                <a:lnTo>
                  <a:pt x="3592" y="276"/>
                </a:lnTo>
                <a:lnTo>
                  <a:pt x="3594" y="272"/>
                </a:lnTo>
                <a:lnTo>
                  <a:pt x="3596" y="268"/>
                </a:lnTo>
                <a:lnTo>
                  <a:pt x="3600" y="266"/>
                </a:lnTo>
                <a:lnTo>
                  <a:pt x="3604" y="266"/>
                </a:lnTo>
                <a:lnTo>
                  <a:pt x="3614" y="270"/>
                </a:lnTo>
                <a:lnTo>
                  <a:pt x="3624" y="276"/>
                </a:lnTo>
                <a:lnTo>
                  <a:pt x="3634" y="278"/>
                </a:lnTo>
                <a:lnTo>
                  <a:pt x="3640" y="280"/>
                </a:lnTo>
                <a:lnTo>
                  <a:pt x="3642" y="278"/>
                </a:lnTo>
                <a:lnTo>
                  <a:pt x="3642" y="276"/>
                </a:lnTo>
                <a:lnTo>
                  <a:pt x="3644" y="268"/>
                </a:lnTo>
                <a:lnTo>
                  <a:pt x="3644" y="264"/>
                </a:lnTo>
                <a:lnTo>
                  <a:pt x="3646" y="260"/>
                </a:lnTo>
                <a:lnTo>
                  <a:pt x="3648" y="256"/>
                </a:lnTo>
                <a:lnTo>
                  <a:pt x="3652" y="256"/>
                </a:lnTo>
                <a:lnTo>
                  <a:pt x="3656" y="254"/>
                </a:lnTo>
                <a:lnTo>
                  <a:pt x="3660" y="256"/>
                </a:lnTo>
                <a:lnTo>
                  <a:pt x="3664" y="258"/>
                </a:lnTo>
                <a:lnTo>
                  <a:pt x="3670" y="264"/>
                </a:lnTo>
                <a:lnTo>
                  <a:pt x="3672" y="268"/>
                </a:lnTo>
                <a:lnTo>
                  <a:pt x="3670" y="276"/>
                </a:lnTo>
                <a:lnTo>
                  <a:pt x="3668" y="282"/>
                </a:lnTo>
                <a:lnTo>
                  <a:pt x="3664" y="290"/>
                </a:lnTo>
                <a:lnTo>
                  <a:pt x="3654" y="300"/>
                </a:lnTo>
                <a:lnTo>
                  <a:pt x="3648" y="306"/>
                </a:lnTo>
                <a:lnTo>
                  <a:pt x="3648" y="310"/>
                </a:lnTo>
                <a:lnTo>
                  <a:pt x="3646" y="322"/>
                </a:lnTo>
                <a:lnTo>
                  <a:pt x="3646" y="328"/>
                </a:lnTo>
                <a:lnTo>
                  <a:pt x="3648" y="336"/>
                </a:lnTo>
                <a:lnTo>
                  <a:pt x="3652" y="342"/>
                </a:lnTo>
                <a:lnTo>
                  <a:pt x="3658" y="346"/>
                </a:lnTo>
                <a:lnTo>
                  <a:pt x="3666" y="352"/>
                </a:lnTo>
                <a:lnTo>
                  <a:pt x="3674" y="358"/>
                </a:lnTo>
                <a:lnTo>
                  <a:pt x="3694" y="378"/>
                </a:lnTo>
                <a:lnTo>
                  <a:pt x="3716" y="400"/>
                </a:lnTo>
                <a:lnTo>
                  <a:pt x="3734" y="414"/>
                </a:lnTo>
                <a:lnTo>
                  <a:pt x="3742" y="418"/>
                </a:lnTo>
                <a:lnTo>
                  <a:pt x="3746" y="416"/>
                </a:lnTo>
                <a:lnTo>
                  <a:pt x="3746" y="412"/>
                </a:lnTo>
                <a:lnTo>
                  <a:pt x="3746" y="404"/>
                </a:lnTo>
                <a:lnTo>
                  <a:pt x="3744" y="384"/>
                </a:lnTo>
                <a:lnTo>
                  <a:pt x="3742" y="360"/>
                </a:lnTo>
                <a:lnTo>
                  <a:pt x="3740" y="352"/>
                </a:lnTo>
                <a:lnTo>
                  <a:pt x="3738" y="344"/>
                </a:lnTo>
                <a:lnTo>
                  <a:pt x="3734" y="338"/>
                </a:lnTo>
                <a:lnTo>
                  <a:pt x="3730" y="334"/>
                </a:lnTo>
                <a:lnTo>
                  <a:pt x="3718" y="324"/>
                </a:lnTo>
                <a:lnTo>
                  <a:pt x="3712" y="318"/>
                </a:lnTo>
                <a:lnTo>
                  <a:pt x="3706" y="308"/>
                </a:lnTo>
                <a:lnTo>
                  <a:pt x="3700" y="294"/>
                </a:lnTo>
                <a:lnTo>
                  <a:pt x="3700" y="292"/>
                </a:lnTo>
                <a:lnTo>
                  <a:pt x="3702" y="292"/>
                </a:lnTo>
                <a:lnTo>
                  <a:pt x="3712" y="292"/>
                </a:lnTo>
                <a:lnTo>
                  <a:pt x="3730" y="294"/>
                </a:lnTo>
                <a:lnTo>
                  <a:pt x="3746" y="292"/>
                </a:lnTo>
                <a:lnTo>
                  <a:pt x="3756" y="288"/>
                </a:lnTo>
                <a:lnTo>
                  <a:pt x="3762" y="282"/>
                </a:lnTo>
                <a:lnTo>
                  <a:pt x="3766" y="276"/>
                </a:lnTo>
                <a:lnTo>
                  <a:pt x="3772" y="270"/>
                </a:lnTo>
                <a:lnTo>
                  <a:pt x="3778" y="266"/>
                </a:lnTo>
                <a:lnTo>
                  <a:pt x="3788" y="266"/>
                </a:lnTo>
                <a:lnTo>
                  <a:pt x="3804" y="264"/>
                </a:lnTo>
                <a:lnTo>
                  <a:pt x="3812" y="264"/>
                </a:lnTo>
                <a:lnTo>
                  <a:pt x="3816" y="264"/>
                </a:lnTo>
                <a:lnTo>
                  <a:pt x="3818" y="262"/>
                </a:lnTo>
                <a:lnTo>
                  <a:pt x="3816" y="258"/>
                </a:lnTo>
                <a:lnTo>
                  <a:pt x="3810" y="250"/>
                </a:lnTo>
                <a:lnTo>
                  <a:pt x="3802" y="242"/>
                </a:lnTo>
                <a:lnTo>
                  <a:pt x="3798" y="238"/>
                </a:lnTo>
                <a:lnTo>
                  <a:pt x="3792" y="234"/>
                </a:lnTo>
                <a:lnTo>
                  <a:pt x="3782" y="230"/>
                </a:lnTo>
                <a:lnTo>
                  <a:pt x="3774" y="228"/>
                </a:lnTo>
                <a:lnTo>
                  <a:pt x="3774" y="226"/>
                </a:lnTo>
                <a:lnTo>
                  <a:pt x="3776" y="222"/>
                </a:lnTo>
                <a:lnTo>
                  <a:pt x="3780" y="220"/>
                </a:lnTo>
                <a:lnTo>
                  <a:pt x="3788" y="220"/>
                </a:lnTo>
                <a:lnTo>
                  <a:pt x="3808" y="224"/>
                </a:lnTo>
                <a:lnTo>
                  <a:pt x="3832" y="230"/>
                </a:lnTo>
                <a:lnTo>
                  <a:pt x="3850" y="236"/>
                </a:lnTo>
                <a:lnTo>
                  <a:pt x="3862" y="240"/>
                </a:lnTo>
                <a:lnTo>
                  <a:pt x="3866" y="240"/>
                </a:lnTo>
                <a:lnTo>
                  <a:pt x="3868" y="238"/>
                </a:lnTo>
                <a:lnTo>
                  <a:pt x="3866" y="230"/>
                </a:lnTo>
                <a:lnTo>
                  <a:pt x="3864" y="218"/>
                </a:lnTo>
                <a:lnTo>
                  <a:pt x="3862" y="212"/>
                </a:lnTo>
                <a:lnTo>
                  <a:pt x="3858" y="208"/>
                </a:lnTo>
                <a:lnTo>
                  <a:pt x="3854" y="206"/>
                </a:lnTo>
                <a:lnTo>
                  <a:pt x="3846" y="206"/>
                </a:lnTo>
                <a:lnTo>
                  <a:pt x="3822" y="202"/>
                </a:lnTo>
                <a:lnTo>
                  <a:pt x="3808" y="198"/>
                </a:lnTo>
                <a:lnTo>
                  <a:pt x="3788" y="192"/>
                </a:lnTo>
                <a:lnTo>
                  <a:pt x="3748" y="180"/>
                </a:lnTo>
                <a:lnTo>
                  <a:pt x="3710" y="168"/>
                </a:lnTo>
                <a:lnTo>
                  <a:pt x="3678" y="162"/>
                </a:lnTo>
                <a:lnTo>
                  <a:pt x="3658" y="160"/>
                </a:lnTo>
                <a:lnTo>
                  <a:pt x="3652" y="160"/>
                </a:lnTo>
                <a:lnTo>
                  <a:pt x="3648" y="158"/>
                </a:lnTo>
                <a:lnTo>
                  <a:pt x="3648" y="156"/>
                </a:lnTo>
                <a:lnTo>
                  <a:pt x="3650" y="154"/>
                </a:lnTo>
                <a:lnTo>
                  <a:pt x="3656" y="150"/>
                </a:lnTo>
                <a:lnTo>
                  <a:pt x="3666" y="148"/>
                </a:lnTo>
                <a:lnTo>
                  <a:pt x="3670" y="148"/>
                </a:lnTo>
                <a:lnTo>
                  <a:pt x="3672" y="146"/>
                </a:lnTo>
                <a:lnTo>
                  <a:pt x="3674" y="144"/>
                </a:lnTo>
                <a:lnTo>
                  <a:pt x="3674" y="142"/>
                </a:lnTo>
                <a:lnTo>
                  <a:pt x="3670" y="136"/>
                </a:lnTo>
                <a:lnTo>
                  <a:pt x="3662" y="130"/>
                </a:lnTo>
                <a:lnTo>
                  <a:pt x="3652" y="128"/>
                </a:lnTo>
                <a:lnTo>
                  <a:pt x="3644" y="128"/>
                </a:lnTo>
                <a:lnTo>
                  <a:pt x="3638" y="134"/>
                </a:lnTo>
                <a:lnTo>
                  <a:pt x="3632" y="144"/>
                </a:lnTo>
                <a:lnTo>
                  <a:pt x="3632" y="148"/>
                </a:lnTo>
                <a:lnTo>
                  <a:pt x="3632" y="152"/>
                </a:lnTo>
                <a:lnTo>
                  <a:pt x="3632" y="158"/>
                </a:lnTo>
                <a:lnTo>
                  <a:pt x="3632" y="160"/>
                </a:lnTo>
                <a:lnTo>
                  <a:pt x="3628" y="160"/>
                </a:lnTo>
                <a:lnTo>
                  <a:pt x="3608" y="160"/>
                </a:lnTo>
                <a:lnTo>
                  <a:pt x="3554" y="160"/>
                </a:lnTo>
                <a:lnTo>
                  <a:pt x="3528" y="158"/>
                </a:lnTo>
                <a:lnTo>
                  <a:pt x="3496" y="152"/>
                </a:lnTo>
                <a:lnTo>
                  <a:pt x="3466" y="148"/>
                </a:lnTo>
                <a:lnTo>
                  <a:pt x="3442" y="144"/>
                </a:lnTo>
                <a:lnTo>
                  <a:pt x="3394" y="142"/>
                </a:lnTo>
                <a:lnTo>
                  <a:pt x="3382" y="140"/>
                </a:lnTo>
                <a:lnTo>
                  <a:pt x="3372" y="138"/>
                </a:lnTo>
                <a:lnTo>
                  <a:pt x="3358" y="132"/>
                </a:lnTo>
                <a:lnTo>
                  <a:pt x="3342" y="126"/>
                </a:lnTo>
                <a:lnTo>
                  <a:pt x="3332" y="124"/>
                </a:lnTo>
                <a:lnTo>
                  <a:pt x="3318" y="124"/>
                </a:lnTo>
                <a:lnTo>
                  <a:pt x="3306" y="122"/>
                </a:lnTo>
                <a:lnTo>
                  <a:pt x="3298" y="120"/>
                </a:lnTo>
                <a:lnTo>
                  <a:pt x="3292" y="118"/>
                </a:lnTo>
                <a:lnTo>
                  <a:pt x="3288" y="114"/>
                </a:lnTo>
                <a:lnTo>
                  <a:pt x="3284" y="102"/>
                </a:lnTo>
                <a:lnTo>
                  <a:pt x="3280" y="96"/>
                </a:lnTo>
                <a:lnTo>
                  <a:pt x="3276" y="90"/>
                </a:lnTo>
                <a:lnTo>
                  <a:pt x="3270" y="84"/>
                </a:lnTo>
                <a:lnTo>
                  <a:pt x="3264" y="80"/>
                </a:lnTo>
                <a:lnTo>
                  <a:pt x="3258" y="78"/>
                </a:lnTo>
                <a:lnTo>
                  <a:pt x="3250" y="76"/>
                </a:lnTo>
                <a:lnTo>
                  <a:pt x="3230" y="76"/>
                </a:lnTo>
                <a:lnTo>
                  <a:pt x="3200" y="76"/>
                </a:lnTo>
                <a:lnTo>
                  <a:pt x="3184" y="78"/>
                </a:lnTo>
                <a:lnTo>
                  <a:pt x="3174" y="80"/>
                </a:lnTo>
                <a:lnTo>
                  <a:pt x="3170" y="82"/>
                </a:lnTo>
                <a:lnTo>
                  <a:pt x="3170" y="86"/>
                </a:lnTo>
                <a:lnTo>
                  <a:pt x="3172" y="92"/>
                </a:lnTo>
                <a:lnTo>
                  <a:pt x="3176" y="94"/>
                </a:lnTo>
                <a:lnTo>
                  <a:pt x="3186" y="100"/>
                </a:lnTo>
                <a:lnTo>
                  <a:pt x="3210" y="110"/>
                </a:lnTo>
                <a:lnTo>
                  <a:pt x="3226" y="118"/>
                </a:lnTo>
                <a:lnTo>
                  <a:pt x="3242" y="128"/>
                </a:lnTo>
                <a:lnTo>
                  <a:pt x="3246" y="134"/>
                </a:lnTo>
                <a:lnTo>
                  <a:pt x="3246" y="136"/>
                </a:lnTo>
                <a:lnTo>
                  <a:pt x="3244" y="138"/>
                </a:lnTo>
                <a:lnTo>
                  <a:pt x="3238" y="140"/>
                </a:lnTo>
                <a:lnTo>
                  <a:pt x="3228" y="140"/>
                </a:lnTo>
                <a:lnTo>
                  <a:pt x="3186" y="140"/>
                </a:lnTo>
                <a:lnTo>
                  <a:pt x="3178" y="140"/>
                </a:lnTo>
                <a:lnTo>
                  <a:pt x="3174" y="138"/>
                </a:lnTo>
                <a:lnTo>
                  <a:pt x="3164" y="134"/>
                </a:lnTo>
                <a:lnTo>
                  <a:pt x="3156" y="124"/>
                </a:lnTo>
                <a:lnTo>
                  <a:pt x="3140" y="114"/>
                </a:lnTo>
                <a:lnTo>
                  <a:pt x="3130" y="108"/>
                </a:lnTo>
                <a:lnTo>
                  <a:pt x="3116" y="106"/>
                </a:lnTo>
                <a:lnTo>
                  <a:pt x="3100" y="104"/>
                </a:lnTo>
                <a:lnTo>
                  <a:pt x="3082" y="104"/>
                </a:lnTo>
                <a:lnTo>
                  <a:pt x="3048" y="104"/>
                </a:lnTo>
                <a:lnTo>
                  <a:pt x="3018" y="106"/>
                </a:lnTo>
                <a:lnTo>
                  <a:pt x="2996" y="104"/>
                </a:lnTo>
                <a:lnTo>
                  <a:pt x="2984" y="102"/>
                </a:lnTo>
                <a:lnTo>
                  <a:pt x="2980" y="98"/>
                </a:lnTo>
                <a:lnTo>
                  <a:pt x="2976" y="94"/>
                </a:lnTo>
                <a:lnTo>
                  <a:pt x="2968" y="80"/>
                </a:lnTo>
                <a:lnTo>
                  <a:pt x="2962" y="72"/>
                </a:lnTo>
                <a:lnTo>
                  <a:pt x="2954" y="68"/>
                </a:lnTo>
                <a:lnTo>
                  <a:pt x="2946" y="64"/>
                </a:lnTo>
                <a:lnTo>
                  <a:pt x="2936" y="64"/>
                </a:lnTo>
                <a:lnTo>
                  <a:pt x="2914" y="66"/>
                </a:lnTo>
                <a:lnTo>
                  <a:pt x="2888" y="68"/>
                </a:lnTo>
                <a:lnTo>
                  <a:pt x="2874" y="68"/>
                </a:lnTo>
                <a:lnTo>
                  <a:pt x="2864" y="64"/>
                </a:lnTo>
                <a:lnTo>
                  <a:pt x="2852" y="62"/>
                </a:lnTo>
                <a:lnTo>
                  <a:pt x="2844" y="58"/>
                </a:lnTo>
                <a:lnTo>
                  <a:pt x="2826" y="48"/>
                </a:lnTo>
                <a:lnTo>
                  <a:pt x="2812" y="38"/>
                </a:lnTo>
                <a:lnTo>
                  <a:pt x="2796" y="30"/>
                </a:lnTo>
                <a:lnTo>
                  <a:pt x="2776" y="26"/>
                </a:lnTo>
                <a:lnTo>
                  <a:pt x="2724" y="18"/>
                </a:lnTo>
                <a:lnTo>
                  <a:pt x="2712" y="16"/>
                </a:lnTo>
                <a:lnTo>
                  <a:pt x="2704" y="18"/>
                </a:lnTo>
                <a:lnTo>
                  <a:pt x="2702" y="22"/>
                </a:lnTo>
                <a:lnTo>
                  <a:pt x="2702" y="28"/>
                </a:lnTo>
                <a:lnTo>
                  <a:pt x="2706" y="34"/>
                </a:lnTo>
                <a:lnTo>
                  <a:pt x="2710" y="38"/>
                </a:lnTo>
                <a:lnTo>
                  <a:pt x="2716" y="42"/>
                </a:lnTo>
                <a:lnTo>
                  <a:pt x="2722" y="44"/>
                </a:lnTo>
                <a:lnTo>
                  <a:pt x="2732" y="48"/>
                </a:lnTo>
                <a:lnTo>
                  <a:pt x="2742" y="50"/>
                </a:lnTo>
                <a:lnTo>
                  <a:pt x="2754" y="52"/>
                </a:lnTo>
                <a:lnTo>
                  <a:pt x="2770" y="54"/>
                </a:lnTo>
                <a:lnTo>
                  <a:pt x="2790" y="58"/>
                </a:lnTo>
                <a:lnTo>
                  <a:pt x="2800" y="60"/>
                </a:lnTo>
                <a:lnTo>
                  <a:pt x="2810" y="66"/>
                </a:lnTo>
                <a:lnTo>
                  <a:pt x="2818" y="70"/>
                </a:lnTo>
                <a:lnTo>
                  <a:pt x="2826" y="78"/>
                </a:lnTo>
                <a:lnTo>
                  <a:pt x="2828" y="82"/>
                </a:lnTo>
                <a:lnTo>
                  <a:pt x="2828" y="84"/>
                </a:lnTo>
                <a:lnTo>
                  <a:pt x="2828" y="88"/>
                </a:lnTo>
                <a:lnTo>
                  <a:pt x="2824" y="90"/>
                </a:lnTo>
                <a:lnTo>
                  <a:pt x="2814" y="92"/>
                </a:lnTo>
                <a:lnTo>
                  <a:pt x="2800" y="96"/>
                </a:lnTo>
                <a:lnTo>
                  <a:pt x="2766" y="100"/>
                </a:lnTo>
                <a:lnTo>
                  <a:pt x="2750" y="104"/>
                </a:lnTo>
                <a:lnTo>
                  <a:pt x="2734" y="110"/>
                </a:lnTo>
                <a:lnTo>
                  <a:pt x="2722" y="116"/>
                </a:lnTo>
                <a:lnTo>
                  <a:pt x="2710" y="120"/>
                </a:lnTo>
                <a:lnTo>
                  <a:pt x="2688" y="124"/>
                </a:lnTo>
                <a:lnTo>
                  <a:pt x="2668" y="126"/>
                </a:lnTo>
                <a:lnTo>
                  <a:pt x="2660" y="128"/>
                </a:lnTo>
                <a:lnTo>
                  <a:pt x="2650" y="130"/>
                </a:lnTo>
                <a:lnTo>
                  <a:pt x="2644" y="134"/>
                </a:lnTo>
                <a:lnTo>
                  <a:pt x="2642" y="140"/>
                </a:lnTo>
                <a:lnTo>
                  <a:pt x="2644" y="144"/>
                </a:lnTo>
                <a:lnTo>
                  <a:pt x="2648" y="150"/>
                </a:lnTo>
                <a:lnTo>
                  <a:pt x="2660" y="164"/>
                </a:lnTo>
                <a:lnTo>
                  <a:pt x="2666" y="172"/>
                </a:lnTo>
                <a:lnTo>
                  <a:pt x="2670" y="180"/>
                </a:lnTo>
                <a:lnTo>
                  <a:pt x="2674" y="192"/>
                </a:lnTo>
                <a:lnTo>
                  <a:pt x="2674" y="196"/>
                </a:lnTo>
                <a:lnTo>
                  <a:pt x="2672" y="198"/>
                </a:lnTo>
                <a:lnTo>
                  <a:pt x="2666" y="202"/>
                </a:lnTo>
                <a:lnTo>
                  <a:pt x="2656" y="206"/>
                </a:lnTo>
                <a:lnTo>
                  <a:pt x="2652" y="206"/>
                </a:lnTo>
                <a:lnTo>
                  <a:pt x="2650" y="204"/>
                </a:lnTo>
                <a:lnTo>
                  <a:pt x="2652" y="196"/>
                </a:lnTo>
                <a:lnTo>
                  <a:pt x="2654" y="184"/>
                </a:lnTo>
                <a:lnTo>
                  <a:pt x="2656" y="178"/>
                </a:lnTo>
                <a:lnTo>
                  <a:pt x="2654" y="174"/>
                </a:lnTo>
                <a:lnTo>
                  <a:pt x="2632" y="144"/>
                </a:lnTo>
                <a:lnTo>
                  <a:pt x="2618" y="124"/>
                </a:lnTo>
                <a:lnTo>
                  <a:pt x="2610" y="114"/>
                </a:lnTo>
                <a:lnTo>
                  <a:pt x="2602" y="108"/>
                </a:lnTo>
                <a:lnTo>
                  <a:pt x="2596" y="106"/>
                </a:lnTo>
                <a:lnTo>
                  <a:pt x="2590" y="104"/>
                </a:lnTo>
                <a:lnTo>
                  <a:pt x="2588" y="108"/>
                </a:lnTo>
                <a:lnTo>
                  <a:pt x="2586" y="112"/>
                </a:lnTo>
                <a:lnTo>
                  <a:pt x="2586" y="124"/>
                </a:lnTo>
                <a:lnTo>
                  <a:pt x="2588" y="138"/>
                </a:lnTo>
                <a:lnTo>
                  <a:pt x="2592" y="150"/>
                </a:lnTo>
                <a:lnTo>
                  <a:pt x="2594" y="156"/>
                </a:lnTo>
                <a:lnTo>
                  <a:pt x="2598" y="162"/>
                </a:lnTo>
                <a:lnTo>
                  <a:pt x="2602" y="170"/>
                </a:lnTo>
                <a:lnTo>
                  <a:pt x="2602" y="174"/>
                </a:lnTo>
                <a:lnTo>
                  <a:pt x="2600" y="176"/>
                </a:lnTo>
                <a:lnTo>
                  <a:pt x="2596" y="176"/>
                </a:lnTo>
                <a:lnTo>
                  <a:pt x="2592" y="174"/>
                </a:lnTo>
                <a:lnTo>
                  <a:pt x="2578" y="168"/>
                </a:lnTo>
                <a:lnTo>
                  <a:pt x="2566" y="160"/>
                </a:lnTo>
                <a:lnTo>
                  <a:pt x="2560" y="158"/>
                </a:lnTo>
                <a:lnTo>
                  <a:pt x="2552" y="158"/>
                </a:lnTo>
                <a:lnTo>
                  <a:pt x="2530" y="162"/>
                </a:lnTo>
                <a:lnTo>
                  <a:pt x="2508" y="166"/>
                </a:lnTo>
                <a:lnTo>
                  <a:pt x="2498" y="166"/>
                </a:lnTo>
                <a:lnTo>
                  <a:pt x="2488" y="164"/>
                </a:lnTo>
                <a:lnTo>
                  <a:pt x="2484" y="160"/>
                </a:lnTo>
                <a:lnTo>
                  <a:pt x="2482" y="158"/>
                </a:lnTo>
                <a:lnTo>
                  <a:pt x="2482" y="156"/>
                </a:lnTo>
                <a:lnTo>
                  <a:pt x="2484" y="156"/>
                </a:lnTo>
                <a:lnTo>
                  <a:pt x="2492" y="152"/>
                </a:lnTo>
                <a:lnTo>
                  <a:pt x="2494" y="150"/>
                </a:lnTo>
                <a:lnTo>
                  <a:pt x="2496" y="148"/>
                </a:lnTo>
                <a:lnTo>
                  <a:pt x="2494" y="144"/>
                </a:lnTo>
                <a:lnTo>
                  <a:pt x="2492" y="142"/>
                </a:lnTo>
                <a:lnTo>
                  <a:pt x="2484" y="140"/>
                </a:lnTo>
                <a:lnTo>
                  <a:pt x="2472" y="138"/>
                </a:lnTo>
                <a:lnTo>
                  <a:pt x="2468" y="134"/>
                </a:lnTo>
                <a:lnTo>
                  <a:pt x="2466" y="130"/>
                </a:lnTo>
                <a:lnTo>
                  <a:pt x="2464" y="128"/>
                </a:lnTo>
                <a:lnTo>
                  <a:pt x="2466" y="124"/>
                </a:lnTo>
                <a:lnTo>
                  <a:pt x="2470" y="118"/>
                </a:lnTo>
                <a:lnTo>
                  <a:pt x="2478" y="112"/>
                </a:lnTo>
                <a:lnTo>
                  <a:pt x="2488" y="108"/>
                </a:lnTo>
                <a:lnTo>
                  <a:pt x="2512" y="98"/>
                </a:lnTo>
                <a:lnTo>
                  <a:pt x="2538" y="92"/>
                </a:lnTo>
                <a:lnTo>
                  <a:pt x="2554" y="88"/>
                </a:lnTo>
                <a:lnTo>
                  <a:pt x="2562" y="86"/>
                </a:lnTo>
                <a:lnTo>
                  <a:pt x="2564" y="84"/>
                </a:lnTo>
                <a:lnTo>
                  <a:pt x="2564" y="80"/>
                </a:lnTo>
                <a:lnTo>
                  <a:pt x="2564" y="72"/>
                </a:lnTo>
                <a:lnTo>
                  <a:pt x="2564" y="68"/>
                </a:lnTo>
                <a:lnTo>
                  <a:pt x="2562" y="66"/>
                </a:lnTo>
                <a:lnTo>
                  <a:pt x="2556" y="64"/>
                </a:lnTo>
                <a:lnTo>
                  <a:pt x="2546" y="62"/>
                </a:lnTo>
                <a:lnTo>
                  <a:pt x="2532" y="64"/>
                </a:lnTo>
                <a:lnTo>
                  <a:pt x="2516" y="66"/>
                </a:lnTo>
                <a:lnTo>
                  <a:pt x="2500" y="70"/>
                </a:lnTo>
                <a:lnTo>
                  <a:pt x="2482" y="76"/>
                </a:lnTo>
                <a:lnTo>
                  <a:pt x="2466" y="84"/>
                </a:lnTo>
                <a:lnTo>
                  <a:pt x="2450" y="92"/>
                </a:lnTo>
                <a:lnTo>
                  <a:pt x="2440" y="98"/>
                </a:lnTo>
                <a:lnTo>
                  <a:pt x="2434" y="106"/>
                </a:lnTo>
                <a:lnTo>
                  <a:pt x="2430" y="112"/>
                </a:lnTo>
                <a:lnTo>
                  <a:pt x="2428" y="124"/>
                </a:lnTo>
                <a:lnTo>
                  <a:pt x="2424" y="136"/>
                </a:lnTo>
                <a:lnTo>
                  <a:pt x="2424" y="140"/>
                </a:lnTo>
                <a:lnTo>
                  <a:pt x="2424" y="144"/>
                </a:lnTo>
                <a:lnTo>
                  <a:pt x="2428" y="148"/>
                </a:lnTo>
                <a:lnTo>
                  <a:pt x="2432" y="150"/>
                </a:lnTo>
                <a:lnTo>
                  <a:pt x="2442" y="156"/>
                </a:lnTo>
                <a:lnTo>
                  <a:pt x="2450" y="160"/>
                </a:lnTo>
                <a:lnTo>
                  <a:pt x="2452" y="164"/>
                </a:lnTo>
                <a:lnTo>
                  <a:pt x="2452" y="166"/>
                </a:lnTo>
                <a:lnTo>
                  <a:pt x="2450" y="168"/>
                </a:lnTo>
                <a:lnTo>
                  <a:pt x="2446" y="170"/>
                </a:lnTo>
                <a:lnTo>
                  <a:pt x="2418" y="180"/>
                </a:lnTo>
                <a:lnTo>
                  <a:pt x="2406" y="182"/>
                </a:lnTo>
                <a:lnTo>
                  <a:pt x="2396" y="182"/>
                </a:lnTo>
                <a:lnTo>
                  <a:pt x="2384" y="184"/>
                </a:lnTo>
                <a:lnTo>
                  <a:pt x="2370" y="188"/>
                </a:lnTo>
                <a:lnTo>
                  <a:pt x="2362" y="190"/>
                </a:lnTo>
                <a:lnTo>
                  <a:pt x="2358" y="194"/>
                </a:lnTo>
                <a:lnTo>
                  <a:pt x="2354" y="200"/>
                </a:lnTo>
                <a:lnTo>
                  <a:pt x="2350" y="208"/>
                </a:lnTo>
                <a:lnTo>
                  <a:pt x="2346" y="212"/>
                </a:lnTo>
                <a:lnTo>
                  <a:pt x="2340" y="214"/>
                </a:lnTo>
                <a:lnTo>
                  <a:pt x="2304" y="230"/>
                </a:lnTo>
                <a:lnTo>
                  <a:pt x="2300" y="230"/>
                </a:lnTo>
                <a:lnTo>
                  <a:pt x="2298" y="228"/>
                </a:lnTo>
                <a:lnTo>
                  <a:pt x="2298" y="224"/>
                </a:lnTo>
                <a:lnTo>
                  <a:pt x="2302" y="220"/>
                </a:lnTo>
                <a:lnTo>
                  <a:pt x="2308" y="214"/>
                </a:lnTo>
                <a:lnTo>
                  <a:pt x="2314" y="208"/>
                </a:lnTo>
                <a:lnTo>
                  <a:pt x="2322" y="204"/>
                </a:lnTo>
                <a:lnTo>
                  <a:pt x="2330" y="200"/>
                </a:lnTo>
                <a:lnTo>
                  <a:pt x="2338" y="200"/>
                </a:lnTo>
                <a:lnTo>
                  <a:pt x="2344" y="196"/>
                </a:lnTo>
                <a:lnTo>
                  <a:pt x="2346" y="194"/>
                </a:lnTo>
                <a:lnTo>
                  <a:pt x="2348" y="190"/>
                </a:lnTo>
                <a:lnTo>
                  <a:pt x="2346" y="184"/>
                </a:lnTo>
                <a:lnTo>
                  <a:pt x="2340" y="180"/>
                </a:lnTo>
                <a:lnTo>
                  <a:pt x="2330" y="174"/>
                </a:lnTo>
                <a:lnTo>
                  <a:pt x="2308" y="166"/>
                </a:lnTo>
                <a:lnTo>
                  <a:pt x="2244" y="148"/>
                </a:lnTo>
                <a:lnTo>
                  <a:pt x="2224" y="144"/>
                </a:lnTo>
                <a:lnTo>
                  <a:pt x="2204" y="142"/>
                </a:lnTo>
                <a:lnTo>
                  <a:pt x="2182" y="144"/>
                </a:lnTo>
                <a:lnTo>
                  <a:pt x="2160" y="146"/>
                </a:lnTo>
                <a:lnTo>
                  <a:pt x="2140" y="150"/>
                </a:lnTo>
                <a:lnTo>
                  <a:pt x="2122" y="154"/>
                </a:lnTo>
                <a:lnTo>
                  <a:pt x="2094" y="164"/>
                </a:lnTo>
                <a:lnTo>
                  <a:pt x="2080" y="172"/>
                </a:lnTo>
                <a:lnTo>
                  <a:pt x="2074" y="180"/>
                </a:lnTo>
                <a:lnTo>
                  <a:pt x="2070" y="190"/>
                </a:lnTo>
                <a:lnTo>
                  <a:pt x="2068" y="200"/>
                </a:lnTo>
                <a:lnTo>
                  <a:pt x="2064" y="208"/>
                </a:lnTo>
                <a:lnTo>
                  <a:pt x="2056" y="214"/>
                </a:lnTo>
                <a:lnTo>
                  <a:pt x="2032" y="230"/>
                </a:lnTo>
                <a:lnTo>
                  <a:pt x="1978" y="258"/>
                </a:lnTo>
                <a:lnTo>
                  <a:pt x="1970" y="264"/>
                </a:lnTo>
                <a:lnTo>
                  <a:pt x="1966" y="270"/>
                </a:lnTo>
                <a:lnTo>
                  <a:pt x="1966" y="276"/>
                </a:lnTo>
                <a:lnTo>
                  <a:pt x="1968" y="284"/>
                </a:lnTo>
                <a:lnTo>
                  <a:pt x="1976" y="296"/>
                </a:lnTo>
                <a:lnTo>
                  <a:pt x="1984" y="308"/>
                </a:lnTo>
                <a:lnTo>
                  <a:pt x="1988" y="312"/>
                </a:lnTo>
                <a:lnTo>
                  <a:pt x="1992" y="314"/>
                </a:lnTo>
                <a:lnTo>
                  <a:pt x="1998" y="314"/>
                </a:lnTo>
                <a:lnTo>
                  <a:pt x="2004" y="314"/>
                </a:lnTo>
                <a:lnTo>
                  <a:pt x="2018" y="312"/>
                </a:lnTo>
                <a:lnTo>
                  <a:pt x="2034" y="308"/>
                </a:lnTo>
                <a:lnTo>
                  <a:pt x="2042" y="306"/>
                </a:lnTo>
                <a:lnTo>
                  <a:pt x="2048" y="308"/>
                </a:lnTo>
                <a:lnTo>
                  <a:pt x="2052" y="312"/>
                </a:lnTo>
                <a:lnTo>
                  <a:pt x="2054" y="316"/>
                </a:lnTo>
                <a:lnTo>
                  <a:pt x="2056" y="328"/>
                </a:lnTo>
                <a:lnTo>
                  <a:pt x="2058" y="340"/>
                </a:lnTo>
                <a:lnTo>
                  <a:pt x="2060" y="342"/>
                </a:lnTo>
                <a:lnTo>
                  <a:pt x="2062" y="344"/>
                </a:lnTo>
                <a:lnTo>
                  <a:pt x="2070" y="348"/>
                </a:lnTo>
                <a:lnTo>
                  <a:pt x="2082" y="346"/>
                </a:lnTo>
                <a:lnTo>
                  <a:pt x="2096" y="340"/>
                </a:lnTo>
                <a:lnTo>
                  <a:pt x="2104" y="336"/>
                </a:lnTo>
                <a:lnTo>
                  <a:pt x="2108" y="330"/>
                </a:lnTo>
                <a:lnTo>
                  <a:pt x="2112" y="324"/>
                </a:lnTo>
                <a:lnTo>
                  <a:pt x="2114" y="318"/>
                </a:lnTo>
                <a:lnTo>
                  <a:pt x="2114" y="306"/>
                </a:lnTo>
                <a:lnTo>
                  <a:pt x="2114" y="294"/>
                </a:lnTo>
                <a:lnTo>
                  <a:pt x="2112" y="284"/>
                </a:lnTo>
                <a:lnTo>
                  <a:pt x="2112" y="276"/>
                </a:lnTo>
                <a:lnTo>
                  <a:pt x="2116" y="266"/>
                </a:lnTo>
                <a:lnTo>
                  <a:pt x="2124" y="254"/>
                </a:lnTo>
                <a:lnTo>
                  <a:pt x="2146" y="232"/>
                </a:lnTo>
                <a:lnTo>
                  <a:pt x="2156" y="224"/>
                </a:lnTo>
                <a:lnTo>
                  <a:pt x="2166" y="216"/>
                </a:lnTo>
                <a:lnTo>
                  <a:pt x="2170" y="214"/>
                </a:lnTo>
                <a:lnTo>
                  <a:pt x="2172" y="214"/>
                </a:lnTo>
                <a:lnTo>
                  <a:pt x="2174" y="216"/>
                </a:lnTo>
                <a:lnTo>
                  <a:pt x="2174" y="218"/>
                </a:lnTo>
                <a:lnTo>
                  <a:pt x="2170" y="228"/>
                </a:lnTo>
                <a:lnTo>
                  <a:pt x="2158" y="240"/>
                </a:lnTo>
                <a:lnTo>
                  <a:pt x="2152" y="246"/>
                </a:lnTo>
                <a:lnTo>
                  <a:pt x="2148" y="250"/>
                </a:lnTo>
                <a:lnTo>
                  <a:pt x="2146" y="256"/>
                </a:lnTo>
                <a:lnTo>
                  <a:pt x="2148" y="260"/>
                </a:lnTo>
                <a:lnTo>
                  <a:pt x="2154" y="270"/>
                </a:lnTo>
                <a:lnTo>
                  <a:pt x="2160" y="282"/>
                </a:lnTo>
                <a:lnTo>
                  <a:pt x="2164" y="288"/>
                </a:lnTo>
                <a:lnTo>
                  <a:pt x="2170" y="290"/>
                </a:lnTo>
                <a:lnTo>
                  <a:pt x="2176" y="290"/>
                </a:lnTo>
                <a:lnTo>
                  <a:pt x="2182" y="288"/>
                </a:lnTo>
                <a:lnTo>
                  <a:pt x="2198" y="284"/>
                </a:lnTo>
                <a:lnTo>
                  <a:pt x="2206" y="280"/>
                </a:lnTo>
                <a:lnTo>
                  <a:pt x="2216" y="278"/>
                </a:lnTo>
                <a:lnTo>
                  <a:pt x="2222" y="278"/>
                </a:lnTo>
                <a:lnTo>
                  <a:pt x="2224" y="280"/>
                </a:lnTo>
                <a:lnTo>
                  <a:pt x="2220" y="284"/>
                </a:lnTo>
                <a:lnTo>
                  <a:pt x="2212" y="288"/>
                </a:lnTo>
                <a:lnTo>
                  <a:pt x="2194" y="296"/>
                </a:lnTo>
                <a:lnTo>
                  <a:pt x="2184" y="300"/>
                </a:lnTo>
                <a:lnTo>
                  <a:pt x="2176" y="300"/>
                </a:lnTo>
                <a:lnTo>
                  <a:pt x="2170" y="302"/>
                </a:lnTo>
                <a:lnTo>
                  <a:pt x="2168" y="304"/>
                </a:lnTo>
                <a:lnTo>
                  <a:pt x="2168" y="306"/>
                </a:lnTo>
                <a:lnTo>
                  <a:pt x="2168" y="310"/>
                </a:lnTo>
                <a:lnTo>
                  <a:pt x="2168" y="318"/>
                </a:lnTo>
                <a:lnTo>
                  <a:pt x="2168" y="320"/>
                </a:lnTo>
                <a:lnTo>
                  <a:pt x="2164" y="320"/>
                </a:lnTo>
                <a:lnTo>
                  <a:pt x="2156" y="322"/>
                </a:lnTo>
                <a:lnTo>
                  <a:pt x="2152" y="328"/>
                </a:lnTo>
                <a:lnTo>
                  <a:pt x="2150" y="336"/>
                </a:lnTo>
                <a:lnTo>
                  <a:pt x="2148" y="350"/>
                </a:lnTo>
                <a:lnTo>
                  <a:pt x="2146" y="360"/>
                </a:lnTo>
                <a:lnTo>
                  <a:pt x="2144" y="364"/>
                </a:lnTo>
                <a:lnTo>
                  <a:pt x="2142" y="364"/>
                </a:lnTo>
                <a:lnTo>
                  <a:pt x="2136" y="366"/>
                </a:lnTo>
                <a:lnTo>
                  <a:pt x="2126" y="370"/>
                </a:lnTo>
                <a:lnTo>
                  <a:pt x="2116" y="372"/>
                </a:lnTo>
                <a:lnTo>
                  <a:pt x="2102" y="374"/>
                </a:lnTo>
                <a:lnTo>
                  <a:pt x="2088" y="374"/>
                </a:lnTo>
                <a:lnTo>
                  <a:pt x="2072" y="372"/>
                </a:lnTo>
                <a:lnTo>
                  <a:pt x="2064" y="368"/>
                </a:lnTo>
                <a:lnTo>
                  <a:pt x="2058" y="364"/>
                </a:lnTo>
                <a:lnTo>
                  <a:pt x="2052" y="354"/>
                </a:lnTo>
                <a:lnTo>
                  <a:pt x="2044" y="344"/>
                </a:lnTo>
                <a:lnTo>
                  <a:pt x="2042" y="338"/>
                </a:lnTo>
                <a:lnTo>
                  <a:pt x="2036" y="332"/>
                </a:lnTo>
                <a:lnTo>
                  <a:pt x="2030" y="328"/>
                </a:lnTo>
                <a:lnTo>
                  <a:pt x="2026" y="328"/>
                </a:lnTo>
                <a:lnTo>
                  <a:pt x="2024" y="328"/>
                </a:lnTo>
                <a:lnTo>
                  <a:pt x="2022" y="332"/>
                </a:lnTo>
                <a:lnTo>
                  <a:pt x="2018" y="340"/>
                </a:lnTo>
                <a:lnTo>
                  <a:pt x="2018" y="348"/>
                </a:lnTo>
                <a:lnTo>
                  <a:pt x="2016" y="356"/>
                </a:lnTo>
                <a:lnTo>
                  <a:pt x="2010" y="364"/>
                </a:lnTo>
                <a:lnTo>
                  <a:pt x="2002" y="372"/>
                </a:lnTo>
                <a:lnTo>
                  <a:pt x="1996" y="374"/>
                </a:lnTo>
                <a:lnTo>
                  <a:pt x="1988" y="378"/>
                </a:lnTo>
                <a:lnTo>
                  <a:pt x="1978" y="386"/>
                </a:lnTo>
                <a:lnTo>
                  <a:pt x="1968" y="398"/>
                </a:lnTo>
                <a:lnTo>
                  <a:pt x="1956" y="412"/>
                </a:lnTo>
                <a:lnTo>
                  <a:pt x="1952" y="416"/>
                </a:lnTo>
                <a:lnTo>
                  <a:pt x="1948" y="420"/>
                </a:lnTo>
                <a:lnTo>
                  <a:pt x="1946" y="420"/>
                </a:lnTo>
                <a:lnTo>
                  <a:pt x="1942" y="420"/>
                </a:lnTo>
                <a:lnTo>
                  <a:pt x="1936" y="416"/>
                </a:lnTo>
                <a:lnTo>
                  <a:pt x="1934" y="412"/>
                </a:lnTo>
                <a:lnTo>
                  <a:pt x="1934" y="406"/>
                </a:lnTo>
                <a:lnTo>
                  <a:pt x="1936" y="398"/>
                </a:lnTo>
                <a:lnTo>
                  <a:pt x="1938" y="390"/>
                </a:lnTo>
                <a:lnTo>
                  <a:pt x="1936" y="384"/>
                </a:lnTo>
                <a:lnTo>
                  <a:pt x="1936" y="378"/>
                </a:lnTo>
                <a:lnTo>
                  <a:pt x="1932" y="372"/>
                </a:lnTo>
                <a:lnTo>
                  <a:pt x="1928" y="366"/>
                </a:lnTo>
                <a:lnTo>
                  <a:pt x="1916" y="352"/>
                </a:lnTo>
                <a:lnTo>
                  <a:pt x="1912" y="344"/>
                </a:lnTo>
                <a:lnTo>
                  <a:pt x="1910" y="334"/>
                </a:lnTo>
                <a:lnTo>
                  <a:pt x="1908" y="322"/>
                </a:lnTo>
                <a:lnTo>
                  <a:pt x="1910" y="308"/>
                </a:lnTo>
                <a:lnTo>
                  <a:pt x="1912" y="296"/>
                </a:lnTo>
                <a:lnTo>
                  <a:pt x="1912" y="290"/>
                </a:lnTo>
                <a:lnTo>
                  <a:pt x="1908" y="286"/>
                </a:lnTo>
                <a:lnTo>
                  <a:pt x="1904" y="286"/>
                </a:lnTo>
                <a:lnTo>
                  <a:pt x="1892" y="290"/>
                </a:lnTo>
                <a:lnTo>
                  <a:pt x="1872" y="294"/>
                </a:lnTo>
                <a:lnTo>
                  <a:pt x="1856" y="298"/>
                </a:lnTo>
                <a:lnTo>
                  <a:pt x="1844" y="304"/>
                </a:lnTo>
                <a:lnTo>
                  <a:pt x="1838" y="312"/>
                </a:lnTo>
                <a:lnTo>
                  <a:pt x="1836" y="318"/>
                </a:lnTo>
                <a:lnTo>
                  <a:pt x="1832" y="328"/>
                </a:lnTo>
                <a:lnTo>
                  <a:pt x="1824" y="340"/>
                </a:lnTo>
                <a:lnTo>
                  <a:pt x="1802" y="368"/>
                </a:lnTo>
                <a:lnTo>
                  <a:pt x="1798" y="374"/>
                </a:lnTo>
                <a:lnTo>
                  <a:pt x="1794" y="382"/>
                </a:lnTo>
                <a:lnTo>
                  <a:pt x="1794" y="388"/>
                </a:lnTo>
                <a:lnTo>
                  <a:pt x="1794" y="394"/>
                </a:lnTo>
                <a:lnTo>
                  <a:pt x="1798" y="408"/>
                </a:lnTo>
                <a:lnTo>
                  <a:pt x="1806" y="422"/>
                </a:lnTo>
                <a:lnTo>
                  <a:pt x="1810" y="428"/>
                </a:lnTo>
                <a:lnTo>
                  <a:pt x="1814" y="428"/>
                </a:lnTo>
                <a:lnTo>
                  <a:pt x="1820" y="428"/>
                </a:lnTo>
                <a:lnTo>
                  <a:pt x="1824" y="424"/>
                </a:lnTo>
                <a:lnTo>
                  <a:pt x="1836" y="412"/>
                </a:lnTo>
                <a:lnTo>
                  <a:pt x="1842" y="398"/>
                </a:lnTo>
                <a:lnTo>
                  <a:pt x="1848" y="388"/>
                </a:lnTo>
                <a:lnTo>
                  <a:pt x="1854" y="380"/>
                </a:lnTo>
                <a:lnTo>
                  <a:pt x="1858" y="378"/>
                </a:lnTo>
                <a:lnTo>
                  <a:pt x="1860" y="378"/>
                </a:lnTo>
                <a:lnTo>
                  <a:pt x="1864" y="378"/>
                </a:lnTo>
                <a:lnTo>
                  <a:pt x="1868" y="382"/>
                </a:lnTo>
                <a:lnTo>
                  <a:pt x="1870" y="384"/>
                </a:lnTo>
                <a:lnTo>
                  <a:pt x="1870" y="388"/>
                </a:lnTo>
                <a:lnTo>
                  <a:pt x="1864" y="398"/>
                </a:lnTo>
                <a:lnTo>
                  <a:pt x="1854" y="410"/>
                </a:lnTo>
                <a:lnTo>
                  <a:pt x="1852" y="418"/>
                </a:lnTo>
                <a:lnTo>
                  <a:pt x="1850" y="424"/>
                </a:lnTo>
                <a:lnTo>
                  <a:pt x="1848" y="432"/>
                </a:lnTo>
                <a:lnTo>
                  <a:pt x="1850" y="436"/>
                </a:lnTo>
                <a:lnTo>
                  <a:pt x="1852" y="440"/>
                </a:lnTo>
                <a:lnTo>
                  <a:pt x="1854" y="440"/>
                </a:lnTo>
                <a:lnTo>
                  <a:pt x="1864" y="440"/>
                </a:lnTo>
                <a:lnTo>
                  <a:pt x="1880" y="436"/>
                </a:lnTo>
                <a:lnTo>
                  <a:pt x="1892" y="432"/>
                </a:lnTo>
                <a:lnTo>
                  <a:pt x="1896" y="430"/>
                </a:lnTo>
                <a:lnTo>
                  <a:pt x="1900" y="430"/>
                </a:lnTo>
                <a:lnTo>
                  <a:pt x="1910" y="434"/>
                </a:lnTo>
                <a:lnTo>
                  <a:pt x="1914" y="436"/>
                </a:lnTo>
                <a:lnTo>
                  <a:pt x="1914" y="440"/>
                </a:lnTo>
                <a:lnTo>
                  <a:pt x="1912" y="442"/>
                </a:lnTo>
                <a:lnTo>
                  <a:pt x="1906" y="444"/>
                </a:lnTo>
                <a:lnTo>
                  <a:pt x="1888" y="448"/>
                </a:lnTo>
                <a:lnTo>
                  <a:pt x="1872" y="450"/>
                </a:lnTo>
                <a:lnTo>
                  <a:pt x="1864" y="452"/>
                </a:lnTo>
                <a:lnTo>
                  <a:pt x="1860" y="454"/>
                </a:lnTo>
                <a:lnTo>
                  <a:pt x="1858" y="456"/>
                </a:lnTo>
                <a:lnTo>
                  <a:pt x="1858" y="460"/>
                </a:lnTo>
                <a:lnTo>
                  <a:pt x="1860" y="466"/>
                </a:lnTo>
                <a:lnTo>
                  <a:pt x="1864" y="470"/>
                </a:lnTo>
                <a:lnTo>
                  <a:pt x="1876" y="480"/>
                </a:lnTo>
                <a:lnTo>
                  <a:pt x="1882" y="486"/>
                </a:lnTo>
                <a:lnTo>
                  <a:pt x="1886" y="492"/>
                </a:lnTo>
                <a:lnTo>
                  <a:pt x="1886" y="498"/>
                </a:lnTo>
                <a:lnTo>
                  <a:pt x="1886" y="502"/>
                </a:lnTo>
                <a:lnTo>
                  <a:pt x="1886" y="508"/>
                </a:lnTo>
                <a:lnTo>
                  <a:pt x="1882" y="512"/>
                </a:lnTo>
                <a:lnTo>
                  <a:pt x="1878" y="514"/>
                </a:lnTo>
                <a:lnTo>
                  <a:pt x="1874" y="516"/>
                </a:lnTo>
                <a:lnTo>
                  <a:pt x="1848" y="520"/>
                </a:lnTo>
                <a:lnTo>
                  <a:pt x="1808" y="528"/>
                </a:lnTo>
                <a:lnTo>
                  <a:pt x="1798" y="532"/>
                </a:lnTo>
                <a:lnTo>
                  <a:pt x="1792" y="536"/>
                </a:lnTo>
                <a:lnTo>
                  <a:pt x="1790" y="542"/>
                </a:lnTo>
                <a:lnTo>
                  <a:pt x="1792" y="548"/>
                </a:lnTo>
                <a:lnTo>
                  <a:pt x="1796" y="564"/>
                </a:lnTo>
                <a:lnTo>
                  <a:pt x="1798" y="570"/>
                </a:lnTo>
                <a:lnTo>
                  <a:pt x="1796" y="576"/>
                </a:lnTo>
                <a:lnTo>
                  <a:pt x="1794" y="590"/>
                </a:lnTo>
                <a:lnTo>
                  <a:pt x="1792" y="606"/>
                </a:lnTo>
                <a:lnTo>
                  <a:pt x="1794" y="614"/>
                </a:lnTo>
                <a:lnTo>
                  <a:pt x="1796" y="620"/>
                </a:lnTo>
                <a:lnTo>
                  <a:pt x="1798" y="624"/>
                </a:lnTo>
                <a:lnTo>
                  <a:pt x="1804" y="626"/>
                </a:lnTo>
                <a:lnTo>
                  <a:pt x="1808" y="628"/>
                </a:lnTo>
                <a:lnTo>
                  <a:pt x="1812" y="632"/>
                </a:lnTo>
                <a:lnTo>
                  <a:pt x="1814" y="636"/>
                </a:lnTo>
                <a:lnTo>
                  <a:pt x="1816" y="642"/>
                </a:lnTo>
                <a:lnTo>
                  <a:pt x="1816" y="654"/>
                </a:lnTo>
                <a:lnTo>
                  <a:pt x="1814" y="658"/>
                </a:lnTo>
                <a:lnTo>
                  <a:pt x="1810" y="662"/>
                </a:lnTo>
                <a:lnTo>
                  <a:pt x="1800" y="676"/>
                </a:lnTo>
                <a:lnTo>
                  <a:pt x="1792" y="684"/>
                </a:lnTo>
                <a:lnTo>
                  <a:pt x="1780" y="694"/>
                </a:lnTo>
                <a:lnTo>
                  <a:pt x="1774" y="700"/>
                </a:lnTo>
                <a:lnTo>
                  <a:pt x="1770" y="706"/>
                </a:lnTo>
                <a:lnTo>
                  <a:pt x="1770" y="712"/>
                </a:lnTo>
                <a:lnTo>
                  <a:pt x="1770" y="716"/>
                </a:lnTo>
                <a:lnTo>
                  <a:pt x="1770" y="730"/>
                </a:lnTo>
                <a:lnTo>
                  <a:pt x="1770" y="736"/>
                </a:lnTo>
                <a:lnTo>
                  <a:pt x="1768" y="744"/>
                </a:lnTo>
                <a:lnTo>
                  <a:pt x="1766" y="750"/>
                </a:lnTo>
                <a:lnTo>
                  <a:pt x="1762" y="754"/>
                </a:lnTo>
                <a:lnTo>
                  <a:pt x="1752" y="758"/>
                </a:lnTo>
                <a:lnTo>
                  <a:pt x="1740" y="762"/>
                </a:lnTo>
                <a:lnTo>
                  <a:pt x="1732" y="766"/>
                </a:lnTo>
                <a:lnTo>
                  <a:pt x="1724" y="774"/>
                </a:lnTo>
                <a:lnTo>
                  <a:pt x="1712" y="790"/>
                </a:lnTo>
                <a:lnTo>
                  <a:pt x="1700" y="804"/>
                </a:lnTo>
                <a:lnTo>
                  <a:pt x="1680" y="838"/>
                </a:lnTo>
                <a:lnTo>
                  <a:pt x="1672" y="852"/>
                </a:lnTo>
                <a:lnTo>
                  <a:pt x="1670" y="858"/>
                </a:lnTo>
                <a:lnTo>
                  <a:pt x="1670" y="864"/>
                </a:lnTo>
                <a:lnTo>
                  <a:pt x="1670" y="870"/>
                </a:lnTo>
                <a:lnTo>
                  <a:pt x="1672" y="876"/>
                </a:lnTo>
                <a:lnTo>
                  <a:pt x="1682" y="894"/>
                </a:lnTo>
                <a:lnTo>
                  <a:pt x="1688" y="906"/>
                </a:lnTo>
                <a:lnTo>
                  <a:pt x="1690" y="914"/>
                </a:lnTo>
                <a:lnTo>
                  <a:pt x="1690" y="922"/>
                </a:lnTo>
                <a:lnTo>
                  <a:pt x="1688" y="928"/>
                </a:lnTo>
                <a:lnTo>
                  <a:pt x="1678" y="942"/>
                </a:lnTo>
                <a:lnTo>
                  <a:pt x="1668" y="960"/>
                </a:lnTo>
                <a:lnTo>
                  <a:pt x="1664" y="970"/>
                </a:lnTo>
                <a:lnTo>
                  <a:pt x="1662" y="976"/>
                </a:lnTo>
                <a:lnTo>
                  <a:pt x="1662" y="982"/>
                </a:lnTo>
                <a:lnTo>
                  <a:pt x="1666" y="988"/>
                </a:lnTo>
                <a:lnTo>
                  <a:pt x="1672" y="998"/>
                </a:lnTo>
                <a:lnTo>
                  <a:pt x="1676" y="1004"/>
                </a:lnTo>
                <a:lnTo>
                  <a:pt x="1680" y="1012"/>
                </a:lnTo>
                <a:lnTo>
                  <a:pt x="1682" y="1020"/>
                </a:lnTo>
                <a:lnTo>
                  <a:pt x="1686" y="1026"/>
                </a:lnTo>
                <a:lnTo>
                  <a:pt x="1692" y="1034"/>
                </a:lnTo>
                <a:lnTo>
                  <a:pt x="1700" y="1042"/>
                </a:lnTo>
                <a:lnTo>
                  <a:pt x="1702" y="1046"/>
                </a:lnTo>
                <a:lnTo>
                  <a:pt x="1704" y="1054"/>
                </a:lnTo>
                <a:lnTo>
                  <a:pt x="1708" y="1070"/>
                </a:lnTo>
                <a:lnTo>
                  <a:pt x="1716" y="1080"/>
                </a:lnTo>
                <a:lnTo>
                  <a:pt x="1726" y="1090"/>
                </a:lnTo>
                <a:lnTo>
                  <a:pt x="1740" y="1102"/>
                </a:lnTo>
                <a:lnTo>
                  <a:pt x="1774" y="1128"/>
                </a:lnTo>
                <a:lnTo>
                  <a:pt x="1788" y="1136"/>
                </a:lnTo>
                <a:lnTo>
                  <a:pt x="1794" y="1138"/>
                </a:lnTo>
                <a:lnTo>
                  <a:pt x="1798" y="1138"/>
                </a:lnTo>
                <a:lnTo>
                  <a:pt x="1808" y="1132"/>
                </a:lnTo>
                <a:lnTo>
                  <a:pt x="1824" y="1126"/>
                </a:lnTo>
                <a:lnTo>
                  <a:pt x="1842" y="1122"/>
                </a:lnTo>
                <a:lnTo>
                  <a:pt x="1854" y="1120"/>
                </a:lnTo>
                <a:lnTo>
                  <a:pt x="1868" y="1120"/>
                </a:lnTo>
                <a:lnTo>
                  <a:pt x="1880" y="1120"/>
                </a:lnTo>
                <a:lnTo>
                  <a:pt x="1888" y="1118"/>
                </a:lnTo>
                <a:lnTo>
                  <a:pt x="1894" y="1116"/>
                </a:lnTo>
                <a:lnTo>
                  <a:pt x="1900" y="1112"/>
                </a:lnTo>
                <a:lnTo>
                  <a:pt x="1912" y="1104"/>
                </a:lnTo>
                <a:lnTo>
                  <a:pt x="1920" y="1100"/>
                </a:lnTo>
                <a:lnTo>
                  <a:pt x="1934" y="1096"/>
                </a:lnTo>
                <a:lnTo>
                  <a:pt x="1954" y="1094"/>
                </a:lnTo>
                <a:lnTo>
                  <a:pt x="1958" y="1096"/>
                </a:lnTo>
                <a:lnTo>
                  <a:pt x="1958" y="1098"/>
                </a:lnTo>
                <a:lnTo>
                  <a:pt x="1956" y="1104"/>
                </a:lnTo>
                <a:lnTo>
                  <a:pt x="1956" y="1110"/>
                </a:lnTo>
                <a:lnTo>
                  <a:pt x="1956" y="1114"/>
                </a:lnTo>
                <a:lnTo>
                  <a:pt x="1960" y="1118"/>
                </a:lnTo>
                <a:lnTo>
                  <a:pt x="1964" y="1122"/>
                </a:lnTo>
                <a:lnTo>
                  <a:pt x="1976" y="1130"/>
                </a:lnTo>
                <a:lnTo>
                  <a:pt x="1994" y="1136"/>
                </a:lnTo>
                <a:lnTo>
                  <a:pt x="2014" y="1138"/>
                </a:lnTo>
                <a:lnTo>
                  <a:pt x="2024" y="1140"/>
                </a:lnTo>
                <a:lnTo>
                  <a:pt x="2028" y="1146"/>
                </a:lnTo>
                <a:lnTo>
                  <a:pt x="2030" y="1152"/>
                </a:lnTo>
                <a:lnTo>
                  <a:pt x="2028" y="1162"/>
                </a:lnTo>
                <a:lnTo>
                  <a:pt x="2022" y="1182"/>
                </a:lnTo>
                <a:lnTo>
                  <a:pt x="2020" y="1192"/>
                </a:lnTo>
                <a:lnTo>
                  <a:pt x="2018" y="1202"/>
                </a:lnTo>
                <a:lnTo>
                  <a:pt x="2018" y="1214"/>
                </a:lnTo>
                <a:lnTo>
                  <a:pt x="2018" y="1224"/>
                </a:lnTo>
                <a:lnTo>
                  <a:pt x="2024" y="1232"/>
                </a:lnTo>
                <a:lnTo>
                  <a:pt x="2032" y="1244"/>
                </a:lnTo>
                <a:lnTo>
                  <a:pt x="2044" y="1264"/>
                </a:lnTo>
                <a:lnTo>
                  <a:pt x="2056" y="1288"/>
                </a:lnTo>
                <a:lnTo>
                  <a:pt x="2066" y="1312"/>
                </a:lnTo>
                <a:lnTo>
                  <a:pt x="2074" y="1334"/>
                </a:lnTo>
                <a:lnTo>
                  <a:pt x="2074" y="1342"/>
                </a:lnTo>
                <a:lnTo>
                  <a:pt x="2074" y="1352"/>
                </a:lnTo>
                <a:lnTo>
                  <a:pt x="2070" y="1370"/>
                </a:lnTo>
                <a:lnTo>
                  <a:pt x="2064" y="1390"/>
                </a:lnTo>
                <a:lnTo>
                  <a:pt x="2054" y="1406"/>
                </a:lnTo>
                <a:lnTo>
                  <a:pt x="2050" y="1416"/>
                </a:lnTo>
                <a:lnTo>
                  <a:pt x="2048" y="1428"/>
                </a:lnTo>
                <a:lnTo>
                  <a:pt x="2048" y="1440"/>
                </a:lnTo>
                <a:lnTo>
                  <a:pt x="2048" y="1456"/>
                </a:lnTo>
                <a:lnTo>
                  <a:pt x="2052" y="1470"/>
                </a:lnTo>
                <a:lnTo>
                  <a:pt x="2058" y="1486"/>
                </a:lnTo>
                <a:lnTo>
                  <a:pt x="2066" y="1502"/>
                </a:lnTo>
                <a:lnTo>
                  <a:pt x="2074" y="1516"/>
                </a:lnTo>
                <a:lnTo>
                  <a:pt x="2084" y="1528"/>
                </a:lnTo>
                <a:lnTo>
                  <a:pt x="2088" y="1538"/>
                </a:lnTo>
                <a:lnTo>
                  <a:pt x="2092" y="1546"/>
                </a:lnTo>
                <a:lnTo>
                  <a:pt x="2092" y="1552"/>
                </a:lnTo>
                <a:lnTo>
                  <a:pt x="2088" y="1568"/>
                </a:lnTo>
                <a:lnTo>
                  <a:pt x="2088" y="1578"/>
                </a:lnTo>
                <a:lnTo>
                  <a:pt x="2086" y="1590"/>
                </a:lnTo>
                <a:lnTo>
                  <a:pt x="2088" y="1602"/>
                </a:lnTo>
                <a:lnTo>
                  <a:pt x="2090" y="1612"/>
                </a:lnTo>
                <a:lnTo>
                  <a:pt x="2094" y="1618"/>
                </a:lnTo>
                <a:lnTo>
                  <a:pt x="2098" y="1624"/>
                </a:lnTo>
                <a:lnTo>
                  <a:pt x="2110" y="1632"/>
                </a:lnTo>
                <a:lnTo>
                  <a:pt x="2116" y="1636"/>
                </a:lnTo>
                <a:lnTo>
                  <a:pt x="2122" y="1644"/>
                </a:lnTo>
                <a:lnTo>
                  <a:pt x="2126" y="1652"/>
                </a:lnTo>
                <a:lnTo>
                  <a:pt x="2130" y="1664"/>
                </a:lnTo>
                <a:lnTo>
                  <a:pt x="2134" y="1686"/>
                </a:lnTo>
                <a:lnTo>
                  <a:pt x="2136" y="1708"/>
                </a:lnTo>
                <a:lnTo>
                  <a:pt x="2140" y="1718"/>
                </a:lnTo>
                <a:lnTo>
                  <a:pt x="2144" y="1728"/>
                </a:lnTo>
                <a:lnTo>
                  <a:pt x="2150" y="1734"/>
                </a:lnTo>
                <a:lnTo>
                  <a:pt x="2156" y="1738"/>
                </a:lnTo>
                <a:lnTo>
                  <a:pt x="2162" y="1738"/>
                </a:lnTo>
                <a:lnTo>
                  <a:pt x="2170" y="1736"/>
                </a:lnTo>
                <a:lnTo>
                  <a:pt x="2188" y="1728"/>
                </a:lnTo>
                <a:lnTo>
                  <a:pt x="2208" y="1720"/>
                </a:lnTo>
                <a:lnTo>
                  <a:pt x="2226" y="1714"/>
                </a:lnTo>
                <a:lnTo>
                  <a:pt x="2242" y="1710"/>
                </a:lnTo>
                <a:lnTo>
                  <a:pt x="2258" y="1702"/>
                </a:lnTo>
                <a:lnTo>
                  <a:pt x="2278" y="1690"/>
                </a:lnTo>
                <a:lnTo>
                  <a:pt x="2290" y="1680"/>
                </a:lnTo>
                <a:lnTo>
                  <a:pt x="2300" y="1668"/>
                </a:lnTo>
                <a:lnTo>
                  <a:pt x="2310" y="1656"/>
                </a:lnTo>
                <a:lnTo>
                  <a:pt x="2320" y="1644"/>
                </a:lnTo>
                <a:lnTo>
                  <a:pt x="2332" y="1620"/>
                </a:lnTo>
                <a:lnTo>
                  <a:pt x="2334" y="1612"/>
                </a:lnTo>
                <a:lnTo>
                  <a:pt x="2336" y="1606"/>
                </a:lnTo>
                <a:lnTo>
                  <a:pt x="2338" y="1596"/>
                </a:lnTo>
                <a:lnTo>
                  <a:pt x="2342" y="1590"/>
                </a:lnTo>
                <a:lnTo>
                  <a:pt x="2352" y="1584"/>
                </a:lnTo>
                <a:lnTo>
                  <a:pt x="2362" y="1580"/>
                </a:lnTo>
                <a:lnTo>
                  <a:pt x="2368" y="1576"/>
                </a:lnTo>
                <a:lnTo>
                  <a:pt x="2372" y="1568"/>
                </a:lnTo>
                <a:lnTo>
                  <a:pt x="2374" y="1560"/>
                </a:lnTo>
                <a:lnTo>
                  <a:pt x="2376" y="1550"/>
                </a:lnTo>
                <a:lnTo>
                  <a:pt x="2376" y="1532"/>
                </a:lnTo>
                <a:lnTo>
                  <a:pt x="2374" y="1518"/>
                </a:lnTo>
                <a:lnTo>
                  <a:pt x="2374" y="1510"/>
                </a:lnTo>
                <a:lnTo>
                  <a:pt x="2376" y="1502"/>
                </a:lnTo>
                <a:lnTo>
                  <a:pt x="2380" y="1494"/>
                </a:lnTo>
                <a:lnTo>
                  <a:pt x="2384" y="1488"/>
                </a:lnTo>
                <a:lnTo>
                  <a:pt x="2414" y="1460"/>
                </a:lnTo>
                <a:lnTo>
                  <a:pt x="2448" y="1424"/>
                </a:lnTo>
                <a:lnTo>
                  <a:pt x="2452" y="1418"/>
                </a:lnTo>
                <a:lnTo>
                  <a:pt x="2456" y="1412"/>
                </a:lnTo>
                <a:lnTo>
                  <a:pt x="2456" y="1404"/>
                </a:lnTo>
                <a:lnTo>
                  <a:pt x="2454" y="1396"/>
                </a:lnTo>
                <a:lnTo>
                  <a:pt x="2450" y="1378"/>
                </a:lnTo>
                <a:lnTo>
                  <a:pt x="2446" y="1358"/>
                </a:lnTo>
                <a:lnTo>
                  <a:pt x="2444" y="1340"/>
                </a:lnTo>
                <a:lnTo>
                  <a:pt x="2438" y="1324"/>
                </a:lnTo>
                <a:lnTo>
                  <a:pt x="2436" y="1310"/>
                </a:lnTo>
                <a:lnTo>
                  <a:pt x="2434" y="1288"/>
                </a:lnTo>
                <a:lnTo>
                  <a:pt x="2432" y="1270"/>
                </a:lnTo>
                <a:lnTo>
                  <a:pt x="2434" y="1262"/>
                </a:lnTo>
                <a:lnTo>
                  <a:pt x="2436" y="1256"/>
                </a:lnTo>
                <a:lnTo>
                  <a:pt x="2440" y="1248"/>
                </a:lnTo>
                <a:lnTo>
                  <a:pt x="2448" y="1238"/>
                </a:lnTo>
                <a:lnTo>
                  <a:pt x="2478" y="1208"/>
                </a:lnTo>
                <a:lnTo>
                  <a:pt x="2500" y="1186"/>
                </a:lnTo>
                <a:lnTo>
                  <a:pt x="2520" y="1164"/>
                </a:lnTo>
                <a:lnTo>
                  <a:pt x="2538" y="1142"/>
                </a:lnTo>
                <a:lnTo>
                  <a:pt x="2554" y="1118"/>
                </a:lnTo>
                <a:lnTo>
                  <a:pt x="2580" y="1078"/>
                </a:lnTo>
                <a:lnTo>
                  <a:pt x="2588" y="1064"/>
                </a:lnTo>
                <a:lnTo>
                  <a:pt x="2592" y="1054"/>
                </a:lnTo>
                <a:lnTo>
                  <a:pt x="2594" y="1042"/>
                </a:lnTo>
                <a:lnTo>
                  <a:pt x="2594" y="1030"/>
                </a:lnTo>
                <a:lnTo>
                  <a:pt x="2594" y="1018"/>
                </a:lnTo>
                <a:lnTo>
                  <a:pt x="2592" y="1008"/>
                </a:lnTo>
                <a:lnTo>
                  <a:pt x="2590" y="1006"/>
                </a:lnTo>
                <a:lnTo>
                  <a:pt x="2588" y="1004"/>
                </a:lnTo>
                <a:lnTo>
                  <a:pt x="2578" y="1004"/>
                </a:lnTo>
                <a:lnTo>
                  <a:pt x="2550" y="1010"/>
                </a:lnTo>
                <a:lnTo>
                  <a:pt x="2520" y="1016"/>
                </a:lnTo>
                <a:lnTo>
                  <a:pt x="2500" y="1020"/>
                </a:lnTo>
                <a:lnTo>
                  <a:pt x="2492" y="1020"/>
                </a:lnTo>
                <a:lnTo>
                  <a:pt x="2484" y="1014"/>
                </a:lnTo>
                <a:lnTo>
                  <a:pt x="2468" y="1000"/>
                </a:lnTo>
                <a:lnTo>
                  <a:pt x="2456" y="984"/>
                </a:lnTo>
                <a:lnTo>
                  <a:pt x="2448" y="970"/>
                </a:lnTo>
                <a:lnTo>
                  <a:pt x="2446" y="966"/>
                </a:lnTo>
                <a:lnTo>
                  <a:pt x="2442" y="960"/>
                </a:lnTo>
                <a:lnTo>
                  <a:pt x="2430" y="950"/>
                </a:lnTo>
                <a:lnTo>
                  <a:pt x="2414" y="938"/>
                </a:lnTo>
                <a:lnTo>
                  <a:pt x="2398" y="924"/>
                </a:lnTo>
                <a:lnTo>
                  <a:pt x="2392" y="916"/>
                </a:lnTo>
                <a:lnTo>
                  <a:pt x="2388" y="906"/>
                </a:lnTo>
                <a:lnTo>
                  <a:pt x="2386" y="898"/>
                </a:lnTo>
                <a:lnTo>
                  <a:pt x="2386" y="888"/>
                </a:lnTo>
                <a:lnTo>
                  <a:pt x="2384" y="870"/>
                </a:lnTo>
                <a:lnTo>
                  <a:pt x="2382" y="862"/>
                </a:lnTo>
                <a:lnTo>
                  <a:pt x="2376" y="852"/>
                </a:lnTo>
                <a:lnTo>
                  <a:pt x="2366" y="834"/>
                </a:lnTo>
                <a:lnTo>
                  <a:pt x="2356" y="816"/>
                </a:lnTo>
                <a:lnTo>
                  <a:pt x="2352" y="796"/>
                </a:lnTo>
                <a:lnTo>
                  <a:pt x="2348" y="780"/>
                </a:lnTo>
                <a:lnTo>
                  <a:pt x="2348" y="776"/>
                </a:lnTo>
                <a:lnTo>
                  <a:pt x="2350" y="774"/>
                </a:lnTo>
                <a:lnTo>
                  <a:pt x="2356" y="778"/>
                </a:lnTo>
                <a:lnTo>
                  <a:pt x="2362" y="784"/>
                </a:lnTo>
                <a:lnTo>
                  <a:pt x="2378" y="800"/>
                </a:lnTo>
                <a:lnTo>
                  <a:pt x="2394" y="818"/>
                </a:lnTo>
                <a:lnTo>
                  <a:pt x="2412" y="842"/>
                </a:lnTo>
                <a:lnTo>
                  <a:pt x="2430" y="866"/>
                </a:lnTo>
                <a:lnTo>
                  <a:pt x="2454" y="908"/>
                </a:lnTo>
                <a:lnTo>
                  <a:pt x="2460" y="922"/>
                </a:lnTo>
                <a:lnTo>
                  <a:pt x="2464" y="938"/>
                </a:lnTo>
                <a:lnTo>
                  <a:pt x="2468" y="954"/>
                </a:lnTo>
                <a:lnTo>
                  <a:pt x="2470" y="970"/>
                </a:lnTo>
                <a:lnTo>
                  <a:pt x="2472" y="978"/>
                </a:lnTo>
                <a:lnTo>
                  <a:pt x="2474" y="982"/>
                </a:lnTo>
                <a:lnTo>
                  <a:pt x="2478" y="986"/>
                </a:lnTo>
                <a:lnTo>
                  <a:pt x="2482" y="990"/>
                </a:lnTo>
                <a:lnTo>
                  <a:pt x="2492" y="992"/>
                </a:lnTo>
                <a:lnTo>
                  <a:pt x="2506" y="992"/>
                </a:lnTo>
                <a:lnTo>
                  <a:pt x="2516" y="990"/>
                </a:lnTo>
                <a:lnTo>
                  <a:pt x="2528" y="986"/>
                </a:lnTo>
                <a:lnTo>
                  <a:pt x="2562" y="970"/>
                </a:lnTo>
                <a:lnTo>
                  <a:pt x="2622" y="942"/>
                </a:lnTo>
                <a:lnTo>
                  <a:pt x="2632" y="936"/>
                </a:lnTo>
                <a:lnTo>
                  <a:pt x="2642" y="928"/>
                </a:lnTo>
                <a:lnTo>
                  <a:pt x="2660" y="910"/>
                </a:lnTo>
                <a:lnTo>
                  <a:pt x="2678" y="886"/>
                </a:lnTo>
                <a:lnTo>
                  <a:pt x="2684" y="874"/>
                </a:lnTo>
                <a:lnTo>
                  <a:pt x="2690" y="860"/>
                </a:lnTo>
                <a:lnTo>
                  <a:pt x="2692" y="850"/>
                </a:lnTo>
                <a:lnTo>
                  <a:pt x="2690" y="842"/>
                </a:lnTo>
                <a:lnTo>
                  <a:pt x="2686" y="836"/>
                </a:lnTo>
                <a:lnTo>
                  <a:pt x="2678" y="832"/>
                </a:lnTo>
                <a:lnTo>
                  <a:pt x="2662" y="824"/>
                </a:lnTo>
                <a:lnTo>
                  <a:pt x="2654" y="820"/>
                </a:lnTo>
                <a:lnTo>
                  <a:pt x="2648" y="816"/>
                </a:lnTo>
                <a:lnTo>
                  <a:pt x="2642" y="810"/>
                </a:lnTo>
                <a:lnTo>
                  <a:pt x="2638" y="808"/>
                </a:lnTo>
                <a:lnTo>
                  <a:pt x="2634" y="808"/>
                </a:lnTo>
                <a:lnTo>
                  <a:pt x="2630" y="810"/>
                </a:lnTo>
                <a:lnTo>
                  <a:pt x="2622" y="816"/>
                </a:lnTo>
                <a:lnTo>
                  <a:pt x="2616" y="818"/>
                </a:lnTo>
                <a:lnTo>
                  <a:pt x="2610" y="820"/>
                </a:lnTo>
                <a:lnTo>
                  <a:pt x="2602" y="820"/>
                </a:lnTo>
                <a:lnTo>
                  <a:pt x="2596" y="818"/>
                </a:lnTo>
                <a:lnTo>
                  <a:pt x="2588" y="814"/>
                </a:lnTo>
                <a:lnTo>
                  <a:pt x="2580" y="808"/>
                </a:lnTo>
                <a:lnTo>
                  <a:pt x="2542" y="768"/>
                </a:lnTo>
                <a:lnTo>
                  <a:pt x="2526" y="752"/>
                </a:lnTo>
                <a:lnTo>
                  <a:pt x="2524" y="748"/>
                </a:lnTo>
                <a:lnTo>
                  <a:pt x="2524" y="746"/>
                </a:lnTo>
                <a:lnTo>
                  <a:pt x="2530" y="744"/>
                </a:lnTo>
                <a:lnTo>
                  <a:pt x="2534" y="744"/>
                </a:lnTo>
                <a:lnTo>
                  <a:pt x="2536" y="742"/>
                </a:lnTo>
                <a:lnTo>
                  <a:pt x="2540" y="740"/>
                </a:lnTo>
                <a:lnTo>
                  <a:pt x="2546" y="742"/>
                </a:lnTo>
                <a:lnTo>
                  <a:pt x="2560" y="750"/>
                </a:lnTo>
                <a:lnTo>
                  <a:pt x="2578" y="762"/>
                </a:lnTo>
                <a:lnTo>
                  <a:pt x="2594" y="778"/>
                </a:lnTo>
                <a:lnTo>
                  <a:pt x="2604" y="790"/>
                </a:lnTo>
                <a:lnTo>
                  <a:pt x="2610" y="792"/>
                </a:lnTo>
                <a:lnTo>
                  <a:pt x="2614" y="794"/>
                </a:lnTo>
                <a:lnTo>
                  <a:pt x="2624" y="792"/>
                </a:lnTo>
                <a:lnTo>
                  <a:pt x="2638" y="792"/>
                </a:lnTo>
                <a:lnTo>
                  <a:pt x="2650" y="794"/>
                </a:lnTo>
                <a:lnTo>
                  <a:pt x="2662" y="798"/>
                </a:lnTo>
                <a:lnTo>
                  <a:pt x="2674" y="804"/>
                </a:lnTo>
                <a:lnTo>
                  <a:pt x="2692" y="810"/>
                </a:lnTo>
                <a:lnTo>
                  <a:pt x="2702" y="812"/>
                </a:lnTo>
                <a:lnTo>
                  <a:pt x="2712" y="814"/>
                </a:lnTo>
                <a:lnTo>
                  <a:pt x="2728" y="812"/>
                </a:lnTo>
                <a:lnTo>
                  <a:pt x="2744" y="810"/>
                </a:lnTo>
                <a:lnTo>
                  <a:pt x="2760" y="810"/>
                </a:lnTo>
                <a:lnTo>
                  <a:pt x="2768" y="812"/>
                </a:lnTo>
                <a:lnTo>
                  <a:pt x="2774" y="814"/>
                </a:lnTo>
                <a:lnTo>
                  <a:pt x="2780" y="816"/>
                </a:lnTo>
                <a:lnTo>
                  <a:pt x="2782" y="822"/>
                </a:lnTo>
                <a:lnTo>
                  <a:pt x="2790" y="834"/>
                </a:lnTo>
                <a:lnTo>
                  <a:pt x="2798" y="850"/>
                </a:lnTo>
                <a:lnTo>
                  <a:pt x="2808" y="866"/>
                </a:lnTo>
                <a:lnTo>
                  <a:pt x="2812" y="868"/>
                </a:lnTo>
                <a:lnTo>
                  <a:pt x="2814" y="870"/>
                </a:lnTo>
                <a:lnTo>
                  <a:pt x="2826" y="872"/>
                </a:lnTo>
                <a:lnTo>
                  <a:pt x="2846" y="872"/>
                </a:lnTo>
                <a:lnTo>
                  <a:pt x="2864" y="874"/>
                </a:lnTo>
                <a:lnTo>
                  <a:pt x="2866" y="876"/>
                </a:lnTo>
                <a:lnTo>
                  <a:pt x="2864" y="876"/>
                </a:lnTo>
                <a:lnTo>
                  <a:pt x="2860" y="884"/>
                </a:lnTo>
                <a:lnTo>
                  <a:pt x="2858" y="888"/>
                </a:lnTo>
                <a:lnTo>
                  <a:pt x="2856" y="896"/>
                </a:lnTo>
                <a:lnTo>
                  <a:pt x="2856" y="912"/>
                </a:lnTo>
                <a:lnTo>
                  <a:pt x="2860" y="924"/>
                </a:lnTo>
                <a:lnTo>
                  <a:pt x="2868" y="938"/>
                </a:lnTo>
                <a:lnTo>
                  <a:pt x="2882" y="956"/>
                </a:lnTo>
                <a:lnTo>
                  <a:pt x="2888" y="968"/>
                </a:lnTo>
                <a:lnTo>
                  <a:pt x="2896" y="982"/>
                </a:lnTo>
                <a:lnTo>
                  <a:pt x="2906" y="1012"/>
                </a:lnTo>
                <a:lnTo>
                  <a:pt x="2912" y="1042"/>
                </a:lnTo>
                <a:lnTo>
                  <a:pt x="2918" y="1066"/>
                </a:lnTo>
                <a:lnTo>
                  <a:pt x="2922" y="1074"/>
                </a:lnTo>
                <a:lnTo>
                  <a:pt x="2924" y="1078"/>
                </a:lnTo>
                <a:lnTo>
                  <a:pt x="2928" y="1078"/>
                </a:lnTo>
                <a:lnTo>
                  <a:pt x="2934" y="1076"/>
                </a:lnTo>
                <a:lnTo>
                  <a:pt x="2946" y="1070"/>
                </a:lnTo>
                <a:lnTo>
                  <a:pt x="2952" y="1068"/>
                </a:lnTo>
                <a:lnTo>
                  <a:pt x="2960" y="1066"/>
                </a:lnTo>
                <a:lnTo>
                  <a:pt x="2966" y="1068"/>
                </a:lnTo>
                <a:lnTo>
                  <a:pt x="2970" y="1070"/>
                </a:lnTo>
                <a:lnTo>
                  <a:pt x="2972" y="1074"/>
                </a:lnTo>
                <a:lnTo>
                  <a:pt x="2972" y="1078"/>
                </a:lnTo>
                <a:lnTo>
                  <a:pt x="2972" y="1094"/>
                </a:lnTo>
                <a:lnTo>
                  <a:pt x="2974" y="1102"/>
                </a:lnTo>
                <a:lnTo>
                  <a:pt x="2978" y="1112"/>
                </a:lnTo>
                <a:lnTo>
                  <a:pt x="2984" y="1120"/>
                </a:lnTo>
                <a:lnTo>
                  <a:pt x="2990" y="1122"/>
                </a:lnTo>
                <a:lnTo>
                  <a:pt x="2996" y="1120"/>
                </a:lnTo>
                <a:lnTo>
                  <a:pt x="3000" y="1116"/>
                </a:lnTo>
                <a:lnTo>
                  <a:pt x="3002" y="1110"/>
                </a:lnTo>
                <a:lnTo>
                  <a:pt x="3006" y="1104"/>
                </a:lnTo>
                <a:lnTo>
                  <a:pt x="3008" y="1094"/>
                </a:lnTo>
                <a:lnTo>
                  <a:pt x="3006" y="1084"/>
                </a:lnTo>
                <a:lnTo>
                  <a:pt x="3002" y="1070"/>
                </a:lnTo>
                <a:lnTo>
                  <a:pt x="2994" y="1058"/>
                </a:lnTo>
                <a:lnTo>
                  <a:pt x="2988" y="1050"/>
                </a:lnTo>
                <a:lnTo>
                  <a:pt x="2980" y="1044"/>
                </a:lnTo>
                <a:lnTo>
                  <a:pt x="2974" y="1042"/>
                </a:lnTo>
                <a:lnTo>
                  <a:pt x="2972" y="1040"/>
                </a:lnTo>
                <a:lnTo>
                  <a:pt x="2970" y="1036"/>
                </a:lnTo>
                <a:lnTo>
                  <a:pt x="2972" y="1034"/>
                </a:lnTo>
                <a:lnTo>
                  <a:pt x="2976" y="1030"/>
                </a:lnTo>
                <a:lnTo>
                  <a:pt x="2978" y="1024"/>
                </a:lnTo>
                <a:lnTo>
                  <a:pt x="2980" y="1020"/>
                </a:lnTo>
                <a:lnTo>
                  <a:pt x="2980" y="1008"/>
                </a:lnTo>
                <a:lnTo>
                  <a:pt x="2978" y="996"/>
                </a:lnTo>
                <a:lnTo>
                  <a:pt x="2978" y="984"/>
                </a:lnTo>
                <a:lnTo>
                  <a:pt x="2978" y="970"/>
                </a:lnTo>
                <a:lnTo>
                  <a:pt x="2980" y="960"/>
                </a:lnTo>
                <a:lnTo>
                  <a:pt x="2982" y="950"/>
                </a:lnTo>
                <a:lnTo>
                  <a:pt x="2988" y="944"/>
                </a:lnTo>
                <a:lnTo>
                  <a:pt x="3012" y="918"/>
                </a:lnTo>
                <a:lnTo>
                  <a:pt x="3044" y="882"/>
                </a:lnTo>
                <a:lnTo>
                  <a:pt x="3058" y="870"/>
                </a:lnTo>
                <a:lnTo>
                  <a:pt x="3064" y="866"/>
                </a:lnTo>
                <a:lnTo>
                  <a:pt x="3072" y="862"/>
                </a:lnTo>
                <a:lnTo>
                  <a:pt x="3086" y="860"/>
                </a:lnTo>
                <a:lnTo>
                  <a:pt x="3104" y="860"/>
                </a:lnTo>
                <a:lnTo>
                  <a:pt x="3116" y="862"/>
                </a:lnTo>
                <a:lnTo>
                  <a:pt x="3118" y="864"/>
                </a:lnTo>
                <a:lnTo>
                  <a:pt x="3118" y="872"/>
                </a:lnTo>
                <a:lnTo>
                  <a:pt x="3120" y="878"/>
                </a:lnTo>
                <a:lnTo>
                  <a:pt x="3124" y="884"/>
                </a:lnTo>
                <a:lnTo>
                  <a:pt x="3134" y="900"/>
                </a:lnTo>
                <a:lnTo>
                  <a:pt x="3140" y="920"/>
                </a:lnTo>
                <a:lnTo>
                  <a:pt x="3148" y="938"/>
                </a:lnTo>
                <a:lnTo>
                  <a:pt x="3154" y="946"/>
                </a:lnTo>
                <a:lnTo>
                  <a:pt x="3160" y="954"/>
                </a:lnTo>
                <a:lnTo>
                  <a:pt x="3164" y="960"/>
                </a:lnTo>
                <a:lnTo>
                  <a:pt x="3170" y="962"/>
                </a:lnTo>
                <a:lnTo>
                  <a:pt x="3172" y="960"/>
                </a:lnTo>
                <a:lnTo>
                  <a:pt x="3176" y="958"/>
                </a:lnTo>
                <a:lnTo>
                  <a:pt x="3182" y="950"/>
                </a:lnTo>
                <a:lnTo>
                  <a:pt x="3186" y="946"/>
                </a:lnTo>
                <a:lnTo>
                  <a:pt x="3192" y="944"/>
                </a:lnTo>
                <a:lnTo>
                  <a:pt x="3196" y="942"/>
                </a:lnTo>
                <a:lnTo>
                  <a:pt x="3198" y="944"/>
                </a:lnTo>
                <a:lnTo>
                  <a:pt x="3200" y="954"/>
                </a:lnTo>
                <a:lnTo>
                  <a:pt x="3202" y="968"/>
                </a:lnTo>
                <a:lnTo>
                  <a:pt x="3204" y="976"/>
                </a:lnTo>
                <a:lnTo>
                  <a:pt x="3206" y="984"/>
                </a:lnTo>
                <a:lnTo>
                  <a:pt x="3210" y="992"/>
                </a:lnTo>
                <a:lnTo>
                  <a:pt x="3210" y="1000"/>
                </a:lnTo>
                <a:lnTo>
                  <a:pt x="3212" y="1018"/>
                </a:lnTo>
                <a:lnTo>
                  <a:pt x="3210" y="1050"/>
                </a:lnTo>
                <a:lnTo>
                  <a:pt x="3210" y="1056"/>
                </a:lnTo>
                <a:lnTo>
                  <a:pt x="3214" y="1064"/>
                </a:lnTo>
                <a:lnTo>
                  <a:pt x="3222" y="1078"/>
                </a:lnTo>
                <a:lnTo>
                  <a:pt x="3244" y="1104"/>
                </a:lnTo>
                <a:lnTo>
                  <a:pt x="3252" y="1114"/>
                </a:lnTo>
                <a:lnTo>
                  <a:pt x="3254" y="1124"/>
                </a:lnTo>
                <a:lnTo>
                  <a:pt x="3250" y="1130"/>
                </a:lnTo>
                <a:lnTo>
                  <a:pt x="3244" y="1136"/>
                </a:lnTo>
                <a:lnTo>
                  <a:pt x="3242" y="1136"/>
                </a:lnTo>
                <a:lnTo>
                  <a:pt x="3238" y="1136"/>
                </a:lnTo>
                <a:lnTo>
                  <a:pt x="3228" y="1128"/>
                </a:lnTo>
                <a:lnTo>
                  <a:pt x="3206" y="1106"/>
                </a:lnTo>
                <a:lnTo>
                  <a:pt x="3200" y="1102"/>
                </a:lnTo>
                <a:lnTo>
                  <a:pt x="3196" y="1098"/>
                </a:lnTo>
                <a:lnTo>
                  <a:pt x="3190" y="1098"/>
                </a:lnTo>
                <a:lnTo>
                  <a:pt x="3186" y="1100"/>
                </a:lnTo>
                <a:lnTo>
                  <a:pt x="3182" y="1102"/>
                </a:lnTo>
                <a:lnTo>
                  <a:pt x="3182" y="1106"/>
                </a:lnTo>
                <a:lnTo>
                  <a:pt x="3182" y="1110"/>
                </a:lnTo>
                <a:lnTo>
                  <a:pt x="3186" y="1116"/>
                </a:lnTo>
                <a:lnTo>
                  <a:pt x="3196" y="1128"/>
                </a:lnTo>
                <a:lnTo>
                  <a:pt x="3204" y="1146"/>
                </a:lnTo>
                <a:lnTo>
                  <a:pt x="3222" y="1186"/>
                </a:lnTo>
                <a:lnTo>
                  <a:pt x="3238" y="1208"/>
                </a:lnTo>
                <a:lnTo>
                  <a:pt x="3254" y="1232"/>
                </a:lnTo>
                <a:lnTo>
                  <a:pt x="3292" y="1278"/>
                </a:lnTo>
                <a:lnTo>
                  <a:pt x="3302" y="1290"/>
                </a:lnTo>
                <a:lnTo>
                  <a:pt x="3316" y="1298"/>
                </a:lnTo>
                <a:lnTo>
                  <a:pt x="3332" y="1306"/>
                </a:lnTo>
                <a:lnTo>
                  <a:pt x="3350" y="1312"/>
                </a:lnTo>
                <a:lnTo>
                  <a:pt x="3368" y="1316"/>
                </a:lnTo>
                <a:lnTo>
                  <a:pt x="3384" y="1320"/>
                </a:lnTo>
                <a:lnTo>
                  <a:pt x="3412" y="1322"/>
                </a:lnTo>
                <a:lnTo>
                  <a:pt x="3422" y="1324"/>
                </a:lnTo>
                <a:lnTo>
                  <a:pt x="3436" y="1326"/>
                </a:lnTo>
                <a:lnTo>
                  <a:pt x="3466" y="1334"/>
                </a:lnTo>
                <a:lnTo>
                  <a:pt x="3494" y="1344"/>
                </a:lnTo>
                <a:lnTo>
                  <a:pt x="3520" y="1350"/>
                </a:lnTo>
                <a:close/>
                <a:moveTo>
                  <a:pt x="2350" y="696"/>
                </a:moveTo>
                <a:lnTo>
                  <a:pt x="2350" y="696"/>
                </a:lnTo>
                <a:lnTo>
                  <a:pt x="2344" y="710"/>
                </a:lnTo>
                <a:lnTo>
                  <a:pt x="2338" y="720"/>
                </a:lnTo>
                <a:lnTo>
                  <a:pt x="2334" y="724"/>
                </a:lnTo>
                <a:lnTo>
                  <a:pt x="2330" y="726"/>
                </a:lnTo>
                <a:lnTo>
                  <a:pt x="2326" y="726"/>
                </a:lnTo>
                <a:lnTo>
                  <a:pt x="2320" y="724"/>
                </a:lnTo>
                <a:lnTo>
                  <a:pt x="2304" y="722"/>
                </a:lnTo>
                <a:lnTo>
                  <a:pt x="2278" y="720"/>
                </a:lnTo>
                <a:lnTo>
                  <a:pt x="2252" y="718"/>
                </a:lnTo>
                <a:lnTo>
                  <a:pt x="2230" y="712"/>
                </a:lnTo>
                <a:lnTo>
                  <a:pt x="2210" y="706"/>
                </a:lnTo>
                <a:lnTo>
                  <a:pt x="2188" y="700"/>
                </a:lnTo>
                <a:lnTo>
                  <a:pt x="2178" y="698"/>
                </a:lnTo>
                <a:lnTo>
                  <a:pt x="2170" y="700"/>
                </a:lnTo>
                <a:lnTo>
                  <a:pt x="2164" y="702"/>
                </a:lnTo>
                <a:lnTo>
                  <a:pt x="2160" y="708"/>
                </a:lnTo>
                <a:lnTo>
                  <a:pt x="2160" y="714"/>
                </a:lnTo>
                <a:lnTo>
                  <a:pt x="2160" y="720"/>
                </a:lnTo>
                <a:lnTo>
                  <a:pt x="2162" y="730"/>
                </a:lnTo>
                <a:lnTo>
                  <a:pt x="2160" y="732"/>
                </a:lnTo>
                <a:lnTo>
                  <a:pt x="2156" y="732"/>
                </a:lnTo>
                <a:lnTo>
                  <a:pt x="2136" y="726"/>
                </a:lnTo>
                <a:lnTo>
                  <a:pt x="2104" y="714"/>
                </a:lnTo>
                <a:lnTo>
                  <a:pt x="2076" y="702"/>
                </a:lnTo>
                <a:lnTo>
                  <a:pt x="2054" y="690"/>
                </a:lnTo>
                <a:lnTo>
                  <a:pt x="2046" y="684"/>
                </a:lnTo>
                <a:lnTo>
                  <a:pt x="2042" y="680"/>
                </a:lnTo>
                <a:lnTo>
                  <a:pt x="2042" y="674"/>
                </a:lnTo>
                <a:lnTo>
                  <a:pt x="2042" y="666"/>
                </a:lnTo>
                <a:lnTo>
                  <a:pt x="2046" y="648"/>
                </a:lnTo>
                <a:lnTo>
                  <a:pt x="2046" y="642"/>
                </a:lnTo>
                <a:lnTo>
                  <a:pt x="2044" y="634"/>
                </a:lnTo>
                <a:lnTo>
                  <a:pt x="2038" y="630"/>
                </a:lnTo>
                <a:lnTo>
                  <a:pt x="2030" y="628"/>
                </a:lnTo>
                <a:lnTo>
                  <a:pt x="1980" y="630"/>
                </a:lnTo>
                <a:lnTo>
                  <a:pt x="1958" y="632"/>
                </a:lnTo>
                <a:lnTo>
                  <a:pt x="1950" y="634"/>
                </a:lnTo>
                <a:lnTo>
                  <a:pt x="1944" y="638"/>
                </a:lnTo>
                <a:lnTo>
                  <a:pt x="1928" y="646"/>
                </a:lnTo>
                <a:lnTo>
                  <a:pt x="1904" y="654"/>
                </a:lnTo>
                <a:lnTo>
                  <a:pt x="1880" y="660"/>
                </a:lnTo>
                <a:lnTo>
                  <a:pt x="1868" y="662"/>
                </a:lnTo>
                <a:lnTo>
                  <a:pt x="1860" y="660"/>
                </a:lnTo>
                <a:lnTo>
                  <a:pt x="1848" y="656"/>
                </a:lnTo>
                <a:lnTo>
                  <a:pt x="1840" y="652"/>
                </a:lnTo>
                <a:lnTo>
                  <a:pt x="1838" y="650"/>
                </a:lnTo>
                <a:lnTo>
                  <a:pt x="1838" y="646"/>
                </a:lnTo>
                <a:lnTo>
                  <a:pt x="1842" y="642"/>
                </a:lnTo>
                <a:lnTo>
                  <a:pt x="1850" y="638"/>
                </a:lnTo>
                <a:lnTo>
                  <a:pt x="1860" y="636"/>
                </a:lnTo>
                <a:lnTo>
                  <a:pt x="1870" y="632"/>
                </a:lnTo>
                <a:lnTo>
                  <a:pt x="1890" y="630"/>
                </a:lnTo>
                <a:lnTo>
                  <a:pt x="1898" y="628"/>
                </a:lnTo>
                <a:lnTo>
                  <a:pt x="1904" y="626"/>
                </a:lnTo>
                <a:lnTo>
                  <a:pt x="1908" y="622"/>
                </a:lnTo>
                <a:lnTo>
                  <a:pt x="1912" y="616"/>
                </a:lnTo>
                <a:lnTo>
                  <a:pt x="1912" y="612"/>
                </a:lnTo>
                <a:lnTo>
                  <a:pt x="1910" y="606"/>
                </a:lnTo>
                <a:lnTo>
                  <a:pt x="1904" y="598"/>
                </a:lnTo>
                <a:lnTo>
                  <a:pt x="1902" y="594"/>
                </a:lnTo>
                <a:lnTo>
                  <a:pt x="1904" y="592"/>
                </a:lnTo>
                <a:lnTo>
                  <a:pt x="1908" y="586"/>
                </a:lnTo>
                <a:lnTo>
                  <a:pt x="1914" y="582"/>
                </a:lnTo>
                <a:lnTo>
                  <a:pt x="1924" y="576"/>
                </a:lnTo>
                <a:lnTo>
                  <a:pt x="1930" y="570"/>
                </a:lnTo>
                <a:lnTo>
                  <a:pt x="1936" y="560"/>
                </a:lnTo>
                <a:lnTo>
                  <a:pt x="1940" y="552"/>
                </a:lnTo>
                <a:lnTo>
                  <a:pt x="1944" y="548"/>
                </a:lnTo>
                <a:lnTo>
                  <a:pt x="1950" y="544"/>
                </a:lnTo>
                <a:lnTo>
                  <a:pt x="1966" y="540"/>
                </a:lnTo>
                <a:lnTo>
                  <a:pt x="1980" y="538"/>
                </a:lnTo>
                <a:lnTo>
                  <a:pt x="1996" y="536"/>
                </a:lnTo>
                <a:lnTo>
                  <a:pt x="2008" y="532"/>
                </a:lnTo>
                <a:lnTo>
                  <a:pt x="2012" y="530"/>
                </a:lnTo>
                <a:lnTo>
                  <a:pt x="2014" y="528"/>
                </a:lnTo>
                <a:lnTo>
                  <a:pt x="2030" y="538"/>
                </a:lnTo>
                <a:lnTo>
                  <a:pt x="2038" y="544"/>
                </a:lnTo>
                <a:lnTo>
                  <a:pt x="2048" y="550"/>
                </a:lnTo>
                <a:lnTo>
                  <a:pt x="2064" y="566"/>
                </a:lnTo>
                <a:lnTo>
                  <a:pt x="2076" y="578"/>
                </a:lnTo>
                <a:lnTo>
                  <a:pt x="2082" y="582"/>
                </a:lnTo>
                <a:lnTo>
                  <a:pt x="2086" y="584"/>
                </a:lnTo>
                <a:lnTo>
                  <a:pt x="2096" y="586"/>
                </a:lnTo>
                <a:lnTo>
                  <a:pt x="2102" y="590"/>
                </a:lnTo>
                <a:lnTo>
                  <a:pt x="2104" y="596"/>
                </a:lnTo>
                <a:lnTo>
                  <a:pt x="2102" y="600"/>
                </a:lnTo>
                <a:lnTo>
                  <a:pt x="2100" y="602"/>
                </a:lnTo>
                <a:lnTo>
                  <a:pt x="2092" y="606"/>
                </a:lnTo>
                <a:lnTo>
                  <a:pt x="2086" y="610"/>
                </a:lnTo>
                <a:lnTo>
                  <a:pt x="2074" y="614"/>
                </a:lnTo>
                <a:lnTo>
                  <a:pt x="2070" y="616"/>
                </a:lnTo>
                <a:lnTo>
                  <a:pt x="2068" y="620"/>
                </a:lnTo>
                <a:lnTo>
                  <a:pt x="2068" y="626"/>
                </a:lnTo>
                <a:lnTo>
                  <a:pt x="2070" y="628"/>
                </a:lnTo>
                <a:lnTo>
                  <a:pt x="2074" y="632"/>
                </a:lnTo>
                <a:lnTo>
                  <a:pt x="2082" y="640"/>
                </a:lnTo>
                <a:lnTo>
                  <a:pt x="2088" y="646"/>
                </a:lnTo>
                <a:lnTo>
                  <a:pt x="2092" y="646"/>
                </a:lnTo>
                <a:lnTo>
                  <a:pt x="2094" y="646"/>
                </a:lnTo>
                <a:lnTo>
                  <a:pt x="2098" y="640"/>
                </a:lnTo>
                <a:lnTo>
                  <a:pt x="2100" y="634"/>
                </a:lnTo>
                <a:lnTo>
                  <a:pt x="2102" y="628"/>
                </a:lnTo>
                <a:lnTo>
                  <a:pt x="2106" y="626"/>
                </a:lnTo>
                <a:lnTo>
                  <a:pt x="2110" y="624"/>
                </a:lnTo>
                <a:lnTo>
                  <a:pt x="2122" y="620"/>
                </a:lnTo>
                <a:lnTo>
                  <a:pt x="2130" y="614"/>
                </a:lnTo>
                <a:lnTo>
                  <a:pt x="2134" y="612"/>
                </a:lnTo>
                <a:lnTo>
                  <a:pt x="2136" y="608"/>
                </a:lnTo>
                <a:lnTo>
                  <a:pt x="2136" y="606"/>
                </a:lnTo>
                <a:lnTo>
                  <a:pt x="2134" y="602"/>
                </a:lnTo>
                <a:lnTo>
                  <a:pt x="2128" y="594"/>
                </a:lnTo>
                <a:lnTo>
                  <a:pt x="2126" y="588"/>
                </a:lnTo>
                <a:lnTo>
                  <a:pt x="2126" y="586"/>
                </a:lnTo>
                <a:lnTo>
                  <a:pt x="2128" y="584"/>
                </a:lnTo>
                <a:lnTo>
                  <a:pt x="2134" y="586"/>
                </a:lnTo>
                <a:lnTo>
                  <a:pt x="2144" y="590"/>
                </a:lnTo>
                <a:lnTo>
                  <a:pt x="2150" y="588"/>
                </a:lnTo>
                <a:lnTo>
                  <a:pt x="2150" y="586"/>
                </a:lnTo>
                <a:lnTo>
                  <a:pt x="2150" y="584"/>
                </a:lnTo>
                <a:lnTo>
                  <a:pt x="2148" y="580"/>
                </a:lnTo>
                <a:lnTo>
                  <a:pt x="2144" y="574"/>
                </a:lnTo>
                <a:lnTo>
                  <a:pt x="2134" y="566"/>
                </a:lnTo>
                <a:lnTo>
                  <a:pt x="2126" y="560"/>
                </a:lnTo>
                <a:lnTo>
                  <a:pt x="2106" y="546"/>
                </a:lnTo>
                <a:lnTo>
                  <a:pt x="2092" y="538"/>
                </a:lnTo>
                <a:lnTo>
                  <a:pt x="2078" y="530"/>
                </a:lnTo>
                <a:lnTo>
                  <a:pt x="2070" y="522"/>
                </a:lnTo>
                <a:lnTo>
                  <a:pt x="2068" y="520"/>
                </a:lnTo>
                <a:lnTo>
                  <a:pt x="2066" y="516"/>
                </a:lnTo>
                <a:lnTo>
                  <a:pt x="2064" y="508"/>
                </a:lnTo>
                <a:lnTo>
                  <a:pt x="2062" y="498"/>
                </a:lnTo>
                <a:lnTo>
                  <a:pt x="2062" y="496"/>
                </a:lnTo>
                <a:lnTo>
                  <a:pt x="2064" y="494"/>
                </a:lnTo>
                <a:lnTo>
                  <a:pt x="2068" y="492"/>
                </a:lnTo>
                <a:lnTo>
                  <a:pt x="2074" y="494"/>
                </a:lnTo>
                <a:lnTo>
                  <a:pt x="2094" y="504"/>
                </a:lnTo>
                <a:lnTo>
                  <a:pt x="2122" y="520"/>
                </a:lnTo>
                <a:lnTo>
                  <a:pt x="2146" y="536"/>
                </a:lnTo>
                <a:lnTo>
                  <a:pt x="2152" y="544"/>
                </a:lnTo>
                <a:lnTo>
                  <a:pt x="2156" y="550"/>
                </a:lnTo>
                <a:lnTo>
                  <a:pt x="2158" y="562"/>
                </a:lnTo>
                <a:lnTo>
                  <a:pt x="2162" y="574"/>
                </a:lnTo>
                <a:lnTo>
                  <a:pt x="2164" y="582"/>
                </a:lnTo>
                <a:lnTo>
                  <a:pt x="2164" y="588"/>
                </a:lnTo>
                <a:lnTo>
                  <a:pt x="2162" y="594"/>
                </a:lnTo>
                <a:lnTo>
                  <a:pt x="2158" y="598"/>
                </a:lnTo>
                <a:lnTo>
                  <a:pt x="2154" y="602"/>
                </a:lnTo>
                <a:lnTo>
                  <a:pt x="2154" y="606"/>
                </a:lnTo>
                <a:lnTo>
                  <a:pt x="2156" y="608"/>
                </a:lnTo>
                <a:lnTo>
                  <a:pt x="2160" y="612"/>
                </a:lnTo>
                <a:lnTo>
                  <a:pt x="2170" y="616"/>
                </a:lnTo>
                <a:lnTo>
                  <a:pt x="2180" y="620"/>
                </a:lnTo>
                <a:lnTo>
                  <a:pt x="2182" y="626"/>
                </a:lnTo>
                <a:lnTo>
                  <a:pt x="2186" y="634"/>
                </a:lnTo>
                <a:lnTo>
                  <a:pt x="2188" y="638"/>
                </a:lnTo>
                <a:lnTo>
                  <a:pt x="2190" y="642"/>
                </a:lnTo>
                <a:lnTo>
                  <a:pt x="2196" y="642"/>
                </a:lnTo>
                <a:lnTo>
                  <a:pt x="2202" y="642"/>
                </a:lnTo>
                <a:lnTo>
                  <a:pt x="2214" y="640"/>
                </a:lnTo>
                <a:lnTo>
                  <a:pt x="2222" y="638"/>
                </a:lnTo>
                <a:lnTo>
                  <a:pt x="2226" y="636"/>
                </a:lnTo>
                <a:lnTo>
                  <a:pt x="2226" y="632"/>
                </a:lnTo>
                <a:lnTo>
                  <a:pt x="2226" y="628"/>
                </a:lnTo>
                <a:lnTo>
                  <a:pt x="2222" y="622"/>
                </a:lnTo>
                <a:lnTo>
                  <a:pt x="2214" y="610"/>
                </a:lnTo>
                <a:lnTo>
                  <a:pt x="2208" y="600"/>
                </a:lnTo>
                <a:lnTo>
                  <a:pt x="2206" y="596"/>
                </a:lnTo>
                <a:lnTo>
                  <a:pt x="2206" y="594"/>
                </a:lnTo>
                <a:lnTo>
                  <a:pt x="2208" y="590"/>
                </a:lnTo>
                <a:lnTo>
                  <a:pt x="2212" y="588"/>
                </a:lnTo>
                <a:lnTo>
                  <a:pt x="2224" y="584"/>
                </a:lnTo>
                <a:lnTo>
                  <a:pt x="2230" y="582"/>
                </a:lnTo>
                <a:lnTo>
                  <a:pt x="2232" y="584"/>
                </a:lnTo>
                <a:lnTo>
                  <a:pt x="2234" y="586"/>
                </a:lnTo>
                <a:lnTo>
                  <a:pt x="2238" y="602"/>
                </a:lnTo>
                <a:lnTo>
                  <a:pt x="2240" y="620"/>
                </a:lnTo>
                <a:lnTo>
                  <a:pt x="2242" y="626"/>
                </a:lnTo>
                <a:lnTo>
                  <a:pt x="2244" y="632"/>
                </a:lnTo>
                <a:lnTo>
                  <a:pt x="2248" y="636"/>
                </a:lnTo>
                <a:lnTo>
                  <a:pt x="2254" y="640"/>
                </a:lnTo>
                <a:lnTo>
                  <a:pt x="2264" y="642"/>
                </a:lnTo>
                <a:lnTo>
                  <a:pt x="2276" y="642"/>
                </a:lnTo>
                <a:lnTo>
                  <a:pt x="2304" y="642"/>
                </a:lnTo>
                <a:lnTo>
                  <a:pt x="2326" y="640"/>
                </a:lnTo>
                <a:lnTo>
                  <a:pt x="2342" y="638"/>
                </a:lnTo>
                <a:lnTo>
                  <a:pt x="2346" y="640"/>
                </a:lnTo>
                <a:lnTo>
                  <a:pt x="2350" y="644"/>
                </a:lnTo>
                <a:lnTo>
                  <a:pt x="2354" y="654"/>
                </a:lnTo>
                <a:lnTo>
                  <a:pt x="2356" y="666"/>
                </a:lnTo>
                <a:lnTo>
                  <a:pt x="2356" y="680"/>
                </a:lnTo>
                <a:lnTo>
                  <a:pt x="2354" y="688"/>
                </a:lnTo>
                <a:lnTo>
                  <a:pt x="2350" y="696"/>
                </a:lnTo>
                <a:close/>
                <a:moveTo>
                  <a:pt x="2416" y="570"/>
                </a:moveTo>
                <a:lnTo>
                  <a:pt x="2416" y="570"/>
                </a:lnTo>
                <a:lnTo>
                  <a:pt x="2368" y="564"/>
                </a:lnTo>
                <a:lnTo>
                  <a:pt x="2342" y="560"/>
                </a:lnTo>
                <a:lnTo>
                  <a:pt x="2322" y="560"/>
                </a:lnTo>
                <a:lnTo>
                  <a:pt x="2298" y="562"/>
                </a:lnTo>
                <a:lnTo>
                  <a:pt x="2292" y="562"/>
                </a:lnTo>
                <a:lnTo>
                  <a:pt x="2274" y="562"/>
                </a:lnTo>
                <a:lnTo>
                  <a:pt x="2256" y="562"/>
                </a:lnTo>
                <a:lnTo>
                  <a:pt x="2250" y="560"/>
                </a:lnTo>
                <a:lnTo>
                  <a:pt x="2246" y="558"/>
                </a:lnTo>
                <a:lnTo>
                  <a:pt x="2246" y="552"/>
                </a:lnTo>
                <a:lnTo>
                  <a:pt x="2252" y="542"/>
                </a:lnTo>
                <a:lnTo>
                  <a:pt x="2258" y="532"/>
                </a:lnTo>
                <a:lnTo>
                  <a:pt x="2262" y="520"/>
                </a:lnTo>
                <a:lnTo>
                  <a:pt x="2268" y="500"/>
                </a:lnTo>
                <a:lnTo>
                  <a:pt x="2270" y="492"/>
                </a:lnTo>
                <a:lnTo>
                  <a:pt x="2274" y="488"/>
                </a:lnTo>
                <a:lnTo>
                  <a:pt x="2278" y="486"/>
                </a:lnTo>
                <a:lnTo>
                  <a:pt x="2286" y="488"/>
                </a:lnTo>
                <a:lnTo>
                  <a:pt x="2296" y="492"/>
                </a:lnTo>
                <a:lnTo>
                  <a:pt x="2304" y="498"/>
                </a:lnTo>
                <a:lnTo>
                  <a:pt x="2314" y="512"/>
                </a:lnTo>
                <a:lnTo>
                  <a:pt x="2318" y="518"/>
                </a:lnTo>
                <a:lnTo>
                  <a:pt x="2322" y="520"/>
                </a:lnTo>
                <a:lnTo>
                  <a:pt x="2326" y="518"/>
                </a:lnTo>
                <a:lnTo>
                  <a:pt x="2332" y="512"/>
                </a:lnTo>
                <a:lnTo>
                  <a:pt x="2346" y="494"/>
                </a:lnTo>
                <a:lnTo>
                  <a:pt x="2358" y="480"/>
                </a:lnTo>
                <a:lnTo>
                  <a:pt x="2362" y="476"/>
                </a:lnTo>
                <a:lnTo>
                  <a:pt x="2366" y="474"/>
                </a:lnTo>
                <a:lnTo>
                  <a:pt x="2370" y="476"/>
                </a:lnTo>
                <a:lnTo>
                  <a:pt x="2372" y="480"/>
                </a:lnTo>
                <a:lnTo>
                  <a:pt x="2374" y="488"/>
                </a:lnTo>
                <a:lnTo>
                  <a:pt x="2372" y="494"/>
                </a:lnTo>
                <a:lnTo>
                  <a:pt x="2368" y="506"/>
                </a:lnTo>
                <a:lnTo>
                  <a:pt x="2366" y="512"/>
                </a:lnTo>
                <a:lnTo>
                  <a:pt x="2368" y="518"/>
                </a:lnTo>
                <a:lnTo>
                  <a:pt x="2374" y="524"/>
                </a:lnTo>
                <a:lnTo>
                  <a:pt x="2384" y="530"/>
                </a:lnTo>
                <a:lnTo>
                  <a:pt x="2398" y="536"/>
                </a:lnTo>
                <a:lnTo>
                  <a:pt x="2408" y="542"/>
                </a:lnTo>
                <a:lnTo>
                  <a:pt x="2418" y="550"/>
                </a:lnTo>
                <a:lnTo>
                  <a:pt x="2424" y="556"/>
                </a:lnTo>
                <a:lnTo>
                  <a:pt x="2428" y="562"/>
                </a:lnTo>
                <a:lnTo>
                  <a:pt x="2428" y="566"/>
                </a:lnTo>
                <a:lnTo>
                  <a:pt x="2424" y="570"/>
                </a:lnTo>
                <a:lnTo>
                  <a:pt x="2416" y="570"/>
                </a:lnTo>
                <a:close/>
                <a:moveTo>
                  <a:pt x="2578" y="632"/>
                </a:moveTo>
                <a:lnTo>
                  <a:pt x="2578" y="632"/>
                </a:lnTo>
                <a:lnTo>
                  <a:pt x="2558" y="630"/>
                </a:lnTo>
                <a:lnTo>
                  <a:pt x="2540" y="628"/>
                </a:lnTo>
                <a:lnTo>
                  <a:pt x="2534" y="626"/>
                </a:lnTo>
                <a:lnTo>
                  <a:pt x="2528" y="622"/>
                </a:lnTo>
                <a:lnTo>
                  <a:pt x="2524" y="618"/>
                </a:lnTo>
                <a:lnTo>
                  <a:pt x="2522" y="614"/>
                </a:lnTo>
                <a:lnTo>
                  <a:pt x="2522" y="582"/>
                </a:lnTo>
                <a:lnTo>
                  <a:pt x="2512" y="562"/>
                </a:lnTo>
                <a:lnTo>
                  <a:pt x="2502" y="548"/>
                </a:lnTo>
                <a:lnTo>
                  <a:pt x="2496" y="536"/>
                </a:lnTo>
                <a:lnTo>
                  <a:pt x="2494" y="528"/>
                </a:lnTo>
                <a:lnTo>
                  <a:pt x="2492" y="520"/>
                </a:lnTo>
                <a:lnTo>
                  <a:pt x="2492" y="512"/>
                </a:lnTo>
                <a:lnTo>
                  <a:pt x="2494" y="506"/>
                </a:lnTo>
                <a:lnTo>
                  <a:pt x="2498" y="498"/>
                </a:lnTo>
                <a:lnTo>
                  <a:pt x="2502" y="492"/>
                </a:lnTo>
                <a:lnTo>
                  <a:pt x="2508" y="488"/>
                </a:lnTo>
                <a:lnTo>
                  <a:pt x="2516" y="484"/>
                </a:lnTo>
                <a:lnTo>
                  <a:pt x="2524" y="482"/>
                </a:lnTo>
                <a:lnTo>
                  <a:pt x="2532" y="480"/>
                </a:lnTo>
                <a:lnTo>
                  <a:pt x="2550" y="480"/>
                </a:lnTo>
                <a:lnTo>
                  <a:pt x="2560" y="482"/>
                </a:lnTo>
                <a:lnTo>
                  <a:pt x="2562" y="484"/>
                </a:lnTo>
                <a:lnTo>
                  <a:pt x="2562" y="488"/>
                </a:lnTo>
                <a:lnTo>
                  <a:pt x="2552" y="500"/>
                </a:lnTo>
                <a:lnTo>
                  <a:pt x="2538" y="516"/>
                </a:lnTo>
                <a:lnTo>
                  <a:pt x="2534" y="520"/>
                </a:lnTo>
                <a:lnTo>
                  <a:pt x="2530" y="526"/>
                </a:lnTo>
                <a:lnTo>
                  <a:pt x="2528" y="534"/>
                </a:lnTo>
                <a:lnTo>
                  <a:pt x="2528" y="540"/>
                </a:lnTo>
                <a:lnTo>
                  <a:pt x="2534" y="550"/>
                </a:lnTo>
                <a:lnTo>
                  <a:pt x="2542" y="562"/>
                </a:lnTo>
                <a:lnTo>
                  <a:pt x="2562" y="590"/>
                </a:lnTo>
                <a:lnTo>
                  <a:pt x="2580" y="612"/>
                </a:lnTo>
                <a:lnTo>
                  <a:pt x="2584" y="620"/>
                </a:lnTo>
                <a:lnTo>
                  <a:pt x="2586" y="626"/>
                </a:lnTo>
                <a:lnTo>
                  <a:pt x="2586" y="628"/>
                </a:lnTo>
                <a:lnTo>
                  <a:pt x="2584" y="630"/>
                </a:lnTo>
                <a:lnTo>
                  <a:pt x="2578" y="632"/>
                </a:lnTo>
                <a:close/>
                <a:moveTo>
                  <a:pt x="3492" y="860"/>
                </a:moveTo>
                <a:lnTo>
                  <a:pt x="3492" y="860"/>
                </a:lnTo>
                <a:lnTo>
                  <a:pt x="3494" y="860"/>
                </a:lnTo>
                <a:lnTo>
                  <a:pt x="3496" y="858"/>
                </a:lnTo>
                <a:lnTo>
                  <a:pt x="3500" y="854"/>
                </a:lnTo>
                <a:lnTo>
                  <a:pt x="3502" y="846"/>
                </a:lnTo>
                <a:lnTo>
                  <a:pt x="3502" y="836"/>
                </a:lnTo>
                <a:lnTo>
                  <a:pt x="3502" y="828"/>
                </a:lnTo>
                <a:lnTo>
                  <a:pt x="3498" y="820"/>
                </a:lnTo>
                <a:lnTo>
                  <a:pt x="3492" y="816"/>
                </a:lnTo>
                <a:lnTo>
                  <a:pt x="3490" y="816"/>
                </a:lnTo>
                <a:lnTo>
                  <a:pt x="3484" y="816"/>
                </a:lnTo>
                <a:lnTo>
                  <a:pt x="3478" y="820"/>
                </a:lnTo>
                <a:lnTo>
                  <a:pt x="3474" y="826"/>
                </a:lnTo>
                <a:lnTo>
                  <a:pt x="3472" y="832"/>
                </a:lnTo>
                <a:lnTo>
                  <a:pt x="3474" y="838"/>
                </a:lnTo>
                <a:lnTo>
                  <a:pt x="3476" y="846"/>
                </a:lnTo>
                <a:lnTo>
                  <a:pt x="3482" y="852"/>
                </a:lnTo>
                <a:lnTo>
                  <a:pt x="3486" y="856"/>
                </a:lnTo>
                <a:lnTo>
                  <a:pt x="3492" y="860"/>
                </a:lnTo>
                <a:close/>
                <a:moveTo>
                  <a:pt x="3526" y="1020"/>
                </a:moveTo>
                <a:lnTo>
                  <a:pt x="3526" y="1020"/>
                </a:lnTo>
                <a:lnTo>
                  <a:pt x="3534" y="1026"/>
                </a:lnTo>
                <a:lnTo>
                  <a:pt x="3538" y="1036"/>
                </a:lnTo>
                <a:lnTo>
                  <a:pt x="3538" y="1048"/>
                </a:lnTo>
                <a:lnTo>
                  <a:pt x="3538" y="1062"/>
                </a:lnTo>
                <a:lnTo>
                  <a:pt x="3536" y="1068"/>
                </a:lnTo>
                <a:lnTo>
                  <a:pt x="3534" y="1074"/>
                </a:lnTo>
                <a:lnTo>
                  <a:pt x="3530" y="1080"/>
                </a:lnTo>
                <a:lnTo>
                  <a:pt x="3530" y="1084"/>
                </a:lnTo>
                <a:lnTo>
                  <a:pt x="3534" y="1086"/>
                </a:lnTo>
                <a:lnTo>
                  <a:pt x="3550" y="1094"/>
                </a:lnTo>
                <a:lnTo>
                  <a:pt x="3574" y="1104"/>
                </a:lnTo>
                <a:lnTo>
                  <a:pt x="3584" y="1108"/>
                </a:lnTo>
                <a:lnTo>
                  <a:pt x="3596" y="1112"/>
                </a:lnTo>
                <a:lnTo>
                  <a:pt x="3604" y="1112"/>
                </a:lnTo>
                <a:lnTo>
                  <a:pt x="3606" y="1110"/>
                </a:lnTo>
                <a:lnTo>
                  <a:pt x="3608" y="1108"/>
                </a:lnTo>
                <a:lnTo>
                  <a:pt x="3610" y="1106"/>
                </a:lnTo>
                <a:lnTo>
                  <a:pt x="3612" y="1102"/>
                </a:lnTo>
                <a:lnTo>
                  <a:pt x="3610" y="1088"/>
                </a:lnTo>
                <a:lnTo>
                  <a:pt x="3604" y="1062"/>
                </a:lnTo>
                <a:lnTo>
                  <a:pt x="3600" y="1044"/>
                </a:lnTo>
                <a:lnTo>
                  <a:pt x="3598" y="1038"/>
                </a:lnTo>
                <a:lnTo>
                  <a:pt x="3592" y="1028"/>
                </a:lnTo>
                <a:lnTo>
                  <a:pt x="3574" y="1008"/>
                </a:lnTo>
                <a:lnTo>
                  <a:pt x="3562" y="1000"/>
                </a:lnTo>
                <a:lnTo>
                  <a:pt x="3554" y="994"/>
                </a:lnTo>
                <a:lnTo>
                  <a:pt x="3542" y="988"/>
                </a:lnTo>
                <a:lnTo>
                  <a:pt x="3540" y="986"/>
                </a:lnTo>
                <a:lnTo>
                  <a:pt x="3538" y="984"/>
                </a:lnTo>
                <a:lnTo>
                  <a:pt x="3534" y="970"/>
                </a:lnTo>
                <a:lnTo>
                  <a:pt x="3530" y="948"/>
                </a:lnTo>
                <a:lnTo>
                  <a:pt x="3524" y="926"/>
                </a:lnTo>
                <a:lnTo>
                  <a:pt x="3520" y="916"/>
                </a:lnTo>
                <a:lnTo>
                  <a:pt x="3516" y="912"/>
                </a:lnTo>
                <a:lnTo>
                  <a:pt x="3514" y="910"/>
                </a:lnTo>
                <a:lnTo>
                  <a:pt x="3512" y="910"/>
                </a:lnTo>
                <a:lnTo>
                  <a:pt x="3508" y="914"/>
                </a:lnTo>
                <a:lnTo>
                  <a:pt x="3500" y="926"/>
                </a:lnTo>
                <a:lnTo>
                  <a:pt x="3494" y="936"/>
                </a:lnTo>
                <a:lnTo>
                  <a:pt x="3494" y="942"/>
                </a:lnTo>
                <a:lnTo>
                  <a:pt x="3494" y="948"/>
                </a:lnTo>
                <a:lnTo>
                  <a:pt x="3496" y="956"/>
                </a:lnTo>
                <a:lnTo>
                  <a:pt x="3500" y="966"/>
                </a:lnTo>
                <a:lnTo>
                  <a:pt x="3508" y="984"/>
                </a:lnTo>
                <a:lnTo>
                  <a:pt x="3514" y="1000"/>
                </a:lnTo>
                <a:lnTo>
                  <a:pt x="3520" y="1012"/>
                </a:lnTo>
                <a:lnTo>
                  <a:pt x="3522" y="1016"/>
                </a:lnTo>
                <a:lnTo>
                  <a:pt x="3526" y="1020"/>
                </a:lnTo>
                <a:close/>
                <a:moveTo>
                  <a:pt x="3454" y="1086"/>
                </a:moveTo>
                <a:lnTo>
                  <a:pt x="3454" y="1086"/>
                </a:lnTo>
                <a:lnTo>
                  <a:pt x="3432" y="1116"/>
                </a:lnTo>
                <a:lnTo>
                  <a:pt x="3418" y="1134"/>
                </a:lnTo>
                <a:lnTo>
                  <a:pt x="3406" y="1146"/>
                </a:lnTo>
                <a:lnTo>
                  <a:pt x="3400" y="1148"/>
                </a:lnTo>
                <a:lnTo>
                  <a:pt x="3392" y="1150"/>
                </a:lnTo>
                <a:lnTo>
                  <a:pt x="3380" y="1150"/>
                </a:lnTo>
                <a:lnTo>
                  <a:pt x="3374" y="1152"/>
                </a:lnTo>
                <a:lnTo>
                  <a:pt x="3368" y="1154"/>
                </a:lnTo>
                <a:lnTo>
                  <a:pt x="3366" y="1160"/>
                </a:lnTo>
                <a:lnTo>
                  <a:pt x="3366" y="1168"/>
                </a:lnTo>
                <a:lnTo>
                  <a:pt x="3372" y="1224"/>
                </a:lnTo>
                <a:lnTo>
                  <a:pt x="3374" y="1238"/>
                </a:lnTo>
                <a:lnTo>
                  <a:pt x="3376" y="1242"/>
                </a:lnTo>
                <a:lnTo>
                  <a:pt x="3378" y="1246"/>
                </a:lnTo>
                <a:lnTo>
                  <a:pt x="3382" y="1250"/>
                </a:lnTo>
                <a:lnTo>
                  <a:pt x="3388" y="1252"/>
                </a:lnTo>
                <a:lnTo>
                  <a:pt x="3396" y="1254"/>
                </a:lnTo>
                <a:lnTo>
                  <a:pt x="3406" y="1254"/>
                </a:lnTo>
                <a:lnTo>
                  <a:pt x="3424" y="1256"/>
                </a:lnTo>
                <a:lnTo>
                  <a:pt x="3438" y="1260"/>
                </a:lnTo>
                <a:lnTo>
                  <a:pt x="3448" y="1262"/>
                </a:lnTo>
                <a:lnTo>
                  <a:pt x="3456" y="1260"/>
                </a:lnTo>
                <a:lnTo>
                  <a:pt x="3460" y="1258"/>
                </a:lnTo>
                <a:lnTo>
                  <a:pt x="3462" y="1256"/>
                </a:lnTo>
                <a:lnTo>
                  <a:pt x="3466" y="1246"/>
                </a:lnTo>
                <a:lnTo>
                  <a:pt x="3470" y="1232"/>
                </a:lnTo>
                <a:lnTo>
                  <a:pt x="3476" y="1216"/>
                </a:lnTo>
                <a:lnTo>
                  <a:pt x="3480" y="1210"/>
                </a:lnTo>
                <a:lnTo>
                  <a:pt x="3484" y="1204"/>
                </a:lnTo>
                <a:lnTo>
                  <a:pt x="3494" y="1198"/>
                </a:lnTo>
                <a:lnTo>
                  <a:pt x="3498" y="1196"/>
                </a:lnTo>
                <a:lnTo>
                  <a:pt x="3500" y="1192"/>
                </a:lnTo>
                <a:lnTo>
                  <a:pt x="3500" y="1188"/>
                </a:lnTo>
                <a:lnTo>
                  <a:pt x="3498" y="1182"/>
                </a:lnTo>
                <a:lnTo>
                  <a:pt x="3492" y="1168"/>
                </a:lnTo>
                <a:lnTo>
                  <a:pt x="3490" y="1152"/>
                </a:lnTo>
                <a:lnTo>
                  <a:pt x="3492" y="1144"/>
                </a:lnTo>
                <a:lnTo>
                  <a:pt x="3494" y="1140"/>
                </a:lnTo>
                <a:lnTo>
                  <a:pt x="3496" y="1134"/>
                </a:lnTo>
                <a:lnTo>
                  <a:pt x="3494" y="1118"/>
                </a:lnTo>
                <a:lnTo>
                  <a:pt x="3492" y="1108"/>
                </a:lnTo>
                <a:lnTo>
                  <a:pt x="3488" y="1100"/>
                </a:lnTo>
                <a:lnTo>
                  <a:pt x="3482" y="1092"/>
                </a:lnTo>
                <a:lnTo>
                  <a:pt x="3478" y="1086"/>
                </a:lnTo>
                <a:lnTo>
                  <a:pt x="3472" y="1082"/>
                </a:lnTo>
                <a:lnTo>
                  <a:pt x="3466" y="1080"/>
                </a:lnTo>
                <a:lnTo>
                  <a:pt x="3460" y="1082"/>
                </a:lnTo>
                <a:lnTo>
                  <a:pt x="3454" y="1086"/>
                </a:lnTo>
                <a:close/>
                <a:moveTo>
                  <a:pt x="3854" y="1262"/>
                </a:moveTo>
                <a:lnTo>
                  <a:pt x="3854" y="1262"/>
                </a:lnTo>
                <a:lnTo>
                  <a:pt x="3844" y="1252"/>
                </a:lnTo>
                <a:lnTo>
                  <a:pt x="3832" y="1244"/>
                </a:lnTo>
                <a:lnTo>
                  <a:pt x="3810" y="1230"/>
                </a:lnTo>
                <a:lnTo>
                  <a:pt x="3788" y="1222"/>
                </a:lnTo>
                <a:lnTo>
                  <a:pt x="3778" y="1220"/>
                </a:lnTo>
                <a:lnTo>
                  <a:pt x="3770" y="1218"/>
                </a:lnTo>
                <a:lnTo>
                  <a:pt x="3764" y="1220"/>
                </a:lnTo>
                <a:lnTo>
                  <a:pt x="3758" y="1224"/>
                </a:lnTo>
                <a:lnTo>
                  <a:pt x="3746" y="1232"/>
                </a:lnTo>
                <a:lnTo>
                  <a:pt x="3738" y="1240"/>
                </a:lnTo>
                <a:lnTo>
                  <a:pt x="3732" y="1240"/>
                </a:lnTo>
                <a:lnTo>
                  <a:pt x="3728" y="1238"/>
                </a:lnTo>
                <a:lnTo>
                  <a:pt x="3718" y="1226"/>
                </a:lnTo>
                <a:lnTo>
                  <a:pt x="3704" y="1208"/>
                </a:lnTo>
                <a:lnTo>
                  <a:pt x="3696" y="1200"/>
                </a:lnTo>
                <a:lnTo>
                  <a:pt x="3690" y="1196"/>
                </a:lnTo>
                <a:lnTo>
                  <a:pt x="3682" y="1194"/>
                </a:lnTo>
                <a:lnTo>
                  <a:pt x="3678" y="1194"/>
                </a:lnTo>
                <a:lnTo>
                  <a:pt x="3676" y="1196"/>
                </a:lnTo>
                <a:lnTo>
                  <a:pt x="3672" y="1202"/>
                </a:lnTo>
                <a:lnTo>
                  <a:pt x="3670" y="1206"/>
                </a:lnTo>
                <a:lnTo>
                  <a:pt x="3668" y="1216"/>
                </a:lnTo>
                <a:lnTo>
                  <a:pt x="3668" y="1220"/>
                </a:lnTo>
                <a:lnTo>
                  <a:pt x="3668" y="1222"/>
                </a:lnTo>
                <a:lnTo>
                  <a:pt x="3664" y="1224"/>
                </a:lnTo>
                <a:lnTo>
                  <a:pt x="3658" y="1224"/>
                </a:lnTo>
                <a:lnTo>
                  <a:pt x="3652" y="1226"/>
                </a:lnTo>
                <a:lnTo>
                  <a:pt x="3648" y="1228"/>
                </a:lnTo>
                <a:lnTo>
                  <a:pt x="3640" y="1232"/>
                </a:lnTo>
                <a:lnTo>
                  <a:pt x="3636" y="1232"/>
                </a:lnTo>
                <a:lnTo>
                  <a:pt x="3634" y="1230"/>
                </a:lnTo>
                <a:lnTo>
                  <a:pt x="3632" y="1226"/>
                </a:lnTo>
                <a:lnTo>
                  <a:pt x="3630" y="1216"/>
                </a:lnTo>
                <a:lnTo>
                  <a:pt x="3628" y="1206"/>
                </a:lnTo>
                <a:lnTo>
                  <a:pt x="3626" y="1198"/>
                </a:lnTo>
                <a:lnTo>
                  <a:pt x="3622" y="1190"/>
                </a:lnTo>
                <a:lnTo>
                  <a:pt x="3620" y="1186"/>
                </a:lnTo>
                <a:lnTo>
                  <a:pt x="3616" y="1184"/>
                </a:lnTo>
                <a:lnTo>
                  <a:pt x="3612" y="1184"/>
                </a:lnTo>
                <a:lnTo>
                  <a:pt x="3610" y="1188"/>
                </a:lnTo>
                <a:lnTo>
                  <a:pt x="3608" y="1194"/>
                </a:lnTo>
                <a:lnTo>
                  <a:pt x="3606" y="1210"/>
                </a:lnTo>
                <a:lnTo>
                  <a:pt x="3602" y="1220"/>
                </a:lnTo>
                <a:lnTo>
                  <a:pt x="3600" y="1222"/>
                </a:lnTo>
                <a:lnTo>
                  <a:pt x="3598" y="1222"/>
                </a:lnTo>
                <a:lnTo>
                  <a:pt x="3596" y="1220"/>
                </a:lnTo>
                <a:lnTo>
                  <a:pt x="3592" y="1216"/>
                </a:lnTo>
                <a:lnTo>
                  <a:pt x="3586" y="1206"/>
                </a:lnTo>
                <a:lnTo>
                  <a:pt x="3582" y="1204"/>
                </a:lnTo>
                <a:lnTo>
                  <a:pt x="3578" y="1200"/>
                </a:lnTo>
                <a:lnTo>
                  <a:pt x="3578" y="1192"/>
                </a:lnTo>
                <a:lnTo>
                  <a:pt x="3576" y="1186"/>
                </a:lnTo>
                <a:lnTo>
                  <a:pt x="3572" y="1180"/>
                </a:lnTo>
                <a:lnTo>
                  <a:pt x="3564" y="1174"/>
                </a:lnTo>
                <a:lnTo>
                  <a:pt x="3556" y="1170"/>
                </a:lnTo>
                <a:lnTo>
                  <a:pt x="3548" y="1168"/>
                </a:lnTo>
                <a:lnTo>
                  <a:pt x="3540" y="1168"/>
                </a:lnTo>
                <a:lnTo>
                  <a:pt x="3532" y="1170"/>
                </a:lnTo>
                <a:lnTo>
                  <a:pt x="3524" y="1176"/>
                </a:lnTo>
                <a:lnTo>
                  <a:pt x="3518" y="1182"/>
                </a:lnTo>
                <a:lnTo>
                  <a:pt x="3514" y="1190"/>
                </a:lnTo>
                <a:lnTo>
                  <a:pt x="3510" y="1200"/>
                </a:lnTo>
                <a:lnTo>
                  <a:pt x="3508" y="1216"/>
                </a:lnTo>
                <a:lnTo>
                  <a:pt x="3504" y="1236"/>
                </a:lnTo>
                <a:lnTo>
                  <a:pt x="3502" y="1258"/>
                </a:lnTo>
                <a:lnTo>
                  <a:pt x="3502" y="1266"/>
                </a:lnTo>
                <a:lnTo>
                  <a:pt x="3504" y="1272"/>
                </a:lnTo>
                <a:lnTo>
                  <a:pt x="3508" y="1274"/>
                </a:lnTo>
                <a:lnTo>
                  <a:pt x="3516" y="1272"/>
                </a:lnTo>
                <a:lnTo>
                  <a:pt x="3528" y="1266"/>
                </a:lnTo>
                <a:lnTo>
                  <a:pt x="3536" y="1264"/>
                </a:lnTo>
                <a:lnTo>
                  <a:pt x="3542" y="1264"/>
                </a:lnTo>
                <a:lnTo>
                  <a:pt x="3550" y="1256"/>
                </a:lnTo>
                <a:lnTo>
                  <a:pt x="3556" y="1248"/>
                </a:lnTo>
                <a:lnTo>
                  <a:pt x="3566" y="1242"/>
                </a:lnTo>
                <a:lnTo>
                  <a:pt x="3576" y="1240"/>
                </a:lnTo>
                <a:lnTo>
                  <a:pt x="3588" y="1244"/>
                </a:lnTo>
                <a:lnTo>
                  <a:pt x="3596" y="1248"/>
                </a:lnTo>
                <a:lnTo>
                  <a:pt x="3602" y="1250"/>
                </a:lnTo>
                <a:lnTo>
                  <a:pt x="3610" y="1250"/>
                </a:lnTo>
                <a:lnTo>
                  <a:pt x="3626" y="1248"/>
                </a:lnTo>
                <a:lnTo>
                  <a:pt x="3646" y="1246"/>
                </a:lnTo>
                <a:lnTo>
                  <a:pt x="3664" y="1246"/>
                </a:lnTo>
                <a:lnTo>
                  <a:pt x="3678" y="1250"/>
                </a:lnTo>
                <a:lnTo>
                  <a:pt x="3692" y="1256"/>
                </a:lnTo>
                <a:lnTo>
                  <a:pt x="3702" y="1260"/>
                </a:lnTo>
                <a:lnTo>
                  <a:pt x="3712" y="1264"/>
                </a:lnTo>
                <a:lnTo>
                  <a:pt x="3732" y="1266"/>
                </a:lnTo>
                <a:lnTo>
                  <a:pt x="3748" y="1268"/>
                </a:lnTo>
                <a:lnTo>
                  <a:pt x="3754" y="1272"/>
                </a:lnTo>
                <a:lnTo>
                  <a:pt x="3756" y="1276"/>
                </a:lnTo>
                <a:lnTo>
                  <a:pt x="3754" y="1280"/>
                </a:lnTo>
                <a:lnTo>
                  <a:pt x="3750" y="1284"/>
                </a:lnTo>
                <a:lnTo>
                  <a:pt x="3740" y="1294"/>
                </a:lnTo>
                <a:lnTo>
                  <a:pt x="3736" y="1298"/>
                </a:lnTo>
                <a:lnTo>
                  <a:pt x="3738" y="1302"/>
                </a:lnTo>
                <a:lnTo>
                  <a:pt x="3742" y="1306"/>
                </a:lnTo>
                <a:lnTo>
                  <a:pt x="3756" y="1312"/>
                </a:lnTo>
                <a:lnTo>
                  <a:pt x="3770" y="1318"/>
                </a:lnTo>
                <a:lnTo>
                  <a:pt x="3782" y="1324"/>
                </a:lnTo>
                <a:lnTo>
                  <a:pt x="3800" y="1336"/>
                </a:lnTo>
                <a:lnTo>
                  <a:pt x="3806" y="1342"/>
                </a:lnTo>
                <a:lnTo>
                  <a:pt x="3812" y="1344"/>
                </a:lnTo>
                <a:lnTo>
                  <a:pt x="3816" y="1344"/>
                </a:lnTo>
                <a:lnTo>
                  <a:pt x="3822" y="1340"/>
                </a:lnTo>
                <a:lnTo>
                  <a:pt x="3832" y="1328"/>
                </a:lnTo>
                <a:lnTo>
                  <a:pt x="3844" y="1318"/>
                </a:lnTo>
                <a:lnTo>
                  <a:pt x="3850" y="1316"/>
                </a:lnTo>
                <a:lnTo>
                  <a:pt x="3856" y="1314"/>
                </a:lnTo>
                <a:lnTo>
                  <a:pt x="3862" y="1316"/>
                </a:lnTo>
                <a:lnTo>
                  <a:pt x="3868" y="1320"/>
                </a:lnTo>
                <a:lnTo>
                  <a:pt x="3882" y="1334"/>
                </a:lnTo>
                <a:lnTo>
                  <a:pt x="3902" y="1350"/>
                </a:lnTo>
                <a:lnTo>
                  <a:pt x="3912" y="1356"/>
                </a:lnTo>
                <a:lnTo>
                  <a:pt x="3920" y="1360"/>
                </a:lnTo>
                <a:lnTo>
                  <a:pt x="3922" y="1360"/>
                </a:lnTo>
                <a:lnTo>
                  <a:pt x="3922" y="1358"/>
                </a:lnTo>
                <a:lnTo>
                  <a:pt x="3922" y="1354"/>
                </a:lnTo>
                <a:lnTo>
                  <a:pt x="3918" y="1344"/>
                </a:lnTo>
                <a:lnTo>
                  <a:pt x="3918" y="1336"/>
                </a:lnTo>
                <a:lnTo>
                  <a:pt x="3916" y="1328"/>
                </a:lnTo>
                <a:lnTo>
                  <a:pt x="3918" y="1320"/>
                </a:lnTo>
                <a:lnTo>
                  <a:pt x="3922" y="1312"/>
                </a:lnTo>
                <a:lnTo>
                  <a:pt x="3926" y="1302"/>
                </a:lnTo>
                <a:lnTo>
                  <a:pt x="3934" y="1294"/>
                </a:lnTo>
                <a:lnTo>
                  <a:pt x="3944" y="1286"/>
                </a:lnTo>
                <a:lnTo>
                  <a:pt x="3954" y="1276"/>
                </a:lnTo>
                <a:lnTo>
                  <a:pt x="3960" y="1270"/>
                </a:lnTo>
                <a:lnTo>
                  <a:pt x="3964" y="1262"/>
                </a:lnTo>
                <a:lnTo>
                  <a:pt x="3966" y="1258"/>
                </a:lnTo>
                <a:lnTo>
                  <a:pt x="3964" y="1254"/>
                </a:lnTo>
                <a:lnTo>
                  <a:pt x="3962" y="1252"/>
                </a:lnTo>
                <a:lnTo>
                  <a:pt x="3958" y="1250"/>
                </a:lnTo>
                <a:lnTo>
                  <a:pt x="3954" y="1250"/>
                </a:lnTo>
                <a:lnTo>
                  <a:pt x="3950" y="1250"/>
                </a:lnTo>
                <a:lnTo>
                  <a:pt x="3946" y="1252"/>
                </a:lnTo>
                <a:lnTo>
                  <a:pt x="3938" y="1258"/>
                </a:lnTo>
                <a:lnTo>
                  <a:pt x="3928" y="1266"/>
                </a:lnTo>
                <a:lnTo>
                  <a:pt x="3920" y="1268"/>
                </a:lnTo>
                <a:lnTo>
                  <a:pt x="3910" y="1270"/>
                </a:lnTo>
                <a:lnTo>
                  <a:pt x="3892" y="1274"/>
                </a:lnTo>
                <a:lnTo>
                  <a:pt x="3880" y="1278"/>
                </a:lnTo>
                <a:lnTo>
                  <a:pt x="3874" y="1278"/>
                </a:lnTo>
                <a:lnTo>
                  <a:pt x="3868" y="1276"/>
                </a:lnTo>
                <a:lnTo>
                  <a:pt x="3862" y="1270"/>
                </a:lnTo>
                <a:lnTo>
                  <a:pt x="3854" y="1262"/>
                </a:lnTo>
                <a:close/>
                <a:moveTo>
                  <a:pt x="3868" y="1506"/>
                </a:moveTo>
                <a:lnTo>
                  <a:pt x="3868" y="1506"/>
                </a:lnTo>
                <a:lnTo>
                  <a:pt x="3858" y="1476"/>
                </a:lnTo>
                <a:lnTo>
                  <a:pt x="3850" y="1448"/>
                </a:lnTo>
                <a:lnTo>
                  <a:pt x="3846" y="1426"/>
                </a:lnTo>
                <a:lnTo>
                  <a:pt x="3840" y="1410"/>
                </a:lnTo>
                <a:lnTo>
                  <a:pt x="3836" y="1396"/>
                </a:lnTo>
                <a:lnTo>
                  <a:pt x="3832" y="1382"/>
                </a:lnTo>
                <a:lnTo>
                  <a:pt x="3830" y="1376"/>
                </a:lnTo>
                <a:lnTo>
                  <a:pt x="3826" y="1372"/>
                </a:lnTo>
                <a:lnTo>
                  <a:pt x="3820" y="1370"/>
                </a:lnTo>
                <a:lnTo>
                  <a:pt x="3810" y="1368"/>
                </a:lnTo>
                <a:lnTo>
                  <a:pt x="3804" y="1370"/>
                </a:lnTo>
                <a:lnTo>
                  <a:pt x="3800" y="1376"/>
                </a:lnTo>
                <a:lnTo>
                  <a:pt x="3790" y="1400"/>
                </a:lnTo>
                <a:lnTo>
                  <a:pt x="3786" y="1410"/>
                </a:lnTo>
                <a:lnTo>
                  <a:pt x="3786" y="1422"/>
                </a:lnTo>
                <a:lnTo>
                  <a:pt x="3784" y="1444"/>
                </a:lnTo>
                <a:lnTo>
                  <a:pt x="3782" y="1454"/>
                </a:lnTo>
                <a:lnTo>
                  <a:pt x="3780" y="1460"/>
                </a:lnTo>
                <a:lnTo>
                  <a:pt x="3774" y="1464"/>
                </a:lnTo>
                <a:lnTo>
                  <a:pt x="3766" y="1464"/>
                </a:lnTo>
                <a:lnTo>
                  <a:pt x="3750" y="1460"/>
                </a:lnTo>
                <a:lnTo>
                  <a:pt x="3744" y="1456"/>
                </a:lnTo>
                <a:lnTo>
                  <a:pt x="3738" y="1452"/>
                </a:lnTo>
                <a:lnTo>
                  <a:pt x="3734" y="1446"/>
                </a:lnTo>
                <a:lnTo>
                  <a:pt x="3730" y="1440"/>
                </a:lnTo>
                <a:lnTo>
                  <a:pt x="3726" y="1424"/>
                </a:lnTo>
                <a:lnTo>
                  <a:pt x="3724" y="1414"/>
                </a:lnTo>
                <a:lnTo>
                  <a:pt x="3724" y="1406"/>
                </a:lnTo>
                <a:lnTo>
                  <a:pt x="3724" y="1390"/>
                </a:lnTo>
                <a:lnTo>
                  <a:pt x="3724" y="1384"/>
                </a:lnTo>
                <a:lnTo>
                  <a:pt x="3722" y="1380"/>
                </a:lnTo>
                <a:lnTo>
                  <a:pt x="3720" y="1376"/>
                </a:lnTo>
                <a:lnTo>
                  <a:pt x="3714" y="1376"/>
                </a:lnTo>
                <a:lnTo>
                  <a:pt x="3694" y="1374"/>
                </a:lnTo>
                <a:lnTo>
                  <a:pt x="3670" y="1372"/>
                </a:lnTo>
                <a:lnTo>
                  <a:pt x="3656" y="1372"/>
                </a:lnTo>
                <a:lnTo>
                  <a:pt x="3644" y="1374"/>
                </a:lnTo>
                <a:lnTo>
                  <a:pt x="3636" y="1378"/>
                </a:lnTo>
                <a:lnTo>
                  <a:pt x="3628" y="1384"/>
                </a:lnTo>
                <a:lnTo>
                  <a:pt x="3624" y="1390"/>
                </a:lnTo>
                <a:lnTo>
                  <a:pt x="3624" y="1396"/>
                </a:lnTo>
                <a:lnTo>
                  <a:pt x="3622" y="1406"/>
                </a:lnTo>
                <a:lnTo>
                  <a:pt x="3620" y="1408"/>
                </a:lnTo>
                <a:lnTo>
                  <a:pt x="3618" y="1410"/>
                </a:lnTo>
                <a:lnTo>
                  <a:pt x="3604" y="1412"/>
                </a:lnTo>
                <a:lnTo>
                  <a:pt x="3586" y="1412"/>
                </a:lnTo>
                <a:lnTo>
                  <a:pt x="3572" y="1414"/>
                </a:lnTo>
                <a:lnTo>
                  <a:pt x="3560" y="1420"/>
                </a:lnTo>
                <a:lnTo>
                  <a:pt x="3550" y="1430"/>
                </a:lnTo>
                <a:lnTo>
                  <a:pt x="3536" y="1450"/>
                </a:lnTo>
                <a:lnTo>
                  <a:pt x="3526" y="1462"/>
                </a:lnTo>
                <a:lnTo>
                  <a:pt x="3516" y="1474"/>
                </a:lnTo>
                <a:lnTo>
                  <a:pt x="3500" y="1486"/>
                </a:lnTo>
                <a:lnTo>
                  <a:pt x="3482" y="1496"/>
                </a:lnTo>
                <a:lnTo>
                  <a:pt x="3460" y="1502"/>
                </a:lnTo>
                <a:lnTo>
                  <a:pt x="3446" y="1506"/>
                </a:lnTo>
                <a:lnTo>
                  <a:pt x="3432" y="1506"/>
                </a:lnTo>
                <a:lnTo>
                  <a:pt x="3418" y="1508"/>
                </a:lnTo>
                <a:lnTo>
                  <a:pt x="3406" y="1510"/>
                </a:lnTo>
                <a:lnTo>
                  <a:pt x="3398" y="1512"/>
                </a:lnTo>
                <a:lnTo>
                  <a:pt x="3392" y="1516"/>
                </a:lnTo>
                <a:lnTo>
                  <a:pt x="3386" y="1520"/>
                </a:lnTo>
                <a:lnTo>
                  <a:pt x="3384" y="1526"/>
                </a:lnTo>
                <a:lnTo>
                  <a:pt x="3382" y="1532"/>
                </a:lnTo>
                <a:lnTo>
                  <a:pt x="3382" y="1538"/>
                </a:lnTo>
                <a:lnTo>
                  <a:pt x="3384" y="1552"/>
                </a:lnTo>
                <a:lnTo>
                  <a:pt x="3386" y="1566"/>
                </a:lnTo>
                <a:lnTo>
                  <a:pt x="3390" y="1584"/>
                </a:lnTo>
                <a:lnTo>
                  <a:pt x="3392" y="1600"/>
                </a:lnTo>
                <a:lnTo>
                  <a:pt x="3390" y="1618"/>
                </a:lnTo>
                <a:lnTo>
                  <a:pt x="3386" y="1634"/>
                </a:lnTo>
                <a:lnTo>
                  <a:pt x="3380" y="1646"/>
                </a:lnTo>
                <a:lnTo>
                  <a:pt x="3372" y="1658"/>
                </a:lnTo>
                <a:lnTo>
                  <a:pt x="3368" y="1670"/>
                </a:lnTo>
                <a:lnTo>
                  <a:pt x="3364" y="1678"/>
                </a:lnTo>
                <a:lnTo>
                  <a:pt x="3364" y="1686"/>
                </a:lnTo>
                <a:lnTo>
                  <a:pt x="3364" y="1690"/>
                </a:lnTo>
                <a:lnTo>
                  <a:pt x="3368" y="1694"/>
                </a:lnTo>
                <a:lnTo>
                  <a:pt x="3372" y="1700"/>
                </a:lnTo>
                <a:lnTo>
                  <a:pt x="3376" y="1706"/>
                </a:lnTo>
                <a:lnTo>
                  <a:pt x="3376" y="1718"/>
                </a:lnTo>
                <a:lnTo>
                  <a:pt x="3378" y="1722"/>
                </a:lnTo>
                <a:lnTo>
                  <a:pt x="3382" y="1724"/>
                </a:lnTo>
                <a:lnTo>
                  <a:pt x="3390" y="1724"/>
                </a:lnTo>
                <a:lnTo>
                  <a:pt x="3402" y="1720"/>
                </a:lnTo>
                <a:lnTo>
                  <a:pt x="3432" y="1712"/>
                </a:lnTo>
                <a:lnTo>
                  <a:pt x="3462" y="1706"/>
                </a:lnTo>
                <a:lnTo>
                  <a:pt x="3540" y="1694"/>
                </a:lnTo>
                <a:lnTo>
                  <a:pt x="3580" y="1688"/>
                </a:lnTo>
                <a:lnTo>
                  <a:pt x="3596" y="1686"/>
                </a:lnTo>
                <a:lnTo>
                  <a:pt x="3608" y="1688"/>
                </a:lnTo>
                <a:lnTo>
                  <a:pt x="3618" y="1690"/>
                </a:lnTo>
                <a:lnTo>
                  <a:pt x="3626" y="1694"/>
                </a:lnTo>
                <a:lnTo>
                  <a:pt x="3630" y="1700"/>
                </a:lnTo>
                <a:lnTo>
                  <a:pt x="3632" y="1710"/>
                </a:lnTo>
                <a:lnTo>
                  <a:pt x="3632" y="1726"/>
                </a:lnTo>
                <a:lnTo>
                  <a:pt x="3632" y="1728"/>
                </a:lnTo>
                <a:lnTo>
                  <a:pt x="3636" y="1726"/>
                </a:lnTo>
                <a:lnTo>
                  <a:pt x="3642" y="1724"/>
                </a:lnTo>
                <a:lnTo>
                  <a:pt x="3650" y="1726"/>
                </a:lnTo>
                <a:lnTo>
                  <a:pt x="3656" y="1730"/>
                </a:lnTo>
                <a:lnTo>
                  <a:pt x="3660" y="1736"/>
                </a:lnTo>
                <a:lnTo>
                  <a:pt x="3662" y="1742"/>
                </a:lnTo>
                <a:lnTo>
                  <a:pt x="3662" y="1752"/>
                </a:lnTo>
                <a:lnTo>
                  <a:pt x="3662" y="1760"/>
                </a:lnTo>
                <a:lnTo>
                  <a:pt x="3664" y="1766"/>
                </a:lnTo>
                <a:lnTo>
                  <a:pt x="3668" y="1772"/>
                </a:lnTo>
                <a:lnTo>
                  <a:pt x="3676" y="1776"/>
                </a:lnTo>
                <a:lnTo>
                  <a:pt x="3684" y="1778"/>
                </a:lnTo>
                <a:lnTo>
                  <a:pt x="3690" y="1780"/>
                </a:lnTo>
                <a:lnTo>
                  <a:pt x="3694" y="1784"/>
                </a:lnTo>
                <a:lnTo>
                  <a:pt x="3696" y="1788"/>
                </a:lnTo>
                <a:lnTo>
                  <a:pt x="3698" y="1792"/>
                </a:lnTo>
                <a:lnTo>
                  <a:pt x="3700" y="1796"/>
                </a:lnTo>
                <a:lnTo>
                  <a:pt x="3704" y="1798"/>
                </a:lnTo>
                <a:lnTo>
                  <a:pt x="3712" y="1800"/>
                </a:lnTo>
                <a:lnTo>
                  <a:pt x="3720" y="1800"/>
                </a:lnTo>
                <a:lnTo>
                  <a:pt x="3728" y="1804"/>
                </a:lnTo>
                <a:lnTo>
                  <a:pt x="3732" y="1808"/>
                </a:lnTo>
                <a:lnTo>
                  <a:pt x="3736" y="1812"/>
                </a:lnTo>
                <a:lnTo>
                  <a:pt x="3736" y="1818"/>
                </a:lnTo>
                <a:lnTo>
                  <a:pt x="3736" y="1822"/>
                </a:lnTo>
                <a:lnTo>
                  <a:pt x="3732" y="1824"/>
                </a:lnTo>
                <a:lnTo>
                  <a:pt x="3726" y="1826"/>
                </a:lnTo>
                <a:lnTo>
                  <a:pt x="3718" y="1828"/>
                </a:lnTo>
                <a:lnTo>
                  <a:pt x="3708" y="1832"/>
                </a:lnTo>
                <a:lnTo>
                  <a:pt x="3702" y="1840"/>
                </a:lnTo>
                <a:lnTo>
                  <a:pt x="3696" y="1846"/>
                </a:lnTo>
                <a:lnTo>
                  <a:pt x="3692" y="1852"/>
                </a:lnTo>
                <a:lnTo>
                  <a:pt x="3692" y="1856"/>
                </a:lnTo>
                <a:lnTo>
                  <a:pt x="3694" y="1858"/>
                </a:lnTo>
                <a:lnTo>
                  <a:pt x="3696" y="1858"/>
                </a:lnTo>
                <a:lnTo>
                  <a:pt x="3704" y="1854"/>
                </a:lnTo>
                <a:lnTo>
                  <a:pt x="3726" y="1844"/>
                </a:lnTo>
                <a:lnTo>
                  <a:pt x="3746" y="1836"/>
                </a:lnTo>
                <a:lnTo>
                  <a:pt x="3754" y="1832"/>
                </a:lnTo>
                <a:lnTo>
                  <a:pt x="3760" y="1826"/>
                </a:lnTo>
                <a:lnTo>
                  <a:pt x="3764" y="1820"/>
                </a:lnTo>
                <a:lnTo>
                  <a:pt x="3764" y="1812"/>
                </a:lnTo>
                <a:lnTo>
                  <a:pt x="3764" y="1798"/>
                </a:lnTo>
                <a:lnTo>
                  <a:pt x="3766" y="1794"/>
                </a:lnTo>
                <a:lnTo>
                  <a:pt x="3768" y="1788"/>
                </a:lnTo>
                <a:lnTo>
                  <a:pt x="3772" y="1784"/>
                </a:lnTo>
                <a:lnTo>
                  <a:pt x="3776" y="1776"/>
                </a:lnTo>
                <a:lnTo>
                  <a:pt x="3798" y="1760"/>
                </a:lnTo>
                <a:lnTo>
                  <a:pt x="3830" y="1732"/>
                </a:lnTo>
                <a:lnTo>
                  <a:pt x="3850" y="1714"/>
                </a:lnTo>
                <a:lnTo>
                  <a:pt x="3870" y="1694"/>
                </a:lnTo>
                <a:lnTo>
                  <a:pt x="3886" y="1674"/>
                </a:lnTo>
                <a:lnTo>
                  <a:pt x="3900" y="1652"/>
                </a:lnTo>
                <a:lnTo>
                  <a:pt x="3906" y="1640"/>
                </a:lnTo>
                <a:lnTo>
                  <a:pt x="3908" y="1630"/>
                </a:lnTo>
                <a:lnTo>
                  <a:pt x="3910" y="1618"/>
                </a:lnTo>
                <a:lnTo>
                  <a:pt x="3910" y="1608"/>
                </a:lnTo>
                <a:lnTo>
                  <a:pt x="3908" y="1590"/>
                </a:lnTo>
                <a:lnTo>
                  <a:pt x="3904" y="1576"/>
                </a:lnTo>
                <a:lnTo>
                  <a:pt x="3898" y="1564"/>
                </a:lnTo>
                <a:lnTo>
                  <a:pt x="3894" y="1554"/>
                </a:lnTo>
                <a:lnTo>
                  <a:pt x="3880" y="1532"/>
                </a:lnTo>
                <a:lnTo>
                  <a:pt x="3874" y="1522"/>
                </a:lnTo>
                <a:lnTo>
                  <a:pt x="3868" y="1506"/>
                </a:lnTo>
                <a:close/>
                <a:moveTo>
                  <a:pt x="4114" y="1734"/>
                </a:moveTo>
                <a:lnTo>
                  <a:pt x="4114" y="1734"/>
                </a:lnTo>
                <a:lnTo>
                  <a:pt x="4110" y="1732"/>
                </a:lnTo>
                <a:lnTo>
                  <a:pt x="4106" y="1732"/>
                </a:lnTo>
                <a:lnTo>
                  <a:pt x="4102" y="1734"/>
                </a:lnTo>
                <a:lnTo>
                  <a:pt x="4100" y="1736"/>
                </a:lnTo>
                <a:lnTo>
                  <a:pt x="4096" y="1750"/>
                </a:lnTo>
                <a:lnTo>
                  <a:pt x="4090" y="1768"/>
                </a:lnTo>
                <a:lnTo>
                  <a:pt x="4086" y="1778"/>
                </a:lnTo>
                <a:lnTo>
                  <a:pt x="4078" y="1786"/>
                </a:lnTo>
                <a:lnTo>
                  <a:pt x="4068" y="1792"/>
                </a:lnTo>
                <a:lnTo>
                  <a:pt x="4058" y="1798"/>
                </a:lnTo>
                <a:lnTo>
                  <a:pt x="4038" y="1808"/>
                </a:lnTo>
                <a:lnTo>
                  <a:pt x="4026" y="1812"/>
                </a:lnTo>
                <a:lnTo>
                  <a:pt x="4012" y="1826"/>
                </a:lnTo>
                <a:lnTo>
                  <a:pt x="4004" y="1836"/>
                </a:lnTo>
                <a:lnTo>
                  <a:pt x="3972" y="1852"/>
                </a:lnTo>
                <a:lnTo>
                  <a:pt x="3938" y="1870"/>
                </a:lnTo>
                <a:lnTo>
                  <a:pt x="3926" y="1878"/>
                </a:lnTo>
                <a:lnTo>
                  <a:pt x="3916" y="1886"/>
                </a:lnTo>
                <a:lnTo>
                  <a:pt x="3914" y="1888"/>
                </a:lnTo>
                <a:lnTo>
                  <a:pt x="3912" y="1892"/>
                </a:lnTo>
                <a:lnTo>
                  <a:pt x="3912" y="1896"/>
                </a:lnTo>
                <a:lnTo>
                  <a:pt x="3914" y="1900"/>
                </a:lnTo>
                <a:lnTo>
                  <a:pt x="3920" y="1906"/>
                </a:lnTo>
                <a:lnTo>
                  <a:pt x="3926" y="1908"/>
                </a:lnTo>
                <a:lnTo>
                  <a:pt x="3932" y="1910"/>
                </a:lnTo>
                <a:lnTo>
                  <a:pt x="3940" y="1908"/>
                </a:lnTo>
                <a:lnTo>
                  <a:pt x="3958" y="1900"/>
                </a:lnTo>
                <a:lnTo>
                  <a:pt x="3984" y="1886"/>
                </a:lnTo>
                <a:lnTo>
                  <a:pt x="3998" y="1878"/>
                </a:lnTo>
                <a:lnTo>
                  <a:pt x="4010" y="1870"/>
                </a:lnTo>
                <a:lnTo>
                  <a:pt x="4030" y="1854"/>
                </a:lnTo>
                <a:lnTo>
                  <a:pt x="4044" y="1838"/>
                </a:lnTo>
                <a:lnTo>
                  <a:pt x="4060" y="1824"/>
                </a:lnTo>
                <a:lnTo>
                  <a:pt x="4076" y="1816"/>
                </a:lnTo>
                <a:lnTo>
                  <a:pt x="4088" y="1810"/>
                </a:lnTo>
                <a:lnTo>
                  <a:pt x="4100" y="1802"/>
                </a:lnTo>
                <a:lnTo>
                  <a:pt x="4112" y="1792"/>
                </a:lnTo>
                <a:lnTo>
                  <a:pt x="4118" y="1784"/>
                </a:lnTo>
                <a:lnTo>
                  <a:pt x="4122" y="1776"/>
                </a:lnTo>
                <a:lnTo>
                  <a:pt x="4126" y="1768"/>
                </a:lnTo>
                <a:lnTo>
                  <a:pt x="4126" y="1758"/>
                </a:lnTo>
                <a:lnTo>
                  <a:pt x="4126" y="1750"/>
                </a:lnTo>
                <a:lnTo>
                  <a:pt x="4124" y="1744"/>
                </a:lnTo>
                <a:lnTo>
                  <a:pt x="4120" y="1738"/>
                </a:lnTo>
                <a:lnTo>
                  <a:pt x="4114" y="1734"/>
                </a:lnTo>
                <a:close/>
              </a:path>
            </a:pathLst>
          </a:custGeom>
          <a:solidFill>
            <a:srgbClr val="00B0F0">
              <a:alpha val="12941"/>
            </a:srgbClr>
          </a:solidFill>
          <a:ln>
            <a:noFill/>
          </a:ln>
        </p:spPr>
        <p:txBody>
          <a:bodyPr lIns="128994" tIns="64497" rIns="128994" bIns="64497"/>
          <a:lstStyle/>
          <a:p>
            <a:pPr defTabSz="1289685"/>
            <a:endParaRPr lang="zh-CN" altLang="en-US" sz="2400" kern="0">
              <a:solidFill>
                <a:sysClr val="windowText" lastClr="000000"/>
              </a:solidFill>
            </a:endParaRPr>
          </a:p>
        </p:txBody>
      </p:sp>
      <p:sp>
        <p:nvSpPr>
          <p:cNvPr id="37" name="Freeform 105"/>
          <p:cNvSpPr/>
          <p:nvPr/>
        </p:nvSpPr>
        <p:spPr bwMode="auto">
          <a:xfrm>
            <a:off x="6576698" y="4703407"/>
            <a:ext cx="1223856" cy="1313093"/>
          </a:xfrm>
          <a:custGeom>
            <a:avLst/>
            <a:gdLst>
              <a:gd name="T0" fmla="*/ 0 w 876"/>
              <a:gd name="T1" fmla="*/ 29138806 h 952"/>
              <a:gd name="T2" fmla="*/ 0 w 876"/>
              <a:gd name="T3" fmla="*/ 477871696 h 952"/>
              <a:gd name="T4" fmla="*/ 851127092 w 876"/>
              <a:gd name="T5" fmla="*/ 924662129 h 952"/>
              <a:gd name="T6" fmla="*/ 691784020 w 876"/>
              <a:gd name="T7" fmla="*/ 0 h 952"/>
              <a:gd name="T8" fmla="*/ 367267589 w 876"/>
              <a:gd name="T9" fmla="*/ 0 h 952"/>
              <a:gd name="T10" fmla="*/ 410017760 w 876"/>
              <a:gd name="T11" fmla="*/ 244763215 h 952"/>
              <a:gd name="T12" fmla="*/ 0 w 876"/>
              <a:gd name="T13" fmla="*/ 29138806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path>
            </a:pathLst>
          </a:custGeom>
          <a:solidFill>
            <a:srgbClr val="C00000"/>
          </a:solidFill>
          <a:ln>
            <a:noFill/>
          </a:ln>
        </p:spPr>
        <p:txBody>
          <a:bodyPr lIns="128994" tIns="64497" rIns="128994" bIns="64497"/>
          <a:lstStyle/>
          <a:p>
            <a:pPr defTabSz="1289685"/>
            <a:endParaRPr lang="zh-CN" altLang="en-US" sz="2400" kern="0">
              <a:solidFill>
                <a:sysClr val="windowText" lastClr="000000"/>
              </a:solidFill>
            </a:endParaRPr>
          </a:p>
        </p:txBody>
      </p:sp>
      <p:sp>
        <p:nvSpPr>
          <p:cNvPr id="38" name="Freeform 107"/>
          <p:cNvSpPr/>
          <p:nvPr/>
        </p:nvSpPr>
        <p:spPr bwMode="auto">
          <a:xfrm>
            <a:off x="5150369" y="4703407"/>
            <a:ext cx="1228354" cy="1313093"/>
          </a:xfrm>
          <a:custGeom>
            <a:avLst/>
            <a:gdLst>
              <a:gd name="T0" fmla="*/ 878 w 878"/>
              <a:gd name="T1" fmla="*/ 30 h 952"/>
              <a:gd name="T2" fmla="*/ 456 w 878"/>
              <a:gd name="T3" fmla="*/ 252 h 952"/>
              <a:gd name="T4" fmla="*/ 498 w 878"/>
              <a:gd name="T5" fmla="*/ 0 h 952"/>
              <a:gd name="T6" fmla="*/ 164 w 878"/>
              <a:gd name="T7" fmla="*/ 0 h 952"/>
              <a:gd name="T8" fmla="*/ 0 w 878"/>
              <a:gd name="T9" fmla="*/ 952 h 952"/>
              <a:gd name="T10" fmla="*/ 878 w 878"/>
              <a:gd name="T11" fmla="*/ 492 h 952"/>
              <a:gd name="T12" fmla="*/ 878 w 878"/>
              <a:gd name="T13" fmla="*/ 30 h 952"/>
            </a:gdLst>
            <a:ahLst/>
            <a:cxnLst>
              <a:cxn ang="0">
                <a:pos x="T0" y="T1"/>
              </a:cxn>
              <a:cxn ang="0">
                <a:pos x="T2" y="T3"/>
              </a:cxn>
              <a:cxn ang="0">
                <a:pos x="T4" y="T5"/>
              </a:cxn>
              <a:cxn ang="0">
                <a:pos x="T6" y="T7"/>
              </a:cxn>
              <a:cxn ang="0">
                <a:pos x="T8" y="T9"/>
              </a:cxn>
              <a:cxn ang="0">
                <a:pos x="T10" y="T11"/>
              </a:cxn>
              <a:cxn ang="0">
                <a:pos x="T12" y="T13"/>
              </a:cxn>
            </a:cxnLst>
            <a:rect l="0" t="0" r="r" b="b"/>
            <a:pathLst>
              <a:path w="878" h="952">
                <a:moveTo>
                  <a:pt x="878" y="30"/>
                </a:moveTo>
                <a:lnTo>
                  <a:pt x="456" y="252"/>
                </a:lnTo>
                <a:lnTo>
                  <a:pt x="498" y="0"/>
                </a:lnTo>
                <a:lnTo>
                  <a:pt x="164" y="0"/>
                </a:lnTo>
                <a:lnTo>
                  <a:pt x="0" y="952"/>
                </a:lnTo>
                <a:lnTo>
                  <a:pt x="878" y="492"/>
                </a:lnTo>
                <a:lnTo>
                  <a:pt x="878"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128994" tIns="64497" rIns="128994" bIns="64497"/>
          <a:lstStyle/>
          <a:p>
            <a:pPr defTabSz="1289685">
              <a:defRPr/>
            </a:pPr>
            <a:endParaRPr lang="zh-CN" altLang="en-US" sz="2400">
              <a:solidFill>
                <a:prstClr val="black"/>
              </a:solidFill>
              <a:effectLst>
                <a:outerShdw blurRad="60007" dist="310007" dir="7680000" sy="30000" kx="1300200" algn="ctr" rotWithShape="0">
                  <a:prstClr val="black">
                    <a:alpha val="32000"/>
                  </a:prstClr>
                </a:outerShdw>
              </a:effectLst>
            </a:endParaRPr>
          </a:p>
        </p:txBody>
      </p:sp>
      <p:grpSp>
        <p:nvGrpSpPr>
          <p:cNvPr id="39" name="组合 38"/>
          <p:cNvGrpSpPr/>
          <p:nvPr/>
        </p:nvGrpSpPr>
        <p:grpSpPr>
          <a:xfrm>
            <a:off x="3393327" y="1992792"/>
            <a:ext cx="6078779" cy="4452515"/>
            <a:chOff x="2543774" y="1495055"/>
            <a:chExt cx="4560491" cy="3340417"/>
          </a:xfrm>
        </p:grpSpPr>
        <p:grpSp>
          <p:nvGrpSpPr>
            <p:cNvPr id="40" name="组合 39"/>
            <p:cNvGrpSpPr/>
            <p:nvPr/>
          </p:nvGrpSpPr>
          <p:grpSpPr>
            <a:xfrm>
              <a:off x="2543774" y="4255399"/>
              <a:ext cx="4560491" cy="580073"/>
              <a:chOff x="2543774" y="4255399"/>
              <a:chExt cx="4560491" cy="580073"/>
            </a:xfrm>
          </p:grpSpPr>
          <p:pic>
            <p:nvPicPr>
              <p:cNvPr id="50" name="Picture 19"/>
              <p:cNvPicPr>
                <a:picLocks noChangeAspect="1" noChangeArrowheads="1"/>
              </p:cNvPicPr>
              <p:nvPr/>
            </p:nvPicPr>
            <p:blipFill>
              <a:blip r:embed="rId2">
                <a:duotone>
                  <a:prstClr val="black"/>
                  <a:schemeClr val="accent4">
                    <a:tint val="45000"/>
                    <a:satMod val="400000"/>
                  </a:schemeClr>
                </a:duotone>
              </a:blip>
              <a:srcRect/>
              <a:stretch>
                <a:fillRect/>
              </a:stretch>
            </p:blipFill>
            <p:spPr bwMode="auto">
              <a:xfrm>
                <a:off x="4445947" y="4255399"/>
                <a:ext cx="2658318" cy="580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19"/>
              <p:cNvPicPr>
                <a:picLocks noChangeAspect="1" noChangeArrowheads="1"/>
              </p:cNvPicPr>
              <p:nvPr/>
            </p:nvPicPr>
            <p:blipFill>
              <a:blip r:embed="rId3"/>
              <a:srcRect/>
              <a:stretch>
                <a:fillRect/>
              </a:stretch>
            </p:blipFill>
            <p:spPr bwMode="auto">
              <a:xfrm>
                <a:off x="2543774" y="4257069"/>
                <a:ext cx="2656630" cy="576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 name="组合 40"/>
            <p:cNvGrpSpPr/>
            <p:nvPr/>
          </p:nvGrpSpPr>
          <p:grpSpPr>
            <a:xfrm>
              <a:off x="3249281" y="1495055"/>
              <a:ext cx="3213613" cy="3018713"/>
              <a:chOff x="3249281" y="1495055"/>
              <a:chExt cx="3213613" cy="3018713"/>
            </a:xfrm>
          </p:grpSpPr>
          <p:sp>
            <p:nvSpPr>
              <p:cNvPr id="42" name="Freeform 104"/>
              <p:cNvSpPr/>
              <p:nvPr/>
            </p:nvSpPr>
            <p:spPr bwMode="auto">
              <a:xfrm>
                <a:off x="4932039" y="3528644"/>
                <a:ext cx="918175" cy="985124"/>
              </a:xfrm>
              <a:custGeom>
                <a:avLst/>
                <a:gdLst>
                  <a:gd name="T0" fmla="*/ 0 w 876"/>
                  <a:gd name="T1" fmla="*/ 29138806 h 952"/>
                  <a:gd name="T2" fmla="*/ 0 w 876"/>
                  <a:gd name="T3" fmla="*/ 477871696 h 952"/>
                  <a:gd name="T4" fmla="*/ 851127092 w 876"/>
                  <a:gd name="T5" fmla="*/ 924662129 h 952"/>
                  <a:gd name="T6" fmla="*/ 691784020 w 876"/>
                  <a:gd name="T7" fmla="*/ 0 h 952"/>
                  <a:gd name="T8" fmla="*/ 367267589 w 876"/>
                  <a:gd name="T9" fmla="*/ 0 h 952"/>
                  <a:gd name="T10" fmla="*/ 410017760 w 876"/>
                  <a:gd name="T11" fmla="*/ 244763215 h 952"/>
                  <a:gd name="T12" fmla="*/ 0 w 876"/>
                  <a:gd name="T13" fmla="*/ 29138806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close/>
                  </a:path>
                </a:pathLst>
              </a:custGeom>
              <a:solidFill>
                <a:srgbClr val="C00000"/>
              </a:solidFill>
              <a:ln>
                <a:noFill/>
              </a:ln>
            </p:spPr>
            <p:txBody>
              <a:bodyPr lIns="128994" tIns="64497" rIns="128994" bIns="64497"/>
              <a:lstStyle/>
              <a:p>
                <a:pPr defTabSz="1289685"/>
                <a:endParaRPr lang="zh-CN" altLang="en-US" sz="2400" kern="0">
                  <a:solidFill>
                    <a:sysClr val="windowText" lastClr="000000"/>
                  </a:solidFill>
                </a:endParaRPr>
              </a:p>
            </p:txBody>
          </p:sp>
          <p:sp>
            <p:nvSpPr>
              <p:cNvPr id="43" name="Freeform 106"/>
              <p:cNvSpPr/>
              <p:nvPr/>
            </p:nvSpPr>
            <p:spPr bwMode="auto">
              <a:xfrm>
                <a:off x="3861962" y="3528644"/>
                <a:ext cx="921550" cy="985124"/>
              </a:xfrm>
              <a:custGeom>
                <a:avLst/>
                <a:gdLst>
                  <a:gd name="T0" fmla="*/ 854256123 w 878"/>
                  <a:gd name="T1" fmla="*/ 29138806 h 952"/>
                  <a:gd name="T2" fmla="*/ 443668360 w 878"/>
                  <a:gd name="T3" fmla="*/ 244763215 h 952"/>
                  <a:gd name="T4" fmla="*/ 484532161 w 878"/>
                  <a:gd name="T5" fmla="*/ 0 h 952"/>
                  <a:gd name="T6" fmla="*/ 159564590 w 878"/>
                  <a:gd name="T7" fmla="*/ 0 h 952"/>
                  <a:gd name="T8" fmla="*/ 0 w 878"/>
                  <a:gd name="T9" fmla="*/ 924662129 h 952"/>
                  <a:gd name="T10" fmla="*/ 854256123 w 878"/>
                  <a:gd name="T11" fmla="*/ 477871696 h 952"/>
                  <a:gd name="T12" fmla="*/ 854256123 w 878"/>
                  <a:gd name="T13" fmla="*/ 29138806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8" h="952">
                    <a:moveTo>
                      <a:pt x="878" y="30"/>
                    </a:moveTo>
                    <a:lnTo>
                      <a:pt x="456" y="252"/>
                    </a:lnTo>
                    <a:lnTo>
                      <a:pt x="498" y="0"/>
                    </a:lnTo>
                    <a:lnTo>
                      <a:pt x="164" y="0"/>
                    </a:lnTo>
                    <a:lnTo>
                      <a:pt x="0" y="952"/>
                    </a:lnTo>
                    <a:lnTo>
                      <a:pt x="878" y="492"/>
                    </a:lnTo>
                    <a:lnTo>
                      <a:pt x="878" y="3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lIns="128994" tIns="64497" rIns="128994" bIns="64497"/>
              <a:lstStyle/>
              <a:p>
                <a:pPr defTabSz="1289685"/>
                <a:endParaRPr lang="zh-CN" altLang="en-US" sz="2400" kern="0">
                  <a:solidFill>
                    <a:sysClr val="windowText" lastClr="000000"/>
                  </a:solidFill>
                </a:endParaRPr>
              </a:p>
            </p:txBody>
          </p:sp>
          <p:sp>
            <p:nvSpPr>
              <p:cNvPr id="44" name="Freeform 108"/>
              <p:cNvSpPr/>
              <p:nvPr/>
            </p:nvSpPr>
            <p:spPr bwMode="auto">
              <a:xfrm>
                <a:off x="4856088" y="1495055"/>
                <a:ext cx="1606806" cy="1866900"/>
              </a:xfrm>
              <a:custGeom>
                <a:avLst/>
                <a:gdLst>
                  <a:gd name="T0" fmla="*/ 460241095 w 1534"/>
                  <a:gd name="T1" fmla="*/ 934440516 h 1804"/>
                  <a:gd name="T2" fmla="*/ 0 w 1534"/>
                  <a:gd name="T3" fmla="*/ 0 h 1804"/>
                  <a:gd name="T4" fmla="*/ 0 w 1534"/>
                  <a:gd name="T5" fmla="*/ 679947018 h 1804"/>
                  <a:gd name="T6" fmla="*/ 238859290 w 1534"/>
                  <a:gd name="T7" fmla="*/ 1165622896 h 1804"/>
                  <a:gd name="T8" fmla="*/ 774835825 w 1534"/>
                  <a:gd name="T9" fmla="*/ 1243330563 h 1804"/>
                  <a:gd name="T10" fmla="*/ 388389322 w 1534"/>
                  <a:gd name="T11" fmla="*/ 1622157906 h 1804"/>
                  <a:gd name="T12" fmla="*/ 409750474 w 1534"/>
                  <a:gd name="T13" fmla="*/ 1752319530 h 1804"/>
                  <a:gd name="T14" fmla="*/ 802023462 w 1534"/>
                  <a:gd name="T15" fmla="*/ 1752319530 h 1804"/>
                  <a:gd name="T16" fmla="*/ 1489471863 w 1534"/>
                  <a:gd name="T17" fmla="*/ 1084029057 h 1804"/>
                  <a:gd name="T18" fmla="*/ 460241095 w 1534"/>
                  <a:gd name="T19" fmla="*/ 934440516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rgbClr val="C00000"/>
              </a:solidFill>
              <a:ln>
                <a:noFill/>
              </a:ln>
            </p:spPr>
            <p:txBody>
              <a:bodyPr lIns="128994" tIns="64497" rIns="128994" bIns="64497"/>
              <a:lstStyle/>
              <a:p>
                <a:pPr defTabSz="1289685"/>
                <a:endParaRPr lang="zh-CN" altLang="en-US" sz="2400" kern="0">
                  <a:solidFill>
                    <a:sysClr val="windowText" lastClr="000000"/>
                  </a:solidFill>
                </a:endParaRPr>
              </a:p>
            </p:txBody>
          </p:sp>
          <p:sp>
            <p:nvSpPr>
              <p:cNvPr id="45" name="Freeform 109"/>
              <p:cNvSpPr/>
              <p:nvPr/>
            </p:nvSpPr>
            <p:spPr bwMode="auto">
              <a:xfrm>
                <a:off x="3249281" y="1495055"/>
                <a:ext cx="1606806" cy="1866900"/>
              </a:xfrm>
              <a:custGeom>
                <a:avLst/>
                <a:gdLst>
                  <a:gd name="T0" fmla="*/ 1029230767 w 1534"/>
                  <a:gd name="T1" fmla="*/ 934440516 h 1804"/>
                  <a:gd name="T2" fmla="*/ 0 w 1534"/>
                  <a:gd name="T3" fmla="*/ 1084029057 h 1804"/>
                  <a:gd name="T4" fmla="*/ 687448400 w 1534"/>
                  <a:gd name="T5" fmla="*/ 1752319530 h 1804"/>
                  <a:gd name="T6" fmla="*/ 1079721389 w 1534"/>
                  <a:gd name="T7" fmla="*/ 1752319530 h 1804"/>
                  <a:gd name="T8" fmla="*/ 1103024374 w 1534"/>
                  <a:gd name="T9" fmla="*/ 1622157906 h 1804"/>
                  <a:gd name="T10" fmla="*/ 714636037 w 1534"/>
                  <a:gd name="T11" fmla="*/ 1243330563 h 1804"/>
                  <a:gd name="T12" fmla="*/ 1250612572 w 1534"/>
                  <a:gd name="T13" fmla="*/ 1165622896 h 1804"/>
                  <a:gd name="T14" fmla="*/ 1489471863 w 1534"/>
                  <a:gd name="T15" fmla="*/ 679947018 h 1804"/>
                  <a:gd name="T16" fmla="*/ 1489471863 w 1534"/>
                  <a:gd name="T17" fmla="*/ 0 h 1804"/>
                  <a:gd name="T18" fmla="*/ 1029230767 w 1534"/>
                  <a:gd name="T19" fmla="*/ 934440516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lIns="128994" tIns="64497" rIns="128994" bIns="64497"/>
              <a:lstStyle/>
              <a:p>
                <a:pPr defTabSz="1289685"/>
                <a:endParaRPr lang="zh-CN" altLang="en-US" sz="2400" kern="0">
                  <a:solidFill>
                    <a:sysClr val="windowText" lastClr="000000"/>
                  </a:solidFill>
                </a:endParaRPr>
              </a:p>
            </p:txBody>
          </p:sp>
          <p:sp>
            <p:nvSpPr>
              <p:cNvPr id="46" name="Freeform 121"/>
              <p:cNvSpPr/>
              <p:nvPr/>
            </p:nvSpPr>
            <p:spPr bwMode="auto">
              <a:xfrm>
                <a:off x="4616415" y="2941904"/>
                <a:ext cx="202539" cy="198359"/>
              </a:xfrm>
              <a:custGeom>
                <a:avLst/>
                <a:gdLst>
                  <a:gd name="T0" fmla="*/ 187748664 w 192"/>
                  <a:gd name="T1" fmla="*/ 93092784 h 192"/>
                  <a:gd name="T2" fmla="*/ 187748664 w 192"/>
                  <a:gd name="T3" fmla="*/ 93092784 h 192"/>
                  <a:gd name="T4" fmla="*/ 185793063 w 192"/>
                  <a:gd name="T5" fmla="*/ 112486868 h 192"/>
                  <a:gd name="T6" fmla="*/ 179926258 w 192"/>
                  <a:gd name="T7" fmla="*/ 129941642 h 192"/>
                  <a:gd name="T8" fmla="*/ 170147258 w 192"/>
                  <a:gd name="T9" fmla="*/ 145457106 h 192"/>
                  <a:gd name="T10" fmla="*/ 160368258 w 192"/>
                  <a:gd name="T11" fmla="*/ 159032277 h 192"/>
                  <a:gd name="T12" fmla="*/ 146679047 w 192"/>
                  <a:gd name="T13" fmla="*/ 170669121 h 192"/>
                  <a:gd name="T14" fmla="*/ 129077641 w 192"/>
                  <a:gd name="T15" fmla="*/ 178427345 h 192"/>
                  <a:gd name="T16" fmla="*/ 113431836 w 192"/>
                  <a:gd name="T17" fmla="*/ 184245275 h 192"/>
                  <a:gd name="T18" fmla="*/ 93874828 w 192"/>
                  <a:gd name="T19" fmla="*/ 186184585 h 192"/>
                  <a:gd name="T20" fmla="*/ 93874828 w 192"/>
                  <a:gd name="T21" fmla="*/ 186184585 h 192"/>
                  <a:gd name="T22" fmla="*/ 74316828 w 192"/>
                  <a:gd name="T23" fmla="*/ 184245275 h 192"/>
                  <a:gd name="T24" fmla="*/ 56715422 w 192"/>
                  <a:gd name="T25" fmla="*/ 178427345 h 192"/>
                  <a:gd name="T26" fmla="*/ 41069617 w 192"/>
                  <a:gd name="T27" fmla="*/ 170669121 h 192"/>
                  <a:gd name="T28" fmla="*/ 27380406 w 192"/>
                  <a:gd name="T29" fmla="*/ 159032277 h 192"/>
                  <a:gd name="T30" fmla="*/ 15645805 w 192"/>
                  <a:gd name="T31" fmla="*/ 145457106 h 192"/>
                  <a:gd name="T32" fmla="*/ 7822406 w 192"/>
                  <a:gd name="T33" fmla="*/ 129941642 h 192"/>
                  <a:gd name="T34" fmla="*/ 1955602 w 192"/>
                  <a:gd name="T35" fmla="*/ 112486868 h 192"/>
                  <a:gd name="T36" fmla="*/ 0 w 192"/>
                  <a:gd name="T37" fmla="*/ 93092784 h 192"/>
                  <a:gd name="T38" fmla="*/ 0 w 192"/>
                  <a:gd name="T39" fmla="*/ 93092784 h 192"/>
                  <a:gd name="T40" fmla="*/ 1955602 w 192"/>
                  <a:gd name="T41" fmla="*/ 73697716 h 192"/>
                  <a:gd name="T42" fmla="*/ 7822406 w 192"/>
                  <a:gd name="T43" fmla="*/ 56242942 h 192"/>
                  <a:gd name="T44" fmla="*/ 15645805 w 192"/>
                  <a:gd name="T45" fmla="*/ 40727478 h 192"/>
                  <a:gd name="T46" fmla="*/ 27380406 w 192"/>
                  <a:gd name="T47" fmla="*/ 27152308 h 192"/>
                  <a:gd name="T48" fmla="*/ 41069617 w 192"/>
                  <a:gd name="T49" fmla="*/ 17454774 h 192"/>
                  <a:gd name="T50" fmla="*/ 56715422 w 192"/>
                  <a:gd name="T51" fmla="*/ 7757240 h 192"/>
                  <a:gd name="T52" fmla="*/ 74316828 w 192"/>
                  <a:gd name="T53" fmla="*/ 1939310 h 192"/>
                  <a:gd name="T54" fmla="*/ 93874828 w 192"/>
                  <a:gd name="T55" fmla="*/ 0 h 192"/>
                  <a:gd name="T56" fmla="*/ 93874828 w 192"/>
                  <a:gd name="T57" fmla="*/ 0 h 192"/>
                  <a:gd name="T58" fmla="*/ 113431836 w 192"/>
                  <a:gd name="T59" fmla="*/ 1939310 h 192"/>
                  <a:gd name="T60" fmla="*/ 129077641 w 192"/>
                  <a:gd name="T61" fmla="*/ 7757240 h 192"/>
                  <a:gd name="T62" fmla="*/ 146679047 w 192"/>
                  <a:gd name="T63" fmla="*/ 17454774 h 192"/>
                  <a:gd name="T64" fmla="*/ 160368258 w 192"/>
                  <a:gd name="T65" fmla="*/ 27152308 h 192"/>
                  <a:gd name="T66" fmla="*/ 170147258 w 192"/>
                  <a:gd name="T67" fmla="*/ 40727478 h 192"/>
                  <a:gd name="T68" fmla="*/ 179926258 w 192"/>
                  <a:gd name="T69" fmla="*/ 56242942 h 192"/>
                  <a:gd name="T70" fmla="*/ 185793063 w 192"/>
                  <a:gd name="T71" fmla="*/ 73697716 h 192"/>
                  <a:gd name="T72" fmla="*/ 187748664 w 192"/>
                  <a:gd name="T73" fmla="*/ 93092784 h 192"/>
                  <a:gd name="T74" fmla="*/ 187748664 w 192"/>
                  <a:gd name="T75" fmla="*/ 93092784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2">
                    <a:moveTo>
                      <a:pt x="192" y="96"/>
                    </a:moveTo>
                    <a:lnTo>
                      <a:pt x="192" y="96"/>
                    </a:lnTo>
                    <a:lnTo>
                      <a:pt x="190" y="116"/>
                    </a:lnTo>
                    <a:lnTo>
                      <a:pt x="184" y="134"/>
                    </a:lnTo>
                    <a:lnTo>
                      <a:pt x="174" y="150"/>
                    </a:lnTo>
                    <a:lnTo>
                      <a:pt x="164" y="164"/>
                    </a:lnTo>
                    <a:lnTo>
                      <a:pt x="150" y="176"/>
                    </a:lnTo>
                    <a:lnTo>
                      <a:pt x="132" y="184"/>
                    </a:lnTo>
                    <a:lnTo>
                      <a:pt x="116" y="190"/>
                    </a:lnTo>
                    <a:lnTo>
                      <a:pt x="96" y="192"/>
                    </a:lnTo>
                    <a:lnTo>
                      <a:pt x="76" y="190"/>
                    </a:lnTo>
                    <a:lnTo>
                      <a:pt x="58" y="184"/>
                    </a:lnTo>
                    <a:lnTo>
                      <a:pt x="42" y="176"/>
                    </a:lnTo>
                    <a:lnTo>
                      <a:pt x="28" y="164"/>
                    </a:lnTo>
                    <a:lnTo>
                      <a:pt x="16" y="150"/>
                    </a:lnTo>
                    <a:lnTo>
                      <a:pt x="8" y="134"/>
                    </a:lnTo>
                    <a:lnTo>
                      <a:pt x="2" y="116"/>
                    </a:lnTo>
                    <a:lnTo>
                      <a:pt x="0" y="96"/>
                    </a:lnTo>
                    <a:lnTo>
                      <a:pt x="2" y="76"/>
                    </a:lnTo>
                    <a:lnTo>
                      <a:pt x="8" y="58"/>
                    </a:lnTo>
                    <a:lnTo>
                      <a:pt x="16" y="42"/>
                    </a:lnTo>
                    <a:lnTo>
                      <a:pt x="28" y="28"/>
                    </a:lnTo>
                    <a:lnTo>
                      <a:pt x="42" y="18"/>
                    </a:lnTo>
                    <a:lnTo>
                      <a:pt x="58" y="8"/>
                    </a:lnTo>
                    <a:lnTo>
                      <a:pt x="76" y="2"/>
                    </a:lnTo>
                    <a:lnTo>
                      <a:pt x="96" y="0"/>
                    </a:lnTo>
                    <a:lnTo>
                      <a:pt x="116" y="2"/>
                    </a:lnTo>
                    <a:lnTo>
                      <a:pt x="132" y="8"/>
                    </a:lnTo>
                    <a:lnTo>
                      <a:pt x="150" y="18"/>
                    </a:lnTo>
                    <a:lnTo>
                      <a:pt x="164" y="28"/>
                    </a:lnTo>
                    <a:lnTo>
                      <a:pt x="174" y="42"/>
                    </a:lnTo>
                    <a:lnTo>
                      <a:pt x="184" y="58"/>
                    </a:lnTo>
                    <a:lnTo>
                      <a:pt x="190" y="76"/>
                    </a:lnTo>
                    <a:lnTo>
                      <a:pt x="192" y="96"/>
                    </a:lnTo>
                    <a:close/>
                  </a:path>
                </a:pathLst>
              </a:custGeom>
              <a:solidFill>
                <a:srgbClr val="C00000"/>
              </a:solidFill>
              <a:ln>
                <a:noFill/>
              </a:ln>
            </p:spPr>
            <p:txBody>
              <a:bodyPr lIns="128994" tIns="64497" rIns="128994" bIns="64497"/>
              <a:lstStyle/>
              <a:p>
                <a:pPr defTabSz="1289685"/>
                <a:endParaRPr lang="zh-CN" altLang="en-US" sz="2400" kern="0">
                  <a:solidFill>
                    <a:sysClr val="windowText" lastClr="000000"/>
                  </a:solidFill>
                </a:endParaRPr>
              </a:p>
            </p:txBody>
          </p:sp>
          <p:sp>
            <p:nvSpPr>
              <p:cNvPr id="47" name="Freeform 122"/>
              <p:cNvSpPr/>
              <p:nvPr/>
            </p:nvSpPr>
            <p:spPr bwMode="auto">
              <a:xfrm>
                <a:off x="4857777" y="2891896"/>
                <a:ext cx="251485" cy="248365"/>
              </a:xfrm>
              <a:custGeom>
                <a:avLst/>
                <a:gdLst>
                  <a:gd name="T0" fmla="*/ 233121011 w 240"/>
                  <a:gd name="T1" fmla="*/ 116560999 h 240"/>
                  <a:gd name="T2" fmla="*/ 233121011 w 240"/>
                  <a:gd name="T3" fmla="*/ 116560999 h 240"/>
                  <a:gd name="T4" fmla="*/ 231178451 w 240"/>
                  <a:gd name="T5" fmla="*/ 128217394 h 240"/>
                  <a:gd name="T6" fmla="*/ 231178451 w 240"/>
                  <a:gd name="T7" fmla="*/ 139872804 h 240"/>
                  <a:gd name="T8" fmla="*/ 223407225 w 240"/>
                  <a:gd name="T9" fmla="*/ 161243027 h 240"/>
                  <a:gd name="T10" fmla="*/ 211751865 w 240"/>
                  <a:gd name="T11" fmla="*/ 180669696 h 240"/>
                  <a:gd name="T12" fmla="*/ 198152958 w 240"/>
                  <a:gd name="T13" fmla="*/ 198153796 h 240"/>
                  <a:gd name="T14" fmla="*/ 180668932 w 240"/>
                  <a:gd name="T15" fmla="*/ 211752760 h 240"/>
                  <a:gd name="T16" fmla="*/ 161242345 w 240"/>
                  <a:gd name="T17" fmla="*/ 223408170 h 240"/>
                  <a:gd name="T18" fmla="*/ 139872213 w 240"/>
                  <a:gd name="T19" fmla="*/ 229236860 h 240"/>
                  <a:gd name="T20" fmla="*/ 128216852 w 240"/>
                  <a:gd name="T21" fmla="*/ 231179429 h 240"/>
                  <a:gd name="T22" fmla="*/ 116560506 w 240"/>
                  <a:gd name="T23" fmla="*/ 233121997 h 240"/>
                  <a:gd name="T24" fmla="*/ 116560506 w 240"/>
                  <a:gd name="T25" fmla="*/ 233121997 h 240"/>
                  <a:gd name="T26" fmla="*/ 104904160 w 240"/>
                  <a:gd name="T27" fmla="*/ 231179429 h 240"/>
                  <a:gd name="T28" fmla="*/ 93248799 w 240"/>
                  <a:gd name="T29" fmla="*/ 229236860 h 240"/>
                  <a:gd name="T30" fmla="*/ 69936106 w 240"/>
                  <a:gd name="T31" fmla="*/ 223408170 h 240"/>
                  <a:gd name="T32" fmla="*/ 50509520 w 240"/>
                  <a:gd name="T33" fmla="*/ 211752760 h 240"/>
                  <a:gd name="T34" fmla="*/ 33025493 w 240"/>
                  <a:gd name="T35" fmla="*/ 198153796 h 240"/>
                  <a:gd name="T36" fmla="*/ 19426587 w 240"/>
                  <a:gd name="T37" fmla="*/ 180669696 h 240"/>
                  <a:gd name="T38" fmla="*/ 7770240 w 240"/>
                  <a:gd name="T39" fmla="*/ 161243027 h 240"/>
                  <a:gd name="T40" fmla="*/ 1942560 w 240"/>
                  <a:gd name="T41" fmla="*/ 139872804 h 240"/>
                  <a:gd name="T42" fmla="*/ 0 w 240"/>
                  <a:gd name="T43" fmla="*/ 128217394 h 240"/>
                  <a:gd name="T44" fmla="*/ 0 w 240"/>
                  <a:gd name="T45" fmla="*/ 116560999 h 240"/>
                  <a:gd name="T46" fmla="*/ 0 w 240"/>
                  <a:gd name="T47" fmla="*/ 116560999 h 240"/>
                  <a:gd name="T48" fmla="*/ 0 w 240"/>
                  <a:gd name="T49" fmla="*/ 104904603 h 240"/>
                  <a:gd name="T50" fmla="*/ 1942560 w 240"/>
                  <a:gd name="T51" fmla="*/ 93249193 h 240"/>
                  <a:gd name="T52" fmla="*/ 7770240 w 240"/>
                  <a:gd name="T53" fmla="*/ 69936402 h 240"/>
                  <a:gd name="T54" fmla="*/ 19426587 w 240"/>
                  <a:gd name="T55" fmla="*/ 50509733 h 240"/>
                  <a:gd name="T56" fmla="*/ 33025493 w 240"/>
                  <a:gd name="T57" fmla="*/ 33025633 h 240"/>
                  <a:gd name="T58" fmla="*/ 50509520 w 240"/>
                  <a:gd name="T59" fmla="*/ 19426669 h 240"/>
                  <a:gd name="T60" fmla="*/ 69936106 w 240"/>
                  <a:gd name="T61" fmla="*/ 7770273 h 240"/>
                  <a:gd name="T62" fmla="*/ 93248799 w 240"/>
                  <a:gd name="T63" fmla="*/ 1942568 h 240"/>
                  <a:gd name="T64" fmla="*/ 104904160 w 240"/>
                  <a:gd name="T65" fmla="*/ 0 h 240"/>
                  <a:gd name="T66" fmla="*/ 116560506 w 240"/>
                  <a:gd name="T67" fmla="*/ 0 h 240"/>
                  <a:gd name="T68" fmla="*/ 116560506 w 240"/>
                  <a:gd name="T69" fmla="*/ 0 h 240"/>
                  <a:gd name="T70" fmla="*/ 128216852 w 240"/>
                  <a:gd name="T71" fmla="*/ 0 h 240"/>
                  <a:gd name="T72" fmla="*/ 139872213 w 240"/>
                  <a:gd name="T73" fmla="*/ 1942568 h 240"/>
                  <a:gd name="T74" fmla="*/ 161242345 w 240"/>
                  <a:gd name="T75" fmla="*/ 7770273 h 240"/>
                  <a:gd name="T76" fmla="*/ 180668932 w 240"/>
                  <a:gd name="T77" fmla="*/ 19426669 h 240"/>
                  <a:gd name="T78" fmla="*/ 198152958 w 240"/>
                  <a:gd name="T79" fmla="*/ 33025633 h 240"/>
                  <a:gd name="T80" fmla="*/ 211751865 w 240"/>
                  <a:gd name="T81" fmla="*/ 50509733 h 240"/>
                  <a:gd name="T82" fmla="*/ 223407225 w 240"/>
                  <a:gd name="T83" fmla="*/ 69936402 h 240"/>
                  <a:gd name="T84" fmla="*/ 231178451 w 240"/>
                  <a:gd name="T85" fmla="*/ 93249193 h 240"/>
                  <a:gd name="T86" fmla="*/ 231178451 w 240"/>
                  <a:gd name="T87" fmla="*/ 104904603 h 240"/>
                  <a:gd name="T88" fmla="*/ 233121011 w 240"/>
                  <a:gd name="T89" fmla="*/ 116560999 h 240"/>
                  <a:gd name="T90" fmla="*/ 233121011 w 240"/>
                  <a:gd name="T91" fmla="*/ 116560999 h 2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0" h="240">
                    <a:moveTo>
                      <a:pt x="240" y="120"/>
                    </a:moveTo>
                    <a:lnTo>
                      <a:pt x="240" y="120"/>
                    </a:lnTo>
                    <a:lnTo>
                      <a:pt x="238" y="132"/>
                    </a:lnTo>
                    <a:lnTo>
                      <a:pt x="238" y="144"/>
                    </a:lnTo>
                    <a:lnTo>
                      <a:pt x="230" y="166"/>
                    </a:lnTo>
                    <a:lnTo>
                      <a:pt x="218" y="186"/>
                    </a:lnTo>
                    <a:lnTo>
                      <a:pt x="204" y="204"/>
                    </a:lnTo>
                    <a:lnTo>
                      <a:pt x="186" y="218"/>
                    </a:lnTo>
                    <a:lnTo>
                      <a:pt x="166" y="230"/>
                    </a:lnTo>
                    <a:lnTo>
                      <a:pt x="144" y="236"/>
                    </a:lnTo>
                    <a:lnTo>
                      <a:pt x="132" y="238"/>
                    </a:lnTo>
                    <a:lnTo>
                      <a:pt x="120" y="240"/>
                    </a:lnTo>
                    <a:lnTo>
                      <a:pt x="108" y="238"/>
                    </a:lnTo>
                    <a:lnTo>
                      <a:pt x="96" y="236"/>
                    </a:lnTo>
                    <a:lnTo>
                      <a:pt x="72" y="230"/>
                    </a:lnTo>
                    <a:lnTo>
                      <a:pt x="52" y="218"/>
                    </a:lnTo>
                    <a:lnTo>
                      <a:pt x="34" y="204"/>
                    </a:lnTo>
                    <a:lnTo>
                      <a:pt x="20" y="186"/>
                    </a:lnTo>
                    <a:lnTo>
                      <a:pt x="8" y="166"/>
                    </a:lnTo>
                    <a:lnTo>
                      <a:pt x="2" y="144"/>
                    </a:lnTo>
                    <a:lnTo>
                      <a:pt x="0" y="132"/>
                    </a:lnTo>
                    <a:lnTo>
                      <a:pt x="0" y="120"/>
                    </a:lnTo>
                    <a:lnTo>
                      <a:pt x="0" y="108"/>
                    </a:lnTo>
                    <a:lnTo>
                      <a:pt x="2" y="96"/>
                    </a:lnTo>
                    <a:lnTo>
                      <a:pt x="8" y="72"/>
                    </a:lnTo>
                    <a:lnTo>
                      <a:pt x="20" y="52"/>
                    </a:lnTo>
                    <a:lnTo>
                      <a:pt x="34" y="34"/>
                    </a:lnTo>
                    <a:lnTo>
                      <a:pt x="52" y="20"/>
                    </a:lnTo>
                    <a:lnTo>
                      <a:pt x="72" y="8"/>
                    </a:lnTo>
                    <a:lnTo>
                      <a:pt x="96" y="2"/>
                    </a:lnTo>
                    <a:lnTo>
                      <a:pt x="108" y="0"/>
                    </a:lnTo>
                    <a:lnTo>
                      <a:pt x="120" y="0"/>
                    </a:lnTo>
                    <a:lnTo>
                      <a:pt x="132" y="0"/>
                    </a:lnTo>
                    <a:lnTo>
                      <a:pt x="144" y="2"/>
                    </a:lnTo>
                    <a:lnTo>
                      <a:pt x="166" y="8"/>
                    </a:lnTo>
                    <a:lnTo>
                      <a:pt x="186" y="20"/>
                    </a:lnTo>
                    <a:lnTo>
                      <a:pt x="204" y="34"/>
                    </a:lnTo>
                    <a:lnTo>
                      <a:pt x="218" y="52"/>
                    </a:lnTo>
                    <a:lnTo>
                      <a:pt x="230" y="72"/>
                    </a:lnTo>
                    <a:lnTo>
                      <a:pt x="238" y="96"/>
                    </a:lnTo>
                    <a:lnTo>
                      <a:pt x="238" y="108"/>
                    </a:lnTo>
                    <a:lnTo>
                      <a:pt x="240" y="120"/>
                    </a:lnTo>
                    <a:close/>
                  </a:path>
                </a:pathLst>
              </a:custGeom>
              <a:solidFill>
                <a:srgbClr val="C00000"/>
              </a:solidFill>
              <a:ln>
                <a:noFill/>
              </a:ln>
            </p:spPr>
            <p:txBody>
              <a:bodyPr lIns="128994" tIns="64497" rIns="128994" bIns="64497"/>
              <a:lstStyle/>
              <a:p>
                <a:pPr defTabSz="1289685"/>
                <a:endParaRPr lang="zh-CN" altLang="en-US" sz="2400" kern="0">
                  <a:solidFill>
                    <a:sysClr val="windowText" lastClr="000000"/>
                  </a:solidFill>
                </a:endParaRPr>
              </a:p>
            </p:txBody>
          </p:sp>
          <p:sp>
            <p:nvSpPr>
              <p:cNvPr id="48" name="Freeform 123"/>
              <p:cNvSpPr/>
              <p:nvPr/>
            </p:nvSpPr>
            <p:spPr bwMode="auto">
              <a:xfrm>
                <a:off x="4616415" y="3181934"/>
                <a:ext cx="202539" cy="195025"/>
              </a:xfrm>
              <a:custGeom>
                <a:avLst/>
                <a:gdLst>
                  <a:gd name="T0" fmla="*/ 187748664 w 192"/>
                  <a:gd name="T1" fmla="*/ 90563894 h 190"/>
                  <a:gd name="T2" fmla="*/ 187748664 w 192"/>
                  <a:gd name="T3" fmla="*/ 90563894 h 190"/>
                  <a:gd name="T4" fmla="*/ 185793063 w 192"/>
                  <a:gd name="T5" fmla="*/ 109833722 h 190"/>
                  <a:gd name="T6" fmla="*/ 179926258 w 192"/>
                  <a:gd name="T7" fmla="*/ 127175786 h 190"/>
                  <a:gd name="T8" fmla="*/ 170147258 w 192"/>
                  <a:gd name="T9" fmla="*/ 142591063 h 190"/>
                  <a:gd name="T10" fmla="*/ 160368258 w 192"/>
                  <a:gd name="T11" fmla="*/ 156078574 h 190"/>
                  <a:gd name="T12" fmla="*/ 146679047 w 192"/>
                  <a:gd name="T13" fmla="*/ 167640276 h 190"/>
                  <a:gd name="T14" fmla="*/ 129077641 w 192"/>
                  <a:gd name="T15" fmla="*/ 175348403 h 190"/>
                  <a:gd name="T16" fmla="*/ 113431836 w 192"/>
                  <a:gd name="T17" fmla="*/ 181128765 h 190"/>
                  <a:gd name="T18" fmla="*/ 93874828 w 192"/>
                  <a:gd name="T19" fmla="*/ 183055552 h 190"/>
                  <a:gd name="T20" fmla="*/ 93874828 w 192"/>
                  <a:gd name="T21" fmla="*/ 183055552 h 190"/>
                  <a:gd name="T22" fmla="*/ 74316828 w 192"/>
                  <a:gd name="T23" fmla="*/ 181128765 h 190"/>
                  <a:gd name="T24" fmla="*/ 56715422 w 192"/>
                  <a:gd name="T25" fmla="*/ 175348403 h 190"/>
                  <a:gd name="T26" fmla="*/ 41069617 w 192"/>
                  <a:gd name="T27" fmla="*/ 167640276 h 190"/>
                  <a:gd name="T28" fmla="*/ 27380406 w 192"/>
                  <a:gd name="T29" fmla="*/ 156078574 h 190"/>
                  <a:gd name="T30" fmla="*/ 15645805 w 192"/>
                  <a:gd name="T31" fmla="*/ 142591063 h 190"/>
                  <a:gd name="T32" fmla="*/ 7822406 w 192"/>
                  <a:gd name="T33" fmla="*/ 127175786 h 190"/>
                  <a:gd name="T34" fmla="*/ 1955602 w 192"/>
                  <a:gd name="T35" fmla="*/ 109833722 h 190"/>
                  <a:gd name="T36" fmla="*/ 0 w 192"/>
                  <a:gd name="T37" fmla="*/ 90563894 h 190"/>
                  <a:gd name="T38" fmla="*/ 0 w 192"/>
                  <a:gd name="T39" fmla="*/ 90563894 h 190"/>
                  <a:gd name="T40" fmla="*/ 1955602 w 192"/>
                  <a:gd name="T41" fmla="*/ 73221830 h 190"/>
                  <a:gd name="T42" fmla="*/ 7822406 w 192"/>
                  <a:gd name="T43" fmla="*/ 55879766 h 190"/>
                  <a:gd name="T44" fmla="*/ 15645805 w 192"/>
                  <a:gd name="T45" fmla="*/ 40464490 h 190"/>
                  <a:gd name="T46" fmla="*/ 27380406 w 192"/>
                  <a:gd name="T47" fmla="*/ 26976978 h 190"/>
                  <a:gd name="T48" fmla="*/ 41069617 w 192"/>
                  <a:gd name="T49" fmla="*/ 15415276 h 190"/>
                  <a:gd name="T50" fmla="*/ 56715422 w 192"/>
                  <a:gd name="T51" fmla="*/ 7707149 h 190"/>
                  <a:gd name="T52" fmla="*/ 74316828 w 192"/>
                  <a:gd name="T53" fmla="*/ 1926787 h 190"/>
                  <a:gd name="T54" fmla="*/ 93874828 w 192"/>
                  <a:gd name="T55" fmla="*/ 0 h 190"/>
                  <a:gd name="T56" fmla="*/ 93874828 w 192"/>
                  <a:gd name="T57" fmla="*/ 0 h 190"/>
                  <a:gd name="T58" fmla="*/ 113431836 w 192"/>
                  <a:gd name="T59" fmla="*/ 1926787 h 190"/>
                  <a:gd name="T60" fmla="*/ 129077641 w 192"/>
                  <a:gd name="T61" fmla="*/ 7707149 h 190"/>
                  <a:gd name="T62" fmla="*/ 146679047 w 192"/>
                  <a:gd name="T63" fmla="*/ 15415276 h 190"/>
                  <a:gd name="T64" fmla="*/ 160368258 w 192"/>
                  <a:gd name="T65" fmla="*/ 26976978 h 190"/>
                  <a:gd name="T66" fmla="*/ 170147258 w 192"/>
                  <a:gd name="T67" fmla="*/ 40464490 h 190"/>
                  <a:gd name="T68" fmla="*/ 179926258 w 192"/>
                  <a:gd name="T69" fmla="*/ 55879766 h 190"/>
                  <a:gd name="T70" fmla="*/ 185793063 w 192"/>
                  <a:gd name="T71" fmla="*/ 73221830 h 190"/>
                  <a:gd name="T72" fmla="*/ 187748664 w 192"/>
                  <a:gd name="T73" fmla="*/ 90563894 h 190"/>
                  <a:gd name="T74" fmla="*/ 187748664 w 192"/>
                  <a:gd name="T75" fmla="*/ 90563894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0">
                    <a:moveTo>
                      <a:pt x="192" y="94"/>
                    </a:moveTo>
                    <a:lnTo>
                      <a:pt x="192" y="94"/>
                    </a:lnTo>
                    <a:lnTo>
                      <a:pt x="190" y="114"/>
                    </a:lnTo>
                    <a:lnTo>
                      <a:pt x="184" y="132"/>
                    </a:lnTo>
                    <a:lnTo>
                      <a:pt x="174" y="148"/>
                    </a:lnTo>
                    <a:lnTo>
                      <a:pt x="164" y="162"/>
                    </a:lnTo>
                    <a:lnTo>
                      <a:pt x="150" y="174"/>
                    </a:lnTo>
                    <a:lnTo>
                      <a:pt x="132" y="182"/>
                    </a:lnTo>
                    <a:lnTo>
                      <a:pt x="116" y="188"/>
                    </a:lnTo>
                    <a:lnTo>
                      <a:pt x="96"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6" y="0"/>
                    </a:lnTo>
                    <a:lnTo>
                      <a:pt x="116" y="2"/>
                    </a:lnTo>
                    <a:lnTo>
                      <a:pt x="132" y="8"/>
                    </a:lnTo>
                    <a:lnTo>
                      <a:pt x="150" y="16"/>
                    </a:lnTo>
                    <a:lnTo>
                      <a:pt x="164" y="28"/>
                    </a:lnTo>
                    <a:lnTo>
                      <a:pt x="174" y="42"/>
                    </a:lnTo>
                    <a:lnTo>
                      <a:pt x="184" y="58"/>
                    </a:lnTo>
                    <a:lnTo>
                      <a:pt x="190" y="76"/>
                    </a:lnTo>
                    <a:lnTo>
                      <a:pt x="192" y="94"/>
                    </a:lnTo>
                    <a:close/>
                  </a:path>
                </a:pathLst>
              </a:custGeom>
              <a:solidFill>
                <a:srgbClr val="C00000"/>
              </a:solidFill>
              <a:ln>
                <a:noFill/>
              </a:ln>
            </p:spPr>
            <p:txBody>
              <a:bodyPr lIns="128994" tIns="64497" rIns="128994" bIns="64497"/>
              <a:lstStyle/>
              <a:p>
                <a:pPr defTabSz="1289685"/>
                <a:endParaRPr lang="zh-CN" altLang="en-US" sz="2400" kern="0">
                  <a:solidFill>
                    <a:sysClr val="windowText" lastClr="000000"/>
                  </a:solidFill>
                </a:endParaRPr>
              </a:p>
            </p:txBody>
          </p:sp>
          <p:sp>
            <p:nvSpPr>
              <p:cNvPr id="49" name="Freeform 124"/>
              <p:cNvSpPr/>
              <p:nvPr/>
            </p:nvSpPr>
            <p:spPr bwMode="auto">
              <a:xfrm>
                <a:off x="4857777" y="3181934"/>
                <a:ext cx="199163" cy="195025"/>
              </a:xfrm>
              <a:custGeom>
                <a:avLst/>
                <a:gdLst>
                  <a:gd name="T0" fmla="*/ 184619633 w 190"/>
                  <a:gd name="T1" fmla="*/ 90563894 h 190"/>
                  <a:gd name="T2" fmla="*/ 184619633 w 190"/>
                  <a:gd name="T3" fmla="*/ 90563894 h 190"/>
                  <a:gd name="T4" fmla="*/ 182676382 w 190"/>
                  <a:gd name="T5" fmla="*/ 109833722 h 190"/>
                  <a:gd name="T6" fmla="*/ 176846631 w 190"/>
                  <a:gd name="T7" fmla="*/ 127175786 h 190"/>
                  <a:gd name="T8" fmla="*/ 169072644 w 190"/>
                  <a:gd name="T9" fmla="*/ 142591063 h 190"/>
                  <a:gd name="T10" fmla="*/ 157412155 w 190"/>
                  <a:gd name="T11" fmla="*/ 156078574 h 190"/>
                  <a:gd name="T12" fmla="*/ 143809403 w 190"/>
                  <a:gd name="T13" fmla="*/ 167640276 h 190"/>
                  <a:gd name="T14" fmla="*/ 128262413 w 190"/>
                  <a:gd name="T15" fmla="*/ 175348403 h 190"/>
                  <a:gd name="T16" fmla="*/ 110772174 w 190"/>
                  <a:gd name="T17" fmla="*/ 181128765 h 190"/>
                  <a:gd name="T18" fmla="*/ 91337698 w 190"/>
                  <a:gd name="T19" fmla="*/ 183055552 h 190"/>
                  <a:gd name="T20" fmla="*/ 91337698 w 190"/>
                  <a:gd name="T21" fmla="*/ 183055552 h 190"/>
                  <a:gd name="T22" fmla="*/ 73847459 w 190"/>
                  <a:gd name="T23" fmla="*/ 181128765 h 190"/>
                  <a:gd name="T24" fmla="*/ 56357219 w 190"/>
                  <a:gd name="T25" fmla="*/ 175348403 h 190"/>
                  <a:gd name="T26" fmla="*/ 40810230 w 190"/>
                  <a:gd name="T27" fmla="*/ 167640276 h 190"/>
                  <a:gd name="T28" fmla="*/ 27207477 w 190"/>
                  <a:gd name="T29" fmla="*/ 156078574 h 190"/>
                  <a:gd name="T30" fmla="*/ 15546989 w 190"/>
                  <a:gd name="T31" fmla="*/ 142591063 h 190"/>
                  <a:gd name="T32" fmla="*/ 7773002 w 190"/>
                  <a:gd name="T33" fmla="*/ 127175786 h 190"/>
                  <a:gd name="T34" fmla="*/ 1943250 w 190"/>
                  <a:gd name="T35" fmla="*/ 109833722 h 190"/>
                  <a:gd name="T36" fmla="*/ 0 w 190"/>
                  <a:gd name="T37" fmla="*/ 90563894 h 190"/>
                  <a:gd name="T38" fmla="*/ 0 w 190"/>
                  <a:gd name="T39" fmla="*/ 90563894 h 190"/>
                  <a:gd name="T40" fmla="*/ 1943250 w 190"/>
                  <a:gd name="T41" fmla="*/ 73221830 h 190"/>
                  <a:gd name="T42" fmla="*/ 7773002 w 190"/>
                  <a:gd name="T43" fmla="*/ 55879766 h 190"/>
                  <a:gd name="T44" fmla="*/ 15546989 w 190"/>
                  <a:gd name="T45" fmla="*/ 40464490 h 190"/>
                  <a:gd name="T46" fmla="*/ 27207477 w 190"/>
                  <a:gd name="T47" fmla="*/ 26976978 h 190"/>
                  <a:gd name="T48" fmla="*/ 40810230 w 190"/>
                  <a:gd name="T49" fmla="*/ 15415276 h 190"/>
                  <a:gd name="T50" fmla="*/ 56357219 w 190"/>
                  <a:gd name="T51" fmla="*/ 7707149 h 190"/>
                  <a:gd name="T52" fmla="*/ 73847459 w 190"/>
                  <a:gd name="T53" fmla="*/ 1926787 h 190"/>
                  <a:gd name="T54" fmla="*/ 91337698 w 190"/>
                  <a:gd name="T55" fmla="*/ 0 h 190"/>
                  <a:gd name="T56" fmla="*/ 91337698 w 190"/>
                  <a:gd name="T57" fmla="*/ 0 h 190"/>
                  <a:gd name="T58" fmla="*/ 110772174 w 190"/>
                  <a:gd name="T59" fmla="*/ 1926787 h 190"/>
                  <a:gd name="T60" fmla="*/ 128262413 w 190"/>
                  <a:gd name="T61" fmla="*/ 7707149 h 190"/>
                  <a:gd name="T62" fmla="*/ 143809403 w 190"/>
                  <a:gd name="T63" fmla="*/ 15415276 h 190"/>
                  <a:gd name="T64" fmla="*/ 157412155 w 190"/>
                  <a:gd name="T65" fmla="*/ 26976978 h 190"/>
                  <a:gd name="T66" fmla="*/ 169072644 w 190"/>
                  <a:gd name="T67" fmla="*/ 40464490 h 190"/>
                  <a:gd name="T68" fmla="*/ 176846631 w 190"/>
                  <a:gd name="T69" fmla="*/ 55879766 h 190"/>
                  <a:gd name="T70" fmla="*/ 182676382 w 190"/>
                  <a:gd name="T71" fmla="*/ 73221830 h 190"/>
                  <a:gd name="T72" fmla="*/ 184619633 w 190"/>
                  <a:gd name="T73" fmla="*/ 90563894 h 190"/>
                  <a:gd name="T74" fmla="*/ 184619633 w 190"/>
                  <a:gd name="T75" fmla="*/ 90563894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0" h="190">
                    <a:moveTo>
                      <a:pt x="190" y="94"/>
                    </a:moveTo>
                    <a:lnTo>
                      <a:pt x="190" y="94"/>
                    </a:lnTo>
                    <a:lnTo>
                      <a:pt x="188" y="114"/>
                    </a:lnTo>
                    <a:lnTo>
                      <a:pt x="182" y="132"/>
                    </a:lnTo>
                    <a:lnTo>
                      <a:pt x="174" y="148"/>
                    </a:lnTo>
                    <a:lnTo>
                      <a:pt x="162" y="162"/>
                    </a:lnTo>
                    <a:lnTo>
                      <a:pt x="148" y="174"/>
                    </a:lnTo>
                    <a:lnTo>
                      <a:pt x="132" y="182"/>
                    </a:lnTo>
                    <a:lnTo>
                      <a:pt x="114" y="188"/>
                    </a:lnTo>
                    <a:lnTo>
                      <a:pt x="94"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4" y="0"/>
                    </a:lnTo>
                    <a:lnTo>
                      <a:pt x="114" y="2"/>
                    </a:lnTo>
                    <a:lnTo>
                      <a:pt x="132" y="8"/>
                    </a:lnTo>
                    <a:lnTo>
                      <a:pt x="148" y="16"/>
                    </a:lnTo>
                    <a:lnTo>
                      <a:pt x="162" y="28"/>
                    </a:lnTo>
                    <a:lnTo>
                      <a:pt x="174" y="42"/>
                    </a:lnTo>
                    <a:lnTo>
                      <a:pt x="182" y="58"/>
                    </a:lnTo>
                    <a:lnTo>
                      <a:pt x="188" y="76"/>
                    </a:lnTo>
                    <a:lnTo>
                      <a:pt x="190" y="94"/>
                    </a:lnTo>
                    <a:close/>
                  </a:path>
                </a:pathLst>
              </a:custGeom>
              <a:solidFill>
                <a:srgbClr val="C00000"/>
              </a:solidFill>
              <a:ln>
                <a:noFill/>
              </a:ln>
            </p:spPr>
            <p:txBody>
              <a:bodyPr lIns="128994" tIns="64497" rIns="128994" bIns="64497"/>
              <a:lstStyle/>
              <a:p>
                <a:pPr defTabSz="1289685"/>
                <a:endParaRPr lang="zh-CN" altLang="en-US" sz="2400" kern="0">
                  <a:solidFill>
                    <a:sysClr val="windowText" lastClr="000000"/>
                  </a:solidFill>
                </a:endParaRPr>
              </a:p>
            </p:txBody>
          </p:sp>
        </p:grpSp>
      </p:grpSp>
      <p:grpSp>
        <p:nvGrpSpPr>
          <p:cNvPr id="52" name="组合 51"/>
          <p:cNvGrpSpPr/>
          <p:nvPr/>
        </p:nvGrpSpPr>
        <p:grpSpPr>
          <a:xfrm>
            <a:off x="8788187" y="2023897"/>
            <a:ext cx="2773923" cy="2099767"/>
            <a:chOff x="6591168" y="1518392"/>
            <a:chExt cx="2081084" cy="1575311"/>
          </a:xfrm>
        </p:grpSpPr>
        <p:sp>
          <p:nvSpPr>
            <p:cNvPr id="53" name="矩形 1"/>
            <p:cNvSpPr>
              <a:spLocks noChangeArrowheads="1"/>
            </p:cNvSpPr>
            <p:nvPr/>
          </p:nvSpPr>
          <p:spPr bwMode="auto">
            <a:xfrm>
              <a:off x="6839278" y="1518392"/>
              <a:ext cx="1832974" cy="1575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994" tIns="64497" rIns="128994" bIns="64497">
              <a:spAutoFit/>
            </a:bodyPr>
            <a:lstStyle/>
            <a:p>
              <a:pPr algn="just" defTabSz="1289685">
                <a:lnSpc>
                  <a:spcPct val="150000"/>
                </a:lnSpc>
              </a:pPr>
              <a:r>
                <a:rPr lang="zh-CN" altLang="en-US" sz="2135" b="1" dirty="0">
                  <a:solidFill>
                    <a:srgbClr val="C00000"/>
                  </a:solidFill>
                  <a:latin typeface="微软雅黑" panose="020B0503020204020204" pitchFamily="34" charset="-122"/>
                  <a:ea typeface="微软雅黑" panose="020B0503020204020204" pitchFamily="34" charset="-122"/>
                </a:rPr>
                <a:t>此处添加标题内容</a:t>
              </a:r>
              <a:endParaRPr lang="en-US" altLang="zh-CN" sz="2135" b="1" dirty="0">
                <a:solidFill>
                  <a:srgbClr val="C00000"/>
                </a:solidFill>
                <a:latin typeface="微软雅黑" panose="020B0503020204020204" pitchFamily="34" charset="-122"/>
                <a:ea typeface="微软雅黑" panose="020B0503020204020204" pitchFamily="34" charset="-122"/>
              </a:endParaRPr>
            </a:p>
            <a:p>
              <a:pPr algn="just" defTabSz="1289685">
                <a:lnSpc>
                  <a:spcPct val="150000"/>
                </a:lnSpc>
              </a:pPr>
              <a:r>
                <a:rPr lang="zh-CN" altLang="en-US" sz="2135" dirty="0">
                  <a:solidFill>
                    <a:srgbClr val="595959"/>
                  </a:solidFill>
                  <a:latin typeface="微软雅黑" panose="020B0503020204020204" pitchFamily="34" charset="-122"/>
                  <a:ea typeface="微软雅黑" panose="020B0503020204020204" pitchFamily="34" charset="-122"/>
                </a:rPr>
                <a:t>点击此处添加内容</a:t>
              </a:r>
              <a:endParaRPr lang="en-US" altLang="zh-CN" sz="2135" dirty="0">
                <a:solidFill>
                  <a:srgbClr val="595959"/>
                </a:solidFill>
                <a:latin typeface="微软雅黑" panose="020B0503020204020204" pitchFamily="34" charset="-122"/>
                <a:ea typeface="微软雅黑" panose="020B0503020204020204" pitchFamily="34" charset="-122"/>
              </a:endParaRPr>
            </a:p>
            <a:p>
              <a:pPr algn="just" defTabSz="1289685">
                <a:lnSpc>
                  <a:spcPct val="150000"/>
                </a:lnSpc>
              </a:pPr>
              <a:r>
                <a:rPr lang="zh-CN" altLang="en-US" sz="2135" dirty="0">
                  <a:solidFill>
                    <a:srgbClr val="595959"/>
                  </a:solidFill>
                  <a:latin typeface="微软雅黑" panose="020B0503020204020204" pitchFamily="34" charset="-122"/>
                  <a:ea typeface="微软雅黑" panose="020B0503020204020204" pitchFamily="34" charset="-122"/>
                </a:rPr>
                <a:t>点击此处添加内容</a:t>
              </a:r>
              <a:endParaRPr lang="zh-CN" altLang="zh-CN" sz="2135" dirty="0">
                <a:solidFill>
                  <a:srgbClr val="595959"/>
                </a:solidFill>
                <a:latin typeface="微软雅黑" panose="020B0503020204020204" pitchFamily="34" charset="-122"/>
                <a:ea typeface="微软雅黑" panose="020B0503020204020204" pitchFamily="34" charset="-122"/>
              </a:endParaRPr>
            </a:p>
            <a:p>
              <a:pPr algn="just" defTabSz="1289685">
                <a:lnSpc>
                  <a:spcPct val="150000"/>
                </a:lnSpc>
              </a:pPr>
              <a:endParaRPr lang="zh-CN" altLang="zh-CN" sz="2135" b="1" dirty="0">
                <a:solidFill>
                  <a:srgbClr val="595959"/>
                </a:solidFill>
                <a:latin typeface="微软雅黑" panose="020B0503020204020204" pitchFamily="34" charset="-122"/>
                <a:ea typeface="微软雅黑" panose="020B0503020204020204" pitchFamily="34" charset="-122"/>
              </a:endParaRPr>
            </a:p>
          </p:txBody>
        </p:sp>
        <p:sp>
          <p:nvSpPr>
            <p:cNvPr id="54" name="Freeform 11"/>
            <p:cNvSpPr/>
            <p:nvPr/>
          </p:nvSpPr>
          <p:spPr bwMode="auto">
            <a:xfrm>
              <a:off x="6591168" y="1623405"/>
              <a:ext cx="285242" cy="246698"/>
            </a:xfrm>
            <a:custGeom>
              <a:avLst/>
              <a:gdLst>
                <a:gd name="T0" fmla="*/ 150135761 w 478"/>
                <a:gd name="T1" fmla="*/ 22539537 h 420"/>
                <a:gd name="T2" fmla="*/ 148879634 w 478"/>
                <a:gd name="T3" fmla="*/ 13774223 h 420"/>
                <a:gd name="T4" fmla="*/ 143854005 w 478"/>
                <a:gd name="T5" fmla="*/ 6260858 h 420"/>
                <a:gd name="T6" fmla="*/ 136315561 w 478"/>
                <a:gd name="T7" fmla="*/ 1251948 h 420"/>
                <a:gd name="T8" fmla="*/ 127520991 w 478"/>
                <a:gd name="T9" fmla="*/ 0 h 420"/>
                <a:gd name="T10" fmla="*/ 123123986 w 478"/>
                <a:gd name="T11" fmla="*/ 0 h 420"/>
                <a:gd name="T12" fmla="*/ 114957479 w 478"/>
                <a:gd name="T13" fmla="*/ 3756403 h 420"/>
                <a:gd name="T14" fmla="*/ 109303787 w 478"/>
                <a:gd name="T15" fmla="*/ 9391287 h 420"/>
                <a:gd name="T16" fmla="*/ 105534845 w 478"/>
                <a:gd name="T17" fmla="*/ 17530626 h 420"/>
                <a:gd name="T18" fmla="*/ 105534845 w 478"/>
                <a:gd name="T19" fmla="*/ 22539537 h 420"/>
                <a:gd name="T20" fmla="*/ 107419035 w 478"/>
                <a:gd name="T21" fmla="*/ 31304850 h 420"/>
                <a:gd name="T22" fmla="*/ 112444665 w 478"/>
                <a:gd name="T23" fmla="*/ 38818215 h 420"/>
                <a:gd name="T24" fmla="*/ 65330934 w 478"/>
                <a:gd name="T25" fmla="*/ 52591879 h 420"/>
                <a:gd name="T26" fmla="*/ 30152653 w 478"/>
                <a:gd name="T27" fmla="*/ 70749039 h 420"/>
                <a:gd name="T28" fmla="*/ 26383711 w 478"/>
                <a:gd name="T29" fmla="*/ 69496532 h 420"/>
                <a:gd name="T30" fmla="*/ 22614770 w 478"/>
                <a:gd name="T31" fmla="*/ 69496532 h 420"/>
                <a:gd name="T32" fmla="*/ 13820200 w 478"/>
                <a:gd name="T33" fmla="*/ 70749039 h 420"/>
                <a:gd name="T34" fmla="*/ 6909819 w 478"/>
                <a:gd name="T35" fmla="*/ 75757949 h 420"/>
                <a:gd name="T36" fmla="*/ 1884751 w 478"/>
                <a:gd name="T37" fmla="*/ 82644781 h 420"/>
                <a:gd name="T38" fmla="*/ 0 w 478"/>
                <a:gd name="T39" fmla="*/ 91410095 h 420"/>
                <a:gd name="T40" fmla="*/ 628063 w 478"/>
                <a:gd name="T41" fmla="*/ 96419005 h 420"/>
                <a:gd name="T42" fmla="*/ 4397005 w 478"/>
                <a:gd name="T43" fmla="*/ 104558344 h 420"/>
                <a:gd name="T44" fmla="*/ 10050697 w 478"/>
                <a:gd name="T45" fmla="*/ 110193228 h 420"/>
                <a:gd name="T46" fmla="*/ 18217204 w 478"/>
                <a:gd name="T47" fmla="*/ 113949631 h 420"/>
                <a:gd name="T48" fmla="*/ 22614770 w 478"/>
                <a:gd name="T49" fmla="*/ 113949631 h 420"/>
                <a:gd name="T50" fmla="*/ 31409341 w 478"/>
                <a:gd name="T51" fmla="*/ 112697124 h 420"/>
                <a:gd name="T52" fmla="*/ 38947223 w 478"/>
                <a:gd name="T53" fmla="*/ 107688773 h 420"/>
                <a:gd name="T54" fmla="*/ 43344789 w 478"/>
                <a:gd name="T55" fmla="*/ 100175408 h 420"/>
                <a:gd name="T56" fmla="*/ 45228979 w 478"/>
                <a:gd name="T57" fmla="*/ 91410095 h 420"/>
                <a:gd name="T58" fmla="*/ 45228979 w 478"/>
                <a:gd name="T59" fmla="*/ 87027158 h 420"/>
                <a:gd name="T60" fmla="*/ 76638319 w 478"/>
                <a:gd name="T61" fmla="*/ 131480258 h 420"/>
                <a:gd name="T62" fmla="*/ 133802747 w 478"/>
                <a:gd name="T63" fmla="*/ 43826566 h 420"/>
                <a:gd name="T64" fmla="*/ 136944186 w 478"/>
                <a:gd name="T65" fmla="*/ 42574618 h 420"/>
                <a:gd name="T66" fmla="*/ 143225942 w 478"/>
                <a:gd name="T67" fmla="*/ 38818215 h 420"/>
                <a:gd name="T68" fmla="*/ 147622946 w 478"/>
                <a:gd name="T69" fmla="*/ 33183331 h 420"/>
                <a:gd name="T70" fmla="*/ 150135761 w 478"/>
                <a:gd name="T71" fmla="*/ 26295940 h 420"/>
                <a:gd name="T72" fmla="*/ 150135761 w 478"/>
                <a:gd name="T73" fmla="*/ 22539537 h 4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78" h="420">
                  <a:moveTo>
                    <a:pt x="478" y="72"/>
                  </a:moveTo>
                  <a:lnTo>
                    <a:pt x="478" y="72"/>
                  </a:lnTo>
                  <a:lnTo>
                    <a:pt x="478" y="56"/>
                  </a:lnTo>
                  <a:lnTo>
                    <a:pt x="474" y="44"/>
                  </a:lnTo>
                  <a:lnTo>
                    <a:pt x="466" y="30"/>
                  </a:lnTo>
                  <a:lnTo>
                    <a:pt x="458" y="20"/>
                  </a:lnTo>
                  <a:lnTo>
                    <a:pt x="448" y="12"/>
                  </a:lnTo>
                  <a:lnTo>
                    <a:pt x="434" y="4"/>
                  </a:lnTo>
                  <a:lnTo>
                    <a:pt x="422" y="0"/>
                  </a:lnTo>
                  <a:lnTo>
                    <a:pt x="406" y="0"/>
                  </a:lnTo>
                  <a:lnTo>
                    <a:pt x="392" y="0"/>
                  </a:lnTo>
                  <a:lnTo>
                    <a:pt x="378" y="4"/>
                  </a:lnTo>
                  <a:lnTo>
                    <a:pt x="366" y="12"/>
                  </a:lnTo>
                  <a:lnTo>
                    <a:pt x="356" y="20"/>
                  </a:lnTo>
                  <a:lnTo>
                    <a:pt x="348" y="30"/>
                  </a:lnTo>
                  <a:lnTo>
                    <a:pt x="340" y="44"/>
                  </a:lnTo>
                  <a:lnTo>
                    <a:pt x="336" y="56"/>
                  </a:lnTo>
                  <a:lnTo>
                    <a:pt x="336" y="72"/>
                  </a:lnTo>
                  <a:lnTo>
                    <a:pt x="336" y="86"/>
                  </a:lnTo>
                  <a:lnTo>
                    <a:pt x="342" y="100"/>
                  </a:lnTo>
                  <a:lnTo>
                    <a:pt x="348" y="112"/>
                  </a:lnTo>
                  <a:lnTo>
                    <a:pt x="358" y="124"/>
                  </a:lnTo>
                  <a:lnTo>
                    <a:pt x="276" y="318"/>
                  </a:lnTo>
                  <a:lnTo>
                    <a:pt x="208" y="168"/>
                  </a:lnTo>
                  <a:lnTo>
                    <a:pt x="148" y="160"/>
                  </a:lnTo>
                  <a:lnTo>
                    <a:pt x="96" y="226"/>
                  </a:lnTo>
                  <a:lnTo>
                    <a:pt x="84" y="222"/>
                  </a:lnTo>
                  <a:lnTo>
                    <a:pt x="72" y="222"/>
                  </a:lnTo>
                  <a:lnTo>
                    <a:pt x="58" y="222"/>
                  </a:lnTo>
                  <a:lnTo>
                    <a:pt x="44" y="226"/>
                  </a:lnTo>
                  <a:lnTo>
                    <a:pt x="32" y="234"/>
                  </a:lnTo>
                  <a:lnTo>
                    <a:pt x="22" y="242"/>
                  </a:lnTo>
                  <a:lnTo>
                    <a:pt x="14" y="252"/>
                  </a:lnTo>
                  <a:lnTo>
                    <a:pt x="6" y="264"/>
                  </a:lnTo>
                  <a:lnTo>
                    <a:pt x="2" y="278"/>
                  </a:lnTo>
                  <a:lnTo>
                    <a:pt x="0" y="292"/>
                  </a:lnTo>
                  <a:lnTo>
                    <a:pt x="2" y="308"/>
                  </a:lnTo>
                  <a:lnTo>
                    <a:pt x="6" y="320"/>
                  </a:lnTo>
                  <a:lnTo>
                    <a:pt x="14" y="334"/>
                  </a:lnTo>
                  <a:lnTo>
                    <a:pt x="22" y="344"/>
                  </a:lnTo>
                  <a:lnTo>
                    <a:pt x="32" y="352"/>
                  </a:lnTo>
                  <a:lnTo>
                    <a:pt x="44" y="360"/>
                  </a:lnTo>
                  <a:lnTo>
                    <a:pt x="58" y="364"/>
                  </a:lnTo>
                  <a:lnTo>
                    <a:pt x="72" y="364"/>
                  </a:lnTo>
                  <a:lnTo>
                    <a:pt x="88" y="364"/>
                  </a:lnTo>
                  <a:lnTo>
                    <a:pt x="100" y="360"/>
                  </a:lnTo>
                  <a:lnTo>
                    <a:pt x="112" y="352"/>
                  </a:lnTo>
                  <a:lnTo>
                    <a:pt x="124" y="344"/>
                  </a:lnTo>
                  <a:lnTo>
                    <a:pt x="132" y="334"/>
                  </a:lnTo>
                  <a:lnTo>
                    <a:pt x="138" y="320"/>
                  </a:lnTo>
                  <a:lnTo>
                    <a:pt x="144" y="308"/>
                  </a:lnTo>
                  <a:lnTo>
                    <a:pt x="144" y="292"/>
                  </a:lnTo>
                  <a:lnTo>
                    <a:pt x="144" y="278"/>
                  </a:lnTo>
                  <a:lnTo>
                    <a:pt x="168" y="248"/>
                  </a:lnTo>
                  <a:lnTo>
                    <a:pt x="244" y="420"/>
                  </a:lnTo>
                  <a:lnTo>
                    <a:pt x="308" y="418"/>
                  </a:lnTo>
                  <a:lnTo>
                    <a:pt x="426" y="140"/>
                  </a:lnTo>
                  <a:lnTo>
                    <a:pt x="436" y="136"/>
                  </a:lnTo>
                  <a:lnTo>
                    <a:pt x="448" y="130"/>
                  </a:lnTo>
                  <a:lnTo>
                    <a:pt x="456" y="124"/>
                  </a:lnTo>
                  <a:lnTo>
                    <a:pt x="464" y="114"/>
                  </a:lnTo>
                  <a:lnTo>
                    <a:pt x="470" y="106"/>
                  </a:lnTo>
                  <a:lnTo>
                    <a:pt x="474" y="94"/>
                  </a:lnTo>
                  <a:lnTo>
                    <a:pt x="478" y="84"/>
                  </a:lnTo>
                  <a:lnTo>
                    <a:pt x="478" y="72"/>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lIns="128994" tIns="64497" rIns="128994" bIns="64497"/>
            <a:lstStyle/>
            <a:p>
              <a:pPr defTabSz="1289685"/>
              <a:endParaRPr lang="zh-CN" altLang="en-US" sz="2400" kern="0">
                <a:solidFill>
                  <a:sysClr val="windowText" lastClr="000000"/>
                </a:solidFill>
              </a:endParaRPr>
            </a:p>
          </p:txBody>
        </p:sp>
      </p:grpSp>
      <p:grpSp>
        <p:nvGrpSpPr>
          <p:cNvPr id="55" name="组合 54"/>
          <p:cNvGrpSpPr/>
          <p:nvPr/>
        </p:nvGrpSpPr>
        <p:grpSpPr>
          <a:xfrm>
            <a:off x="2018740" y="2023897"/>
            <a:ext cx="2816665" cy="2099767"/>
            <a:chOff x="1512515" y="1518392"/>
            <a:chExt cx="2113151" cy="1575311"/>
          </a:xfrm>
        </p:grpSpPr>
        <p:sp>
          <p:nvSpPr>
            <p:cNvPr id="56" name="矩形 1"/>
            <p:cNvSpPr>
              <a:spLocks noChangeArrowheads="1"/>
            </p:cNvSpPr>
            <p:nvPr/>
          </p:nvSpPr>
          <p:spPr bwMode="auto">
            <a:xfrm>
              <a:off x="1792692" y="1518392"/>
              <a:ext cx="1832974" cy="1575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994" tIns="64497" rIns="128994" bIns="64497">
              <a:spAutoFit/>
            </a:bodyPr>
            <a:lstStyle/>
            <a:p>
              <a:pPr algn="just" defTabSz="1289685">
                <a:lnSpc>
                  <a:spcPct val="150000"/>
                </a:lnSpc>
              </a:pPr>
              <a:r>
                <a:rPr lang="zh-CN" altLang="en-US" sz="2135" b="1" dirty="0">
                  <a:solidFill>
                    <a:srgbClr val="C00000"/>
                  </a:solidFill>
                  <a:latin typeface="微软雅黑" panose="020B0503020204020204" pitchFamily="34" charset="-122"/>
                  <a:ea typeface="微软雅黑" panose="020B0503020204020204" pitchFamily="34" charset="-122"/>
                </a:rPr>
                <a:t>此处添加标题内容</a:t>
              </a:r>
              <a:endParaRPr lang="en-US" altLang="zh-CN" sz="2135" b="1" dirty="0">
                <a:solidFill>
                  <a:srgbClr val="C00000"/>
                </a:solidFill>
                <a:latin typeface="微软雅黑" panose="020B0503020204020204" pitchFamily="34" charset="-122"/>
                <a:ea typeface="微软雅黑" panose="020B0503020204020204" pitchFamily="34" charset="-122"/>
              </a:endParaRPr>
            </a:p>
            <a:p>
              <a:pPr algn="just" defTabSz="1289685">
                <a:lnSpc>
                  <a:spcPct val="150000"/>
                </a:lnSpc>
              </a:pPr>
              <a:r>
                <a:rPr lang="zh-CN" altLang="en-US" sz="2135" dirty="0">
                  <a:solidFill>
                    <a:srgbClr val="595959"/>
                  </a:solidFill>
                  <a:latin typeface="微软雅黑" panose="020B0503020204020204" pitchFamily="34" charset="-122"/>
                  <a:ea typeface="微软雅黑" panose="020B0503020204020204" pitchFamily="34" charset="-122"/>
                </a:rPr>
                <a:t>点击此处添加内容</a:t>
              </a:r>
              <a:endParaRPr lang="en-US" altLang="zh-CN" sz="2135" dirty="0">
                <a:solidFill>
                  <a:srgbClr val="595959"/>
                </a:solidFill>
                <a:latin typeface="微软雅黑" panose="020B0503020204020204" pitchFamily="34" charset="-122"/>
                <a:ea typeface="微软雅黑" panose="020B0503020204020204" pitchFamily="34" charset="-122"/>
              </a:endParaRPr>
            </a:p>
            <a:p>
              <a:pPr algn="just" defTabSz="1289685">
                <a:lnSpc>
                  <a:spcPct val="150000"/>
                </a:lnSpc>
              </a:pPr>
              <a:r>
                <a:rPr lang="zh-CN" altLang="en-US" sz="2135" dirty="0">
                  <a:solidFill>
                    <a:srgbClr val="595959"/>
                  </a:solidFill>
                  <a:latin typeface="微软雅黑" panose="020B0503020204020204" pitchFamily="34" charset="-122"/>
                  <a:ea typeface="微软雅黑" panose="020B0503020204020204" pitchFamily="34" charset="-122"/>
                </a:rPr>
                <a:t>点击此处添加内容</a:t>
              </a:r>
              <a:endParaRPr lang="zh-CN" altLang="zh-CN" sz="2135" dirty="0">
                <a:solidFill>
                  <a:srgbClr val="595959"/>
                </a:solidFill>
                <a:latin typeface="微软雅黑" panose="020B0503020204020204" pitchFamily="34" charset="-122"/>
                <a:ea typeface="微软雅黑" panose="020B0503020204020204" pitchFamily="34" charset="-122"/>
              </a:endParaRPr>
            </a:p>
            <a:p>
              <a:pPr algn="just" defTabSz="1289685">
                <a:lnSpc>
                  <a:spcPct val="150000"/>
                </a:lnSpc>
              </a:pPr>
              <a:endParaRPr lang="zh-CN" altLang="zh-CN" sz="2135" b="1" dirty="0">
                <a:solidFill>
                  <a:srgbClr val="595959"/>
                </a:solidFill>
                <a:latin typeface="微软雅黑" panose="020B0503020204020204" pitchFamily="34" charset="-122"/>
                <a:ea typeface="微软雅黑" panose="020B0503020204020204" pitchFamily="34" charset="-122"/>
              </a:endParaRPr>
            </a:p>
          </p:txBody>
        </p:sp>
        <p:grpSp>
          <p:nvGrpSpPr>
            <p:cNvPr id="57" name="组合 122"/>
            <p:cNvGrpSpPr/>
            <p:nvPr/>
          </p:nvGrpSpPr>
          <p:grpSpPr bwMode="auto">
            <a:xfrm>
              <a:off x="1512515" y="1635075"/>
              <a:ext cx="204226" cy="203358"/>
              <a:chOff x="3889445" y="2973091"/>
              <a:chExt cx="319708" cy="324921"/>
            </a:xfrm>
          </p:grpSpPr>
          <p:sp>
            <p:nvSpPr>
              <p:cNvPr id="58" name="Rectangle 12"/>
              <p:cNvSpPr>
                <a:spLocks noChangeArrowheads="1"/>
              </p:cNvSpPr>
              <p:nvPr/>
            </p:nvSpPr>
            <p:spPr bwMode="auto">
              <a:xfrm>
                <a:off x="3889445" y="3006104"/>
                <a:ext cx="128578" cy="126841"/>
              </a:xfrm>
              <a:prstGeom prst="rect">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p>
                <a:pPr defTabSz="1289685"/>
                <a:endParaRPr lang="zh-CN" altLang="en-US" sz="2400" kern="0">
                  <a:solidFill>
                    <a:sysClr val="windowText" lastClr="000000"/>
                  </a:solidFill>
                </a:endParaRPr>
              </a:p>
            </p:txBody>
          </p:sp>
          <p:sp>
            <p:nvSpPr>
              <p:cNvPr id="59" name="Rectangle 13"/>
              <p:cNvSpPr>
                <a:spLocks noChangeArrowheads="1"/>
              </p:cNvSpPr>
              <p:nvPr/>
            </p:nvSpPr>
            <p:spPr bwMode="auto">
              <a:xfrm>
                <a:off x="4049299" y="2973091"/>
                <a:ext cx="159854" cy="159854"/>
              </a:xfrm>
              <a:prstGeom prst="rect">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p>
                <a:pPr defTabSz="1289685"/>
                <a:endParaRPr lang="zh-CN" altLang="en-US" sz="2400" kern="0">
                  <a:solidFill>
                    <a:sysClr val="windowText" lastClr="000000"/>
                  </a:solidFill>
                </a:endParaRPr>
              </a:p>
            </p:txBody>
          </p:sp>
          <p:sp>
            <p:nvSpPr>
              <p:cNvPr id="60" name="Rectangle 14"/>
              <p:cNvSpPr>
                <a:spLocks noChangeArrowheads="1"/>
              </p:cNvSpPr>
              <p:nvPr/>
            </p:nvSpPr>
            <p:spPr bwMode="auto">
              <a:xfrm>
                <a:off x="3889445" y="3171171"/>
                <a:ext cx="128578" cy="126841"/>
              </a:xfrm>
              <a:prstGeom prst="rect">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p>
                <a:pPr defTabSz="1289685"/>
                <a:endParaRPr lang="zh-CN" altLang="en-US" sz="2400" kern="0">
                  <a:solidFill>
                    <a:sysClr val="windowText" lastClr="000000"/>
                  </a:solidFill>
                </a:endParaRPr>
              </a:p>
            </p:txBody>
          </p:sp>
          <p:sp>
            <p:nvSpPr>
              <p:cNvPr id="61" name="Rectangle 15"/>
              <p:cNvSpPr>
                <a:spLocks noChangeArrowheads="1"/>
              </p:cNvSpPr>
              <p:nvPr/>
            </p:nvSpPr>
            <p:spPr bwMode="auto">
              <a:xfrm>
                <a:off x="4049299" y="3171171"/>
                <a:ext cx="126841" cy="126841"/>
              </a:xfrm>
              <a:prstGeom prst="rect">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p>
                <a:pPr defTabSz="1289685"/>
                <a:endParaRPr lang="zh-CN" altLang="en-US" sz="2400" kern="0">
                  <a:solidFill>
                    <a:sysClr val="windowText" lastClr="000000"/>
                  </a:solidFill>
                </a:endParaRPr>
              </a:p>
            </p:txBody>
          </p:sp>
        </p:grpSp>
      </p:grpSp>
      <p:grpSp>
        <p:nvGrpSpPr>
          <p:cNvPr id="62" name="组合 61"/>
          <p:cNvGrpSpPr/>
          <p:nvPr/>
        </p:nvGrpSpPr>
        <p:grpSpPr>
          <a:xfrm>
            <a:off x="8828683" y="4150173"/>
            <a:ext cx="2733427" cy="2099767"/>
            <a:chOff x="6621549" y="3113591"/>
            <a:chExt cx="2050703" cy="1575311"/>
          </a:xfrm>
        </p:grpSpPr>
        <p:sp>
          <p:nvSpPr>
            <p:cNvPr id="63" name="矩形 1"/>
            <p:cNvSpPr>
              <a:spLocks noChangeArrowheads="1"/>
            </p:cNvSpPr>
            <p:nvPr/>
          </p:nvSpPr>
          <p:spPr bwMode="auto">
            <a:xfrm>
              <a:off x="6839278" y="3113591"/>
              <a:ext cx="1832974" cy="1575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994" tIns="64497" rIns="128994" bIns="64497">
              <a:spAutoFit/>
            </a:bodyPr>
            <a:lstStyle/>
            <a:p>
              <a:pPr algn="just" defTabSz="1289685">
                <a:lnSpc>
                  <a:spcPct val="150000"/>
                </a:lnSpc>
              </a:pPr>
              <a:r>
                <a:rPr lang="zh-CN" altLang="en-US" sz="2135" b="1" kern="0" dirty="0">
                  <a:solidFill>
                    <a:srgbClr val="C00000"/>
                  </a:solidFill>
                  <a:latin typeface="微软雅黑" panose="020B0503020204020204" pitchFamily="34" charset="-122"/>
                  <a:ea typeface="微软雅黑" panose="020B0503020204020204" pitchFamily="34" charset="-122"/>
                </a:rPr>
                <a:t>此处添加标题内容</a:t>
              </a:r>
              <a:endParaRPr lang="en-US" altLang="zh-CN" sz="2135" b="1" kern="0" dirty="0">
                <a:solidFill>
                  <a:srgbClr val="C00000"/>
                </a:solidFill>
                <a:latin typeface="微软雅黑" panose="020B0503020204020204" pitchFamily="34" charset="-122"/>
                <a:ea typeface="微软雅黑" panose="020B0503020204020204" pitchFamily="34" charset="-122"/>
              </a:endParaRPr>
            </a:p>
            <a:p>
              <a:pPr algn="just" defTabSz="1289685">
                <a:lnSpc>
                  <a:spcPct val="150000"/>
                </a:lnSpc>
              </a:pPr>
              <a:r>
                <a:rPr lang="zh-CN" altLang="en-US" sz="2135" kern="0" dirty="0">
                  <a:solidFill>
                    <a:srgbClr val="595959"/>
                  </a:solidFill>
                  <a:latin typeface="微软雅黑" panose="020B0503020204020204" pitchFamily="34" charset="-122"/>
                  <a:ea typeface="微软雅黑" panose="020B0503020204020204" pitchFamily="34" charset="-122"/>
                </a:rPr>
                <a:t>点击此处添加内容</a:t>
              </a:r>
              <a:endParaRPr lang="en-US" altLang="zh-CN" sz="2135" kern="0" dirty="0">
                <a:solidFill>
                  <a:srgbClr val="595959"/>
                </a:solidFill>
                <a:latin typeface="微软雅黑" panose="020B0503020204020204" pitchFamily="34" charset="-122"/>
                <a:ea typeface="微软雅黑" panose="020B0503020204020204" pitchFamily="34" charset="-122"/>
              </a:endParaRPr>
            </a:p>
            <a:p>
              <a:pPr algn="just" defTabSz="1289685">
                <a:lnSpc>
                  <a:spcPct val="150000"/>
                </a:lnSpc>
              </a:pPr>
              <a:r>
                <a:rPr lang="zh-CN" altLang="en-US" sz="2135" kern="0" dirty="0">
                  <a:solidFill>
                    <a:srgbClr val="595959"/>
                  </a:solidFill>
                  <a:latin typeface="微软雅黑" panose="020B0503020204020204" pitchFamily="34" charset="-122"/>
                  <a:ea typeface="微软雅黑" panose="020B0503020204020204" pitchFamily="34" charset="-122"/>
                </a:rPr>
                <a:t>点击此处添加内容</a:t>
              </a:r>
              <a:endParaRPr lang="zh-CN" altLang="zh-CN" sz="2135" kern="0" dirty="0">
                <a:solidFill>
                  <a:srgbClr val="595959"/>
                </a:solidFill>
                <a:latin typeface="微软雅黑" panose="020B0503020204020204" pitchFamily="34" charset="-122"/>
                <a:ea typeface="微软雅黑" panose="020B0503020204020204" pitchFamily="34" charset="-122"/>
              </a:endParaRPr>
            </a:p>
            <a:p>
              <a:pPr algn="just" defTabSz="1289685">
                <a:lnSpc>
                  <a:spcPct val="150000"/>
                </a:lnSpc>
              </a:pPr>
              <a:endParaRPr lang="zh-CN" altLang="zh-CN" sz="2135" kern="0" dirty="0">
                <a:solidFill>
                  <a:sysClr val="windowText" lastClr="000000"/>
                </a:solidFill>
              </a:endParaRPr>
            </a:p>
          </p:txBody>
        </p:sp>
        <p:grpSp>
          <p:nvGrpSpPr>
            <p:cNvPr id="64" name="组合 13321"/>
            <p:cNvGrpSpPr/>
            <p:nvPr/>
          </p:nvGrpSpPr>
          <p:grpSpPr bwMode="auto">
            <a:xfrm>
              <a:off x="6621549" y="3253608"/>
              <a:ext cx="224480" cy="220028"/>
              <a:chOff x="1057275" y="3008313"/>
              <a:chExt cx="368300" cy="368300"/>
            </a:xfrm>
          </p:grpSpPr>
          <p:sp>
            <p:nvSpPr>
              <p:cNvPr id="65" name="Freeform 11"/>
              <p:cNvSpPr/>
              <p:nvPr/>
            </p:nvSpPr>
            <p:spPr bwMode="auto">
              <a:xfrm>
                <a:off x="1057275" y="3033713"/>
                <a:ext cx="342900" cy="342900"/>
              </a:xfrm>
              <a:custGeom>
                <a:avLst/>
                <a:gdLst>
                  <a:gd name="T0" fmla="*/ 252015625 w 216"/>
                  <a:gd name="T1" fmla="*/ 0 h 216"/>
                  <a:gd name="T2" fmla="*/ 252015625 w 216"/>
                  <a:gd name="T3" fmla="*/ 0 h 216"/>
                  <a:gd name="T4" fmla="*/ 201612500 w 216"/>
                  <a:gd name="T5" fmla="*/ 5040313 h 216"/>
                  <a:gd name="T6" fmla="*/ 156249688 w 216"/>
                  <a:gd name="T7" fmla="*/ 25201563 h 216"/>
                  <a:gd name="T8" fmla="*/ 115927188 w 216"/>
                  <a:gd name="T9" fmla="*/ 45362813 h 216"/>
                  <a:gd name="T10" fmla="*/ 75604688 w 216"/>
                  <a:gd name="T11" fmla="*/ 80645000 h 216"/>
                  <a:gd name="T12" fmla="*/ 75604688 w 216"/>
                  <a:gd name="T13" fmla="*/ 80645000 h 216"/>
                  <a:gd name="T14" fmla="*/ 40322500 w 216"/>
                  <a:gd name="T15" fmla="*/ 120967500 h 216"/>
                  <a:gd name="T16" fmla="*/ 15120938 w 216"/>
                  <a:gd name="T17" fmla="*/ 171370625 h 216"/>
                  <a:gd name="T18" fmla="*/ 0 w 216"/>
                  <a:gd name="T19" fmla="*/ 221773750 h 216"/>
                  <a:gd name="T20" fmla="*/ 0 w 216"/>
                  <a:gd name="T21" fmla="*/ 272176875 h 216"/>
                  <a:gd name="T22" fmla="*/ 0 w 216"/>
                  <a:gd name="T23" fmla="*/ 322580000 h 216"/>
                  <a:gd name="T24" fmla="*/ 15120938 w 216"/>
                  <a:gd name="T25" fmla="*/ 372983125 h 216"/>
                  <a:gd name="T26" fmla="*/ 40322500 w 216"/>
                  <a:gd name="T27" fmla="*/ 423386250 h 216"/>
                  <a:gd name="T28" fmla="*/ 75604688 w 216"/>
                  <a:gd name="T29" fmla="*/ 463708750 h 216"/>
                  <a:gd name="T30" fmla="*/ 75604688 w 216"/>
                  <a:gd name="T31" fmla="*/ 463708750 h 216"/>
                  <a:gd name="T32" fmla="*/ 120967500 w 216"/>
                  <a:gd name="T33" fmla="*/ 498990938 h 216"/>
                  <a:gd name="T34" fmla="*/ 166330313 w 216"/>
                  <a:gd name="T35" fmla="*/ 524192500 h 216"/>
                  <a:gd name="T36" fmla="*/ 216733438 w 216"/>
                  <a:gd name="T37" fmla="*/ 539313438 h 216"/>
                  <a:gd name="T38" fmla="*/ 272176875 w 216"/>
                  <a:gd name="T39" fmla="*/ 544353750 h 216"/>
                  <a:gd name="T40" fmla="*/ 322580000 w 216"/>
                  <a:gd name="T41" fmla="*/ 539313438 h 216"/>
                  <a:gd name="T42" fmla="*/ 372983125 w 216"/>
                  <a:gd name="T43" fmla="*/ 524192500 h 216"/>
                  <a:gd name="T44" fmla="*/ 423386250 w 216"/>
                  <a:gd name="T45" fmla="*/ 498990938 h 216"/>
                  <a:gd name="T46" fmla="*/ 463708750 w 216"/>
                  <a:gd name="T47" fmla="*/ 463708750 h 216"/>
                  <a:gd name="T48" fmla="*/ 463708750 w 216"/>
                  <a:gd name="T49" fmla="*/ 463708750 h 216"/>
                  <a:gd name="T50" fmla="*/ 498990938 w 216"/>
                  <a:gd name="T51" fmla="*/ 428426563 h 216"/>
                  <a:gd name="T52" fmla="*/ 519152188 w 216"/>
                  <a:gd name="T53" fmla="*/ 383063750 h 216"/>
                  <a:gd name="T54" fmla="*/ 534273125 w 216"/>
                  <a:gd name="T55" fmla="*/ 337700938 h 216"/>
                  <a:gd name="T56" fmla="*/ 544353750 w 216"/>
                  <a:gd name="T57" fmla="*/ 292338125 h 216"/>
                  <a:gd name="T58" fmla="*/ 252015625 w 216"/>
                  <a:gd name="T59" fmla="*/ 292338125 h 216"/>
                  <a:gd name="T60" fmla="*/ 252015625 w 216"/>
                  <a:gd name="T61" fmla="*/ 0 h 21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6" h="216">
                    <a:moveTo>
                      <a:pt x="100" y="0"/>
                    </a:moveTo>
                    <a:lnTo>
                      <a:pt x="100" y="0"/>
                    </a:lnTo>
                    <a:lnTo>
                      <a:pt x="80" y="2"/>
                    </a:lnTo>
                    <a:lnTo>
                      <a:pt x="62" y="10"/>
                    </a:lnTo>
                    <a:lnTo>
                      <a:pt x="46" y="18"/>
                    </a:lnTo>
                    <a:lnTo>
                      <a:pt x="30" y="32"/>
                    </a:lnTo>
                    <a:lnTo>
                      <a:pt x="16" y="48"/>
                    </a:lnTo>
                    <a:lnTo>
                      <a:pt x="6" y="68"/>
                    </a:lnTo>
                    <a:lnTo>
                      <a:pt x="0" y="88"/>
                    </a:lnTo>
                    <a:lnTo>
                      <a:pt x="0" y="108"/>
                    </a:lnTo>
                    <a:lnTo>
                      <a:pt x="0" y="128"/>
                    </a:lnTo>
                    <a:lnTo>
                      <a:pt x="6" y="148"/>
                    </a:lnTo>
                    <a:lnTo>
                      <a:pt x="16" y="168"/>
                    </a:lnTo>
                    <a:lnTo>
                      <a:pt x="30" y="184"/>
                    </a:lnTo>
                    <a:lnTo>
                      <a:pt x="48" y="198"/>
                    </a:lnTo>
                    <a:lnTo>
                      <a:pt x="66" y="208"/>
                    </a:lnTo>
                    <a:lnTo>
                      <a:pt x="86" y="214"/>
                    </a:lnTo>
                    <a:lnTo>
                      <a:pt x="108" y="216"/>
                    </a:lnTo>
                    <a:lnTo>
                      <a:pt x="128" y="214"/>
                    </a:lnTo>
                    <a:lnTo>
                      <a:pt x="148" y="208"/>
                    </a:lnTo>
                    <a:lnTo>
                      <a:pt x="168" y="198"/>
                    </a:lnTo>
                    <a:lnTo>
                      <a:pt x="184" y="184"/>
                    </a:lnTo>
                    <a:lnTo>
                      <a:pt x="198" y="170"/>
                    </a:lnTo>
                    <a:lnTo>
                      <a:pt x="206" y="152"/>
                    </a:lnTo>
                    <a:lnTo>
                      <a:pt x="212" y="134"/>
                    </a:lnTo>
                    <a:lnTo>
                      <a:pt x="216" y="116"/>
                    </a:lnTo>
                    <a:lnTo>
                      <a:pt x="100" y="116"/>
                    </a:lnTo>
                    <a:lnTo>
                      <a:pt x="100" y="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p>
                <a:pPr defTabSz="1289685"/>
                <a:endParaRPr lang="zh-CN" altLang="en-US" sz="2400" kern="0">
                  <a:solidFill>
                    <a:sysClr val="windowText" lastClr="000000"/>
                  </a:solidFill>
                </a:endParaRPr>
              </a:p>
            </p:txBody>
          </p:sp>
          <p:sp>
            <p:nvSpPr>
              <p:cNvPr id="66" name="Freeform 12"/>
              <p:cNvSpPr/>
              <p:nvPr/>
            </p:nvSpPr>
            <p:spPr bwMode="auto">
              <a:xfrm>
                <a:off x="1238250" y="3008313"/>
                <a:ext cx="187325" cy="184150"/>
              </a:xfrm>
              <a:custGeom>
                <a:avLst/>
                <a:gdLst>
                  <a:gd name="T0" fmla="*/ 216733438 w 118"/>
                  <a:gd name="T1" fmla="*/ 80645000 h 116"/>
                  <a:gd name="T2" fmla="*/ 216733438 w 118"/>
                  <a:gd name="T3" fmla="*/ 80645000 h 116"/>
                  <a:gd name="T4" fmla="*/ 196572188 w 118"/>
                  <a:gd name="T5" fmla="*/ 60483750 h 116"/>
                  <a:gd name="T6" fmla="*/ 171370625 w 118"/>
                  <a:gd name="T7" fmla="*/ 40322500 h 116"/>
                  <a:gd name="T8" fmla="*/ 141128750 w 118"/>
                  <a:gd name="T9" fmla="*/ 25201563 h 116"/>
                  <a:gd name="T10" fmla="*/ 115927188 w 118"/>
                  <a:gd name="T11" fmla="*/ 15120938 h 116"/>
                  <a:gd name="T12" fmla="*/ 90725625 w 118"/>
                  <a:gd name="T13" fmla="*/ 5040313 h 116"/>
                  <a:gd name="T14" fmla="*/ 60483750 w 118"/>
                  <a:gd name="T15" fmla="*/ 0 h 116"/>
                  <a:gd name="T16" fmla="*/ 30241875 w 118"/>
                  <a:gd name="T17" fmla="*/ 0 h 116"/>
                  <a:gd name="T18" fmla="*/ 0 w 118"/>
                  <a:gd name="T19" fmla="*/ 0 h 116"/>
                  <a:gd name="T20" fmla="*/ 0 w 118"/>
                  <a:gd name="T21" fmla="*/ 292338125 h 116"/>
                  <a:gd name="T22" fmla="*/ 297378438 w 118"/>
                  <a:gd name="T23" fmla="*/ 292338125 h 116"/>
                  <a:gd name="T24" fmla="*/ 297378438 w 118"/>
                  <a:gd name="T25" fmla="*/ 292338125 h 116"/>
                  <a:gd name="T26" fmla="*/ 297378438 w 118"/>
                  <a:gd name="T27" fmla="*/ 267136563 h 116"/>
                  <a:gd name="T28" fmla="*/ 297378438 w 118"/>
                  <a:gd name="T29" fmla="*/ 236894688 h 116"/>
                  <a:gd name="T30" fmla="*/ 287297813 w 118"/>
                  <a:gd name="T31" fmla="*/ 206652813 h 116"/>
                  <a:gd name="T32" fmla="*/ 282257500 w 118"/>
                  <a:gd name="T33" fmla="*/ 181451250 h 116"/>
                  <a:gd name="T34" fmla="*/ 272176875 w 118"/>
                  <a:gd name="T35" fmla="*/ 151209375 h 116"/>
                  <a:gd name="T36" fmla="*/ 257055938 w 118"/>
                  <a:gd name="T37" fmla="*/ 126007813 h 116"/>
                  <a:gd name="T38" fmla="*/ 236894688 w 118"/>
                  <a:gd name="T39" fmla="*/ 100806250 h 116"/>
                  <a:gd name="T40" fmla="*/ 216733438 w 118"/>
                  <a:gd name="T41" fmla="*/ 80645000 h 116"/>
                  <a:gd name="T42" fmla="*/ 216733438 w 118"/>
                  <a:gd name="T43" fmla="*/ 80645000 h 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8" h="116">
                    <a:moveTo>
                      <a:pt x="86" y="32"/>
                    </a:moveTo>
                    <a:lnTo>
                      <a:pt x="86" y="32"/>
                    </a:lnTo>
                    <a:lnTo>
                      <a:pt x="78" y="24"/>
                    </a:lnTo>
                    <a:lnTo>
                      <a:pt x="68" y="16"/>
                    </a:lnTo>
                    <a:lnTo>
                      <a:pt x="56" y="10"/>
                    </a:lnTo>
                    <a:lnTo>
                      <a:pt x="46" y="6"/>
                    </a:lnTo>
                    <a:lnTo>
                      <a:pt x="36" y="2"/>
                    </a:lnTo>
                    <a:lnTo>
                      <a:pt x="24" y="0"/>
                    </a:lnTo>
                    <a:lnTo>
                      <a:pt x="12" y="0"/>
                    </a:lnTo>
                    <a:lnTo>
                      <a:pt x="0" y="0"/>
                    </a:lnTo>
                    <a:lnTo>
                      <a:pt x="0" y="116"/>
                    </a:lnTo>
                    <a:lnTo>
                      <a:pt x="118" y="116"/>
                    </a:lnTo>
                    <a:lnTo>
                      <a:pt x="118" y="106"/>
                    </a:lnTo>
                    <a:lnTo>
                      <a:pt x="118" y="94"/>
                    </a:lnTo>
                    <a:lnTo>
                      <a:pt x="114" y="82"/>
                    </a:lnTo>
                    <a:lnTo>
                      <a:pt x="112" y="72"/>
                    </a:lnTo>
                    <a:lnTo>
                      <a:pt x="108" y="60"/>
                    </a:lnTo>
                    <a:lnTo>
                      <a:pt x="102" y="50"/>
                    </a:lnTo>
                    <a:lnTo>
                      <a:pt x="94" y="40"/>
                    </a:lnTo>
                    <a:lnTo>
                      <a:pt x="86" y="32"/>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p>
                <a:pPr defTabSz="1289685"/>
                <a:endParaRPr lang="zh-CN" altLang="en-US" sz="2400" kern="0">
                  <a:solidFill>
                    <a:sysClr val="windowText" lastClr="000000"/>
                  </a:solidFill>
                </a:endParaRPr>
              </a:p>
            </p:txBody>
          </p:sp>
        </p:grpSp>
      </p:grpSp>
      <p:grpSp>
        <p:nvGrpSpPr>
          <p:cNvPr id="67" name="组合 66"/>
          <p:cNvGrpSpPr/>
          <p:nvPr/>
        </p:nvGrpSpPr>
        <p:grpSpPr>
          <a:xfrm>
            <a:off x="2068232" y="4152396"/>
            <a:ext cx="2767173" cy="1607389"/>
            <a:chOff x="1549646" y="3115259"/>
            <a:chExt cx="2076020" cy="1205914"/>
          </a:xfrm>
        </p:grpSpPr>
        <p:sp>
          <p:nvSpPr>
            <p:cNvPr id="68" name="矩形 1"/>
            <p:cNvSpPr>
              <a:spLocks noChangeArrowheads="1"/>
            </p:cNvSpPr>
            <p:nvPr/>
          </p:nvSpPr>
          <p:spPr bwMode="auto">
            <a:xfrm>
              <a:off x="1792692" y="3115259"/>
              <a:ext cx="1832974" cy="120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994" tIns="64497" rIns="128994" bIns="64497">
              <a:spAutoFit/>
            </a:bodyPr>
            <a:lstStyle/>
            <a:p>
              <a:pPr algn="just" defTabSz="1289685">
                <a:lnSpc>
                  <a:spcPct val="150000"/>
                </a:lnSpc>
              </a:pPr>
              <a:r>
                <a:rPr lang="zh-CN" altLang="en-US" sz="2135" b="1" dirty="0">
                  <a:solidFill>
                    <a:srgbClr val="C00000"/>
                  </a:solidFill>
                  <a:latin typeface="微软雅黑" panose="020B0503020204020204" pitchFamily="34" charset="-122"/>
                  <a:ea typeface="微软雅黑" panose="020B0503020204020204" pitchFamily="34" charset="-122"/>
                </a:rPr>
                <a:t>此处添加标题内容</a:t>
              </a:r>
              <a:endParaRPr lang="en-US" altLang="zh-CN" sz="2135" b="1" dirty="0">
                <a:solidFill>
                  <a:srgbClr val="C00000"/>
                </a:solidFill>
                <a:latin typeface="微软雅黑" panose="020B0503020204020204" pitchFamily="34" charset="-122"/>
                <a:ea typeface="微软雅黑" panose="020B0503020204020204" pitchFamily="34" charset="-122"/>
              </a:endParaRPr>
            </a:p>
            <a:p>
              <a:pPr algn="just" defTabSz="1289685">
                <a:lnSpc>
                  <a:spcPct val="150000"/>
                </a:lnSpc>
              </a:pPr>
              <a:r>
                <a:rPr lang="zh-CN" altLang="en-US" sz="2135" dirty="0">
                  <a:solidFill>
                    <a:srgbClr val="595959"/>
                  </a:solidFill>
                  <a:latin typeface="微软雅黑" panose="020B0503020204020204" pitchFamily="34" charset="-122"/>
                  <a:ea typeface="微软雅黑" panose="020B0503020204020204" pitchFamily="34" charset="-122"/>
                </a:rPr>
                <a:t>点击此处添加内容</a:t>
              </a:r>
              <a:endParaRPr lang="en-US" altLang="zh-CN" sz="2135" dirty="0">
                <a:solidFill>
                  <a:srgbClr val="595959"/>
                </a:solidFill>
                <a:latin typeface="微软雅黑" panose="020B0503020204020204" pitchFamily="34" charset="-122"/>
                <a:ea typeface="微软雅黑" panose="020B0503020204020204" pitchFamily="34" charset="-122"/>
              </a:endParaRPr>
            </a:p>
            <a:p>
              <a:pPr algn="just" defTabSz="1289685">
                <a:lnSpc>
                  <a:spcPct val="150000"/>
                </a:lnSpc>
              </a:pPr>
              <a:r>
                <a:rPr lang="zh-CN" altLang="en-US" sz="2135" dirty="0">
                  <a:solidFill>
                    <a:srgbClr val="595959"/>
                  </a:solidFill>
                  <a:latin typeface="微软雅黑" panose="020B0503020204020204" pitchFamily="34" charset="-122"/>
                  <a:ea typeface="微软雅黑" panose="020B0503020204020204" pitchFamily="34" charset="-122"/>
                </a:rPr>
                <a:t>点击此处添加内容</a:t>
              </a:r>
              <a:endParaRPr lang="zh-CN" altLang="zh-CN" sz="2135" dirty="0">
                <a:solidFill>
                  <a:srgbClr val="595959"/>
                </a:solidFill>
                <a:latin typeface="微软雅黑" panose="020B0503020204020204" pitchFamily="34" charset="-122"/>
                <a:ea typeface="微软雅黑" panose="020B0503020204020204" pitchFamily="34" charset="-122"/>
              </a:endParaRPr>
            </a:p>
          </p:txBody>
        </p:sp>
        <p:grpSp>
          <p:nvGrpSpPr>
            <p:cNvPr id="69" name="组合 13322"/>
            <p:cNvGrpSpPr/>
            <p:nvPr/>
          </p:nvGrpSpPr>
          <p:grpSpPr bwMode="auto">
            <a:xfrm>
              <a:off x="1549646" y="3215270"/>
              <a:ext cx="222792" cy="235030"/>
              <a:chOff x="1946500" y="2659080"/>
              <a:chExt cx="249236" cy="264850"/>
            </a:xfrm>
          </p:grpSpPr>
          <p:sp>
            <p:nvSpPr>
              <p:cNvPr id="70" name="Rectangle 13"/>
              <p:cNvSpPr>
                <a:spLocks noChangeArrowheads="1"/>
              </p:cNvSpPr>
              <p:nvPr/>
            </p:nvSpPr>
            <p:spPr bwMode="auto">
              <a:xfrm>
                <a:off x="1946500" y="2712050"/>
                <a:ext cx="40474" cy="211880"/>
              </a:xfrm>
              <a:prstGeom prst="rect">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p>
                <a:pPr defTabSz="1289685"/>
                <a:endParaRPr lang="zh-CN" altLang="en-US" sz="2400" kern="0">
                  <a:solidFill>
                    <a:sysClr val="windowText" lastClr="000000"/>
                  </a:solidFill>
                </a:endParaRPr>
              </a:p>
            </p:txBody>
          </p:sp>
          <p:sp>
            <p:nvSpPr>
              <p:cNvPr id="71" name="Rectangle 14"/>
              <p:cNvSpPr>
                <a:spLocks noChangeArrowheads="1"/>
              </p:cNvSpPr>
              <p:nvPr/>
            </p:nvSpPr>
            <p:spPr bwMode="auto">
              <a:xfrm>
                <a:off x="2016797" y="2679947"/>
                <a:ext cx="40474" cy="243983"/>
              </a:xfrm>
              <a:prstGeom prst="rect">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p>
                <a:pPr defTabSz="1289685"/>
                <a:endParaRPr lang="zh-CN" altLang="en-US" sz="2400" kern="0">
                  <a:solidFill>
                    <a:sysClr val="windowText" lastClr="000000"/>
                  </a:solidFill>
                </a:endParaRPr>
              </a:p>
            </p:txBody>
          </p:sp>
          <p:sp>
            <p:nvSpPr>
              <p:cNvPr id="72" name="Rectangle 15"/>
              <p:cNvSpPr>
                <a:spLocks noChangeArrowheads="1"/>
              </p:cNvSpPr>
              <p:nvPr/>
            </p:nvSpPr>
            <p:spPr bwMode="auto">
              <a:xfrm>
                <a:off x="2084964" y="2659080"/>
                <a:ext cx="42604" cy="264850"/>
              </a:xfrm>
              <a:prstGeom prst="rect">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p>
                <a:pPr defTabSz="1289685"/>
                <a:endParaRPr lang="zh-CN" altLang="en-US" sz="2400" kern="0">
                  <a:solidFill>
                    <a:sysClr val="windowText" lastClr="000000"/>
                  </a:solidFill>
                </a:endParaRPr>
              </a:p>
            </p:txBody>
          </p:sp>
          <p:sp>
            <p:nvSpPr>
              <p:cNvPr id="73" name="Rectangle 16"/>
              <p:cNvSpPr>
                <a:spLocks noChangeArrowheads="1"/>
              </p:cNvSpPr>
              <p:nvPr/>
            </p:nvSpPr>
            <p:spPr bwMode="auto">
              <a:xfrm>
                <a:off x="2155262" y="2790702"/>
                <a:ext cx="40474" cy="133228"/>
              </a:xfrm>
              <a:prstGeom prst="rect">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p>
                <a:pPr defTabSz="1289685"/>
                <a:endParaRPr lang="zh-CN" altLang="en-US" sz="2400" kern="0">
                  <a:solidFill>
                    <a:sysClr val="windowText" lastClr="000000"/>
                  </a:solidFill>
                </a:endParaRPr>
              </a:p>
            </p:txBody>
          </p:sp>
        </p:grpSp>
      </p:grpSp>
      <p:grpSp>
        <p:nvGrpSpPr>
          <p:cNvPr id="74" name="组合 73"/>
          <p:cNvGrpSpPr/>
          <p:nvPr/>
        </p:nvGrpSpPr>
        <p:grpSpPr>
          <a:xfrm>
            <a:off x="1937747" y="2559356"/>
            <a:ext cx="9363393" cy="3061662"/>
            <a:chOff x="1451752" y="1920109"/>
            <a:chExt cx="7024712" cy="2296955"/>
          </a:xfrm>
        </p:grpSpPr>
        <p:sp>
          <p:nvSpPr>
            <p:cNvPr id="75" name="任意多边形 74"/>
            <p:cNvSpPr/>
            <p:nvPr/>
          </p:nvSpPr>
          <p:spPr>
            <a:xfrm flipH="1">
              <a:off x="1451752" y="1920109"/>
              <a:ext cx="2909803" cy="646748"/>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cap="flat" cmpd="sng" algn="ctr">
              <a:solidFill>
                <a:sysClr val="window" lastClr="FFFFFF">
                  <a:lumMod val="75000"/>
                </a:sysClr>
              </a:solidFill>
              <a:prstDash val="dash"/>
              <a:headEnd type="oval" w="med" len="med"/>
            </a:ln>
            <a:effectLst/>
          </p:spPr>
          <p:txBody>
            <a:bodyPr lIns="128994" tIns="64497" rIns="128994" bIns="64497" anchor="ctr"/>
            <a:lstStyle/>
            <a:p>
              <a:pPr algn="ctr" defTabSz="1289685">
                <a:defRPr/>
              </a:pPr>
              <a:endParaRPr lang="zh-CN" altLang="en-US" sz="2400" kern="0">
                <a:solidFill>
                  <a:sysClr val="window" lastClr="FFFFFF"/>
                </a:solidFill>
              </a:endParaRPr>
            </a:p>
          </p:txBody>
        </p:sp>
        <p:sp>
          <p:nvSpPr>
            <p:cNvPr id="76" name="任意多边形 75"/>
            <p:cNvSpPr/>
            <p:nvPr/>
          </p:nvSpPr>
          <p:spPr>
            <a:xfrm flipH="1">
              <a:off x="1461881" y="3521977"/>
              <a:ext cx="2587429" cy="651748"/>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cap="flat" cmpd="sng" algn="ctr">
              <a:solidFill>
                <a:sysClr val="window" lastClr="FFFFFF">
                  <a:lumMod val="75000"/>
                </a:sysClr>
              </a:solidFill>
              <a:prstDash val="dash"/>
              <a:headEnd type="oval" w="med" len="med"/>
            </a:ln>
            <a:effectLst/>
          </p:spPr>
          <p:txBody>
            <a:bodyPr lIns="128994" tIns="64497" rIns="128994" bIns="64497" anchor="ctr"/>
            <a:lstStyle/>
            <a:p>
              <a:pPr algn="ctr" defTabSz="1289685">
                <a:defRPr/>
              </a:pPr>
              <a:endParaRPr lang="zh-CN" altLang="en-US" sz="2400" kern="0">
                <a:solidFill>
                  <a:sysClr val="window" lastClr="FFFFFF"/>
                </a:solidFill>
              </a:endParaRPr>
            </a:p>
          </p:txBody>
        </p:sp>
        <p:sp>
          <p:nvSpPr>
            <p:cNvPr id="77" name="任意多边形 76"/>
            <p:cNvSpPr/>
            <p:nvPr/>
          </p:nvSpPr>
          <p:spPr>
            <a:xfrm>
              <a:off x="5544718" y="1930110"/>
              <a:ext cx="2909803" cy="646748"/>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cap="flat" cmpd="sng" algn="ctr">
              <a:solidFill>
                <a:sysClr val="window" lastClr="FFFFFF">
                  <a:lumMod val="75000"/>
                </a:sysClr>
              </a:solidFill>
              <a:prstDash val="dash"/>
              <a:headEnd type="oval" w="med" len="med"/>
            </a:ln>
            <a:effectLst/>
          </p:spPr>
          <p:txBody>
            <a:bodyPr lIns="128994" tIns="64497" rIns="128994" bIns="64497" anchor="ctr"/>
            <a:lstStyle/>
            <a:p>
              <a:pPr algn="ctr" defTabSz="1289685">
                <a:defRPr/>
              </a:pPr>
              <a:endParaRPr lang="zh-CN" altLang="en-US" sz="2400" kern="0">
                <a:solidFill>
                  <a:sysClr val="window" lastClr="FFFFFF"/>
                </a:solidFill>
              </a:endParaRPr>
            </a:p>
          </p:txBody>
        </p:sp>
        <p:sp>
          <p:nvSpPr>
            <p:cNvPr id="78" name="任意多边形 77"/>
            <p:cNvSpPr/>
            <p:nvPr/>
          </p:nvSpPr>
          <p:spPr>
            <a:xfrm>
              <a:off x="5591977" y="3521977"/>
              <a:ext cx="2884487" cy="651748"/>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cap="flat" cmpd="sng" algn="ctr">
              <a:solidFill>
                <a:sysClr val="window" lastClr="FFFFFF">
                  <a:lumMod val="75000"/>
                </a:sysClr>
              </a:solidFill>
              <a:prstDash val="dash"/>
              <a:headEnd type="oval" w="med" len="med"/>
            </a:ln>
            <a:effectLst/>
          </p:spPr>
          <p:txBody>
            <a:bodyPr lIns="128994" tIns="64497" rIns="128994" bIns="64497" anchor="ctr"/>
            <a:lstStyle/>
            <a:p>
              <a:pPr algn="ctr" defTabSz="1289685">
                <a:defRPr/>
              </a:pPr>
              <a:endParaRPr lang="zh-CN" altLang="en-US" sz="2400" kern="0">
                <a:solidFill>
                  <a:sysClr val="window" lastClr="FFFFFF"/>
                </a:solidFill>
              </a:endParaRPr>
            </a:p>
          </p:txBody>
        </p:sp>
        <p:sp>
          <p:nvSpPr>
            <p:cNvPr id="79" name="Oval 54"/>
            <p:cNvSpPr>
              <a:spLocks noChangeArrowheads="1"/>
            </p:cNvSpPr>
            <p:nvPr/>
          </p:nvSpPr>
          <p:spPr bwMode="auto">
            <a:xfrm>
              <a:off x="4315985" y="2528519"/>
              <a:ext cx="87767" cy="86678"/>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ln>
            <a:effectLst>
              <a:outerShdw blurRad="63500" sx="102000" sy="102000" algn="ctr" rotWithShape="0">
                <a:prstClr val="black">
                  <a:alpha val="40000"/>
                </a:prstClr>
              </a:outerShdw>
            </a:effectLst>
          </p:spPr>
          <p:txBody>
            <a:bodyPr lIns="128994" tIns="64497" rIns="128994" bIns="64497"/>
            <a:lstStyle/>
            <a:p>
              <a:pPr defTabSz="1289685">
                <a:defRPr/>
              </a:pPr>
              <a:endParaRPr lang="zh-CN" altLang="en-US" sz="2400" kern="0">
                <a:solidFill>
                  <a:sysClr val="windowText" lastClr="000000"/>
                </a:solidFill>
              </a:endParaRPr>
            </a:p>
          </p:txBody>
        </p:sp>
        <p:sp>
          <p:nvSpPr>
            <p:cNvPr id="80" name="Oval 54"/>
            <p:cNvSpPr>
              <a:spLocks noChangeArrowheads="1"/>
            </p:cNvSpPr>
            <p:nvPr/>
          </p:nvSpPr>
          <p:spPr bwMode="auto">
            <a:xfrm>
              <a:off x="5494084" y="2535185"/>
              <a:ext cx="87767" cy="86678"/>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ln>
            <a:effectLst>
              <a:outerShdw blurRad="63500" sx="102000" sy="102000" algn="ctr" rotWithShape="0">
                <a:prstClr val="black">
                  <a:alpha val="40000"/>
                </a:prstClr>
              </a:outerShdw>
            </a:effectLst>
          </p:spPr>
          <p:txBody>
            <a:bodyPr lIns="128994" tIns="64497" rIns="128994" bIns="64497"/>
            <a:lstStyle/>
            <a:p>
              <a:pPr defTabSz="1289685">
                <a:defRPr/>
              </a:pPr>
              <a:endParaRPr lang="zh-CN" altLang="en-US" sz="2400" kern="0">
                <a:solidFill>
                  <a:sysClr val="windowText" lastClr="000000"/>
                </a:solidFill>
              </a:endParaRPr>
            </a:p>
          </p:txBody>
        </p:sp>
        <p:sp>
          <p:nvSpPr>
            <p:cNvPr id="81" name="Oval 54"/>
            <p:cNvSpPr>
              <a:spLocks noChangeArrowheads="1"/>
            </p:cNvSpPr>
            <p:nvPr/>
          </p:nvSpPr>
          <p:spPr bwMode="auto">
            <a:xfrm>
              <a:off x="5544719" y="4130386"/>
              <a:ext cx="87767" cy="86678"/>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ln>
            <a:effectLst>
              <a:outerShdw blurRad="63500" sx="102000" sy="102000" algn="ctr" rotWithShape="0">
                <a:prstClr val="black">
                  <a:alpha val="40000"/>
                </a:prstClr>
              </a:outerShdw>
            </a:effectLst>
          </p:spPr>
          <p:txBody>
            <a:bodyPr lIns="128994" tIns="64497" rIns="128994" bIns="64497"/>
            <a:lstStyle/>
            <a:p>
              <a:pPr defTabSz="1289685">
                <a:defRPr/>
              </a:pPr>
              <a:endParaRPr lang="zh-CN" altLang="en-US" sz="2400" kern="0">
                <a:solidFill>
                  <a:sysClr val="windowText" lastClr="000000"/>
                </a:solidFill>
              </a:endParaRPr>
            </a:p>
          </p:txBody>
        </p:sp>
        <p:sp>
          <p:nvSpPr>
            <p:cNvPr id="82" name="Oval 54"/>
            <p:cNvSpPr>
              <a:spLocks noChangeArrowheads="1"/>
            </p:cNvSpPr>
            <p:nvPr/>
          </p:nvSpPr>
          <p:spPr bwMode="auto">
            <a:xfrm>
              <a:off x="4013865" y="4130386"/>
              <a:ext cx="87767" cy="86678"/>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ln>
            <a:effectLst>
              <a:outerShdw blurRad="63500" sx="102000" sy="102000" algn="ctr" rotWithShape="0">
                <a:prstClr val="black">
                  <a:alpha val="40000"/>
                </a:prstClr>
              </a:outerShdw>
            </a:effectLst>
          </p:spPr>
          <p:txBody>
            <a:bodyPr lIns="128994" tIns="64497" rIns="128994" bIns="64497"/>
            <a:lstStyle/>
            <a:p>
              <a:pPr defTabSz="1289685">
                <a:defRPr/>
              </a:pPr>
              <a:endParaRPr lang="zh-CN" altLang="en-US" sz="2400" kern="0">
                <a:solidFill>
                  <a:sysClr val="windowText" lastClr="000000"/>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750"/>
                            </p:stCondLst>
                            <p:childTnLst>
                              <p:par>
                                <p:cTn id="13" presetID="10" presetClass="entr" presetSubtype="0"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childTnLst>
                                </p:cTn>
                              </p:par>
                            </p:childTnLst>
                          </p:cTn>
                        </p:par>
                        <p:par>
                          <p:cTn id="22" fill="hold">
                            <p:stCondLst>
                              <p:cond delay="1750"/>
                            </p:stCondLst>
                            <p:childTnLst>
                              <p:par>
                                <p:cTn id="23" presetID="26" presetClass="emph" presetSubtype="0" fill="hold" nodeType="afterEffect">
                                  <p:stCondLst>
                                    <p:cond delay="0"/>
                                  </p:stCondLst>
                                  <p:childTnLst>
                                    <p:animEffect transition="out" filter="fade">
                                      <p:cBhvr>
                                        <p:cTn id="24" dur="500" tmFilter="0, 0; .2, .5; .8, .5; 1, 0"/>
                                        <p:tgtEl>
                                          <p:spTgt spid="39"/>
                                        </p:tgtEl>
                                      </p:cBhvr>
                                    </p:animEffect>
                                    <p:animScale>
                                      <p:cBhvr>
                                        <p:cTn id="25" dur="250" autoRev="1" fill="hold"/>
                                        <p:tgtEl>
                                          <p:spTgt spid="39"/>
                                        </p:tgtEl>
                                      </p:cBhvr>
                                      <p:by x="105000" y="105000"/>
                                    </p:animScale>
                                  </p:childTnLst>
                                </p:cTn>
                              </p:par>
                            </p:childTnLst>
                          </p:cTn>
                        </p:par>
                        <p:par>
                          <p:cTn id="26" fill="hold">
                            <p:stCondLst>
                              <p:cond delay="2250"/>
                            </p:stCondLst>
                            <p:childTnLst>
                              <p:par>
                                <p:cTn id="27" presetID="16" presetClass="entr" presetSubtype="21" fill="hold" nodeType="afterEffect">
                                  <p:stCondLst>
                                    <p:cond delay="0"/>
                                  </p:stCondLst>
                                  <p:childTnLst>
                                    <p:set>
                                      <p:cBhvr>
                                        <p:cTn id="28" dur="1" fill="hold">
                                          <p:stCondLst>
                                            <p:cond delay="0"/>
                                          </p:stCondLst>
                                        </p:cTn>
                                        <p:tgtEl>
                                          <p:spTgt spid="74"/>
                                        </p:tgtEl>
                                        <p:attrNameLst>
                                          <p:attrName>style.visibility</p:attrName>
                                        </p:attrNameLst>
                                      </p:cBhvr>
                                      <p:to>
                                        <p:strVal val="visible"/>
                                      </p:to>
                                    </p:set>
                                    <p:animEffect transition="in" filter="barn(inVertical)">
                                      <p:cBhvr>
                                        <p:cTn id="29" dur="500"/>
                                        <p:tgtEl>
                                          <p:spTgt spid="74"/>
                                        </p:tgtEl>
                                      </p:cBhvr>
                                    </p:animEffect>
                                  </p:childTnLst>
                                </p:cTn>
                              </p:par>
                            </p:childTnLst>
                          </p:cTn>
                        </p:par>
                        <p:par>
                          <p:cTn id="30" fill="hold">
                            <p:stCondLst>
                              <p:cond delay="2750"/>
                            </p:stCondLst>
                            <p:childTnLst>
                              <p:par>
                                <p:cTn id="31" presetID="22" presetClass="entr" presetSubtype="8" fill="hold"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500"/>
                                        <p:tgtEl>
                                          <p:spTgt spid="52"/>
                                        </p:tgtEl>
                                      </p:cBhvr>
                                    </p:animEffect>
                                  </p:childTnLst>
                                </p:cTn>
                              </p:par>
                            </p:childTnLst>
                          </p:cTn>
                        </p:par>
                        <p:par>
                          <p:cTn id="38" fill="hold">
                            <p:stCondLst>
                              <p:cond delay="3750"/>
                            </p:stCondLst>
                            <p:childTnLst>
                              <p:par>
                                <p:cTn id="39" presetID="22" presetClass="entr" presetSubtype="8" fill="hold" nodeType="afterEffect">
                                  <p:stCondLst>
                                    <p:cond delay="0"/>
                                  </p:stCondLst>
                                  <p:childTnLst>
                                    <p:set>
                                      <p:cBhvr>
                                        <p:cTn id="40" dur="1" fill="hold">
                                          <p:stCondLst>
                                            <p:cond delay="0"/>
                                          </p:stCondLst>
                                        </p:cTn>
                                        <p:tgtEl>
                                          <p:spTgt spid="67"/>
                                        </p:tgtEl>
                                        <p:attrNameLst>
                                          <p:attrName>style.visibility</p:attrName>
                                        </p:attrNameLst>
                                      </p:cBhvr>
                                      <p:to>
                                        <p:strVal val="visible"/>
                                      </p:to>
                                    </p:set>
                                    <p:animEffect transition="in" filter="wipe(left)">
                                      <p:cBhvr>
                                        <p:cTn id="41" dur="500"/>
                                        <p:tgtEl>
                                          <p:spTgt spid="67"/>
                                        </p:tgtEl>
                                      </p:cBhvr>
                                    </p:animEffect>
                                  </p:childTnLst>
                                </p:cTn>
                              </p:par>
                            </p:childTnLst>
                          </p:cTn>
                        </p:par>
                        <p:par>
                          <p:cTn id="42" fill="hold">
                            <p:stCondLst>
                              <p:cond delay="4250"/>
                            </p:stCondLst>
                            <p:childTnLst>
                              <p:par>
                                <p:cTn id="43" presetID="2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wipe(left)">
                                      <p:cBhvr>
                                        <p:cTn id="45"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
          <p:cNvSpPr txBox="1"/>
          <p:nvPr/>
        </p:nvSpPr>
        <p:spPr>
          <a:xfrm>
            <a:off x="93810" y="127000"/>
            <a:ext cx="6254682" cy="707844"/>
          </a:xfrm>
          <a:prstGeom prst="rect">
            <a:avLst/>
          </a:prstGeom>
          <a:noFill/>
        </p:spPr>
        <p:txBody>
          <a:bodyPr wrap="square" lIns="91400" tIns="45699" rIns="91400" bIns="45699" rtlCol="0">
            <a:spAutoFit/>
          </a:bodyPr>
          <a:lstStyle/>
          <a:p>
            <a:pPr algn="ctr"/>
            <a:r>
              <a:rPr lang="zh-CN" altLang="en-US" sz="4000" b="1" smtClean="0">
                <a:solidFill>
                  <a:srgbClr val="C00000"/>
                </a:solidFill>
                <a:latin typeface="微软雅黑" panose="020B0503020204020204" pitchFamily="34" charset="-122"/>
                <a:ea typeface="微软雅黑" panose="020B0503020204020204" pitchFamily="34" charset="-122"/>
              </a:rPr>
              <a:t>添加文本标题</a:t>
            </a:r>
            <a:endParaRPr lang="zh-CN" altLang="en-US" sz="4000" b="1" dirty="0">
              <a:solidFill>
                <a:srgbClr val="C00000"/>
              </a:solidFill>
              <a:latin typeface="微软雅黑" panose="020B0503020204020204" pitchFamily="34" charset="-122"/>
              <a:ea typeface="微软雅黑" panose="020B0503020204020204" pitchFamily="34" charset="-122"/>
            </a:endParaRPr>
          </a:p>
        </p:txBody>
      </p:sp>
      <p:sp>
        <p:nvSpPr>
          <p:cNvPr id="3" name="Line 11"/>
          <p:cNvSpPr>
            <a:spLocks noChangeShapeType="1"/>
          </p:cNvSpPr>
          <p:nvPr/>
        </p:nvSpPr>
        <p:spPr bwMode="auto">
          <a:xfrm flipH="1" flipV="1">
            <a:off x="5405873" y="2684745"/>
            <a:ext cx="1472972" cy="754245"/>
          </a:xfrm>
          <a:prstGeom prst="line">
            <a:avLst/>
          </a:prstGeom>
          <a:noFill/>
          <a:ln w="12700" cap="flat">
            <a:solidFill>
              <a:srgbClr val="080808"/>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121866" tIns="60933" rIns="121866" bIns="60933" numCol="1" anchor="t" anchorCtr="0" compatLnSpc="1"/>
          <a:lstStyle/>
          <a:p>
            <a:pPr defTabSz="1218565">
              <a:defRPr/>
            </a:pPr>
            <a:endParaRPr lang="zh-CN" altLang="en-US" sz="3200" kern="0">
              <a:solidFill>
                <a:srgbClr val="080808"/>
              </a:solidFill>
            </a:endParaRPr>
          </a:p>
        </p:txBody>
      </p:sp>
      <p:sp>
        <p:nvSpPr>
          <p:cNvPr id="4" name="Line 12"/>
          <p:cNvSpPr>
            <a:spLocks noChangeShapeType="1"/>
          </p:cNvSpPr>
          <p:nvPr/>
        </p:nvSpPr>
        <p:spPr bwMode="auto">
          <a:xfrm flipH="1">
            <a:off x="5628071" y="4199601"/>
            <a:ext cx="1250774" cy="767923"/>
          </a:xfrm>
          <a:prstGeom prst="line">
            <a:avLst/>
          </a:prstGeom>
          <a:noFill/>
          <a:ln w="12700" cap="flat">
            <a:solidFill>
              <a:srgbClr val="080808"/>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121866" tIns="60933" rIns="121866" bIns="60933" numCol="1" anchor="t" anchorCtr="0" compatLnSpc="1"/>
          <a:lstStyle/>
          <a:p>
            <a:pPr defTabSz="1218565">
              <a:defRPr/>
            </a:pPr>
            <a:endParaRPr lang="zh-CN" altLang="en-US" sz="3200" kern="0">
              <a:solidFill>
                <a:srgbClr val="080808"/>
              </a:solidFill>
            </a:endParaRPr>
          </a:p>
        </p:txBody>
      </p:sp>
      <p:sp>
        <p:nvSpPr>
          <p:cNvPr id="5" name="Line 13"/>
          <p:cNvSpPr>
            <a:spLocks noChangeShapeType="1"/>
          </p:cNvSpPr>
          <p:nvPr/>
        </p:nvSpPr>
        <p:spPr bwMode="auto">
          <a:xfrm flipH="1">
            <a:off x="4900472" y="3836368"/>
            <a:ext cx="1978372" cy="0"/>
          </a:xfrm>
          <a:prstGeom prst="line">
            <a:avLst/>
          </a:prstGeom>
          <a:noFill/>
          <a:ln w="12700" cap="flat">
            <a:solidFill>
              <a:srgbClr val="080808"/>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121866" tIns="60933" rIns="121866" bIns="60933" numCol="1" anchor="t" anchorCtr="0" compatLnSpc="1"/>
          <a:lstStyle/>
          <a:p>
            <a:pPr defTabSz="1218565">
              <a:defRPr/>
            </a:pPr>
            <a:endParaRPr lang="zh-CN" altLang="en-US" sz="3200" kern="0">
              <a:solidFill>
                <a:srgbClr val="080808"/>
              </a:solidFill>
            </a:endParaRPr>
          </a:p>
        </p:txBody>
      </p:sp>
      <p:sp>
        <p:nvSpPr>
          <p:cNvPr id="6" name="TextBox 23"/>
          <p:cNvSpPr txBox="1"/>
          <p:nvPr/>
        </p:nvSpPr>
        <p:spPr>
          <a:xfrm>
            <a:off x="8774775" y="2516698"/>
            <a:ext cx="2687120" cy="3169457"/>
          </a:xfrm>
          <a:prstGeom prst="rect">
            <a:avLst/>
          </a:prstGeom>
          <a:noFill/>
          <a:ln>
            <a:noFill/>
          </a:ln>
        </p:spPr>
        <p:txBody>
          <a:bodyPr wrap="square" rtlCol="0">
            <a:spAutoFit/>
          </a:bodyPr>
          <a:lstStyle/>
          <a:p>
            <a:pPr defTabSz="1218565">
              <a:lnSpc>
                <a:spcPct val="150000"/>
              </a:lnSpc>
            </a:pPr>
            <a:r>
              <a:rPr lang="zh-CN" altLang="en-US" sz="1335" dirty="0">
                <a:solidFill>
                  <a:srgbClr val="080808"/>
                </a:solidFill>
                <a:latin typeface="微软雅黑" panose="020B0503020204020204" pitchFamily="34" charset="-122"/>
                <a:ea typeface="微软雅黑" panose="020B0503020204020204" pitchFamily="34" charset="-122"/>
                <a:sym typeface="微软雅黑" panose="020B0503020204020204" pitchFamily="34" charset="-122"/>
              </a:rPr>
              <a:t>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a:t>
            </a:r>
            <a:endParaRPr lang="en-US" altLang="zh-CN" sz="1335" dirty="0">
              <a:solidFill>
                <a:srgbClr val="080808"/>
              </a:solidFill>
              <a:latin typeface="微软雅黑" panose="020B0503020204020204" pitchFamily="34" charset="-122"/>
              <a:ea typeface="微软雅黑" panose="020B0503020204020204" pitchFamily="34" charset="-122"/>
              <a:sym typeface="微软雅黑" panose="020B0503020204020204" pitchFamily="34" charset="-122"/>
            </a:endParaRPr>
          </a:p>
          <a:p>
            <a:pPr defTabSz="1218565">
              <a:lnSpc>
                <a:spcPct val="150000"/>
              </a:lnSpc>
            </a:pPr>
            <a:endParaRPr lang="zh-CN" altLang="en-US" sz="1335" dirty="0">
              <a:solidFill>
                <a:srgbClr val="080808"/>
              </a:solidFill>
              <a:latin typeface="微软雅黑" panose="020B0503020204020204" pitchFamily="34" charset="-122"/>
              <a:ea typeface="微软雅黑" panose="020B0503020204020204" pitchFamily="34" charset="-122"/>
              <a:sym typeface="微软雅黑" panose="020B0503020204020204" pitchFamily="34" charset="-122"/>
            </a:endParaRPr>
          </a:p>
          <a:p>
            <a:pPr defTabSz="1218565">
              <a:lnSpc>
                <a:spcPct val="150000"/>
              </a:lnSpc>
            </a:pPr>
            <a:endParaRPr lang="zh-CN" altLang="en-US" sz="1335" dirty="0">
              <a:solidFill>
                <a:srgbClr val="080808"/>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TextBox 24"/>
          <p:cNvSpPr txBox="1"/>
          <p:nvPr/>
        </p:nvSpPr>
        <p:spPr>
          <a:xfrm>
            <a:off x="2098675" y="1592331"/>
            <a:ext cx="1381883" cy="328231"/>
          </a:xfrm>
          <a:prstGeom prst="rect">
            <a:avLst/>
          </a:prstGeom>
          <a:noFill/>
        </p:spPr>
        <p:txBody>
          <a:bodyPr wrap="square" lIns="0" tIns="0" rIns="0" bIns="0" rtlCol="0">
            <a:spAutoFit/>
          </a:bodyPr>
          <a:lstStyle/>
          <a:p>
            <a:pPr algn="ctr" defTabSz="1218565"/>
            <a:r>
              <a:rPr lang="zh-CN" altLang="en-US" sz="2135" dirty="0">
                <a:solidFill>
                  <a:srgbClr val="C00000"/>
                </a:solidFill>
                <a:latin typeface="微软雅黑" panose="020B0503020204020204" pitchFamily="34" charset="-122"/>
                <a:ea typeface="微软雅黑" panose="020B0503020204020204" pitchFamily="34" charset="-122"/>
              </a:rPr>
              <a:t>标题文字</a:t>
            </a:r>
          </a:p>
        </p:txBody>
      </p:sp>
      <p:sp>
        <p:nvSpPr>
          <p:cNvPr id="8" name="TextBox 25"/>
          <p:cNvSpPr txBox="1"/>
          <p:nvPr/>
        </p:nvSpPr>
        <p:spPr>
          <a:xfrm>
            <a:off x="1666648" y="2045957"/>
            <a:ext cx="2222871" cy="615361"/>
          </a:xfrm>
          <a:prstGeom prst="rect">
            <a:avLst/>
          </a:prstGeom>
          <a:noFill/>
        </p:spPr>
        <p:txBody>
          <a:bodyPr wrap="square" lIns="0" tIns="0" rIns="0" bIns="0" rtlCol="0">
            <a:spAutoFit/>
          </a:bodyPr>
          <a:lstStyle/>
          <a:p>
            <a:pPr defTabSz="1218565"/>
            <a:r>
              <a:rPr lang="zh-CN" altLang="en-US" sz="1335" dirty="0">
                <a:solidFill>
                  <a:srgbClr val="080808"/>
                </a:solidFill>
                <a:latin typeface="微软雅黑" panose="020B0503020204020204" pitchFamily="34" charset="-122"/>
                <a:ea typeface="微软雅黑" panose="020B0503020204020204" pitchFamily="34" charset="-122"/>
              </a:rPr>
              <a:t>点击输入文字内容点击输入文字内容点击输入文字点击输入</a:t>
            </a:r>
          </a:p>
          <a:p>
            <a:pPr defTabSz="1218565"/>
            <a:endParaRPr lang="zh-CN" altLang="en-US" sz="1335" dirty="0">
              <a:solidFill>
                <a:srgbClr val="080808"/>
              </a:solidFill>
              <a:latin typeface="微软雅黑" panose="020B0503020204020204" pitchFamily="34" charset="-122"/>
              <a:ea typeface="微软雅黑" panose="020B0503020204020204" pitchFamily="34" charset="-122"/>
            </a:endParaRPr>
          </a:p>
        </p:txBody>
      </p:sp>
      <p:sp>
        <p:nvSpPr>
          <p:cNvPr id="9" name="TextBox 26"/>
          <p:cNvSpPr txBox="1"/>
          <p:nvPr/>
        </p:nvSpPr>
        <p:spPr>
          <a:xfrm>
            <a:off x="8782944" y="2133240"/>
            <a:ext cx="1381883" cy="328231"/>
          </a:xfrm>
          <a:prstGeom prst="rect">
            <a:avLst/>
          </a:prstGeom>
          <a:noFill/>
        </p:spPr>
        <p:txBody>
          <a:bodyPr wrap="square" lIns="0" tIns="0" rIns="0" bIns="0" rtlCol="0">
            <a:spAutoFit/>
          </a:bodyPr>
          <a:lstStyle/>
          <a:p>
            <a:pPr algn="ctr" defTabSz="1218565"/>
            <a:r>
              <a:rPr lang="zh-CN" altLang="en-US" sz="2135" dirty="0">
                <a:solidFill>
                  <a:srgbClr val="C00000"/>
                </a:solidFill>
                <a:latin typeface="微软雅黑" panose="020B0503020204020204" pitchFamily="34" charset="-122"/>
                <a:ea typeface="微软雅黑" panose="020B0503020204020204" pitchFamily="34" charset="-122"/>
              </a:rPr>
              <a:t>标题文字</a:t>
            </a:r>
          </a:p>
        </p:txBody>
      </p:sp>
      <p:grpSp>
        <p:nvGrpSpPr>
          <p:cNvPr id="10" name="组合 9"/>
          <p:cNvGrpSpPr/>
          <p:nvPr/>
        </p:nvGrpSpPr>
        <p:grpSpPr>
          <a:xfrm>
            <a:off x="7087491" y="3174765"/>
            <a:ext cx="1408517" cy="1392130"/>
            <a:chOff x="5315348" y="2380989"/>
            <a:chExt cx="1056852" cy="1044555"/>
          </a:xfrm>
        </p:grpSpPr>
        <p:sp>
          <p:nvSpPr>
            <p:cNvPr id="11" name="任意多边形 83"/>
            <p:cNvSpPr/>
            <p:nvPr/>
          </p:nvSpPr>
          <p:spPr bwMode="auto">
            <a:xfrm rot="16377237">
              <a:off x="5314292" y="2382045"/>
              <a:ext cx="1044555" cy="104244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rgbClr val="C00000"/>
            </a:soli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8565" eaLnBrk="1" fontAlgn="base" hangingPunct="1">
                <a:spcBef>
                  <a:spcPct val="0"/>
                </a:spcBef>
                <a:spcAft>
                  <a:spcPct val="0"/>
                </a:spcAft>
                <a:defRPr/>
              </a:pPr>
              <a:endParaRPr lang="zh-CN" altLang="en-US" sz="4400" kern="0">
                <a:solidFill>
                  <a:srgbClr val="080808"/>
                </a:solidFill>
                <a:latin typeface="宋体" panose="02010600030101010101" pitchFamily="2" charset="-122"/>
                <a:ea typeface="宋体" panose="02010600030101010101" pitchFamily="2" charset="-122"/>
              </a:endParaRPr>
            </a:p>
          </p:txBody>
        </p:sp>
        <p:sp>
          <p:nvSpPr>
            <p:cNvPr id="12" name="TextBox 29"/>
            <p:cNvSpPr txBox="1"/>
            <p:nvPr/>
          </p:nvSpPr>
          <p:spPr>
            <a:xfrm>
              <a:off x="5335333" y="2643758"/>
              <a:ext cx="1036867" cy="738796"/>
            </a:xfrm>
            <a:prstGeom prst="rect">
              <a:avLst/>
            </a:prstGeom>
            <a:noFill/>
          </p:spPr>
          <p:txBody>
            <a:bodyPr wrap="square" lIns="0" tIns="0" rIns="0" bIns="0" rtlCol="0">
              <a:spAutoFit/>
            </a:bodyPr>
            <a:lstStyle/>
            <a:p>
              <a:pPr algn="ctr" defTabSz="1218565">
                <a:defRPr/>
              </a:pPr>
              <a:r>
                <a:rPr lang="zh-CN" altLang="en-US" sz="3200" kern="0" dirty="0">
                  <a:solidFill>
                    <a:srgbClr val="FFFFFF"/>
                  </a:solidFill>
                  <a:latin typeface="微软雅黑" panose="020B0503020204020204" pitchFamily="34" charset="-122"/>
                  <a:ea typeface="微软雅黑" panose="020B0503020204020204" pitchFamily="34" charset="-122"/>
                </a:rPr>
                <a:t>标题</a:t>
              </a:r>
              <a:endParaRPr lang="en-US" altLang="zh-CN" sz="3200" kern="0" dirty="0">
                <a:solidFill>
                  <a:srgbClr val="FFFFFF"/>
                </a:solidFill>
                <a:latin typeface="微软雅黑" panose="020B0503020204020204" pitchFamily="34" charset="-122"/>
                <a:ea typeface="微软雅黑" panose="020B0503020204020204" pitchFamily="34" charset="-122"/>
              </a:endParaRPr>
            </a:p>
            <a:p>
              <a:pPr algn="ctr" defTabSz="1218565">
                <a:defRPr/>
              </a:pPr>
              <a:r>
                <a:rPr lang="zh-CN" altLang="en-US" sz="3200" kern="0" dirty="0">
                  <a:solidFill>
                    <a:srgbClr val="FFFFFF"/>
                  </a:solidFill>
                  <a:latin typeface="微软雅黑" panose="020B0503020204020204" pitchFamily="34" charset="-122"/>
                  <a:ea typeface="微软雅黑" panose="020B0503020204020204" pitchFamily="34" charset="-122"/>
                </a:rPr>
                <a:t>文字</a:t>
              </a:r>
            </a:p>
          </p:txBody>
        </p:sp>
      </p:grpSp>
      <p:grpSp>
        <p:nvGrpSpPr>
          <p:cNvPr id="13" name="组合 12"/>
          <p:cNvGrpSpPr/>
          <p:nvPr/>
        </p:nvGrpSpPr>
        <p:grpSpPr>
          <a:xfrm>
            <a:off x="4106844" y="1689607"/>
            <a:ext cx="1381883" cy="887266"/>
            <a:chOff x="3078882" y="1266632"/>
            <a:chExt cx="1036867" cy="665742"/>
          </a:xfrm>
        </p:grpSpPr>
        <p:sp>
          <p:nvSpPr>
            <p:cNvPr id="14" name="椭圆 80"/>
            <p:cNvSpPr/>
            <p:nvPr/>
          </p:nvSpPr>
          <p:spPr bwMode="auto">
            <a:xfrm>
              <a:off x="3255801" y="1266632"/>
              <a:ext cx="664395" cy="665742"/>
            </a:xfrm>
            <a:prstGeom prst="ellipse">
              <a:avLst/>
            </a:prstGeom>
            <a:solidFill>
              <a:srgbClr val="C00000"/>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8565" eaLnBrk="1" fontAlgn="base" hangingPunct="1">
                <a:spcBef>
                  <a:spcPct val="0"/>
                </a:spcBef>
                <a:spcAft>
                  <a:spcPct val="0"/>
                </a:spcAft>
                <a:defRPr/>
              </a:pPr>
              <a:endParaRPr lang="zh-CN" altLang="en-US" sz="1600" kern="0" dirty="0">
                <a:solidFill>
                  <a:srgbClr val="080808"/>
                </a:solidFill>
                <a:latin typeface="宋体" panose="02010600030101010101" pitchFamily="2" charset="-122"/>
                <a:ea typeface="宋体" panose="02010600030101010101" pitchFamily="2" charset="-122"/>
              </a:endParaRPr>
            </a:p>
          </p:txBody>
        </p:sp>
        <p:sp>
          <p:nvSpPr>
            <p:cNvPr id="15" name="TextBox 32"/>
            <p:cNvSpPr txBox="1"/>
            <p:nvPr/>
          </p:nvSpPr>
          <p:spPr>
            <a:xfrm>
              <a:off x="3078882" y="1461433"/>
              <a:ext cx="1036867" cy="246281"/>
            </a:xfrm>
            <a:prstGeom prst="rect">
              <a:avLst/>
            </a:prstGeom>
            <a:noFill/>
          </p:spPr>
          <p:txBody>
            <a:bodyPr wrap="square" lIns="0" tIns="0" rIns="0" bIns="0" rtlCol="0">
              <a:spAutoFit/>
            </a:bodyPr>
            <a:lstStyle/>
            <a:p>
              <a:pPr algn="ctr" defTabSz="1218565">
                <a:defRPr/>
              </a:pPr>
              <a:r>
                <a:rPr lang="zh-CN" altLang="en-US" sz="2135" kern="0" dirty="0">
                  <a:solidFill>
                    <a:srgbClr val="FFFFFF"/>
                  </a:solidFill>
                  <a:latin typeface="微软雅黑" panose="020B0503020204020204" pitchFamily="34" charset="-122"/>
                  <a:ea typeface="微软雅黑" panose="020B0503020204020204" pitchFamily="34" charset="-122"/>
                </a:rPr>
                <a:t>标题</a:t>
              </a:r>
            </a:p>
          </p:txBody>
        </p:sp>
      </p:grpSp>
      <p:grpSp>
        <p:nvGrpSpPr>
          <p:cNvPr id="16" name="组合 15"/>
          <p:cNvGrpSpPr/>
          <p:nvPr/>
        </p:nvGrpSpPr>
        <p:grpSpPr>
          <a:xfrm>
            <a:off x="3467321" y="3471920"/>
            <a:ext cx="1381883" cy="921939"/>
            <a:chOff x="2599029" y="2603954"/>
            <a:chExt cx="1036867" cy="691758"/>
          </a:xfrm>
        </p:grpSpPr>
        <p:sp>
          <p:nvSpPr>
            <p:cNvPr id="17" name="椭圆 80"/>
            <p:cNvSpPr/>
            <p:nvPr/>
          </p:nvSpPr>
          <p:spPr bwMode="auto">
            <a:xfrm>
              <a:off x="2746251" y="2603954"/>
              <a:ext cx="690358" cy="691758"/>
            </a:xfrm>
            <a:prstGeom prst="ellipse">
              <a:avLst/>
            </a:prstGeom>
            <a:solidFill>
              <a:srgbClr val="C00000"/>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8565" eaLnBrk="1" fontAlgn="base" hangingPunct="1">
                <a:spcBef>
                  <a:spcPct val="0"/>
                </a:spcBef>
                <a:spcAft>
                  <a:spcPct val="0"/>
                </a:spcAft>
                <a:defRPr/>
              </a:pPr>
              <a:endParaRPr lang="zh-CN" altLang="en-US" sz="1600" kern="0" dirty="0">
                <a:solidFill>
                  <a:srgbClr val="080808"/>
                </a:solidFill>
                <a:latin typeface="宋体" panose="02010600030101010101" pitchFamily="2" charset="-122"/>
                <a:ea typeface="宋体" panose="02010600030101010101" pitchFamily="2" charset="-122"/>
              </a:endParaRPr>
            </a:p>
          </p:txBody>
        </p:sp>
        <p:sp>
          <p:nvSpPr>
            <p:cNvPr id="18" name="TextBox 39"/>
            <p:cNvSpPr txBox="1"/>
            <p:nvPr/>
          </p:nvSpPr>
          <p:spPr>
            <a:xfrm>
              <a:off x="2599029" y="2826722"/>
              <a:ext cx="1036867" cy="246281"/>
            </a:xfrm>
            <a:prstGeom prst="rect">
              <a:avLst/>
            </a:prstGeom>
            <a:noFill/>
          </p:spPr>
          <p:txBody>
            <a:bodyPr wrap="square" lIns="0" tIns="0" rIns="0" bIns="0" rtlCol="0">
              <a:spAutoFit/>
            </a:bodyPr>
            <a:lstStyle/>
            <a:p>
              <a:pPr algn="ctr" defTabSz="1218565">
                <a:defRPr/>
              </a:pPr>
              <a:r>
                <a:rPr lang="zh-CN" altLang="en-US" sz="2135" kern="0" dirty="0">
                  <a:solidFill>
                    <a:srgbClr val="FFFFFF"/>
                  </a:solidFill>
                  <a:latin typeface="微软雅黑" panose="020B0503020204020204" pitchFamily="34" charset="-122"/>
                  <a:ea typeface="微软雅黑" panose="020B0503020204020204" pitchFamily="34" charset="-122"/>
                </a:rPr>
                <a:t>标题</a:t>
              </a:r>
            </a:p>
          </p:txBody>
        </p:sp>
      </p:grpSp>
      <p:grpSp>
        <p:nvGrpSpPr>
          <p:cNvPr id="19" name="组合 18"/>
          <p:cNvGrpSpPr/>
          <p:nvPr/>
        </p:nvGrpSpPr>
        <p:grpSpPr>
          <a:xfrm>
            <a:off x="4292955" y="5118115"/>
            <a:ext cx="1381883" cy="887266"/>
            <a:chOff x="3218526" y="3839142"/>
            <a:chExt cx="1036867" cy="665742"/>
          </a:xfrm>
        </p:grpSpPr>
        <p:sp>
          <p:nvSpPr>
            <p:cNvPr id="20" name="椭圆 80"/>
            <p:cNvSpPr/>
            <p:nvPr/>
          </p:nvSpPr>
          <p:spPr bwMode="auto">
            <a:xfrm>
              <a:off x="3403549" y="3839142"/>
              <a:ext cx="664395" cy="665742"/>
            </a:xfrm>
            <a:prstGeom prst="ellipse">
              <a:avLst/>
            </a:prstGeom>
            <a:solidFill>
              <a:srgbClr val="C00000"/>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8565" eaLnBrk="1" fontAlgn="base" hangingPunct="1">
                <a:spcBef>
                  <a:spcPct val="0"/>
                </a:spcBef>
                <a:spcAft>
                  <a:spcPct val="0"/>
                </a:spcAft>
                <a:defRPr/>
              </a:pPr>
              <a:endParaRPr lang="zh-CN" altLang="en-US" sz="1600" kern="0" dirty="0">
                <a:solidFill>
                  <a:srgbClr val="080808"/>
                </a:solidFill>
                <a:latin typeface="宋体" panose="02010600030101010101" pitchFamily="2" charset="-122"/>
                <a:ea typeface="宋体" panose="02010600030101010101" pitchFamily="2" charset="-122"/>
              </a:endParaRPr>
            </a:p>
          </p:txBody>
        </p:sp>
        <p:sp>
          <p:nvSpPr>
            <p:cNvPr id="21" name="TextBox 57"/>
            <p:cNvSpPr txBox="1"/>
            <p:nvPr/>
          </p:nvSpPr>
          <p:spPr>
            <a:xfrm>
              <a:off x="3218526" y="4057787"/>
              <a:ext cx="1036867" cy="246281"/>
            </a:xfrm>
            <a:prstGeom prst="rect">
              <a:avLst/>
            </a:prstGeom>
            <a:noFill/>
          </p:spPr>
          <p:txBody>
            <a:bodyPr wrap="square" lIns="0" tIns="0" rIns="0" bIns="0" rtlCol="0">
              <a:spAutoFit/>
            </a:bodyPr>
            <a:lstStyle/>
            <a:p>
              <a:pPr algn="ctr" defTabSz="1218565">
                <a:defRPr/>
              </a:pPr>
              <a:r>
                <a:rPr lang="zh-CN" altLang="en-US" sz="2135" kern="0" dirty="0">
                  <a:solidFill>
                    <a:srgbClr val="FFFFFF"/>
                  </a:solidFill>
                  <a:latin typeface="微软雅黑" panose="020B0503020204020204" pitchFamily="34" charset="-122"/>
                  <a:ea typeface="微软雅黑" panose="020B0503020204020204" pitchFamily="34" charset="-122"/>
                </a:rPr>
                <a:t>标题</a:t>
              </a:r>
            </a:p>
          </p:txBody>
        </p:sp>
      </p:grpSp>
      <p:sp>
        <p:nvSpPr>
          <p:cNvPr id="22" name="TextBox 58"/>
          <p:cNvSpPr txBox="1"/>
          <p:nvPr/>
        </p:nvSpPr>
        <p:spPr>
          <a:xfrm>
            <a:off x="1696544" y="3360893"/>
            <a:ext cx="1381883" cy="328231"/>
          </a:xfrm>
          <a:prstGeom prst="rect">
            <a:avLst/>
          </a:prstGeom>
          <a:noFill/>
        </p:spPr>
        <p:txBody>
          <a:bodyPr wrap="square" lIns="0" tIns="0" rIns="0" bIns="0" rtlCol="0">
            <a:spAutoFit/>
          </a:bodyPr>
          <a:lstStyle/>
          <a:p>
            <a:pPr algn="ctr" defTabSz="1218565"/>
            <a:r>
              <a:rPr lang="zh-CN" altLang="en-US" sz="2135" dirty="0">
                <a:solidFill>
                  <a:srgbClr val="C00000"/>
                </a:solidFill>
                <a:latin typeface="微软雅黑" panose="020B0503020204020204" pitchFamily="34" charset="-122"/>
                <a:ea typeface="微软雅黑" panose="020B0503020204020204" pitchFamily="34" charset="-122"/>
              </a:rPr>
              <a:t>标题文字</a:t>
            </a:r>
          </a:p>
        </p:txBody>
      </p:sp>
      <p:sp>
        <p:nvSpPr>
          <p:cNvPr id="23" name="TextBox 59"/>
          <p:cNvSpPr txBox="1"/>
          <p:nvPr/>
        </p:nvSpPr>
        <p:spPr>
          <a:xfrm>
            <a:off x="1202399" y="3801251"/>
            <a:ext cx="2222871" cy="615361"/>
          </a:xfrm>
          <a:prstGeom prst="rect">
            <a:avLst/>
          </a:prstGeom>
          <a:noFill/>
        </p:spPr>
        <p:txBody>
          <a:bodyPr wrap="square" lIns="0" tIns="0" rIns="0" bIns="0" rtlCol="0">
            <a:spAutoFit/>
          </a:bodyPr>
          <a:lstStyle/>
          <a:p>
            <a:pPr defTabSz="1218565"/>
            <a:r>
              <a:rPr lang="zh-CN" altLang="en-US" sz="1335" dirty="0">
                <a:solidFill>
                  <a:srgbClr val="080808"/>
                </a:solidFill>
                <a:latin typeface="微软雅黑" panose="020B0503020204020204" pitchFamily="34" charset="-122"/>
                <a:ea typeface="微软雅黑" panose="020B0503020204020204" pitchFamily="34" charset="-122"/>
              </a:rPr>
              <a:t>点击输入文字内容点击输入文字内容点击输入文字点击输入</a:t>
            </a:r>
          </a:p>
          <a:p>
            <a:pPr defTabSz="1218565"/>
            <a:endParaRPr lang="zh-CN" altLang="en-US" sz="1335" dirty="0">
              <a:solidFill>
                <a:srgbClr val="080808"/>
              </a:solidFill>
              <a:latin typeface="微软雅黑" panose="020B0503020204020204" pitchFamily="34" charset="-122"/>
              <a:ea typeface="微软雅黑" panose="020B0503020204020204" pitchFamily="34" charset="-122"/>
            </a:endParaRPr>
          </a:p>
        </p:txBody>
      </p:sp>
      <p:sp>
        <p:nvSpPr>
          <p:cNvPr id="24" name="TextBox 60"/>
          <p:cNvSpPr txBox="1"/>
          <p:nvPr/>
        </p:nvSpPr>
        <p:spPr>
          <a:xfrm>
            <a:off x="2640635" y="5081363"/>
            <a:ext cx="1381883" cy="328231"/>
          </a:xfrm>
          <a:prstGeom prst="rect">
            <a:avLst/>
          </a:prstGeom>
          <a:noFill/>
        </p:spPr>
        <p:txBody>
          <a:bodyPr wrap="square" lIns="0" tIns="0" rIns="0" bIns="0" rtlCol="0">
            <a:spAutoFit/>
          </a:bodyPr>
          <a:lstStyle/>
          <a:p>
            <a:pPr algn="ctr" defTabSz="1218565"/>
            <a:r>
              <a:rPr lang="zh-CN" altLang="en-US" sz="2135" dirty="0">
                <a:solidFill>
                  <a:srgbClr val="C00000"/>
                </a:solidFill>
                <a:latin typeface="微软雅黑" panose="020B0503020204020204" pitchFamily="34" charset="-122"/>
                <a:ea typeface="微软雅黑" panose="020B0503020204020204" pitchFamily="34" charset="-122"/>
              </a:rPr>
              <a:t>标题文字</a:t>
            </a:r>
          </a:p>
        </p:txBody>
      </p:sp>
      <p:sp>
        <p:nvSpPr>
          <p:cNvPr id="25" name="TextBox 61"/>
          <p:cNvSpPr txBox="1"/>
          <p:nvPr/>
        </p:nvSpPr>
        <p:spPr>
          <a:xfrm>
            <a:off x="2146491" y="5521721"/>
            <a:ext cx="2222871" cy="615361"/>
          </a:xfrm>
          <a:prstGeom prst="rect">
            <a:avLst/>
          </a:prstGeom>
          <a:noFill/>
        </p:spPr>
        <p:txBody>
          <a:bodyPr wrap="square" lIns="0" tIns="0" rIns="0" bIns="0" rtlCol="0">
            <a:spAutoFit/>
          </a:bodyPr>
          <a:lstStyle/>
          <a:p>
            <a:pPr defTabSz="1218565"/>
            <a:r>
              <a:rPr lang="zh-CN" altLang="en-US" sz="1335" dirty="0">
                <a:solidFill>
                  <a:srgbClr val="080808"/>
                </a:solidFill>
                <a:latin typeface="微软雅黑" panose="020B0503020204020204" pitchFamily="34" charset="-122"/>
                <a:ea typeface="微软雅黑" panose="020B0503020204020204" pitchFamily="34" charset="-122"/>
              </a:rPr>
              <a:t>点击输入文字内容点击输入文字内容点击输入文字点击输入</a:t>
            </a:r>
          </a:p>
          <a:p>
            <a:pPr defTabSz="1218565"/>
            <a:endParaRPr lang="zh-CN" altLang="en-US" sz="1335" dirty="0">
              <a:solidFill>
                <a:srgbClr val="080808"/>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750"/>
                            </p:stCondLst>
                            <p:childTnLst>
                              <p:par>
                                <p:cTn id="13" presetID="5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right)">
                                      <p:cBhvr>
                                        <p:cTn id="22" dur="500"/>
                                        <p:tgtEl>
                                          <p:spTgt spid="3"/>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right)">
                                      <p:cBhvr>
                                        <p:cTn id="25" dur="500"/>
                                        <p:tgtEl>
                                          <p:spTgt spid="5"/>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right)">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500" fill="hold"/>
                                        <p:tgtEl>
                                          <p:spTgt spid="19"/>
                                        </p:tgtEl>
                                        <p:attrNameLst>
                                          <p:attrName>ppt_w</p:attrName>
                                        </p:attrNameLst>
                                      </p:cBhvr>
                                      <p:tavLst>
                                        <p:tav tm="0">
                                          <p:val>
                                            <p:fltVal val="0"/>
                                          </p:val>
                                        </p:tav>
                                        <p:tav tm="100000">
                                          <p:val>
                                            <p:strVal val="#ppt_w"/>
                                          </p:val>
                                        </p:tav>
                                      </p:tavLst>
                                    </p:anim>
                                    <p:anim calcmode="lin" valueType="num">
                                      <p:cBhvr>
                                        <p:cTn id="48" dur="500" fill="hold"/>
                                        <p:tgtEl>
                                          <p:spTgt spid="19"/>
                                        </p:tgtEl>
                                        <p:attrNameLst>
                                          <p:attrName>ppt_h</p:attrName>
                                        </p:attrNameLst>
                                      </p:cBhvr>
                                      <p:tavLst>
                                        <p:tav tm="0">
                                          <p:val>
                                            <p:fltVal val="0"/>
                                          </p:val>
                                        </p:tav>
                                        <p:tav tm="100000">
                                          <p:val>
                                            <p:strVal val="#ppt_h"/>
                                          </p:val>
                                        </p:tav>
                                      </p:tavLst>
                                    </p:anim>
                                    <p:animEffect transition="in" filter="fade">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additive="base">
                                        <p:cTn id="54" dur="500" fill="hold"/>
                                        <p:tgtEl>
                                          <p:spTgt spid="7"/>
                                        </p:tgtEl>
                                        <p:attrNameLst>
                                          <p:attrName>ppt_x</p:attrName>
                                        </p:attrNameLst>
                                      </p:cBhvr>
                                      <p:tavLst>
                                        <p:tav tm="0">
                                          <p:val>
                                            <p:strVal val="0-#ppt_w/2"/>
                                          </p:val>
                                        </p:tav>
                                        <p:tav tm="100000">
                                          <p:val>
                                            <p:strVal val="#ppt_x"/>
                                          </p:val>
                                        </p:tav>
                                      </p:tavLst>
                                    </p:anim>
                                    <p:anim calcmode="lin" valueType="num">
                                      <p:cBhvr additive="base">
                                        <p:cTn id="55" dur="500" fill="hold"/>
                                        <p:tgtEl>
                                          <p:spTgt spid="7"/>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0-#ppt_w/2"/>
                                          </p:val>
                                        </p:tav>
                                        <p:tav tm="100000">
                                          <p:val>
                                            <p:strVal val="#ppt_x"/>
                                          </p:val>
                                        </p:tav>
                                      </p:tavLst>
                                    </p:anim>
                                    <p:anim calcmode="lin" valueType="num">
                                      <p:cBhvr additive="base">
                                        <p:cTn id="59" dur="500" fill="hold"/>
                                        <p:tgtEl>
                                          <p:spTgt spid="8"/>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additive="base">
                                        <p:cTn id="62" dur="500" fill="hold"/>
                                        <p:tgtEl>
                                          <p:spTgt spid="22"/>
                                        </p:tgtEl>
                                        <p:attrNameLst>
                                          <p:attrName>ppt_x</p:attrName>
                                        </p:attrNameLst>
                                      </p:cBhvr>
                                      <p:tavLst>
                                        <p:tav tm="0">
                                          <p:val>
                                            <p:strVal val="0-#ppt_w/2"/>
                                          </p:val>
                                        </p:tav>
                                        <p:tav tm="100000">
                                          <p:val>
                                            <p:strVal val="#ppt_x"/>
                                          </p:val>
                                        </p:tav>
                                      </p:tavLst>
                                    </p:anim>
                                    <p:anim calcmode="lin" valueType="num">
                                      <p:cBhvr additive="base">
                                        <p:cTn id="63" dur="500" fill="hold"/>
                                        <p:tgtEl>
                                          <p:spTgt spid="22"/>
                                        </p:tgtEl>
                                        <p:attrNameLst>
                                          <p:attrName>ppt_y</p:attrName>
                                        </p:attrNameLst>
                                      </p:cBhvr>
                                      <p:tavLst>
                                        <p:tav tm="0">
                                          <p:val>
                                            <p:strVal val="#ppt_y"/>
                                          </p:val>
                                        </p:tav>
                                        <p:tav tm="100000">
                                          <p:val>
                                            <p:strVal val="#ppt_y"/>
                                          </p:val>
                                        </p:tav>
                                      </p:tavLst>
                                    </p:anim>
                                  </p:childTnLst>
                                </p:cTn>
                              </p:par>
                              <p:par>
                                <p:cTn id="64" presetID="2" presetClass="entr" presetSubtype="8" fill="hold" grpId="0" nodeType="with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additive="base">
                                        <p:cTn id="66" dur="500" fill="hold"/>
                                        <p:tgtEl>
                                          <p:spTgt spid="23"/>
                                        </p:tgtEl>
                                        <p:attrNameLst>
                                          <p:attrName>ppt_x</p:attrName>
                                        </p:attrNameLst>
                                      </p:cBhvr>
                                      <p:tavLst>
                                        <p:tav tm="0">
                                          <p:val>
                                            <p:strVal val="0-#ppt_w/2"/>
                                          </p:val>
                                        </p:tav>
                                        <p:tav tm="100000">
                                          <p:val>
                                            <p:strVal val="#ppt_x"/>
                                          </p:val>
                                        </p:tav>
                                      </p:tavLst>
                                    </p:anim>
                                    <p:anim calcmode="lin" valueType="num">
                                      <p:cBhvr additive="base">
                                        <p:cTn id="67" dur="500" fill="hold"/>
                                        <p:tgtEl>
                                          <p:spTgt spid="23"/>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additive="base">
                                        <p:cTn id="70" dur="500" fill="hold"/>
                                        <p:tgtEl>
                                          <p:spTgt spid="24"/>
                                        </p:tgtEl>
                                        <p:attrNameLst>
                                          <p:attrName>ppt_x</p:attrName>
                                        </p:attrNameLst>
                                      </p:cBhvr>
                                      <p:tavLst>
                                        <p:tav tm="0">
                                          <p:val>
                                            <p:strVal val="0-#ppt_w/2"/>
                                          </p:val>
                                        </p:tav>
                                        <p:tav tm="100000">
                                          <p:val>
                                            <p:strVal val="#ppt_x"/>
                                          </p:val>
                                        </p:tav>
                                      </p:tavLst>
                                    </p:anim>
                                    <p:anim calcmode="lin" valueType="num">
                                      <p:cBhvr additive="base">
                                        <p:cTn id="71" dur="500" fill="hold"/>
                                        <p:tgtEl>
                                          <p:spTgt spid="24"/>
                                        </p:tgtEl>
                                        <p:attrNameLst>
                                          <p:attrName>ppt_y</p:attrName>
                                        </p:attrNameLst>
                                      </p:cBhvr>
                                      <p:tavLst>
                                        <p:tav tm="0">
                                          <p:val>
                                            <p:strVal val="#ppt_y"/>
                                          </p:val>
                                        </p:tav>
                                        <p:tav tm="100000">
                                          <p:val>
                                            <p:strVal val="#ppt_y"/>
                                          </p:val>
                                        </p:tav>
                                      </p:tavLst>
                                    </p:anim>
                                  </p:childTnLst>
                                </p:cTn>
                              </p:par>
                              <p:par>
                                <p:cTn id="72" presetID="2" presetClass="entr" presetSubtype="8" fill="hold" grpId="0" nodeType="with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0-#ppt_w/2"/>
                                          </p:val>
                                        </p:tav>
                                        <p:tav tm="100000">
                                          <p:val>
                                            <p:strVal val="#ppt_x"/>
                                          </p:val>
                                        </p:tav>
                                      </p:tavLst>
                                    </p:anim>
                                    <p:anim calcmode="lin" valueType="num">
                                      <p:cBhvr additive="base">
                                        <p:cTn id="75"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6"/>
                                        </p:tgtEl>
                                        <p:attrNameLst>
                                          <p:attrName>style.visibility</p:attrName>
                                        </p:attrNameLst>
                                      </p:cBhvr>
                                      <p:to>
                                        <p:strVal val="visible"/>
                                      </p:to>
                                    </p:set>
                                    <p:anim calcmode="lin" valueType="num">
                                      <p:cBhvr additive="base">
                                        <p:cTn id="80" dur="500" fill="hold"/>
                                        <p:tgtEl>
                                          <p:spTgt spid="6"/>
                                        </p:tgtEl>
                                        <p:attrNameLst>
                                          <p:attrName>ppt_x</p:attrName>
                                        </p:attrNameLst>
                                      </p:cBhvr>
                                      <p:tavLst>
                                        <p:tav tm="0">
                                          <p:val>
                                            <p:strVal val="#ppt_x"/>
                                          </p:val>
                                        </p:tav>
                                        <p:tav tm="100000">
                                          <p:val>
                                            <p:strVal val="#ppt_x"/>
                                          </p:val>
                                        </p:tav>
                                      </p:tavLst>
                                    </p:anim>
                                    <p:anim calcmode="lin" valueType="num">
                                      <p:cBhvr additive="base">
                                        <p:cTn id="81" dur="500" fill="hold"/>
                                        <p:tgtEl>
                                          <p:spTgt spid="6"/>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9"/>
                                        </p:tgtEl>
                                        <p:attrNameLst>
                                          <p:attrName>style.visibility</p:attrName>
                                        </p:attrNameLst>
                                      </p:cBhvr>
                                      <p:to>
                                        <p:strVal val="visible"/>
                                      </p:to>
                                    </p:set>
                                    <p:anim calcmode="lin" valueType="num">
                                      <p:cBhvr additive="base">
                                        <p:cTn id="84" dur="500" fill="hold"/>
                                        <p:tgtEl>
                                          <p:spTgt spid="9"/>
                                        </p:tgtEl>
                                        <p:attrNameLst>
                                          <p:attrName>ppt_x</p:attrName>
                                        </p:attrNameLst>
                                      </p:cBhvr>
                                      <p:tavLst>
                                        <p:tav tm="0">
                                          <p:val>
                                            <p:strVal val="#ppt_x"/>
                                          </p:val>
                                        </p:tav>
                                        <p:tav tm="100000">
                                          <p:val>
                                            <p:strVal val="#ppt_x"/>
                                          </p:val>
                                        </p:tav>
                                      </p:tavLst>
                                    </p:anim>
                                    <p:anim calcmode="lin" valueType="num">
                                      <p:cBhvr additive="base">
                                        <p:cTn id="8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p:bldP spid="7" grpId="0"/>
      <p:bldP spid="8" grpId="0"/>
      <p:bldP spid="9"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4777931" y="4216400"/>
            <a:ext cx="20541561" cy="2760165"/>
          </a:xfrm>
          <a:prstGeom prst="rect">
            <a:avLst/>
          </a:prstGeom>
        </p:spPr>
      </p:pic>
      <p:sp>
        <p:nvSpPr>
          <p:cNvPr id="18" name="TextBox 9"/>
          <p:cNvSpPr txBox="1"/>
          <p:nvPr/>
        </p:nvSpPr>
        <p:spPr>
          <a:xfrm>
            <a:off x="2925910" y="2426207"/>
            <a:ext cx="6254682" cy="830634"/>
          </a:xfrm>
          <a:prstGeom prst="rect">
            <a:avLst/>
          </a:prstGeom>
          <a:noFill/>
        </p:spPr>
        <p:txBody>
          <a:bodyPr wrap="square" lIns="91400" tIns="45699" rIns="91400" bIns="45699" rtlCol="0">
            <a:spAutoFit/>
          </a:bodyPr>
          <a:lstStyle/>
          <a:p>
            <a:pPr algn="ctr"/>
            <a:r>
              <a:rPr lang="zh-CN" altLang="en-US" sz="4800" b="1" smtClean="0">
                <a:solidFill>
                  <a:srgbClr val="C00000"/>
                </a:solidFill>
                <a:latin typeface="微软雅黑" panose="020B0503020204020204" pitchFamily="34" charset="-122"/>
                <a:ea typeface="微软雅黑" panose="020B0503020204020204" pitchFamily="34" charset="-122"/>
              </a:rPr>
              <a:t>添加文本标题</a:t>
            </a:r>
            <a:endParaRPr lang="zh-CN" altLang="en-US" sz="4800" b="1" dirty="0">
              <a:solidFill>
                <a:srgbClr val="C00000"/>
              </a:solidFill>
              <a:latin typeface="微软雅黑" panose="020B0503020204020204" pitchFamily="34" charset="-122"/>
              <a:ea typeface="微软雅黑" panose="020B0503020204020204" pitchFamily="34" charset="-122"/>
            </a:endParaRPr>
          </a:p>
        </p:txBody>
      </p:sp>
      <p:cxnSp>
        <p:nvCxnSpPr>
          <p:cNvPr id="19" name="直接连接符 18"/>
          <p:cNvCxnSpPr/>
          <p:nvPr/>
        </p:nvCxnSpPr>
        <p:spPr bwMode="auto">
          <a:xfrm>
            <a:off x="2598683" y="3242206"/>
            <a:ext cx="6909136" cy="0"/>
          </a:xfrm>
          <a:prstGeom prst="line">
            <a:avLst/>
          </a:prstGeom>
          <a:solidFill>
            <a:schemeClr val="accent1"/>
          </a:solidFill>
          <a:ln w="952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Box 16"/>
          <p:cNvSpPr txBox="1"/>
          <p:nvPr/>
        </p:nvSpPr>
        <p:spPr>
          <a:xfrm>
            <a:off x="2824343" y="3435039"/>
            <a:ext cx="6479106" cy="923287"/>
          </a:xfrm>
          <a:prstGeom prst="rect">
            <a:avLst/>
          </a:prstGeom>
          <a:noFill/>
        </p:spPr>
        <p:txBody>
          <a:bodyPr wrap="square" lIns="91400" tIns="45699" rIns="91400" bIns="45699" rtlCol="0">
            <a:spAutoFit/>
          </a:bodyPr>
          <a:lstStyle/>
          <a:p>
            <a:pPr algn="l"/>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在此输入小结内容文本在此输入小结内容文本在此输入小结内容文在此输入小结内容文本在此输入小结内容文本在此输入小结内容文在此输入小结内容文本在此输入</a:t>
            </a:r>
          </a:p>
        </p:txBody>
      </p:sp>
      <p:grpSp>
        <p:nvGrpSpPr>
          <p:cNvPr id="6" name="组合 5"/>
          <p:cNvGrpSpPr/>
          <p:nvPr/>
        </p:nvGrpSpPr>
        <p:grpSpPr>
          <a:xfrm>
            <a:off x="5138057" y="508000"/>
            <a:ext cx="2314221" cy="1828800"/>
            <a:chOff x="5138057" y="508000"/>
            <a:chExt cx="2314221" cy="1828800"/>
          </a:xfrm>
        </p:grpSpPr>
        <p:sp>
          <p:nvSpPr>
            <p:cNvPr id="4" name="椭圆 3"/>
            <p:cNvSpPr/>
            <p:nvPr/>
          </p:nvSpPr>
          <p:spPr>
            <a:xfrm>
              <a:off x="5138057" y="508000"/>
              <a:ext cx="1828800" cy="1828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文本框 4"/>
            <p:cNvSpPr txBox="1"/>
            <p:nvPr/>
          </p:nvSpPr>
          <p:spPr>
            <a:xfrm>
              <a:off x="5449307" y="664382"/>
              <a:ext cx="2002971" cy="1446550"/>
            </a:xfrm>
            <a:prstGeom prst="rect">
              <a:avLst/>
            </a:prstGeom>
            <a:noFill/>
          </p:spPr>
          <p:txBody>
            <a:bodyPr wrap="square" rtlCol="0">
              <a:spAutoFit/>
            </a:bodyPr>
            <a:lstStyle/>
            <a:p>
              <a:r>
                <a:rPr lang="en-US" altLang="zh-CN" sz="8800" smtClean="0">
                  <a:solidFill>
                    <a:schemeClr val="bg1"/>
                  </a:solidFill>
                  <a:latin typeface="DFPOP1W5-B5" panose="040B0509000000000000" pitchFamily="81" charset="-120"/>
                  <a:ea typeface="DFPOP1W5-B5" panose="040B0509000000000000" pitchFamily="81" charset="-120"/>
                </a:rPr>
                <a:t>03</a:t>
              </a:r>
              <a:endParaRPr lang="zh-CN" altLang="en-US" sz="8800">
                <a:solidFill>
                  <a:schemeClr val="bg1"/>
                </a:solidFill>
                <a:latin typeface="DFPOP1W5-B5" panose="040B0509000000000000" pitchFamily="81" charset="-120"/>
                <a:ea typeface="DFPOP1W5-B5" panose="040B0509000000000000" pitchFamily="81" charset="-120"/>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style.rotation</p:attrName>
                                        </p:attrNameLst>
                                      </p:cBhvr>
                                      <p:tavLst>
                                        <p:tav tm="0">
                                          <p:val>
                                            <p:fltVal val="720"/>
                                          </p:val>
                                        </p:tav>
                                        <p:tav tm="100000">
                                          <p:val>
                                            <p:fltVal val="0"/>
                                          </p:val>
                                        </p:tav>
                                      </p:tavLst>
                                    </p:anim>
                                    <p:anim calcmode="lin" valueType="num">
                                      <p:cBhvr>
                                        <p:cTn id="9" dur="2000" fill="hold"/>
                                        <p:tgtEl>
                                          <p:spTgt spid="6"/>
                                        </p:tgtEl>
                                        <p:attrNameLst>
                                          <p:attrName>ppt_h</p:attrName>
                                        </p:attrNameLst>
                                      </p:cBhvr>
                                      <p:tavLst>
                                        <p:tav tm="0">
                                          <p:val>
                                            <p:fltVal val="0"/>
                                          </p:val>
                                        </p:tav>
                                        <p:tav tm="100000">
                                          <p:val>
                                            <p:strVal val="#ppt_h"/>
                                          </p:val>
                                        </p:tav>
                                      </p:tavLst>
                                    </p:anim>
                                    <p:anim calcmode="lin" valueType="num">
                                      <p:cBhvr>
                                        <p:cTn id="10" dur="2000" fill="hold"/>
                                        <p:tgtEl>
                                          <p:spTgt spid="6"/>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8"/>
                                        </p:tgtEl>
                                        <p:attrNameLst>
                                          <p:attrName>ppt_y</p:attrName>
                                        </p:attrNameLst>
                                      </p:cBhvr>
                                      <p:tavLst>
                                        <p:tav tm="0">
                                          <p:val>
                                            <p:strVal val="#ppt_y"/>
                                          </p:val>
                                        </p:tav>
                                        <p:tav tm="100000">
                                          <p:val>
                                            <p:strVal val="#ppt_y"/>
                                          </p:val>
                                        </p:tav>
                                      </p:tavLst>
                                    </p:anim>
                                    <p:anim calcmode="lin" valueType="num">
                                      <p:cBhvr>
                                        <p:cTn id="16"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8"/>
                                        </p:tgtEl>
                                      </p:cBhvr>
                                    </p:animEffect>
                                  </p:childTnLst>
                                </p:cTn>
                              </p:par>
                            </p:childTnLst>
                          </p:cTn>
                        </p:par>
                        <p:par>
                          <p:cTn id="19" fill="hold">
                            <p:stCondLst>
                              <p:cond delay="2750"/>
                            </p:stCondLst>
                            <p:childTnLst>
                              <p:par>
                                <p:cTn id="20" presetID="16" presetClass="entr" presetSubtype="21"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par>
                          <p:cTn id="23" fill="hold">
                            <p:stCondLst>
                              <p:cond delay="3250"/>
                            </p:stCondLst>
                            <p:childTnLst>
                              <p:par>
                                <p:cTn id="24" presetID="12" presetClass="entr" presetSubtype="4" fill="hold" grpId="0" nodeType="afterEffect">
                                  <p:stCondLst>
                                    <p:cond delay="0"/>
                                  </p:stCondLst>
                                  <p:iterate type="lt">
                                    <p:tmPct val="10000"/>
                                  </p:iterate>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250"/>
                                        <p:tgtEl>
                                          <p:spTgt spid="20"/>
                                        </p:tgtEl>
                                        <p:attrNameLst>
                                          <p:attrName>ppt_y</p:attrName>
                                        </p:attrNameLst>
                                      </p:cBhvr>
                                      <p:tavLst>
                                        <p:tav tm="0">
                                          <p:val>
                                            <p:strVal val="#ppt_y+#ppt_h*1.125000"/>
                                          </p:val>
                                        </p:tav>
                                        <p:tav tm="100000">
                                          <p:val>
                                            <p:strVal val="#ppt_y"/>
                                          </p:val>
                                        </p:tav>
                                      </p:tavLst>
                                    </p:anim>
                                    <p:animEffect transition="in" filter="wipe(up)">
                                      <p:cBhvr>
                                        <p:cTn id="27" dur="2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
          <p:cNvSpPr txBox="1"/>
          <p:nvPr/>
        </p:nvSpPr>
        <p:spPr>
          <a:xfrm>
            <a:off x="93810" y="127000"/>
            <a:ext cx="6254682" cy="707844"/>
          </a:xfrm>
          <a:prstGeom prst="rect">
            <a:avLst/>
          </a:prstGeom>
          <a:noFill/>
        </p:spPr>
        <p:txBody>
          <a:bodyPr wrap="square" lIns="91400" tIns="45699" rIns="91400" bIns="45699" rtlCol="0">
            <a:spAutoFit/>
          </a:bodyPr>
          <a:lstStyle/>
          <a:p>
            <a:pPr algn="ctr"/>
            <a:r>
              <a:rPr lang="zh-CN" altLang="en-US" sz="4000" b="1" smtClean="0">
                <a:solidFill>
                  <a:srgbClr val="C00000"/>
                </a:solidFill>
                <a:latin typeface="微软雅黑" panose="020B0503020204020204" pitchFamily="34" charset="-122"/>
                <a:ea typeface="微软雅黑" panose="020B0503020204020204" pitchFamily="34" charset="-122"/>
              </a:rPr>
              <a:t>添加文本标题</a:t>
            </a:r>
            <a:endParaRPr lang="zh-CN" altLang="en-US" sz="4000" b="1" dirty="0">
              <a:solidFill>
                <a:srgbClr val="C00000"/>
              </a:solidFill>
              <a:latin typeface="微软雅黑" panose="020B0503020204020204" pitchFamily="34" charset="-122"/>
              <a:ea typeface="微软雅黑" panose="020B0503020204020204" pitchFamily="34" charset="-122"/>
            </a:endParaRPr>
          </a:p>
        </p:txBody>
      </p:sp>
      <p:grpSp>
        <p:nvGrpSpPr>
          <p:cNvPr id="3" name="Group 14"/>
          <p:cNvGrpSpPr/>
          <p:nvPr/>
        </p:nvGrpSpPr>
        <p:grpSpPr>
          <a:xfrm>
            <a:off x="5608537" y="2732099"/>
            <a:ext cx="1414667" cy="1619124"/>
            <a:chOff x="5379142" y="2991066"/>
            <a:chExt cx="1414667" cy="1619124"/>
          </a:xfrm>
          <a:solidFill>
            <a:srgbClr val="C81B1D"/>
          </a:solidFill>
        </p:grpSpPr>
        <p:sp>
          <p:nvSpPr>
            <p:cNvPr id="4" name="Shape 1723"/>
            <p:cNvSpPr/>
            <p:nvPr/>
          </p:nvSpPr>
          <p:spPr>
            <a:xfrm rot="18900000">
              <a:off x="5379143" y="2991066"/>
              <a:ext cx="1414666" cy="1414666"/>
            </a:xfrm>
            <a:prstGeom prst="roundRect">
              <a:avLst>
                <a:gd name="adj" fmla="val 15000"/>
              </a:avLst>
            </a:prstGeom>
            <a:grpFill/>
            <a:ln w="12700">
              <a:miter lim="400000"/>
            </a:ln>
          </p:spPr>
          <p:txBody>
            <a:bodyPr lIns="67733" tIns="67733" rIns="67733" bIns="67733" anchor="ctr"/>
            <a:lstStyle/>
            <a:p>
              <a:pPr defTabSz="1219200">
                <a:spcBef>
                  <a:spcPts val="4500"/>
                </a:spcBef>
                <a:defRPr sz="2500">
                  <a:latin typeface="Aller Light"/>
                  <a:ea typeface="Aller Light"/>
                  <a:cs typeface="Aller Light"/>
                  <a:sym typeface="Aller Light"/>
                </a:defRPr>
              </a:pPr>
              <a:endParaRPr sz="3335" kern="0">
                <a:solidFill>
                  <a:sysClr val="windowText" lastClr="000000"/>
                </a:solidFill>
                <a:latin typeface="微软雅黑" panose="020B0503020204020204" pitchFamily="34" charset="-122"/>
                <a:ea typeface="微软雅黑" panose="020B0503020204020204" pitchFamily="34" charset="-122"/>
                <a:sym typeface="Aller Light"/>
              </a:endParaRPr>
            </a:p>
          </p:txBody>
        </p:sp>
        <p:sp>
          <p:nvSpPr>
            <p:cNvPr id="5" name="Shape 1726"/>
            <p:cNvSpPr/>
            <p:nvPr/>
          </p:nvSpPr>
          <p:spPr>
            <a:xfrm rot="18900000">
              <a:off x="5379142" y="3195523"/>
              <a:ext cx="1414666" cy="1414667"/>
            </a:xfrm>
            <a:prstGeom prst="roundRect">
              <a:avLst>
                <a:gd name="adj" fmla="val 15000"/>
              </a:avLst>
            </a:prstGeom>
            <a:grpFill/>
            <a:ln w="38100" cap="flat">
              <a:solidFill>
                <a:sysClr val="window" lastClr="FFFFFF"/>
              </a:solidFill>
              <a:miter lim="400000"/>
            </a:ln>
            <a:effectLst>
              <a:outerShdw blurRad="127000" dist="38100" dir="8100000" algn="tr" rotWithShape="0">
                <a:prstClr val="black">
                  <a:alpha val="40000"/>
                </a:prstClr>
              </a:outerShdw>
            </a:effectLst>
          </p:spPr>
          <p:txBody>
            <a:bodyPr wrap="square" lIns="67733" tIns="67733" rIns="67733" bIns="67733" numCol="1" anchor="ctr">
              <a:noAutofit/>
            </a:bodyPr>
            <a:lstStyle/>
            <a:p>
              <a:pPr defTabSz="1219200">
                <a:spcBef>
                  <a:spcPts val="4500"/>
                </a:spcBef>
                <a:defRPr sz="2500">
                  <a:latin typeface="Aller Light"/>
                  <a:ea typeface="Aller Light"/>
                  <a:cs typeface="Aller Light"/>
                  <a:sym typeface="Aller Light"/>
                </a:defRPr>
              </a:pPr>
              <a:endParaRPr sz="3335" kern="0">
                <a:solidFill>
                  <a:sysClr val="windowText" lastClr="000000"/>
                </a:solidFill>
                <a:latin typeface="微软雅黑" panose="020B0503020204020204" pitchFamily="34" charset="-122"/>
                <a:ea typeface="微软雅黑" panose="020B0503020204020204" pitchFamily="34" charset="-122"/>
                <a:sym typeface="Aller Light"/>
              </a:endParaRPr>
            </a:p>
          </p:txBody>
        </p:sp>
      </p:grpSp>
      <p:grpSp>
        <p:nvGrpSpPr>
          <p:cNvPr id="6" name="Group 12"/>
          <p:cNvGrpSpPr/>
          <p:nvPr/>
        </p:nvGrpSpPr>
        <p:grpSpPr>
          <a:xfrm>
            <a:off x="3793265" y="2940442"/>
            <a:ext cx="1414667" cy="1619124"/>
            <a:chOff x="3563871" y="3199409"/>
            <a:chExt cx="1414666" cy="1619124"/>
          </a:xfrm>
          <a:solidFill>
            <a:srgbClr val="C00000"/>
          </a:solidFill>
        </p:grpSpPr>
        <p:sp>
          <p:nvSpPr>
            <p:cNvPr id="7" name="Shape 1722"/>
            <p:cNvSpPr/>
            <p:nvPr/>
          </p:nvSpPr>
          <p:spPr>
            <a:xfrm rot="8100000">
              <a:off x="3563871" y="3403867"/>
              <a:ext cx="1414666" cy="1414666"/>
            </a:xfrm>
            <a:prstGeom prst="roundRect">
              <a:avLst>
                <a:gd name="adj" fmla="val 15000"/>
              </a:avLst>
            </a:prstGeom>
            <a:grpFill/>
            <a:ln w="12700">
              <a:miter lim="400000"/>
            </a:ln>
          </p:spPr>
          <p:txBody>
            <a:bodyPr lIns="67733" tIns="67733" rIns="67733" bIns="67733" anchor="ctr"/>
            <a:lstStyle/>
            <a:p>
              <a:pPr defTabSz="1219200">
                <a:spcBef>
                  <a:spcPts val="4500"/>
                </a:spcBef>
                <a:defRPr sz="2500">
                  <a:latin typeface="Aller Light"/>
                  <a:ea typeface="Aller Light"/>
                  <a:cs typeface="Aller Light"/>
                  <a:sym typeface="Aller Light"/>
                </a:defRPr>
              </a:pPr>
              <a:endParaRPr sz="3335" kern="0">
                <a:solidFill>
                  <a:sysClr val="windowText" lastClr="000000"/>
                </a:solidFill>
                <a:latin typeface="微软雅黑" panose="020B0503020204020204" pitchFamily="34" charset="-122"/>
                <a:ea typeface="微软雅黑" panose="020B0503020204020204" pitchFamily="34" charset="-122"/>
                <a:sym typeface="Aller Light"/>
              </a:endParaRPr>
            </a:p>
          </p:txBody>
        </p:sp>
        <p:sp>
          <p:nvSpPr>
            <p:cNvPr id="8" name="Shape 1729"/>
            <p:cNvSpPr/>
            <p:nvPr/>
          </p:nvSpPr>
          <p:spPr>
            <a:xfrm rot="8100000">
              <a:off x="3563871" y="3199409"/>
              <a:ext cx="1414666" cy="1414667"/>
            </a:xfrm>
            <a:prstGeom prst="roundRect">
              <a:avLst>
                <a:gd name="adj" fmla="val 15000"/>
              </a:avLst>
            </a:prstGeom>
            <a:grpFill/>
            <a:ln w="38100" cap="flat">
              <a:solidFill>
                <a:sysClr val="window" lastClr="FFFFFF"/>
              </a:solidFill>
              <a:miter lim="400000"/>
            </a:ln>
            <a:effectLst>
              <a:outerShdw blurRad="127000" dist="38100" dir="8100000" algn="tr" rotWithShape="0">
                <a:prstClr val="black">
                  <a:alpha val="40000"/>
                </a:prstClr>
              </a:outerShdw>
            </a:effectLst>
          </p:spPr>
          <p:txBody>
            <a:bodyPr wrap="square" lIns="67733" tIns="67733" rIns="67733" bIns="67733" numCol="1" anchor="ctr">
              <a:noAutofit/>
            </a:bodyPr>
            <a:lstStyle/>
            <a:p>
              <a:pPr defTabSz="1219200">
                <a:spcBef>
                  <a:spcPts val="4500"/>
                </a:spcBef>
                <a:defRPr sz="2500">
                  <a:latin typeface="Aller Light"/>
                  <a:ea typeface="Aller Light"/>
                  <a:cs typeface="Aller Light"/>
                  <a:sym typeface="Aller Light"/>
                </a:defRPr>
              </a:pPr>
              <a:endParaRPr sz="3335" kern="0">
                <a:solidFill>
                  <a:sysClr val="windowText" lastClr="000000"/>
                </a:solidFill>
                <a:latin typeface="微软雅黑" panose="020B0503020204020204" pitchFamily="34" charset="-122"/>
                <a:ea typeface="微软雅黑" panose="020B0503020204020204" pitchFamily="34" charset="-122"/>
                <a:sym typeface="Aller Light"/>
              </a:endParaRPr>
            </a:p>
          </p:txBody>
        </p:sp>
      </p:grpSp>
      <p:grpSp>
        <p:nvGrpSpPr>
          <p:cNvPr id="9" name="Group 11"/>
          <p:cNvGrpSpPr/>
          <p:nvPr/>
        </p:nvGrpSpPr>
        <p:grpSpPr>
          <a:xfrm>
            <a:off x="1908903" y="2732099"/>
            <a:ext cx="1414667" cy="1619124"/>
            <a:chOff x="1743076" y="2991066"/>
            <a:chExt cx="1414666" cy="1619124"/>
          </a:xfrm>
          <a:solidFill>
            <a:srgbClr val="C81B1D"/>
          </a:solidFill>
        </p:grpSpPr>
        <p:sp>
          <p:nvSpPr>
            <p:cNvPr id="10" name="Shape 1721"/>
            <p:cNvSpPr/>
            <p:nvPr/>
          </p:nvSpPr>
          <p:spPr>
            <a:xfrm rot="18900000">
              <a:off x="1743076" y="2991066"/>
              <a:ext cx="1414666" cy="1414666"/>
            </a:xfrm>
            <a:prstGeom prst="roundRect">
              <a:avLst>
                <a:gd name="adj" fmla="val 15000"/>
              </a:avLst>
            </a:prstGeom>
            <a:grpFill/>
            <a:ln w="12700">
              <a:miter lim="400000"/>
            </a:ln>
          </p:spPr>
          <p:txBody>
            <a:bodyPr lIns="67733" tIns="67733" rIns="67733" bIns="67733" anchor="ctr"/>
            <a:lstStyle/>
            <a:p>
              <a:pPr defTabSz="1219200">
                <a:spcBef>
                  <a:spcPts val="4500"/>
                </a:spcBef>
                <a:defRPr sz="2500">
                  <a:latin typeface="Aller Light"/>
                  <a:ea typeface="Aller Light"/>
                  <a:cs typeface="Aller Light"/>
                  <a:sym typeface="Aller Light"/>
                </a:defRPr>
              </a:pPr>
              <a:endParaRPr sz="3335" kern="0">
                <a:solidFill>
                  <a:sysClr val="windowText" lastClr="000000"/>
                </a:solidFill>
                <a:latin typeface="微软雅黑" panose="020B0503020204020204" pitchFamily="34" charset="-122"/>
                <a:ea typeface="微软雅黑" panose="020B0503020204020204" pitchFamily="34" charset="-122"/>
                <a:sym typeface="Aller Light"/>
              </a:endParaRPr>
            </a:p>
          </p:txBody>
        </p:sp>
        <p:sp>
          <p:nvSpPr>
            <p:cNvPr id="11" name="Shape 1732"/>
            <p:cNvSpPr/>
            <p:nvPr/>
          </p:nvSpPr>
          <p:spPr>
            <a:xfrm rot="18900000">
              <a:off x="1743076" y="3195523"/>
              <a:ext cx="1414666" cy="1414667"/>
            </a:xfrm>
            <a:prstGeom prst="roundRect">
              <a:avLst>
                <a:gd name="adj" fmla="val 15000"/>
              </a:avLst>
            </a:prstGeom>
            <a:grpFill/>
            <a:ln w="50800" cap="flat">
              <a:solidFill>
                <a:sysClr val="window" lastClr="FFFFFF"/>
              </a:solidFill>
              <a:miter lim="400000"/>
            </a:ln>
            <a:effectLst>
              <a:outerShdw blurRad="127000" dist="38100" dir="8100000" algn="tr" rotWithShape="0">
                <a:prstClr val="black">
                  <a:alpha val="40000"/>
                </a:prstClr>
              </a:outerShdw>
            </a:effectLst>
          </p:spPr>
          <p:txBody>
            <a:bodyPr wrap="square" lIns="67733" tIns="67733" rIns="67733" bIns="67733" numCol="1" anchor="ctr">
              <a:noAutofit/>
            </a:bodyPr>
            <a:lstStyle/>
            <a:p>
              <a:pPr defTabSz="1219200">
                <a:spcBef>
                  <a:spcPts val="4500"/>
                </a:spcBef>
                <a:defRPr sz="2500">
                  <a:latin typeface="Aller Light"/>
                  <a:ea typeface="Aller Light"/>
                  <a:cs typeface="Aller Light"/>
                  <a:sym typeface="Aller Light"/>
                </a:defRPr>
              </a:pPr>
              <a:endParaRPr sz="3335" kern="0">
                <a:solidFill>
                  <a:sysClr val="windowText" lastClr="000000"/>
                </a:solidFill>
                <a:latin typeface="微软雅黑" panose="020B0503020204020204" pitchFamily="34" charset="-122"/>
                <a:ea typeface="微软雅黑" panose="020B0503020204020204" pitchFamily="34" charset="-122"/>
                <a:sym typeface="Aller Light"/>
              </a:endParaRPr>
            </a:p>
          </p:txBody>
        </p:sp>
      </p:grpSp>
      <p:grpSp>
        <p:nvGrpSpPr>
          <p:cNvPr id="12" name="Group 15"/>
          <p:cNvGrpSpPr/>
          <p:nvPr/>
        </p:nvGrpSpPr>
        <p:grpSpPr>
          <a:xfrm>
            <a:off x="7429331" y="2940442"/>
            <a:ext cx="1414667" cy="1619125"/>
            <a:chOff x="7199937" y="3199409"/>
            <a:chExt cx="1414666" cy="1619125"/>
          </a:xfrm>
          <a:solidFill>
            <a:srgbClr val="C00000"/>
          </a:solidFill>
        </p:grpSpPr>
        <p:sp>
          <p:nvSpPr>
            <p:cNvPr id="13" name="Shape 1724"/>
            <p:cNvSpPr/>
            <p:nvPr/>
          </p:nvSpPr>
          <p:spPr>
            <a:xfrm rot="8100000">
              <a:off x="7199937" y="3403868"/>
              <a:ext cx="1414666" cy="1414666"/>
            </a:xfrm>
            <a:prstGeom prst="roundRect">
              <a:avLst>
                <a:gd name="adj" fmla="val 15000"/>
              </a:avLst>
            </a:prstGeom>
            <a:grpFill/>
            <a:ln w="12700">
              <a:miter lim="400000"/>
            </a:ln>
          </p:spPr>
          <p:txBody>
            <a:bodyPr lIns="67733" tIns="67733" rIns="67733" bIns="67733" anchor="ctr"/>
            <a:lstStyle/>
            <a:p>
              <a:pPr defTabSz="1219200">
                <a:spcBef>
                  <a:spcPts val="4500"/>
                </a:spcBef>
                <a:defRPr sz="2500">
                  <a:latin typeface="Aller Light"/>
                  <a:ea typeface="Aller Light"/>
                  <a:cs typeface="Aller Light"/>
                  <a:sym typeface="Aller Light"/>
                </a:defRPr>
              </a:pPr>
              <a:endParaRPr sz="3335" kern="0">
                <a:solidFill>
                  <a:sysClr val="windowText" lastClr="000000"/>
                </a:solidFill>
                <a:latin typeface="微软雅黑" panose="020B0503020204020204" pitchFamily="34" charset="-122"/>
                <a:ea typeface="微软雅黑" panose="020B0503020204020204" pitchFamily="34" charset="-122"/>
                <a:sym typeface="Aller Light"/>
              </a:endParaRPr>
            </a:p>
          </p:txBody>
        </p:sp>
        <p:sp>
          <p:nvSpPr>
            <p:cNvPr id="14" name="Shape 1735"/>
            <p:cNvSpPr/>
            <p:nvPr/>
          </p:nvSpPr>
          <p:spPr>
            <a:xfrm rot="8100000">
              <a:off x="7199937" y="3199409"/>
              <a:ext cx="1414666" cy="1414667"/>
            </a:xfrm>
            <a:prstGeom prst="roundRect">
              <a:avLst>
                <a:gd name="adj" fmla="val 15000"/>
              </a:avLst>
            </a:prstGeom>
            <a:grpFill/>
            <a:ln w="38100" cap="flat">
              <a:solidFill>
                <a:sysClr val="window" lastClr="FFFFFF"/>
              </a:solidFill>
              <a:miter lim="400000"/>
            </a:ln>
            <a:effectLst>
              <a:outerShdw blurRad="127000" dist="38100" dir="8100000" algn="tr" rotWithShape="0">
                <a:prstClr val="black">
                  <a:alpha val="40000"/>
                </a:prstClr>
              </a:outerShdw>
            </a:effectLst>
          </p:spPr>
          <p:txBody>
            <a:bodyPr wrap="square" lIns="67733" tIns="67733" rIns="67733" bIns="67733" numCol="1" anchor="ctr">
              <a:noAutofit/>
            </a:bodyPr>
            <a:lstStyle/>
            <a:p>
              <a:pPr defTabSz="1219200">
                <a:spcBef>
                  <a:spcPts val="4500"/>
                </a:spcBef>
                <a:defRPr sz="2500">
                  <a:latin typeface="Aller Light"/>
                  <a:ea typeface="Aller Light"/>
                  <a:cs typeface="Aller Light"/>
                  <a:sym typeface="Aller Light"/>
                </a:defRPr>
              </a:pPr>
              <a:endParaRPr sz="3335" kern="0">
                <a:solidFill>
                  <a:sysClr val="windowText" lastClr="000000"/>
                </a:solidFill>
                <a:latin typeface="微软雅黑" panose="020B0503020204020204" pitchFamily="34" charset="-122"/>
                <a:ea typeface="微软雅黑" panose="020B0503020204020204" pitchFamily="34" charset="-122"/>
                <a:sym typeface="Aller Light"/>
              </a:endParaRPr>
            </a:p>
          </p:txBody>
        </p:sp>
      </p:grpSp>
      <p:grpSp>
        <p:nvGrpSpPr>
          <p:cNvPr id="15" name="Group 16"/>
          <p:cNvGrpSpPr/>
          <p:nvPr/>
        </p:nvGrpSpPr>
        <p:grpSpPr>
          <a:xfrm>
            <a:off x="9244603" y="2732099"/>
            <a:ext cx="1414667" cy="1619124"/>
            <a:chOff x="9015209" y="2991066"/>
            <a:chExt cx="1414666" cy="1619124"/>
          </a:xfrm>
          <a:solidFill>
            <a:srgbClr val="C81B1D"/>
          </a:solidFill>
        </p:grpSpPr>
        <p:sp>
          <p:nvSpPr>
            <p:cNvPr id="16" name="Shape 1725"/>
            <p:cNvSpPr/>
            <p:nvPr/>
          </p:nvSpPr>
          <p:spPr>
            <a:xfrm rot="18900000">
              <a:off x="9015209" y="2991066"/>
              <a:ext cx="1414666" cy="1414666"/>
            </a:xfrm>
            <a:prstGeom prst="roundRect">
              <a:avLst>
                <a:gd name="adj" fmla="val 15000"/>
              </a:avLst>
            </a:prstGeom>
            <a:grpFill/>
            <a:ln w="12700">
              <a:miter lim="400000"/>
            </a:ln>
          </p:spPr>
          <p:txBody>
            <a:bodyPr lIns="67733" tIns="67733" rIns="67733" bIns="67733" anchor="ctr"/>
            <a:lstStyle/>
            <a:p>
              <a:pPr defTabSz="1219200">
                <a:spcBef>
                  <a:spcPts val="4500"/>
                </a:spcBef>
                <a:defRPr sz="2500">
                  <a:latin typeface="Aller Light"/>
                  <a:ea typeface="Aller Light"/>
                  <a:cs typeface="Aller Light"/>
                  <a:sym typeface="Aller Light"/>
                </a:defRPr>
              </a:pPr>
              <a:endParaRPr sz="3335" kern="0">
                <a:solidFill>
                  <a:sysClr val="windowText" lastClr="000000"/>
                </a:solidFill>
                <a:latin typeface="微软雅黑" panose="020B0503020204020204" pitchFamily="34" charset="-122"/>
                <a:ea typeface="微软雅黑" panose="020B0503020204020204" pitchFamily="34" charset="-122"/>
                <a:sym typeface="Aller Light"/>
              </a:endParaRPr>
            </a:p>
          </p:txBody>
        </p:sp>
        <p:sp>
          <p:nvSpPr>
            <p:cNvPr id="17" name="Shape 1738"/>
            <p:cNvSpPr/>
            <p:nvPr/>
          </p:nvSpPr>
          <p:spPr>
            <a:xfrm rot="18900000">
              <a:off x="9015209" y="3195523"/>
              <a:ext cx="1414666" cy="1414667"/>
            </a:xfrm>
            <a:prstGeom prst="roundRect">
              <a:avLst>
                <a:gd name="adj" fmla="val 15000"/>
              </a:avLst>
            </a:prstGeom>
            <a:grpFill/>
            <a:ln w="38100" cap="flat">
              <a:solidFill>
                <a:sysClr val="window" lastClr="FFFFFF"/>
              </a:solidFill>
              <a:miter lim="400000"/>
            </a:ln>
            <a:effectLst>
              <a:outerShdw blurRad="127000" dist="38100" dir="8100000" algn="tr" rotWithShape="0">
                <a:prstClr val="black">
                  <a:alpha val="40000"/>
                </a:prstClr>
              </a:outerShdw>
            </a:effectLst>
          </p:spPr>
          <p:txBody>
            <a:bodyPr wrap="square" lIns="67733" tIns="67733" rIns="67733" bIns="67733" numCol="1" anchor="ctr">
              <a:noAutofit/>
            </a:bodyPr>
            <a:lstStyle/>
            <a:p>
              <a:pPr defTabSz="1219200">
                <a:spcBef>
                  <a:spcPts val="4500"/>
                </a:spcBef>
                <a:defRPr sz="2500">
                  <a:latin typeface="Aller Light"/>
                  <a:ea typeface="Aller Light"/>
                  <a:cs typeface="Aller Light"/>
                  <a:sym typeface="Aller Light"/>
                </a:defRPr>
              </a:pPr>
              <a:endParaRPr sz="3335" kern="0">
                <a:solidFill>
                  <a:sysClr val="windowText" lastClr="000000"/>
                </a:solidFill>
                <a:latin typeface="微软雅黑" panose="020B0503020204020204" pitchFamily="34" charset="-122"/>
                <a:ea typeface="微软雅黑" panose="020B0503020204020204" pitchFamily="34" charset="-122"/>
                <a:sym typeface="Aller Light"/>
              </a:endParaRPr>
            </a:p>
          </p:txBody>
        </p:sp>
      </p:grpSp>
      <p:sp>
        <p:nvSpPr>
          <p:cNvPr id="18" name="Text Placeholder 4"/>
          <p:cNvSpPr txBox="1"/>
          <p:nvPr/>
        </p:nvSpPr>
        <p:spPr>
          <a:xfrm>
            <a:off x="2010827" y="3510006"/>
            <a:ext cx="12108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219200">
              <a:buNone/>
              <a:defRPr/>
            </a:pPr>
            <a:r>
              <a:rPr lang="zh-CN" altLang="en-US" sz="1600" b="1" dirty="0">
                <a:solidFill>
                  <a:sysClr val="window" lastClr="FFFFFF"/>
                </a:solidFill>
                <a:latin typeface="微软雅黑" panose="020B0503020204020204" pitchFamily="34" charset="-122"/>
                <a:ea typeface="微软雅黑" panose="020B0503020204020204" pitchFamily="34" charset="-122"/>
              </a:rPr>
              <a:t>点击输入标题内容</a:t>
            </a:r>
            <a:endParaRPr lang="en-GB" altLang="zh-CN" sz="1600" b="1" dirty="0">
              <a:solidFill>
                <a:sysClr val="window" lastClr="FFFFFF"/>
              </a:solidFill>
              <a:latin typeface="微软雅黑" panose="020B0503020204020204" pitchFamily="34" charset="-122"/>
              <a:ea typeface="微软雅黑" panose="020B0503020204020204" pitchFamily="34" charset="-122"/>
            </a:endParaRPr>
          </a:p>
        </p:txBody>
      </p:sp>
      <p:sp>
        <p:nvSpPr>
          <p:cNvPr id="19" name="Text Placeholder 4"/>
          <p:cNvSpPr txBox="1"/>
          <p:nvPr/>
        </p:nvSpPr>
        <p:spPr>
          <a:xfrm>
            <a:off x="3892426" y="3510006"/>
            <a:ext cx="12108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219200">
              <a:buNone/>
              <a:defRPr/>
            </a:pPr>
            <a:r>
              <a:rPr lang="zh-CN" altLang="en-US" sz="1600" b="1" dirty="0">
                <a:solidFill>
                  <a:sysClr val="window" lastClr="FFFFFF"/>
                </a:solidFill>
                <a:latin typeface="微软雅黑" panose="020B0503020204020204" pitchFamily="34" charset="-122"/>
                <a:ea typeface="微软雅黑" panose="020B0503020204020204" pitchFamily="34" charset="-122"/>
              </a:rPr>
              <a:t>点击输入标题内容</a:t>
            </a:r>
            <a:endParaRPr lang="en-GB" altLang="zh-CN" sz="1600" b="1" dirty="0">
              <a:solidFill>
                <a:sysClr val="window" lastClr="FFFFFF"/>
              </a:solidFill>
              <a:latin typeface="微软雅黑" panose="020B0503020204020204" pitchFamily="34" charset="-122"/>
              <a:ea typeface="微软雅黑" panose="020B0503020204020204" pitchFamily="34" charset="-122"/>
            </a:endParaRPr>
          </a:p>
        </p:txBody>
      </p:sp>
      <p:sp>
        <p:nvSpPr>
          <p:cNvPr id="20" name="Text Placeholder 4"/>
          <p:cNvSpPr txBox="1"/>
          <p:nvPr/>
        </p:nvSpPr>
        <p:spPr>
          <a:xfrm>
            <a:off x="5709747" y="3510006"/>
            <a:ext cx="12108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219200">
              <a:buNone/>
              <a:defRPr/>
            </a:pPr>
            <a:r>
              <a:rPr lang="zh-CN" altLang="en-US" sz="1600" b="1" dirty="0">
                <a:solidFill>
                  <a:sysClr val="window" lastClr="FFFFFF"/>
                </a:solidFill>
                <a:latin typeface="微软雅黑" panose="020B0503020204020204" pitchFamily="34" charset="-122"/>
                <a:ea typeface="微软雅黑" panose="020B0503020204020204" pitchFamily="34" charset="-122"/>
              </a:rPr>
              <a:t>点击输入标题内容</a:t>
            </a:r>
            <a:endParaRPr lang="en-GB" altLang="zh-CN" sz="1600" b="1" dirty="0">
              <a:solidFill>
                <a:sysClr val="window" lastClr="FFFFFF"/>
              </a:solidFill>
              <a:latin typeface="微软雅黑" panose="020B0503020204020204" pitchFamily="34" charset="-122"/>
              <a:ea typeface="微软雅黑" panose="020B0503020204020204" pitchFamily="34" charset="-122"/>
            </a:endParaRPr>
          </a:p>
        </p:txBody>
      </p:sp>
      <p:sp>
        <p:nvSpPr>
          <p:cNvPr id="21" name="Text Placeholder 4"/>
          <p:cNvSpPr txBox="1"/>
          <p:nvPr/>
        </p:nvSpPr>
        <p:spPr>
          <a:xfrm>
            <a:off x="7527779" y="3510006"/>
            <a:ext cx="12108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219200">
              <a:buNone/>
              <a:defRPr/>
            </a:pPr>
            <a:r>
              <a:rPr lang="zh-CN" altLang="en-US" sz="1600" b="1" dirty="0">
                <a:solidFill>
                  <a:sysClr val="window" lastClr="FFFFFF"/>
                </a:solidFill>
                <a:latin typeface="微软雅黑" panose="020B0503020204020204" pitchFamily="34" charset="-122"/>
                <a:ea typeface="微软雅黑" panose="020B0503020204020204" pitchFamily="34" charset="-122"/>
              </a:rPr>
              <a:t>点击输入标题内容</a:t>
            </a:r>
            <a:endParaRPr lang="en-GB" altLang="zh-CN" sz="1600" b="1" dirty="0">
              <a:solidFill>
                <a:sysClr val="window" lastClr="FFFFFF"/>
              </a:solidFill>
              <a:latin typeface="微软雅黑" panose="020B0503020204020204" pitchFamily="34" charset="-122"/>
              <a:ea typeface="微软雅黑" panose="020B0503020204020204" pitchFamily="34" charset="-122"/>
            </a:endParaRPr>
          </a:p>
        </p:txBody>
      </p:sp>
      <p:sp>
        <p:nvSpPr>
          <p:cNvPr id="22" name="Text Placeholder 4"/>
          <p:cNvSpPr txBox="1"/>
          <p:nvPr/>
        </p:nvSpPr>
        <p:spPr>
          <a:xfrm>
            <a:off x="9346527" y="3510006"/>
            <a:ext cx="12108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219200">
              <a:buNone/>
              <a:defRPr/>
            </a:pPr>
            <a:r>
              <a:rPr lang="zh-CN" altLang="en-US" sz="1600" b="1" dirty="0">
                <a:solidFill>
                  <a:sysClr val="window" lastClr="FFFFFF"/>
                </a:solidFill>
                <a:latin typeface="微软雅黑" panose="020B0503020204020204" pitchFamily="34" charset="-122"/>
                <a:ea typeface="微软雅黑" panose="020B0503020204020204" pitchFamily="34" charset="-122"/>
              </a:rPr>
              <a:t>点击输入标题内容</a:t>
            </a:r>
            <a:endParaRPr lang="en-GB" altLang="zh-CN" sz="1600" b="1" dirty="0">
              <a:solidFill>
                <a:sysClr val="window" lastClr="FFFFFF"/>
              </a:solidFill>
              <a:latin typeface="微软雅黑" panose="020B0503020204020204" pitchFamily="34" charset="-122"/>
              <a:ea typeface="微软雅黑" panose="020B0503020204020204" pitchFamily="34" charset="-122"/>
            </a:endParaRPr>
          </a:p>
        </p:txBody>
      </p:sp>
      <p:sp>
        <p:nvSpPr>
          <p:cNvPr id="23" name="TextBox 25"/>
          <p:cNvSpPr txBox="1"/>
          <p:nvPr/>
        </p:nvSpPr>
        <p:spPr>
          <a:xfrm>
            <a:off x="1524862" y="1417061"/>
            <a:ext cx="2328369" cy="984629"/>
          </a:xfrm>
          <a:prstGeom prst="rect">
            <a:avLst/>
          </a:prstGeom>
          <a:noFill/>
        </p:spPr>
        <p:txBody>
          <a:bodyPr wrap="square" lIns="0" tIns="0" rIns="0" bIns="0" rtlCol="0">
            <a:spAutoFit/>
          </a:bodyPr>
          <a:lstStyle/>
          <a:p>
            <a:pPr algn="just" defTabSz="1219200">
              <a:lnSpc>
                <a:spcPct val="120000"/>
              </a:lnSpc>
              <a:defRPr/>
            </a:pPr>
            <a:r>
              <a:rPr lang="zh-CN" altLang="en-US" sz="1335" kern="0" dirty="0">
                <a:solidFill>
                  <a:sysClr val="windowText" lastClr="000000">
                    <a:lumMod val="85000"/>
                    <a:lumOff val="15000"/>
                  </a:sysClr>
                </a:solidFill>
                <a:latin typeface="微软雅黑" panose="020B0503020204020204" pitchFamily="34" charset="-122"/>
                <a:ea typeface="微软雅黑" panose="020B0503020204020204" pitchFamily="34" charset="-122"/>
              </a:rPr>
              <a:t>详写内容</a:t>
            </a:r>
            <a:r>
              <a:rPr lang="en-US" altLang="zh-CN" sz="1335" kern="0" dirty="0">
                <a:solidFill>
                  <a:sysClr val="windowText" lastClr="000000">
                    <a:lumMod val="85000"/>
                    <a:lumOff val="15000"/>
                  </a:sysClr>
                </a:solidFill>
                <a:latin typeface="微软雅黑" panose="020B0503020204020204" pitchFamily="34" charset="-122"/>
                <a:ea typeface="微软雅黑" panose="020B0503020204020204" pitchFamily="34" charset="-122"/>
              </a:rPr>
              <a:t>……</a:t>
            </a:r>
            <a:r>
              <a:rPr lang="zh-CN" altLang="en-US" sz="1335"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35"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24" name="TextBox 26"/>
          <p:cNvSpPr txBox="1"/>
          <p:nvPr/>
        </p:nvSpPr>
        <p:spPr>
          <a:xfrm>
            <a:off x="3349064" y="4898224"/>
            <a:ext cx="2328369" cy="984629"/>
          </a:xfrm>
          <a:prstGeom prst="rect">
            <a:avLst/>
          </a:prstGeom>
          <a:noFill/>
        </p:spPr>
        <p:txBody>
          <a:bodyPr wrap="square" lIns="0" tIns="0" rIns="0" bIns="0" rtlCol="0">
            <a:spAutoFit/>
          </a:bodyPr>
          <a:lstStyle/>
          <a:p>
            <a:pPr algn="just" defTabSz="1219200">
              <a:lnSpc>
                <a:spcPct val="120000"/>
              </a:lnSpc>
              <a:defRPr/>
            </a:pPr>
            <a:r>
              <a:rPr lang="zh-CN" altLang="en-US" sz="1335" kern="0" dirty="0">
                <a:solidFill>
                  <a:sysClr val="windowText" lastClr="000000">
                    <a:lumMod val="85000"/>
                    <a:lumOff val="15000"/>
                  </a:sysClr>
                </a:solidFill>
                <a:latin typeface="微软雅黑" panose="020B0503020204020204" pitchFamily="34" charset="-122"/>
                <a:ea typeface="微软雅黑" panose="020B0503020204020204" pitchFamily="34" charset="-122"/>
              </a:rPr>
              <a:t>详写内容</a:t>
            </a:r>
            <a:r>
              <a:rPr lang="en-US" altLang="zh-CN" sz="1335" kern="0" dirty="0">
                <a:solidFill>
                  <a:sysClr val="windowText" lastClr="000000">
                    <a:lumMod val="85000"/>
                    <a:lumOff val="15000"/>
                  </a:sysClr>
                </a:solidFill>
                <a:latin typeface="微软雅黑" panose="020B0503020204020204" pitchFamily="34" charset="-122"/>
                <a:ea typeface="微软雅黑" panose="020B0503020204020204" pitchFamily="34" charset="-122"/>
              </a:rPr>
              <a:t>……</a:t>
            </a:r>
            <a:r>
              <a:rPr lang="zh-CN" altLang="en-US" sz="1335"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35"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25" name="TextBox 27"/>
          <p:cNvSpPr txBox="1"/>
          <p:nvPr/>
        </p:nvSpPr>
        <p:spPr>
          <a:xfrm>
            <a:off x="5165482" y="1417061"/>
            <a:ext cx="2328369" cy="984629"/>
          </a:xfrm>
          <a:prstGeom prst="rect">
            <a:avLst/>
          </a:prstGeom>
          <a:noFill/>
        </p:spPr>
        <p:txBody>
          <a:bodyPr wrap="square" lIns="0" tIns="0" rIns="0" bIns="0" rtlCol="0">
            <a:spAutoFit/>
          </a:bodyPr>
          <a:lstStyle/>
          <a:p>
            <a:pPr algn="just" defTabSz="1219200">
              <a:lnSpc>
                <a:spcPct val="120000"/>
              </a:lnSpc>
              <a:defRPr/>
            </a:pPr>
            <a:r>
              <a:rPr lang="zh-CN" altLang="en-US" sz="1335" kern="0" dirty="0">
                <a:solidFill>
                  <a:sysClr val="windowText" lastClr="000000">
                    <a:lumMod val="85000"/>
                    <a:lumOff val="15000"/>
                  </a:sysClr>
                </a:solidFill>
                <a:latin typeface="微软雅黑" panose="020B0503020204020204" pitchFamily="34" charset="-122"/>
                <a:ea typeface="微软雅黑" panose="020B0503020204020204" pitchFamily="34" charset="-122"/>
              </a:rPr>
              <a:t>详写内容</a:t>
            </a:r>
            <a:r>
              <a:rPr lang="en-US" altLang="zh-CN" sz="1335" kern="0" dirty="0">
                <a:solidFill>
                  <a:sysClr val="windowText" lastClr="000000">
                    <a:lumMod val="85000"/>
                    <a:lumOff val="15000"/>
                  </a:sysClr>
                </a:solidFill>
                <a:latin typeface="微软雅黑" panose="020B0503020204020204" pitchFamily="34" charset="-122"/>
                <a:ea typeface="微软雅黑" panose="020B0503020204020204" pitchFamily="34" charset="-122"/>
              </a:rPr>
              <a:t>……</a:t>
            </a:r>
            <a:r>
              <a:rPr lang="zh-CN" altLang="en-US" sz="1335"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35"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26" name="TextBox 28"/>
          <p:cNvSpPr txBox="1"/>
          <p:nvPr/>
        </p:nvSpPr>
        <p:spPr>
          <a:xfrm>
            <a:off x="6983268" y="4898224"/>
            <a:ext cx="2328369" cy="984629"/>
          </a:xfrm>
          <a:prstGeom prst="rect">
            <a:avLst/>
          </a:prstGeom>
          <a:noFill/>
        </p:spPr>
        <p:txBody>
          <a:bodyPr wrap="square" lIns="0" tIns="0" rIns="0" bIns="0" rtlCol="0">
            <a:spAutoFit/>
          </a:bodyPr>
          <a:lstStyle/>
          <a:p>
            <a:pPr algn="just" defTabSz="1219200">
              <a:lnSpc>
                <a:spcPct val="120000"/>
              </a:lnSpc>
              <a:defRPr/>
            </a:pPr>
            <a:r>
              <a:rPr lang="zh-CN" altLang="en-US" sz="1335" kern="0" dirty="0">
                <a:solidFill>
                  <a:sysClr val="windowText" lastClr="000000">
                    <a:lumMod val="85000"/>
                    <a:lumOff val="15000"/>
                  </a:sysClr>
                </a:solidFill>
                <a:latin typeface="微软雅黑" panose="020B0503020204020204" pitchFamily="34" charset="-122"/>
                <a:ea typeface="微软雅黑" panose="020B0503020204020204" pitchFamily="34" charset="-122"/>
              </a:rPr>
              <a:t>详写内容</a:t>
            </a:r>
            <a:r>
              <a:rPr lang="en-US" altLang="zh-CN" sz="1335" kern="0" dirty="0">
                <a:solidFill>
                  <a:sysClr val="windowText" lastClr="000000">
                    <a:lumMod val="85000"/>
                    <a:lumOff val="15000"/>
                  </a:sysClr>
                </a:solidFill>
                <a:latin typeface="微软雅黑" panose="020B0503020204020204" pitchFamily="34" charset="-122"/>
                <a:ea typeface="微软雅黑" panose="020B0503020204020204" pitchFamily="34" charset="-122"/>
              </a:rPr>
              <a:t>……</a:t>
            </a:r>
            <a:r>
              <a:rPr lang="zh-CN" altLang="en-US" sz="1335"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35"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27" name="TextBox 29"/>
          <p:cNvSpPr txBox="1"/>
          <p:nvPr/>
        </p:nvSpPr>
        <p:spPr>
          <a:xfrm>
            <a:off x="8782151" y="1417061"/>
            <a:ext cx="2328369" cy="984629"/>
          </a:xfrm>
          <a:prstGeom prst="rect">
            <a:avLst/>
          </a:prstGeom>
          <a:noFill/>
        </p:spPr>
        <p:txBody>
          <a:bodyPr wrap="square" lIns="0" tIns="0" rIns="0" bIns="0" rtlCol="0">
            <a:spAutoFit/>
          </a:bodyPr>
          <a:lstStyle/>
          <a:p>
            <a:pPr algn="just" defTabSz="1219200">
              <a:lnSpc>
                <a:spcPct val="120000"/>
              </a:lnSpc>
              <a:defRPr/>
            </a:pPr>
            <a:r>
              <a:rPr lang="zh-CN" altLang="en-US" sz="1335" kern="0" dirty="0">
                <a:solidFill>
                  <a:sysClr val="windowText" lastClr="000000">
                    <a:lumMod val="85000"/>
                    <a:lumOff val="15000"/>
                  </a:sysClr>
                </a:solidFill>
                <a:latin typeface="微软雅黑" panose="020B0503020204020204" pitchFamily="34" charset="-122"/>
                <a:ea typeface="微软雅黑" panose="020B0503020204020204" pitchFamily="34" charset="-122"/>
              </a:rPr>
              <a:t>详写内容</a:t>
            </a:r>
            <a:r>
              <a:rPr lang="en-US" altLang="zh-CN" sz="1335" kern="0" dirty="0">
                <a:solidFill>
                  <a:sysClr val="windowText" lastClr="000000">
                    <a:lumMod val="85000"/>
                    <a:lumOff val="15000"/>
                  </a:sysClr>
                </a:solidFill>
                <a:latin typeface="微软雅黑" panose="020B0503020204020204" pitchFamily="34" charset="-122"/>
                <a:ea typeface="微软雅黑" panose="020B0503020204020204" pitchFamily="34" charset="-122"/>
              </a:rPr>
              <a:t>……</a:t>
            </a:r>
            <a:r>
              <a:rPr lang="zh-CN" altLang="en-US" sz="1335"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35"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750"/>
                            </p:stCondLst>
                            <p:childTnLst>
                              <p:par>
                                <p:cTn id="13" presetID="9"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xEl>
                                              <p:pRg st="0" end="0"/>
                                            </p:txEl>
                                          </p:spTgt>
                                        </p:tgtEl>
                                        <p:attrNameLst>
                                          <p:attrName>style.visibility</p:attrName>
                                        </p:attrNameLst>
                                      </p:cBhvr>
                                      <p:to>
                                        <p:strVal val="visible"/>
                                      </p:to>
                                    </p:set>
                                    <p:animEffect transition="in" filter="fade">
                                      <p:cBhvr>
                                        <p:cTn id="18" dur="500"/>
                                        <p:tgtEl>
                                          <p:spTgt spid="18">
                                            <p:txEl>
                                              <p:pRg st="0" end="0"/>
                                            </p:txEl>
                                          </p:spTgt>
                                        </p:tgtEl>
                                      </p:cBhvr>
                                    </p:animEffect>
                                  </p:childTnLst>
                                </p:cTn>
                              </p:par>
                            </p:childTnLst>
                          </p:cTn>
                        </p:par>
                        <p:par>
                          <p:cTn id="19" fill="hold">
                            <p:stCondLst>
                              <p:cond delay="1250"/>
                            </p:stCondLst>
                            <p:childTnLst>
                              <p:par>
                                <p:cTn id="20" presetID="18" presetClass="entr" presetSubtype="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strips(downRight)">
                                      <p:cBhvr>
                                        <p:cTn id="22" dur="500"/>
                                        <p:tgtEl>
                                          <p:spTgt spid="23"/>
                                        </p:tgtEl>
                                      </p:cBhvr>
                                    </p:animEffect>
                                  </p:childTnLst>
                                </p:cTn>
                              </p:par>
                            </p:childTnLst>
                          </p:cTn>
                        </p:par>
                        <p:par>
                          <p:cTn id="23" fill="hold">
                            <p:stCondLst>
                              <p:cond delay="1750"/>
                            </p:stCondLst>
                            <p:childTnLst>
                              <p:par>
                                <p:cTn id="24" presetID="9"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dissolve">
                                      <p:cBhvr>
                                        <p:cTn id="26" dur="500"/>
                                        <p:tgtEl>
                                          <p:spTgt spid="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9">
                                            <p:txEl>
                                              <p:pRg st="0" end="0"/>
                                            </p:txEl>
                                          </p:spTgt>
                                        </p:tgtEl>
                                        <p:attrNameLst>
                                          <p:attrName>style.visibility</p:attrName>
                                        </p:attrNameLst>
                                      </p:cBhvr>
                                      <p:to>
                                        <p:strVal val="visible"/>
                                      </p:to>
                                    </p:set>
                                    <p:animEffect transition="in" filter="fade">
                                      <p:cBhvr>
                                        <p:cTn id="29" dur="500"/>
                                        <p:tgtEl>
                                          <p:spTgt spid="19">
                                            <p:txEl>
                                              <p:pRg st="0" end="0"/>
                                            </p:txEl>
                                          </p:spTgt>
                                        </p:tgtEl>
                                      </p:cBhvr>
                                    </p:animEffect>
                                  </p:childTnLst>
                                </p:cTn>
                              </p:par>
                            </p:childTnLst>
                          </p:cTn>
                        </p:par>
                        <p:par>
                          <p:cTn id="30" fill="hold">
                            <p:stCondLst>
                              <p:cond delay="2250"/>
                            </p:stCondLst>
                            <p:childTnLst>
                              <p:par>
                                <p:cTn id="31" presetID="18" presetClass="entr" presetSubtype="6"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strips(downRight)">
                                      <p:cBhvr>
                                        <p:cTn id="33" dur="500"/>
                                        <p:tgtEl>
                                          <p:spTgt spid="24"/>
                                        </p:tgtEl>
                                      </p:cBhvr>
                                    </p:animEffect>
                                  </p:childTnLst>
                                </p:cTn>
                              </p:par>
                            </p:childTnLst>
                          </p:cTn>
                        </p:par>
                        <p:par>
                          <p:cTn id="34" fill="hold">
                            <p:stCondLst>
                              <p:cond delay="2750"/>
                            </p:stCondLst>
                            <p:childTnLst>
                              <p:par>
                                <p:cTn id="35" presetID="9" presetClass="entr" presetSubtype="0"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dissolve">
                                      <p:cBhvr>
                                        <p:cTn id="37" dur="500"/>
                                        <p:tgtEl>
                                          <p:spTgt spid="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0">
                                            <p:txEl>
                                              <p:pRg st="0" end="0"/>
                                            </p:txEl>
                                          </p:spTgt>
                                        </p:tgtEl>
                                        <p:attrNameLst>
                                          <p:attrName>style.visibility</p:attrName>
                                        </p:attrNameLst>
                                      </p:cBhvr>
                                      <p:to>
                                        <p:strVal val="visible"/>
                                      </p:to>
                                    </p:set>
                                    <p:animEffect transition="in" filter="fade">
                                      <p:cBhvr>
                                        <p:cTn id="40" dur="500"/>
                                        <p:tgtEl>
                                          <p:spTgt spid="20">
                                            <p:txEl>
                                              <p:pRg st="0" end="0"/>
                                            </p:txEl>
                                          </p:spTgt>
                                        </p:tgtEl>
                                      </p:cBhvr>
                                    </p:animEffect>
                                  </p:childTnLst>
                                </p:cTn>
                              </p:par>
                            </p:childTnLst>
                          </p:cTn>
                        </p:par>
                        <p:par>
                          <p:cTn id="41" fill="hold">
                            <p:stCondLst>
                              <p:cond delay="3250"/>
                            </p:stCondLst>
                            <p:childTnLst>
                              <p:par>
                                <p:cTn id="42" presetID="18" presetClass="entr" presetSubtype="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strips(downRight)">
                                      <p:cBhvr>
                                        <p:cTn id="44" dur="500"/>
                                        <p:tgtEl>
                                          <p:spTgt spid="25"/>
                                        </p:tgtEl>
                                      </p:cBhvr>
                                    </p:animEffect>
                                  </p:childTnLst>
                                </p:cTn>
                              </p:par>
                            </p:childTnLst>
                          </p:cTn>
                        </p:par>
                        <p:par>
                          <p:cTn id="45" fill="hold">
                            <p:stCondLst>
                              <p:cond delay="3750"/>
                            </p:stCondLst>
                            <p:childTnLst>
                              <p:par>
                                <p:cTn id="46" presetID="9" presetClass="entr" presetSubtype="0" fill="hold"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dissolve">
                                      <p:cBhvr>
                                        <p:cTn id="48" dur="500"/>
                                        <p:tgtEl>
                                          <p:spTgt spid="1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1">
                                            <p:txEl>
                                              <p:pRg st="0" end="0"/>
                                            </p:txEl>
                                          </p:spTgt>
                                        </p:tgtEl>
                                        <p:attrNameLst>
                                          <p:attrName>style.visibility</p:attrName>
                                        </p:attrNameLst>
                                      </p:cBhvr>
                                      <p:to>
                                        <p:strVal val="visible"/>
                                      </p:to>
                                    </p:set>
                                    <p:animEffect transition="in" filter="fade">
                                      <p:cBhvr>
                                        <p:cTn id="51" dur="500"/>
                                        <p:tgtEl>
                                          <p:spTgt spid="21">
                                            <p:txEl>
                                              <p:pRg st="0" end="0"/>
                                            </p:txEl>
                                          </p:spTgt>
                                        </p:tgtEl>
                                      </p:cBhvr>
                                    </p:animEffect>
                                  </p:childTnLst>
                                </p:cTn>
                              </p:par>
                            </p:childTnLst>
                          </p:cTn>
                        </p:par>
                        <p:par>
                          <p:cTn id="52" fill="hold">
                            <p:stCondLst>
                              <p:cond delay="4250"/>
                            </p:stCondLst>
                            <p:childTnLst>
                              <p:par>
                                <p:cTn id="53" presetID="18" presetClass="entr" presetSubtype="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strips(downRight)">
                                      <p:cBhvr>
                                        <p:cTn id="55" dur="500"/>
                                        <p:tgtEl>
                                          <p:spTgt spid="26"/>
                                        </p:tgtEl>
                                      </p:cBhvr>
                                    </p:animEffect>
                                  </p:childTnLst>
                                </p:cTn>
                              </p:par>
                            </p:childTnLst>
                          </p:cTn>
                        </p:par>
                        <p:par>
                          <p:cTn id="56" fill="hold">
                            <p:stCondLst>
                              <p:cond delay="4750"/>
                            </p:stCondLst>
                            <p:childTnLst>
                              <p:par>
                                <p:cTn id="57" presetID="9" presetClass="entr" presetSubtype="0" fill="hold"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dissolve">
                                      <p:cBhvr>
                                        <p:cTn id="59" dur="500"/>
                                        <p:tgtEl>
                                          <p:spTgt spid="1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2">
                                            <p:txEl>
                                              <p:pRg st="0" end="0"/>
                                            </p:txEl>
                                          </p:spTgt>
                                        </p:tgtEl>
                                        <p:attrNameLst>
                                          <p:attrName>style.visibility</p:attrName>
                                        </p:attrNameLst>
                                      </p:cBhvr>
                                      <p:to>
                                        <p:strVal val="visible"/>
                                      </p:to>
                                    </p:set>
                                    <p:animEffect transition="in" filter="fade">
                                      <p:cBhvr>
                                        <p:cTn id="62" dur="500"/>
                                        <p:tgtEl>
                                          <p:spTgt spid="22">
                                            <p:txEl>
                                              <p:pRg st="0" end="0"/>
                                            </p:txEl>
                                          </p:spTgt>
                                        </p:tgtEl>
                                      </p:cBhvr>
                                    </p:animEffect>
                                  </p:childTnLst>
                                </p:cTn>
                              </p:par>
                            </p:childTnLst>
                          </p:cTn>
                        </p:par>
                        <p:par>
                          <p:cTn id="63" fill="hold">
                            <p:stCondLst>
                              <p:cond delay="5250"/>
                            </p:stCondLst>
                            <p:childTnLst>
                              <p:par>
                                <p:cTn id="64" presetID="18" presetClass="entr" presetSubtype="6" fill="hold" grpId="0" nodeType="after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strips(downRight)">
                                      <p:cBhvr>
                                        <p:cTn id="6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build="p"/>
      <p:bldP spid="19" grpId="0" build="p"/>
      <p:bldP spid="20" grpId="0" build="p"/>
      <p:bldP spid="21" grpId="0" build="p"/>
      <p:bldP spid="22" grpId="0" build="p"/>
      <p:bldP spid="23" grpId="0"/>
      <p:bldP spid="24" grpId="0"/>
      <p:bldP spid="25" grpId="0"/>
      <p:bldP spid="26"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
          <p:cNvSpPr txBox="1"/>
          <p:nvPr/>
        </p:nvSpPr>
        <p:spPr>
          <a:xfrm>
            <a:off x="93810" y="127000"/>
            <a:ext cx="6254682" cy="707844"/>
          </a:xfrm>
          <a:prstGeom prst="rect">
            <a:avLst/>
          </a:prstGeom>
          <a:noFill/>
        </p:spPr>
        <p:txBody>
          <a:bodyPr wrap="square" lIns="91400" tIns="45699" rIns="91400" bIns="45699" rtlCol="0">
            <a:spAutoFit/>
          </a:bodyPr>
          <a:lstStyle/>
          <a:p>
            <a:pPr algn="ctr"/>
            <a:r>
              <a:rPr lang="zh-CN" altLang="en-US" sz="4000" b="1" smtClean="0">
                <a:solidFill>
                  <a:srgbClr val="C00000"/>
                </a:solidFill>
                <a:latin typeface="微软雅黑" panose="020B0503020204020204" pitchFamily="34" charset="-122"/>
                <a:ea typeface="微软雅黑" panose="020B0503020204020204" pitchFamily="34" charset="-122"/>
              </a:rPr>
              <a:t>添加文本标题</a:t>
            </a:r>
            <a:endParaRPr lang="zh-CN" altLang="en-US" sz="4000" b="1" dirty="0">
              <a:solidFill>
                <a:srgbClr val="C00000"/>
              </a:solidFill>
              <a:latin typeface="微软雅黑" panose="020B0503020204020204" pitchFamily="34" charset="-122"/>
              <a:ea typeface="微软雅黑" panose="020B0503020204020204" pitchFamily="34" charset="-122"/>
            </a:endParaRPr>
          </a:p>
        </p:txBody>
      </p:sp>
      <p:grpSp>
        <p:nvGrpSpPr>
          <p:cNvPr id="3" name="组合 79"/>
          <p:cNvGrpSpPr/>
          <p:nvPr/>
        </p:nvGrpSpPr>
        <p:grpSpPr bwMode="auto">
          <a:xfrm>
            <a:off x="544375" y="1538343"/>
            <a:ext cx="11339717" cy="562859"/>
            <a:chOff x="439196" y="420756"/>
            <a:chExt cx="8612670" cy="422802"/>
          </a:xfrm>
          <a:solidFill>
            <a:srgbClr val="C00000"/>
          </a:solidFill>
        </p:grpSpPr>
        <p:sp>
          <p:nvSpPr>
            <p:cNvPr id="4" name="矩形 3"/>
            <p:cNvSpPr/>
            <p:nvPr/>
          </p:nvSpPr>
          <p:spPr>
            <a:xfrm>
              <a:off x="439196" y="420756"/>
              <a:ext cx="8612670" cy="4228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89685">
                <a:defRPr/>
              </a:pPr>
              <a:endParaRPr lang="zh-CN" altLang="en-US" sz="3200" dirty="0">
                <a:solidFill>
                  <a:prstClr val="white"/>
                </a:solidFill>
              </a:endParaRPr>
            </a:p>
          </p:txBody>
        </p:sp>
        <p:sp>
          <p:nvSpPr>
            <p:cNvPr id="5" name="TextBox 81"/>
            <p:cNvSpPr txBox="1">
              <a:spLocks noChangeArrowheads="1"/>
            </p:cNvSpPr>
            <p:nvPr/>
          </p:nvSpPr>
          <p:spPr bwMode="auto">
            <a:xfrm>
              <a:off x="3275856" y="428218"/>
              <a:ext cx="2664296" cy="37751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r>
                <a:rPr lang="zh-CN" altLang="en-US" sz="2665" b="1" dirty="0">
                  <a:solidFill>
                    <a:prstClr val="white"/>
                  </a:solidFill>
                </a:rPr>
                <a:t>主要工作</a:t>
              </a:r>
            </a:p>
          </p:txBody>
        </p:sp>
      </p:grpSp>
      <p:sp>
        <p:nvSpPr>
          <p:cNvPr id="6" name="Rectangle 2"/>
          <p:cNvSpPr/>
          <p:nvPr/>
        </p:nvSpPr>
        <p:spPr>
          <a:xfrm>
            <a:off x="544375" y="4335713"/>
            <a:ext cx="2670409" cy="2194349"/>
          </a:xfrm>
          <a:prstGeom prst="rect">
            <a:avLst/>
          </a:prstGeom>
        </p:spPr>
        <p:txBody>
          <a:bodyPr lIns="0" tIns="60848" rIns="121697" bIns="60848">
            <a:spAutoFit/>
          </a:bodyPr>
          <a:lstStyle/>
          <a:p>
            <a:pPr indent="-4445" algn="ctr"/>
            <a:r>
              <a:rPr lang="zh-CN" altLang="en-US" sz="2665" b="1" dirty="0">
                <a:solidFill>
                  <a:srgbClr val="C00000"/>
                </a:solidFill>
                <a:latin typeface="微软雅黑" panose="020B0503020204020204" pitchFamily="34" charset="-122"/>
                <a:ea typeface="Segoe"/>
                <a:cs typeface="Segoe"/>
              </a:rPr>
              <a:t>单击添加标题</a:t>
            </a:r>
            <a:endParaRPr lang="en-US" sz="2665" b="1" dirty="0">
              <a:solidFill>
                <a:srgbClr val="C00000"/>
              </a:solidFill>
              <a:latin typeface="微软雅黑" panose="020B0503020204020204" pitchFamily="34" charset="-122"/>
              <a:ea typeface="Segoe"/>
              <a:cs typeface="Segoe"/>
            </a:endParaRPr>
          </a:p>
          <a:p>
            <a:pPr indent="-4445" algn="ctr"/>
            <a:endParaRPr lang="en-US" sz="1465" dirty="0">
              <a:solidFill>
                <a:srgbClr val="573A1E"/>
              </a:solidFill>
              <a:latin typeface="微软雅黑" panose="020B0503020204020204" pitchFamily="34" charset="-122"/>
              <a:ea typeface="Segoe"/>
              <a:cs typeface="Segoe"/>
            </a:endParaRPr>
          </a:p>
          <a:p>
            <a:pPr indent="-4445" algn="ctr"/>
            <a:r>
              <a:rPr lang="zh-CN" altLang="en-US" sz="1865" dirty="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en-US" altLang="zh-CN" sz="1865" dirty="0">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indent="-4445" algn="ctr"/>
            <a:r>
              <a:rPr lang="zh-CN" altLang="en-US" sz="1865" dirty="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p>
          <a:p>
            <a:pPr indent="-4445" algn="ctr"/>
            <a:r>
              <a:rPr lang="zh-CN" altLang="en-US" sz="1865" dirty="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p>
          <a:p>
            <a:pPr indent="-4445" algn="ctr"/>
            <a:r>
              <a:rPr lang="zh-CN" altLang="en-US" sz="1865" dirty="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p>
          <a:p>
            <a:pPr indent="-4445" algn="ctr"/>
            <a:r>
              <a:rPr lang="zh-CN" altLang="en-US" sz="1865" dirty="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p>
        </p:txBody>
      </p:sp>
      <p:sp>
        <p:nvSpPr>
          <p:cNvPr id="7" name="Rectangle 3"/>
          <p:cNvSpPr/>
          <p:nvPr/>
        </p:nvSpPr>
        <p:spPr>
          <a:xfrm>
            <a:off x="9116346" y="4335712"/>
            <a:ext cx="2928563" cy="2194349"/>
          </a:xfrm>
          <a:prstGeom prst="rect">
            <a:avLst/>
          </a:prstGeom>
        </p:spPr>
        <p:txBody>
          <a:bodyPr lIns="0" tIns="60848" rIns="121697" bIns="60848">
            <a:spAutoFit/>
          </a:bodyPr>
          <a:lstStyle/>
          <a:p>
            <a:pPr indent="-4445" algn="ctr"/>
            <a:r>
              <a:rPr lang="zh-CN" altLang="en-US" sz="2665" b="1" dirty="0">
                <a:solidFill>
                  <a:srgbClr val="C00000"/>
                </a:solidFill>
                <a:latin typeface="微软雅黑" panose="020B0503020204020204" pitchFamily="34" charset="-122"/>
                <a:ea typeface="Segoe"/>
                <a:cs typeface="Segoe"/>
              </a:rPr>
              <a:t>单击添加标题</a:t>
            </a:r>
            <a:endParaRPr lang="en-US" altLang="zh-CN" sz="2665" b="1" dirty="0">
              <a:solidFill>
                <a:srgbClr val="C00000"/>
              </a:solidFill>
              <a:latin typeface="微软雅黑" panose="020B0503020204020204" pitchFamily="34" charset="-122"/>
              <a:ea typeface="Segoe"/>
              <a:cs typeface="Segoe"/>
            </a:endParaRPr>
          </a:p>
          <a:p>
            <a:pPr indent="-4445" algn="ctr"/>
            <a:endParaRPr lang="en-US" altLang="zh-CN" sz="1465" dirty="0">
              <a:solidFill>
                <a:srgbClr val="573A1E"/>
              </a:solidFill>
              <a:latin typeface="微软雅黑" panose="020B0503020204020204" pitchFamily="34" charset="-122"/>
              <a:ea typeface="Segoe"/>
              <a:cs typeface="Segoe"/>
            </a:endParaRPr>
          </a:p>
          <a:p>
            <a:pPr indent="-4445" algn="ctr"/>
            <a:r>
              <a:rPr lang="zh-CN" altLang="en-US" sz="1865" dirty="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en-US" altLang="zh-CN" sz="1865" dirty="0">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indent="-4445" algn="ctr"/>
            <a:r>
              <a:rPr lang="zh-CN" altLang="en-US" sz="1865" dirty="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p>
          <a:p>
            <a:pPr indent="-4445" algn="ctr"/>
            <a:r>
              <a:rPr lang="zh-CN" altLang="en-US" sz="1865" dirty="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p>
          <a:p>
            <a:pPr indent="-4445" algn="ctr"/>
            <a:r>
              <a:rPr lang="zh-CN" altLang="en-US" sz="1865" dirty="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p>
          <a:p>
            <a:pPr indent="-4445" algn="ctr"/>
            <a:r>
              <a:rPr lang="zh-CN" altLang="en-US" sz="1865" dirty="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p>
        </p:txBody>
      </p:sp>
      <p:sp>
        <p:nvSpPr>
          <p:cNvPr id="8" name="Rectangle 7"/>
          <p:cNvSpPr/>
          <p:nvPr/>
        </p:nvSpPr>
        <p:spPr>
          <a:xfrm>
            <a:off x="3470822" y="4335712"/>
            <a:ext cx="2522288" cy="2194349"/>
          </a:xfrm>
          <a:prstGeom prst="rect">
            <a:avLst/>
          </a:prstGeom>
        </p:spPr>
        <p:txBody>
          <a:bodyPr lIns="0" tIns="60848" rIns="121697" bIns="60848">
            <a:spAutoFit/>
          </a:bodyPr>
          <a:lstStyle/>
          <a:p>
            <a:pPr indent="-4445" algn="ctr"/>
            <a:r>
              <a:rPr lang="zh-CN" altLang="en-US" sz="2665" b="1" dirty="0">
                <a:solidFill>
                  <a:srgbClr val="C00000"/>
                </a:solidFill>
                <a:latin typeface="微软雅黑" panose="020B0503020204020204" pitchFamily="34" charset="-122"/>
                <a:ea typeface="Segoe"/>
                <a:cs typeface="Segoe"/>
              </a:rPr>
              <a:t>单击添加标题</a:t>
            </a:r>
            <a:endParaRPr lang="en-US" altLang="zh-CN" sz="2665" b="1" dirty="0">
              <a:solidFill>
                <a:srgbClr val="C00000"/>
              </a:solidFill>
              <a:latin typeface="微软雅黑" panose="020B0503020204020204" pitchFamily="34" charset="-122"/>
              <a:ea typeface="Segoe"/>
              <a:cs typeface="Segoe"/>
            </a:endParaRPr>
          </a:p>
          <a:p>
            <a:pPr indent="-4445" algn="ctr"/>
            <a:endParaRPr lang="en-US" altLang="zh-CN" sz="1465" dirty="0">
              <a:solidFill>
                <a:srgbClr val="573A1E"/>
              </a:solidFill>
              <a:latin typeface="微软雅黑" panose="020B0503020204020204" pitchFamily="34" charset="-122"/>
              <a:ea typeface="Segoe"/>
              <a:cs typeface="Segoe"/>
            </a:endParaRPr>
          </a:p>
          <a:p>
            <a:pPr indent="-4445" algn="ctr"/>
            <a:r>
              <a:rPr lang="zh-CN" altLang="en-US" sz="1865" dirty="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en-US" altLang="zh-CN" sz="1865" dirty="0">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indent="-4445" algn="ctr"/>
            <a:r>
              <a:rPr lang="zh-CN" altLang="en-US" sz="1865" dirty="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p>
          <a:p>
            <a:pPr indent="-4445" algn="ctr"/>
            <a:r>
              <a:rPr lang="zh-CN" altLang="en-US" sz="1865" dirty="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p>
          <a:p>
            <a:pPr indent="-4445" algn="ctr"/>
            <a:r>
              <a:rPr lang="zh-CN" altLang="en-US" sz="1865" dirty="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p>
          <a:p>
            <a:pPr indent="-4445" algn="ctr"/>
            <a:r>
              <a:rPr lang="zh-CN" altLang="en-US" sz="1865" dirty="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p>
        </p:txBody>
      </p:sp>
      <p:grpSp>
        <p:nvGrpSpPr>
          <p:cNvPr id="9" name="组合 85"/>
          <p:cNvGrpSpPr/>
          <p:nvPr/>
        </p:nvGrpSpPr>
        <p:grpSpPr bwMode="auto">
          <a:xfrm>
            <a:off x="544375" y="2374168"/>
            <a:ext cx="2670409" cy="1874788"/>
            <a:chOff x="383983" y="1134458"/>
            <a:chExt cx="2003232" cy="1405904"/>
          </a:xfrm>
          <a:solidFill>
            <a:srgbClr val="C00000"/>
          </a:solidFill>
        </p:grpSpPr>
        <p:sp>
          <p:nvSpPr>
            <p:cNvPr id="10" name="Rectangle 5"/>
            <p:cNvSpPr/>
            <p:nvPr/>
          </p:nvSpPr>
          <p:spPr>
            <a:xfrm>
              <a:off x="383983" y="1134458"/>
              <a:ext cx="2003232" cy="1405904"/>
            </a:xfrm>
            <a:prstGeom prst="rect">
              <a:avLst/>
            </a:prstGeom>
            <a:grpFill/>
            <a:ln w="9525" cap="flat" cmpd="sng" algn="ctr">
              <a:noFill/>
              <a:prstDash val="solid"/>
            </a:ln>
            <a:effectLst/>
          </p:spPr>
          <p:txBody>
            <a:bodyPr lIns="365616" tIns="365616" rIns="121872" bIns="60936"/>
            <a:lstStyle/>
            <a:p>
              <a:pPr defTabSz="1218565">
                <a:defRPr/>
              </a:pPr>
              <a:endParaRPr lang="en-US" sz="2400" b="1" kern="0" dirty="0">
                <a:solidFill>
                  <a:srgbClr val="FFFFFF"/>
                </a:solidFill>
                <a:latin typeface="Segoe" pitchFamily="34" charset="0"/>
                <a:ea typeface="微软雅黑" panose="020B0503020204020204" pitchFamily="34" charset="-122"/>
              </a:endParaRPr>
            </a:p>
          </p:txBody>
        </p:sp>
        <p:pic>
          <p:nvPicPr>
            <p:cNvPr id="11" name="Picture 4" descr="\\MAGNUM\Projects\Microsoft\Journey to the Cloud Campaign\Design\Assets\PrivateCloud.png"/>
            <p:cNvPicPr>
              <a:picLocks noChangeAspect="1" noChangeArrowheads="1"/>
            </p:cNvPicPr>
            <p:nvPr/>
          </p:nvPicPr>
          <p:blipFill>
            <a:blip r:embed="rId2" cstate="screen">
              <a:lum bright="100000"/>
            </a:blip>
            <a:srcRect/>
            <a:stretch>
              <a:fillRect/>
            </a:stretch>
          </p:blipFill>
          <p:spPr bwMode="auto">
            <a:xfrm>
              <a:off x="578350" y="1498147"/>
              <a:ext cx="1565973" cy="7852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2" name="Rectangle 11"/>
          <p:cNvSpPr/>
          <p:nvPr/>
        </p:nvSpPr>
        <p:spPr>
          <a:xfrm>
            <a:off x="6251264" y="4335713"/>
            <a:ext cx="2818530" cy="2194349"/>
          </a:xfrm>
          <a:prstGeom prst="rect">
            <a:avLst/>
          </a:prstGeom>
        </p:spPr>
        <p:txBody>
          <a:bodyPr lIns="0" tIns="60848" rIns="121697" bIns="60848">
            <a:spAutoFit/>
          </a:bodyPr>
          <a:lstStyle/>
          <a:p>
            <a:pPr indent="-4445" algn="ctr"/>
            <a:r>
              <a:rPr lang="zh-CN" altLang="en-US" sz="2665" b="1" dirty="0">
                <a:solidFill>
                  <a:srgbClr val="C00000"/>
                </a:solidFill>
                <a:latin typeface="微软雅黑" panose="020B0503020204020204" pitchFamily="34" charset="-122"/>
                <a:ea typeface="Segoe"/>
                <a:cs typeface="Segoe"/>
              </a:rPr>
              <a:t>单击添加标题</a:t>
            </a:r>
            <a:endParaRPr lang="en-US" altLang="zh-CN" sz="2665" b="1" dirty="0">
              <a:solidFill>
                <a:srgbClr val="C00000"/>
              </a:solidFill>
              <a:latin typeface="微软雅黑" panose="020B0503020204020204" pitchFamily="34" charset="-122"/>
              <a:ea typeface="Segoe"/>
              <a:cs typeface="Segoe"/>
            </a:endParaRPr>
          </a:p>
          <a:p>
            <a:pPr indent="-4445" algn="ctr"/>
            <a:endParaRPr lang="en-US" altLang="zh-CN" sz="1465" dirty="0">
              <a:solidFill>
                <a:srgbClr val="573A1E"/>
              </a:solidFill>
              <a:latin typeface="微软雅黑" panose="020B0503020204020204" pitchFamily="34" charset="-122"/>
              <a:ea typeface="Segoe"/>
              <a:cs typeface="Segoe"/>
            </a:endParaRPr>
          </a:p>
          <a:p>
            <a:pPr indent="-4445" algn="ctr"/>
            <a:r>
              <a:rPr lang="zh-CN" altLang="en-US" sz="1865" dirty="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en-US" altLang="zh-CN" sz="1865" dirty="0">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indent="-4445" algn="ctr"/>
            <a:r>
              <a:rPr lang="zh-CN" altLang="en-US" sz="1865" dirty="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p>
          <a:p>
            <a:pPr indent="-4445" algn="ctr"/>
            <a:r>
              <a:rPr lang="zh-CN" altLang="en-US" sz="1865" dirty="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p>
          <a:p>
            <a:pPr indent="-4445" algn="ctr"/>
            <a:r>
              <a:rPr lang="zh-CN" altLang="en-US" sz="1865" dirty="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p>
          <a:p>
            <a:pPr indent="-4445" algn="ctr"/>
            <a:r>
              <a:rPr lang="zh-CN" altLang="en-US" sz="1865" dirty="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p>
        </p:txBody>
      </p:sp>
      <p:grpSp>
        <p:nvGrpSpPr>
          <p:cNvPr id="13" name="组合 89"/>
          <p:cNvGrpSpPr/>
          <p:nvPr/>
        </p:nvGrpSpPr>
        <p:grpSpPr bwMode="auto">
          <a:xfrm>
            <a:off x="9088837" y="2374168"/>
            <a:ext cx="2795255" cy="1874788"/>
            <a:chOff x="6727550" y="1134458"/>
            <a:chExt cx="2097273" cy="1405904"/>
          </a:xfrm>
          <a:solidFill>
            <a:srgbClr val="C00000"/>
          </a:solidFill>
        </p:grpSpPr>
        <p:sp>
          <p:nvSpPr>
            <p:cNvPr id="14" name="Rectangle 6"/>
            <p:cNvSpPr/>
            <p:nvPr/>
          </p:nvSpPr>
          <p:spPr>
            <a:xfrm>
              <a:off x="6727550" y="1134458"/>
              <a:ext cx="2097273" cy="1405904"/>
            </a:xfrm>
            <a:prstGeom prst="rect">
              <a:avLst/>
            </a:prstGeom>
            <a:grpFill/>
            <a:ln w="9525" cap="flat" cmpd="sng" algn="ctr">
              <a:noFill/>
              <a:prstDash val="solid"/>
            </a:ln>
            <a:effectLst/>
          </p:spPr>
          <p:txBody>
            <a:bodyPr lIns="365616" tIns="365616" rIns="121872" bIns="60936"/>
            <a:lstStyle/>
            <a:p>
              <a:pPr defTabSz="1218565">
                <a:defRPr/>
              </a:pPr>
              <a:endParaRPr lang="en-US" sz="2400" b="1" kern="0" dirty="0">
                <a:solidFill>
                  <a:srgbClr val="FFFFFF"/>
                </a:solidFill>
                <a:latin typeface="Segoe" pitchFamily="34" charset="0"/>
                <a:ea typeface="微软雅黑" panose="020B0503020204020204" pitchFamily="34" charset="-122"/>
              </a:endParaRPr>
            </a:p>
          </p:txBody>
        </p:sp>
        <p:pic>
          <p:nvPicPr>
            <p:cNvPr id="15" name="Picture 2" descr="\\MAGNUM\Projects\Microsoft\Journey to the Cloud Campaign\Design\Assets\Flexible.png"/>
            <p:cNvPicPr>
              <a:picLocks noChangeAspect="1" noChangeArrowheads="1"/>
            </p:cNvPicPr>
            <p:nvPr/>
          </p:nvPicPr>
          <p:blipFill>
            <a:blip r:embed="rId3" cstate="screen">
              <a:lum bright="100000"/>
            </a:blip>
            <a:srcRect/>
            <a:stretch>
              <a:fillRect/>
            </a:stretch>
          </p:blipFill>
          <p:spPr bwMode="auto">
            <a:xfrm>
              <a:off x="7142947" y="1273376"/>
              <a:ext cx="1252371" cy="11849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6" name="组合 92"/>
          <p:cNvGrpSpPr/>
          <p:nvPr/>
        </p:nvGrpSpPr>
        <p:grpSpPr bwMode="auto">
          <a:xfrm>
            <a:off x="3407342" y="2369936"/>
            <a:ext cx="2668292" cy="1874788"/>
            <a:chOff x="2505416" y="1131590"/>
            <a:chExt cx="2003232" cy="1405904"/>
          </a:xfrm>
          <a:solidFill>
            <a:srgbClr val="C00000"/>
          </a:solidFill>
        </p:grpSpPr>
        <p:sp>
          <p:nvSpPr>
            <p:cNvPr id="17" name="Rectangle 15"/>
            <p:cNvSpPr/>
            <p:nvPr/>
          </p:nvSpPr>
          <p:spPr>
            <a:xfrm>
              <a:off x="2505416" y="1131590"/>
              <a:ext cx="2003232" cy="1405904"/>
            </a:xfrm>
            <a:prstGeom prst="rect">
              <a:avLst/>
            </a:prstGeom>
            <a:grpFill/>
            <a:ln w="9525" cap="flat" cmpd="sng" algn="ctr">
              <a:noFill/>
              <a:prstDash val="solid"/>
            </a:ln>
            <a:effectLst/>
          </p:spPr>
          <p:txBody>
            <a:bodyPr lIns="365616" tIns="365616" rIns="121872" bIns="60936"/>
            <a:lstStyle/>
            <a:p>
              <a:pPr defTabSz="1218565">
                <a:defRPr/>
              </a:pPr>
              <a:endParaRPr lang="en-US" sz="2400" b="1" kern="0" dirty="0">
                <a:solidFill>
                  <a:srgbClr val="FFFFFF"/>
                </a:solidFill>
                <a:latin typeface="Segoe" pitchFamily="34" charset="0"/>
                <a:ea typeface="微软雅黑" panose="020B0503020204020204" pitchFamily="34" charset="-122"/>
              </a:endParaRPr>
            </a:p>
          </p:txBody>
        </p:sp>
        <p:pic>
          <p:nvPicPr>
            <p:cNvPr id="18" name="Picture 34" descr="Efficiency.png"/>
            <p:cNvPicPr>
              <a:picLocks noChangeAspect="1"/>
            </p:cNvPicPr>
            <p:nvPr/>
          </p:nvPicPr>
          <p:blipFill>
            <a:blip r:embed="rId4" cstate="screen"/>
            <a:srcRect/>
            <a:stretch>
              <a:fillRect/>
            </a:stretch>
          </p:blipFill>
          <p:spPr bwMode="auto">
            <a:xfrm>
              <a:off x="2856838" y="1246598"/>
              <a:ext cx="1311028" cy="122680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9" name="组合 95"/>
          <p:cNvGrpSpPr/>
          <p:nvPr/>
        </p:nvGrpSpPr>
        <p:grpSpPr bwMode="auto">
          <a:xfrm>
            <a:off x="6249148" y="2374168"/>
            <a:ext cx="2670409" cy="1874788"/>
            <a:chOff x="4611875" y="1134458"/>
            <a:chExt cx="2003232" cy="1405904"/>
          </a:xfrm>
          <a:solidFill>
            <a:srgbClr val="C00000"/>
          </a:solidFill>
        </p:grpSpPr>
        <p:sp>
          <p:nvSpPr>
            <p:cNvPr id="20" name="Rectangle 16"/>
            <p:cNvSpPr/>
            <p:nvPr/>
          </p:nvSpPr>
          <p:spPr>
            <a:xfrm>
              <a:off x="4611875" y="1134458"/>
              <a:ext cx="2003232" cy="1405904"/>
            </a:xfrm>
            <a:prstGeom prst="rect">
              <a:avLst/>
            </a:prstGeom>
            <a:grpFill/>
            <a:ln w="9525" cap="flat" cmpd="sng" algn="ctr">
              <a:noFill/>
              <a:prstDash val="solid"/>
            </a:ln>
            <a:effectLst/>
          </p:spPr>
          <p:txBody>
            <a:bodyPr lIns="365616" tIns="365616" rIns="121872" bIns="60936"/>
            <a:lstStyle/>
            <a:p>
              <a:pPr defTabSz="1218565">
                <a:defRPr/>
              </a:pPr>
              <a:endParaRPr lang="en-US" sz="2400" b="1" kern="0" dirty="0">
                <a:solidFill>
                  <a:srgbClr val="FFFFFF"/>
                </a:solidFill>
                <a:latin typeface="Segoe" pitchFamily="34" charset="0"/>
                <a:ea typeface="微软雅黑" panose="020B0503020204020204" pitchFamily="34" charset="-122"/>
              </a:endParaRPr>
            </a:p>
          </p:txBody>
        </p:sp>
        <p:pic>
          <p:nvPicPr>
            <p:cNvPr id="21" name="Picture 2" descr="\\MAGNUM\Projects\Microsoft\Journey to the Cloud Campaign\Design\Assets\App_web.png"/>
            <p:cNvPicPr>
              <a:picLocks noChangeAspect="1" noChangeArrowheads="1"/>
            </p:cNvPicPr>
            <p:nvPr/>
          </p:nvPicPr>
          <p:blipFill>
            <a:blip r:embed="rId5" cstate="screen">
              <a:lum bright="100000"/>
            </a:blip>
            <a:srcRect/>
            <a:stretch>
              <a:fillRect/>
            </a:stretch>
          </p:blipFill>
          <p:spPr bwMode="auto">
            <a:xfrm>
              <a:off x="5075912" y="1472020"/>
              <a:ext cx="1095185" cy="80780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par>
                                <p:cTn id="12" presetID="22" presetClass="entr" presetSubtype="8"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750"/>
                            </p:stCondLst>
                            <p:childTnLst>
                              <p:par>
                                <p:cTn id="16" presetID="47"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anim calcmode="lin" valueType="num">
                                      <p:cBhvr>
                                        <p:cTn id="19" dur="500" fill="hold"/>
                                        <p:tgtEl>
                                          <p:spTgt spid="9"/>
                                        </p:tgtEl>
                                        <p:attrNameLst>
                                          <p:attrName>ppt_x</p:attrName>
                                        </p:attrNameLst>
                                      </p:cBhvr>
                                      <p:tavLst>
                                        <p:tav tm="0">
                                          <p:val>
                                            <p:strVal val="#ppt_x"/>
                                          </p:val>
                                        </p:tav>
                                        <p:tav tm="100000">
                                          <p:val>
                                            <p:strVal val="#ppt_x"/>
                                          </p:val>
                                        </p:tav>
                                      </p:tavLst>
                                    </p:anim>
                                    <p:anim calcmode="lin" valueType="num">
                                      <p:cBhvr>
                                        <p:cTn id="20" dur="500" fill="hold"/>
                                        <p:tgtEl>
                                          <p:spTgt spid="9"/>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anim calcmode="lin" valueType="num">
                                      <p:cBhvr>
                                        <p:cTn id="24" dur="500" fill="hold"/>
                                        <p:tgtEl>
                                          <p:spTgt spid="6"/>
                                        </p:tgtEl>
                                        <p:attrNameLst>
                                          <p:attrName>ppt_x</p:attrName>
                                        </p:attrNameLst>
                                      </p:cBhvr>
                                      <p:tavLst>
                                        <p:tav tm="0">
                                          <p:val>
                                            <p:strVal val="#ppt_x"/>
                                          </p:val>
                                        </p:tav>
                                        <p:tav tm="100000">
                                          <p:val>
                                            <p:strVal val="#ppt_x"/>
                                          </p:val>
                                        </p:tav>
                                      </p:tavLst>
                                    </p:anim>
                                    <p:anim calcmode="lin" valueType="num">
                                      <p:cBhvr>
                                        <p:cTn id="25" dur="500" fill="hold"/>
                                        <p:tgtEl>
                                          <p:spTgt spid="6"/>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30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anim calcmode="lin" valueType="num">
                                      <p:cBhvr>
                                        <p:cTn id="29" dur="500" fill="hold"/>
                                        <p:tgtEl>
                                          <p:spTgt spid="16"/>
                                        </p:tgtEl>
                                        <p:attrNameLst>
                                          <p:attrName>ppt_x</p:attrName>
                                        </p:attrNameLst>
                                      </p:cBhvr>
                                      <p:tavLst>
                                        <p:tav tm="0">
                                          <p:val>
                                            <p:strVal val="#ppt_x"/>
                                          </p:val>
                                        </p:tav>
                                        <p:tav tm="100000">
                                          <p:val>
                                            <p:strVal val="#ppt_x"/>
                                          </p:val>
                                        </p:tav>
                                      </p:tavLst>
                                    </p:anim>
                                    <p:anim calcmode="lin" valueType="num">
                                      <p:cBhvr>
                                        <p:cTn id="30" dur="500" fill="hold"/>
                                        <p:tgtEl>
                                          <p:spTgt spid="1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30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anim calcmode="lin" valueType="num">
                                      <p:cBhvr>
                                        <p:cTn id="34" dur="500" fill="hold"/>
                                        <p:tgtEl>
                                          <p:spTgt spid="8"/>
                                        </p:tgtEl>
                                        <p:attrNameLst>
                                          <p:attrName>ppt_x</p:attrName>
                                        </p:attrNameLst>
                                      </p:cBhvr>
                                      <p:tavLst>
                                        <p:tav tm="0">
                                          <p:val>
                                            <p:strVal val="#ppt_x"/>
                                          </p:val>
                                        </p:tav>
                                        <p:tav tm="100000">
                                          <p:val>
                                            <p:strVal val="#ppt_x"/>
                                          </p:val>
                                        </p:tav>
                                      </p:tavLst>
                                    </p:anim>
                                    <p:anim calcmode="lin" valueType="num">
                                      <p:cBhvr>
                                        <p:cTn id="35" dur="500" fill="hold"/>
                                        <p:tgtEl>
                                          <p:spTgt spid="8"/>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50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strVal val="#ppt_x"/>
                                          </p:val>
                                        </p:tav>
                                        <p:tav tm="100000">
                                          <p:val>
                                            <p:strVal val="#ppt_x"/>
                                          </p:val>
                                        </p:tav>
                                      </p:tavLst>
                                    </p:anim>
                                    <p:anim calcmode="lin" valueType="num">
                                      <p:cBhvr>
                                        <p:cTn id="40" dur="500" fill="hold"/>
                                        <p:tgtEl>
                                          <p:spTgt spid="1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50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anim calcmode="lin" valueType="num">
                                      <p:cBhvr>
                                        <p:cTn id="44" dur="500" fill="hold"/>
                                        <p:tgtEl>
                                          <p:spTgt spid="12"/>
                                        </p:tgtEl>
                                        <p:attrNameLst>
                                          <p:attrName>ppt_x</p:attrName>
                                        </p:attrNameLst>
                                      </p:cBhvr>
                                      <p:tavLst>
                                        <p:tav tm="0">
                                          <p:val>
                                            <p:strVal val="#ppt_x"/>
                                          </p:val>
                                        </p:tav>
                                        <p:tav tm="100000">
                                          <p:val>
                                            <p:strVal val="#ppt_x"/>
                                          </p:val>
                                        </p:tav>
                                      </p:tavLst>
                                    </p:anim>
                                    <p:anim calcmode="lin" valueType="num">
                                      <p:cBhvr>
                                        <p:cTn id="45" dur="500" fill="hold"/>
                                        <p:tgtEl>
                                          <p:spTgt spid="12"/>
                                        </p:tgtEl>
                                        <p:attrNameLst>
                                          <p:attrName>ppt_y</p:attrName>
                                        </p:attrNameLst>
                                      </p:cBhvr>
                                      <p:tavLst>
                                        <p:tav tm="0">
                                          <p:val>
                                            <p:strVal val="#ppt_y+.1"/>
                                          </p:val>
                                        </p:tav>
                                        <p:tav tm="100000">
                                          <p:val>
                                            <p:strVal val="#ppt_y"/>
                                          </p:val>
                                        </p:tav>
                                      </p:tavLst>
                                    </p:anim>
                                  </p:childTnLst>
                                </p:cTn>
                              </p:par>
                              <p:par>
                                <p:cTn id="46" presetID="47" presetClass="entr" presetSubtype="0" fill="hold" nodeType="withEffect">
                                  <p:stCondLst>
                                    <p:cond delay="80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anim calcmode="lin" valueType="num">
                                      <p:cBhvr>
                                        <p:cTn id="49" dur="500" fill="hold"/>
                                        <p:tgtEl>
                                          <p:spTgt spid="13"/>
                                        </p:tgtEl>
                                        <p:attrNameLst>
                                          <p:attrName>ppt_x</p:attrName>
                                        </p:attrNameLst>
                                      </p:cBhvr>
                                      <p:tavLst>
                                        <p:tav tm="0">
                                          <p:val>
                                            <p:strVal val="#ppt_x"/>
                                          </p:val>
                                        </p:tav>
                                        <p:tav tm="100000">
                                          <p:val>
                                            <p:strVal val="#ppt_x"/>
                                          </p:val>
                                        </p:tav>
                                      </p:tavLst>
                                    </p:anim>
                                    <p:anim calcmode="lin" valueType="num">
                                      <p:cBhvr>
                                        <p:cTn id="50" dur="500" fill="hold"/>
                                        <p:tgtEl>
                                          <p:spTgt spid="13"/>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80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500"/>
                                        <p:tgtEl>
                                          <p:spTgt spid="7"/>
                                        </p:tgtEl>
                                      </p:cBhvr>
                                    </p:animEffect>
                                    <p:anim calcmode="lin" valueType="num">
                                      <p:cBhvr>
                                        <p:cTn id="54" dur="500" fill="hold"/>
                                        <p:tgtEl>
                                          <p:spTgt spid="7"/>
                                        </p:tgtEl>
                                        <p:attrNameLst>
                                          <p:attrName>ppt_x</p:attrName>
                                        </p:attrNameLst>
                                      </p:cBhvr>
                                      <p:tavLst>
                                        <p:tav tm="0">
                                          <p:val>
                                            <p:strVal val="#ppt_x"/>
                                          </p:val>
                                        </p:tav>
                                        <p:tav tm="100000">
                                          <p:val>
                                            <p:strVal val="#ppt_x"/>
                                          </p:val>
                                        </p:tav>
                                      </p:tavLst>
                                    </p:anim>
                                    <p:anim calcmode="lin" valueType="num">
                                      <p:cBhvr>
                                        <p:cTn id="55"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
          <p:cNvSpPr txBox="1"/>
          <p:nvPr/>
        </p:nvSpPr>
        <p:spPr>
          <a:xfrm>
            <a:off x="93810" y="127000"/>
            <a:ext cx="6254682" cy="707844"/>
          </a:xfrm>
          <a:prstGeom prst="rect">
            <a:avLst/>
          </a:prstGeom>
          <a:noFill/>
        </p:spPr>
        <p:txBody>
          <a:bodyPr wrap="square" lIns="91400" tIns="45699" rIns="91400" bIns="45699" rtlCol="0">
            <a:spAutoFit/>
          </a:bodyPr>
          <a:lstStyle/>
          <a:p>
            <a:pPr algn="ctr"/>
            <a:r>
              <a:rPr lang="zh-CN" altLang="en-US" sz="4000" b="1" smtClean="0">
                <a:solidFill>
                  <a:srgbClr val="C00000"/>
                </a:solidFill>
                <a:latin typeface="微软雅黑" panose="020B0503020204020204" pitchFamily="34" charset="-122"/>
                <a:ea typeface="微软雅黑" panose="020B0503020204020204" pitchFamily="34" charset="-122"/>
              </a:rPr>
              <a:t>添加文本标题</a:t>
            </a:r>
            <a:endParaRPr lang="zh-CN" altLang="en-US" sz="4000" b="1" dirty="0">
              <a:solidFill>
                <a:srgbClr val="C00000"/>
              </a:solidFill>
              <a:latin typeface="微软雅黑" panose="020B0503020204020204" pitchFamily="34" charset="-122"/>
              <a:ea typeface="微软雅黑" panose="020B0503020204020204" pitchFamily="34" charset="-122"/>
            </a:endParaRPr>
          </a:p>
        </p:txBody>
      </p:sp>
      <p:sp>
        <p:nvSpPr>
          <p:cNvPr id="3" name="椭圆 1"/>
          <p:cNvSpPr/>
          <p:nvPr/>
        </p:nvSpPr>
        <p:spPr>
          <a:xfrm>
            <a:off x="1472295" y="1684738"/>
            <a:ext cx="2216917" cy="2246649"/>
          </a:xfrm>
          <a:custGeom>
            <a:avLst/>
            <a:gdLst/>
            <a:ahLst/>
            <a:cxnLst/>
            <a:rect l="l" t="t" r="r" b="b"/>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C00000"/>
          </a:solidFill>
          <a:ln w="25400" cap="flat" cmpd="sng" algn="ctr">
            <a:noFill/>
            <a:prstDash val="solid"/>
          </a:ln>
          <a:effectLst/>
          <a:scene3d>
            <a:camera prst="orthographicFront"/>
            <a:lightRig rig="threePt" dir="t"/>
          </a:scene3d>
          <a:sp3d>
            <a:bevelT h="25400"/>
          </a:sp3d>
        </p:spPr>
        <p:txBody>
          <a:bodyPr lIns="0" tIns="48000" rIns="0" bIns="48000" spcCol="1270" anchor="ctr">
            <a:normAutofit/>
          </a:bodyPr>
          <a:lstStyle/>
          <a:p>
            <a:pPr algn="ctr" defTabSz="2133600">
              <a:lnSpc>
                <a:spcPct val="90000"/>
              </a:lnSpc>
              <a:spcAft>
                <a:spcPct val="35000"/>
              </a:spcAft>
            </a:pPr>
            <a:endParaRPr lang="zh-CN" altLang="en-US" sz="3200" kern="0">
              <a:solidFill>
                <a:prstClr val="white"/>
              </a:solidFill>
              <a:latin typeface="Arial" panose="020B0604020202020204" pitchFamily="34" charset="0"/>
              <a:ea typeface="微软雅黑" panose="020B0503020204020204" pitchFamily="34" charset="-122"/>
            </a:endParaRPr>
          </a:p>
        </p:txBody>
      </p:sp>
      <p:sp>
        <p:nvSpPr>
          <p:cNvPr id="4" name="椭圆 3"/>
          <p:cNvSpPr/>
          <p:nvPr/>
        </p:nvSpPr>
        <p:spPr>
          <a:xfrm>
            <a:off x="8489227" y="1703094"/>
            <a:ext cx="2370019" cy="2246649"/>
          </a:xfrm>
          <a:prstGeom prst="ellipse">
            <a:avLst/>
          </a:prstGeom>
          <a:solidFill>
            <a:srgbClr val="C00000"/>
          </a:solidFill>
          <a:ln w="25400" cap="flat" cmpd="sng" algn="ctr">
            <a:noFill/>
            <a:prstDash val="solid"/>
          </a:ln>
          <a:effectLst/>
          <a:scene3d>
            <a:camera prst="orthographicFront"/>
            <a:lightRig rig="threePt" dir="t"/>
          </a:scene3d>
          <a:sp3d>
            <a:bevelT h="25400"/>
          </a:sp3d>
        </p:spPr>
        <p:txBody>
          <a:bodyPr lIns="0" tIns="48000" rIns="0" bIns="48000" spcCol="1270" anchor="ctr">
            <a:normAutofit/>
          </a:bodyPr>
          <a:lstStyle/>
          <a:p>
            <a:pPr algn="ctr" defTabSz="2133600">
              <a:lnSpc>
                <a:spcPct val="90000"/>
              </a:lnSpc>
              <a:spcAft>
                <a:spcPct val="35000"/>
              </a:spcAft>
            </a:pPr>
            <a:endParaRPr lang="zh-CN" altLang="en-US" sz="3200" kern="0">
              <a:solidFill>
                <a:prstClr val="white"/>
              </a:solidFill>
              <a:latin typeface="Arial" panose="020B0604020202020204" pitchFamily="34" charset="0"/>
              <a:ea typeface="微软雅黑" panose="020B0503020204020204" pitchFamily="34" charset="-122"/>
            </a:endParaRPr>
          </a:p>
        </p:txBody>
      </p:sp>
      <p:sp>
        <p:nvSpPr>
          <p:cNvPr id="5" name="椭圆 1"/>
          <p:cNvSpPr/>
          <p:nvPr/>
        </p:nvSpPr>
        <p:spPr>
          <a:xfrm>
            <a:off x="3807315" y="1703094"/>
            <a:ext cx="2216917" cy="2246649"/>
          </a:xfrm>
          <a:custGeom>
            <a:avLst/>
            <a:gdLst/>
            <a:ahLst/>
            <a:cxnLst/>
            <a:rect l="l" t="t" r="r" b="b"/>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C00000"/>
          </a:solidFill>
          <a:ln w="25400" cap="flat" cmpd="sng" algn="ctr">
            <a:noFill/>
            <a:prstDash val="solid"/>
          </a:ln>
          <a:effectLst/>
          <a:scene3d>
            <a:camera prst="orthographicFront"/>
            <a:lightRig rig="threePt" dir="t"/>
          </a:scene3d>
          <a:sp3d>
            <a:bevelT h="25400"/>
          </a:sp3d>
        </p:spPr>
        <p:txBody>
          <a:bodyPr lIns="0" tIns="48000" rIns="0" bIns="48000" spcCol="1270" anchor="ctr">
            <a:normAutofit/>
          </a:bodyPr>
          <a:lstStyle/>
          <a:p>
            <a:pPr algn="ctr" defTabSz="2133600">
              <a:lnSpc>
                <a:spcPct val="90000"/>
              </a:lnSpc>
              <a:spcAft>
                <a:spcPct val="35000"/>
              </a:spcAft>
            </a:pPr>
            <a:endParaRPr lang="zh-CN" altLang="en-US" sz="3200" kern="0">
              <a:solidFill>
                <a:prstClr val="white"/>
              </a:solidFill>
              <a:latin typeface="Arial" panose="020B0604020202020204" pitchFamily="34" charset="0"/>
              <a:ea typeface="微软雅黑" panose="020B0503020204020204" pitchFamily="34" charset="-122"/>
            </a:endParaRPr>
          </a:p>
        </p:txBody>
      </p:sp>
      <p:sp>
        <p:nvSpPr>
          <p:cNvPr id="6" name="椭圆 1"/>
          <p:cNvSpPr/>
          <p:nvPr/>
        </p:nvSpPr>
        <p:spPr>
          <a:xfrm>
            <a:off x="6142335" y="1703094"/>
            <a:ext cx="2216917" cy="2246649"/>
          </a:xfrm>
          <a:custGeom>
            <a:avLst/>
            <a:gdLst/>
            <a:ahLst/>
            <a:cxnLst/>
            <a:rect l="l" t="t" r="r" b="b"/>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C00000"/>
          </a:solidFill>
          <a:ln w="25400" cap="flat" cmpd="sng" algn="ctr">
            <a:noFill/>
            <a:prstDash val="solid"/>
          </a:ln>
          <a:effectLst/>
          <a:scene3d>
            <a:camera prst="orthographicFront"/>
            <a:lightRig rig="threePt" dir="t"/>
          </a:scene3d>
          <a:sp3d>
            <a:bevelT h="25400"/>
          </a:sp3d>
        </p:spPr>
        <p:txBody>
          <a:bodyPr lIns="0" tIns="48000" rIns="0" bIns="48000" spcCol="1270" anchor="ctr">
            <a:normAutofit/>
          </a:bodyPr>
          <a:lstStyle/>
          <a:p>
            <a:pPr algn="ctr" defTabSz="2133600">
              <a:lnSpc>
                <a:spcPct val="90000"/>
              </a:lnSpc>
              <a:spcAft>
                <a:spcPct val="35000"/>
              </a:spcAft>
            </a:pPr>
            <a:endParaRPr lang="zh-CN" altLang="en-US" sz="3200" kern="0">
              <a:solidFill>
                <a:prstClr val="white"/>
              </a:solidFill>
              <a:latin typeface="Arial" panose="020B0604020202020204" pitchFamily="34" charset="0"/>
              <a:ea typeface="微软雅黑" panose="020B0503020204020204" pitchFamily="34" charset="-122"/>
            </a:endParaRPr>
          </a:p>
        </p:txBody>
      </p:sp>
      <p:sp>
        <p:nvSpPr>
          <p:cNvPr id="7" name="TextBox 17"/>
          <p:cNvSpPr txBox="1"/>
          <p:nvPr/>
        </p:nvSpPr>
        <p:spPr>
          <a:xfrm>
            <a:off x="2169152" y="1697353"/>
            <a:ext cx="739305" cy="748988"/>
          </a:xfrm>
          <a:prstGeom prst="rect">
            <a:avLst/>
          </a:prstGeom>
          <a:noFill/>
        </p:spPr>
        <p:txBody>
          <a:bodyPr wrap="none" rtlCol="0">
            <a:spAutoFit/>
          </a:bodyPr>
          <a:lstStyle/>
          <a:p>
            <a:r>
              <a:rPr lang="en-US" altLang="zh-CN" sz="4265" b="1" dirty="0">
                <a:solidFill>
                  <a:schemeClr val="bg1"/>
                </a:solidFill>
              </a:rPr>
              <a:t>01</a:t>
            </a:r>
            <a:endParaRPr lang="zh-CN" altLang="en-US" sz="4265" b="1" dirty="0">
              <a:solidFill>
                <a:schemeClr val="bg1"/>
              </a:solidFill>
            </a:endParaRPr>
          </a:p>
        </p:txBody>
      </p:sp>
      <p:sp>
        <p:nvSpPr>
          <p:cNvPr id="8" name="TextBox 18"/>
          <p:cNvSpPr txBox="1"/>
          <p:nvPr/>
        </p:nvSpPr>
        <p:spPr>
          <a:xfrm>
            <a:off x="4542665" y="1697353"/>
            <a:ext cx="739305" cy="748988"/>
          </a:xfrm>
          <a:prstGeom prst="rect">
            <a:avLst/>
          </a:prstGeom>
          <a:noFill/>
        </p:spPr>
        <p:txBody>
          <a:bodyPr wrap="none" rtlCol="0">
            <a:spAutoFit/>
          </a:bodyPr>
          <a:lstStyle/>
          <a:p>
            <a:r>
              <a:rPr lang="en-US" altLang="zh-CN" sz="4265" b="1" dirty="0">
                <a:solidFill>
                  <a:schemeClr val="bg1"/>
                </a:solidFill>
              </a:rPr>
              <a:t>02</a:t>
            </a:r>
            <a:endParaRPr lang="zh-CN" altLang="en-US" sz="4265" b="1" dirty="0">
              <a:solidFill>
                <a:schemeClr val="bg1"/>
              </a:solidFill>
            </a:endParaRPr>
          </a:p>
        </p:txBody>
      </p:sp>
      <p:sp>
        <p:nvSpPr>
          <p:cNvPr id="9" name="TextBox 19"/>
          <p:cNvSpPr txBox="1"/>
          <p:nvPr/>
        </p:nvSpPr>
        <p:spPr>
          <a:xfrm>
            <a:off x="6824677" y="1697353"/>
            <a:ext cx="739305" cy="748988"/>
          </a:xfrm>
          <a:prstGeom prst="rect">
            <a:avLst/>
          </a:prstGeom>
          <a:noFill/>
        </p:spPr>
        <p:txBody>
          <a:bodyPr wrap="none" rtlCol="0">
            <a:spAutoFit/>
          </a:bodyPr>
          <a:lstStyle/>
          <a:p>
            <a:r>
              <a:rPr lang="en-US" altLang="zh-CN" sz="4265" b="1" dirty="0">
                <a:solidFill>
                  <a:schemeClr val="bg1"/>
                </a:solidFill>
              </a:rPr>
              <a:t>03</a:t>
            </a:r>
            <a:endParaRPr lang="zh-CN" altLang="en-US" sz="4265" b="1" dirty="0">
              <a:solidFill>
                <a:schemeClr val="bg1"/>
              </a:solidFill>
            </a:endParaRPr>
          </a:p>
        </p:txBody>
      </p:sp>
      <p:sp>
        <p:nvSpPr>
          <p:cNvPr id="10" name="TextBox 20"/>
          <p:cNvSpPr txBox="1"/>
          <p:nvPr/>
        </p:nvSpPr>
        <p:spPr>
          <a:xfrm>
            <a:off x="9244044" y="1697353"/>
            <a:ext cx="739305" cy="748988"/>
          </a:xfrm>
          <a:prstGeom prst="rect">
            <a:avLst/>
          </a:prstGeom>
          <a:noFill/>
        </p:spPr>
        <p:txBody>
          <a:bodyPr wrap="none" rtlCol="0">
            <a:spAutoFit/>
          </a:bodyPr>
          <a:lstStyle/>
          <a:p>
            <a:r>
              <a:rPr lang="en-US" altLang="zh-CN" sz="4265" b="1" dirty="0">
                <a:solidFill>
                  <a:schemeClr val="bg1"/>
                </a:solidFill>
              </a:rPr>
              <a:t>04</a:t>
            </a:r>
            <a:endParaRPr lang="zh-CN" altLang="en-US" sz="4265" b="1" dirty="0">
              <a:solidFill>
                <a:schemeClr val="bg1"/>
              </a:solidFill>
            </a:endParaRPr>
          </a:p>
        </p:txBody>
      </p:sp>
      <p:cxnSp>
        <p:nvCxnSpPr>
          <p:cNvPr id="11" name="直接连接符 10"/>
          <p:cNvCxnSpPr/>
          <p:nvPr/>
        </p:nvCxnSpPr>
        <p:spPr>
          <a:xfrm>
            <a:off x="1642222" y="2399082"/>
            <a:ext cx="1713317"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000062" y="2399082"/>
            <a:ext cx="1713317"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335081" y="2399082"/>
            <a:ext cx="1713317"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8681875" y="2399082"/>
            <a:ext cx="1912776"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TextBox 25"/>
          <p:cNvSpPr txBox="1"/>
          <p:nvPr/>
        </p:nvSpPr>
        <p:spPr>
          <a:xfrm>
            <a:off x="1443111" y="2540487"/>
            <a:ext cx="2329433" cy="528414"/>
          </a:xfrm>
          <a:prstGeom prst="rect">
            <a:avLst/>
          </a:prstGeom>
          <a:noFill/>
        </p:spPr>
        <p:txBody>
          <a:bodyPr wrap="square" rtlCol="0">
            <a:spAutoFit/>
          </a:bodyPr>
          <a:lstStyle/>
          <a:p>
            <a:pPr algn="just">
              <a:lnSpc>
                <a:spcPct val="125000"/>
              </a:lnSpc>
            </a:pPr>
            <a:r>
              <a:rPr lang="zh-CN" altLang="en-US" sz="2265" b="1" dirty="0">
                <a:solidFill>
                  <a:schemeClr val="bg1"/>
                </a:solidFill>
                <a:latin typeface="微软雅黑" panose="020B0503020204020204" pitchFamily="34" charset="-122"/>
                <a:ea typeface="微软雅黑" panose="020B0503020204020204" pitchFamily="34" charset="-122"/>
              </a:rPr>
              <a:t>点此输入标题</a:t>
            </a:r>
          </a:p>
        </p:txBody>
      </p:sp>
      <p:sp>
        <p:nvSpPr>
          <p:cNvPr id="16" name="TextBox 26"/>
          <p:cNvSpPr txBox="1"/>
          <p:nvPr/>
        </p:nvSpPr>
        <p:spPr>
          <a:xfrm>
            <a:off x="1472296" y="2955591"/>
            <a:ext cx="2329433" cy="451470"/>
          </a:xfrm>
          <a:prstGeom prst="rect">
            <a:avLst/>
          </a:prstGeom>
          <a:noFill/>
        </p:spPr>
        <p:txBody>
          <a:bodyPr wrap="square" rtlCol="0">
            <a:spAutoFit/>
          </a:bodyPr>
          <a:lstStyle/>
          <a:p>
            <a:pPr algn="just">
              <a:lnSpc>
                <a:spcPct val="125000"/>
              </a:lnSpc>
            </a:pPr>
            <a:r>
              <a:rPr lang="zh-CN" altLang="en-US" sz="1865" dirty="0">
                <a:solidFill>
                  <a:schemeClr val="bg1"/>
                </a:solidFill>
                <a:latin typeface="微软雅黑" panose="020B0503020204020204" pitchFamily="34" charset="-122"/>
                <a:ea typeface="微软雅黑" panose="020B0503020204020204" pitchFamily="34" charset="-122"/>
              </a:rPr>
              <a:t>点此输入文字</a:t>
            </a:r>
          </a:p>
        </p:txBody>
      </p:sp>
      <p:sp>
        <p:nvSpPr>
          <p:cNvPr id="17" name="TextBox 27"/>
          <p:cNvSpPr txBox="1"/>
          <p:nvPr/>
        </p:nvSpPr>
        <p:spPr>
          <a:xfrm>
            <a:off x="3806464" y="2540487"/>
            <a:ext cx="2329433" cy="528414"/>
          </a:xfrm>
          <a:prstGeom prst="rect">
            <a:avLst/>
          </a:prstGeom>
          <a:noFill/>
        </p:spPr>
        <p:txBody>
          <a:bodyPr wrap="square" rtlCol="0">
            <a:spAutoFit/>
          </a:bodyPr>
          <a:lstStyle/>
          <a:p>
            <a:pPr algn="just">
              <a:lnSpc>
                <a:spcPct val="125000"/>
              </a:lnSpc>
            </a:pPr>
            <a:r>
              <a:rPr lang="zh-CN" altLang="en-US" sz="2265" b="1" dirty="0">
                <a:solidFill>
                  <a:schemeClr val="bg1"/>
                </a:solidFill>
                <a:latin typeface="微软雅黑" panose="020B0503020204020204" pitchFamily="34" charset="-122"/>
                <a:ea typeface="微软雅黑" panose="020B0503020204020204" pitchFamily="34" charset="-122"/>
              </a:rPr>
              <a:t>点此输入标题</a:t>
            </a:r>
          </a:p>
        </p:txBody>
      </p:sp>
      <p:sp>
        <p:nvSpPr>
          <p:cNvPr id="18" name="TextBox 28"/>
          <p:cNvSpPr txBox="1"/>
          <p:nvPr/>
        </p:nvSpPr>
        <p:spPr>
          <a:xfrm>
            <a:off x="3835649" y="2955591"/>
            <a:ext cx="2329433" cy="451470"/>
          </a:xfrm>
          <a:prstGeom prst="rect">
            <a:avLst/>
          </a:prstGeom>
          <a:noFill/>
        </p:spPr>
        <p:txBody>
          <a:bodyPr wrap="square" rtlCol="0">
            <a:spAutoFit/>
          </a:bodyPr>
          <a:lstStyle/>
          <a:p>
            <a:pPr algn="just">
              <a:lnSpc>
                <a:spcPct val="125000"/>
              </a:lnSpc>
            </a:pPr>
            <a:r>
              <a:rPr lang="zh-CN" altLang="en-US" sz="1865" dirty="0">
                <a:solidFill>
                  <a:schemeClr val="bg1"/>
                </a:solidFill>
                <a:latin typeface="微软雅黑" panose="020B0503020204020204" pitchFamily="34" charset="-122"/>
                <a:ea typeface="微软雅黑" panose="020B0503020204020204" pitchFamily="34" charset="-122"/>
              </a:rPr>
              <a:t>点此输入文字</a:t>
            </a:r>
          </a:p>
        </p:txBody>
      </p:sp>
      <p:sp>
        <p:nvSpPr>
          <p:cNvPr id="19" name="TextBox 29"/>
          <p:cNvSpPr txBox="1"/>
          <p:nvPr/>
        </p:nvSpPr>
        <p:spPr>
          <a:xfrm>
            <a:off x="6150412" y="2540487"/>
            <a:ext cx="2329433" cy="528414"/>
          </a:xfrm>
          <a:prstGeom prst="rect">
            <a:avLst/>
          </a:prstGeom>
          <a:noFill/>
        </p:spPr>
        <p:txBody>
          <a:bodyPr wrap="square" rtlCol="0">
            <a:spAutoFit/>
          </a:bodyPr>
          <a:lstStyle/>
          <a:p>
            <a:pPr algn="just">
              <a:lnSpc>
                <a:spcPct val="125000"/>
              </a:lnSpc>
            </a:pPr>
            <a:r>
              <a:rPr lang="zh-CN" altLang="en-US" sz="2265" b="1" dirty="0">
                <a:solidFill>
                  <a:schemeClr val="bg1"/>
                </a:solidFill>
                <a:latin typeface="微软雅黑" panose="020B0503020204020204" pitchFamily="34" charset="-122"/>
                <a:ea typeface="微软雅黑" panose="020B0503020204020204" pitchFamily="34" charset="-122"/>
              </a:rPr>
              <a:t>点此输入标题</a:t>
            </a:r>
          </a:p>
        </p:txBody>
      </p:sp>
      <p:sp>
        <p:nvSpPr>
          <p:cNvPr id="20" name="TextBox 30"/>
          <p:cNvSpPr txBox="1"/>
          <p:nvPr/>
        </p:nvSpPr>
        <p:spPr>
          <a:xfrm>
            <a:off x="6179597" y="2955591"/>
            <a:ext cx="2329433" cy="451470"/>
          </a:xfrm>
          <a:prstGeom prst="rect">
            <a:avLst/>
          </a:prstGeom>
          <a:noFill/>
        </p:spPr>
        <p:txBody>
          <a:bodyPr wrap="square" rtlCol="0">
            <a:spAutoFit/>
          </a:bodyPr>
          <a:lstStyle/>
          <a:p>
            <a:pPr algn="just">
              <a:lnSpc>
                <a:spcPct val="125000"/>
              </a:lnSpc>
            </a:pPr>
            <a:r>
              <a:rPr lang="zh-CN" altLang="en-US" sz="1865" dirty="0">
                <a:solidFill>
                  <a:schemeClr val="bg1"/>
                </a:solidFill>
                <a:latin typeface="微软雅黑" panose="020B0503020204020204" pitchFamily="34" charset="-122"/>
                <a:ea typeface="微软雅黑" panose="020B0503020204020204" pitchFamily="34" charset="-122"/>
              </a:rPr>
              <a:t>点此输入文字</a:t>
            </a:r>
          </a:p>
        </p:txBody>
      </p:sp>
      <p:sp>
        <p:nvSpPr>
          <p:cNvPr id="21" name="TextBox 31"/>
          <p:cNvSpPr txBox="1"/>
          <p:nvPr/>
        </p:nvSpPr>
        <p:spPr>
          <a:xfrm>
            <a:off x="8552575" y="2574383"/>
            <a:ext cx="2329433" cy="528414"/>
          </a:xfrm>
          <a:prstGeom prst="rect">
            <a:avLst/>
          </a:prstGeom>
          <a:noFill/>
        </p:spPr>
        <p:txBody>
          <a:bodyPr wrap="square" rtlCol="0">
            <a:spAutoFit/>
          </a:bodyPr>
          <a:lstStyle/>
          <a:p>
            <a:pPr algn="just">
              <a:lnSpc>
                <a:spcPct val="125000"/>
              </a:lnSpc>
            </a:pPr>
            <a:r>
              <a:rPr lang="zh-CN" altLang="en-US" sz="2265" b="1" dirty="0">
                <a:solidFill>
                  <a:schemeClr val="bg1"/>
                </a:solidFill>
                <a:latin typeface="微软雅黑" panose="020B0503020204020204" pitchFamily="34" charset="-122"/>
                <a:ea typeface="微软雅黑" panose="020B0503020204020204" pitchFamily="34" charset="-122"/>
              </a:rPr>
              <a:t>点此输入标题</a:t>
            </a:r>
          </a:p>
        </p:txBody>
      </p:sp>
      <p:sp>
        <p:nvSpPr>
          <p:cNvPr id="22" name="TextBox 32"/>
          <p:cNvSpPr txBox="1"/>
          <p:nvPr/>
        </p:nvSpPr>
        <p:spPr>
          <a:xfrm>
            <a:off x="8581760" y="2989489"/>
            <a:ext cx="2329433" cy="451470"/>
          </a:xfrm>
          <a:prstGeom prst="rect">
            <a:avLst/>
          </a:prstGeom>
          <a:noFill/>
        </p:spPr>
        <p:txBody>
          <a:bodyPr wrap="square" rtlCol="0">
            <a:spAutoFit/>
          </a:bodyPr>
          <a:lstStyle/>
          <a:p>
            <a:pPr algn="just">
              <a:lnSpc>
                <a:spcPct val="125000"/>
              </a:lnSpc>
            </a:pPr>
            <a:r>
              <a:rPr lang="zh-CN" altLang="en-US" sz="1865" dirty="0">
                <a:solidFill>
                  <a:schemeClr val="bg1"/>
                </a:solidFill>
                <a:latin typeface="微软雅黑" panose="020B0503020204020204" pitchFamily="34" charset="-122"/>
                <a:ea typeface="微软雅黑" panose="020B0503020204020204" pitchFamily="34" charset="-122"/>
              </a:rPr>
              <a:t>点此输入文字</a:t>
            </a:r>
          </a:p>
        </p:txBody>
      </p:sp>
      <p:sp>
        <p:nvSpPr>
          <p:cNvPr id="23" name="等腰三角形 22"/>
          <p:cNvSpPr/>
          <p:nvPr/>
        </p:nvSpPr>
        <p:spPr>
          <a:xfrm rot="5400000">
            <a:off x="1201761" y="4436915"/>
            <a:ext cx="345639" cy="331072"/>
          </a:xfrm>
          <a:prstGeom prst="triangle">
            <a:avLst/>
          </a:prstGeom>
          <a:solidFill>
            <a:srgbClr val="C00000"/>
          </a:solidFill>
          <a:ln w="25400" cap="flat" cmpd="sng" algn="ctr">
            <a:noFill/>
            <a:prstDash val="solid"/>
          </a:ln>
          <a:effectLst/>
          <a:scene3d>
            <a:camera prst="orthographicFront"/>
            <a:lightRig rig="threePt" dir="t"/>
          </a:scene3d>
          <a:sp3d>
            <a:bevelT h="25400"/>
          </a:sp3d>
        </p:spPr>
        <p:txBody>
          <a:bodyPr lIns="0" tIns="48000" rIns="0" bIns="48000" spcCol="1270" anchor="ctr">
            <a:normAutofit fontScale="25000" lnSpcReduction="20000"/>
          </a:bodyPr>
          <a:lstStyle/>
          <a:p>
            <a:pPr algn="ctr" defTabSz="2133600">
              <a:lnSpc>
                <a:spcPct val="90000"/>
              </a:lnSpc>
              <a:spcAft>
                <a:spcPct val="35000"/>
              </a:spcAft>
            </a:pPr>
            <a:endParaRPr lang="zh-CN" altLang="en-US" sz="3200" kern="0">
              <a:solidFill>
                <a:prstClr val="white"/>
              </a:solidFill>
              <a:latin typeface="Arial" panose="020B0604020202020204" pitchFamily="34" charset="0"/>
              <a:ea typeface="微软雅黑" panose="020B0503020204020204" pitchFamily="34" charset="-122"/>
            </a:endParaRPr>
          </a:p>
        </p:txBody>
      </p:sp>
      <p:sp>
        <p:nvSpPr>
          <p:cNvPr id="24" name="TextBox 34"/>
          <p:cNvSpPr txBox="1"/>
          <p:nvPr/>
        </p:nvSpPr>
        <p:spPr>
          <a:xfrm>
            <a:off x="1585704" y="4343222"/>
            <a:ext cx="9608448" cy="1200329"/>
          </a:xfrm>
          <a:prstGeom prst="rect">
            <a:avLst/>
          </a:prstGeom>
          <a:noFill/>
        </p:spPr>
        <p:txBody>
          <a:bodyPr wrap="square" rtlCol="0">
            <a:spAutoFit/>
          </a:bodyPr>
          <a:lstStyle/>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里输入简单文字概述输入简单的文字概述里输入输入里输入简单的文字概述里输入简单文字概述输入简单的文字概述里输入输入输入简单的文字概述里输入简单文字概述输入简单的文字概述里输入输入输入简单的文字概述里输入简单文字概述输入简单的文字概述里输入输入</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750"/>
                            </p:stCondLst>
                            <p:childTnLst>
                              <p:par>
                                <p:cTn id="13" presetID="23" presetClass="entr" presetSubtype="32"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250" fill="hold"/>
                                        <p:tgtEl>
                                          <p:spTgt spid="3"/>
                                        </p:tgtEl>
                                        <p:attrNameLst>
                                          <p:attrName>ppt_w</p:attrName>
                                        </p:attrNameLst>
                                      </p:cBhvr>
                                      <p:tavLst>
                                        <p:tav tm="0">
                                          <p:val>
                                            <p:strVal val="4*#ppt_w"/>
                                          </p:val>
                                        </p:tav>
                                        <p:tav tm="100000">
                                          <p:val>
                                            <p:strVal val="#ppt_w"/>
                                          </p:val>
                                        </p:tav>
                                      </p:tavLst>
                                    </p:anim>
                                    <p:anim calcmode="lin" valueType="num">
                                      <p:cBhvr>
                                        <p:cTn id="16" dur="250" fill="hold"/>
                                        <p:tgtEl>
                                          <p:spTgt spid="3"/>
                                        </p:tgtEl>
                                        <p:attrNameLst>
                                          <p:attrName>ppt_h</p:attrName>
                                        </p:attrNameLst>
                                      </p:cBhvr>
                                      <p:tavLst>
                                        <p:tav tm="0">
                                          <p:val>
                                            <p:strVal val="4*#ppt_h"/>
                                          </p:val>
                                        </p:tav>
                                        <p:tav tm="100000">
                                          <p:val>
                                            <p:strVal val="#ppt_h"/>
                                          </p:val>
                                        </p:tav>
                                      </p:tavLst>
                                    </p:anim>
                                  </p:childTnLst>
                                </p:cTn>
                              </p:par>
                              <p:par>
                                <p:cTn id="17" presetID="23" presetClass="entr" presetSubtype="32" fill="hold" grpId="0" nodeType="withEffect">
                                  <p:stCondLst>
                                    <p:cond delay="250"/>
                                  </p:stCondLst>
                                  <p:childTnLst>
                                    <p:set>
                                      <p:cBhvr>
                                        <p:cTn id="18" dur="1" fill="hold">
                                          <p:stCondLst>
                                            <p:cond delay="0"/>
                                          </p:stCondLst>
                                        </p:cTn>
                                        <p:tgtEl>
                                          <p:spTgt spid="5"/>
                                        </p:tgtEl>
                                        <p:attrNameLst>
                                          <p:attrName>style.visibility</p:attrName>
                                        </p:attrNameLst>
                                      </p:cBhvr>
                                      <p:to>
                                        <p:strVal val="visible"/>
                                      </p:to>
                                    </p:set>
                                    <p:anim calcmode="lin" valueType="num">
                                      <p:cBhvr>
                                        <p:cTn id="19" dur="250" fill="hold"/>
                                        <p:tgtEl>
                                          <p:spTgt spid="5"/>
                                        </p:tgtEl>
                                        <p:attrNameLst>
                                          <p:attrName>ppt_w</p:attrName>
                                        </p:attrNameLst>
                                      </p:cBhvr>
                                      <p:tavLst>
                                        <p:tav tm="0">
                                          <p:val>
                                            <p:strVal val="4*#ppt_w"/>
                                          </p:val>
                                        </p:tav>
                                        <p:tav tm="100000">
                                          <p:val>
                                            <p:strVal val="#ppt_w"/>
                                          </p:val>
                                        </p:tav>
                                      </p:tavLst>
                                    </p:anim>
                                    <p:anim calcmode="lin" valueType="num">
                                      <p:cBhvr>
                                        <p:cTn id="20" dur="250" fill="hold"/>
                                        <p:tgtEl>
                                          <p:spTgt spid="5"/>
                                        </p:tgtEl>
                                        <p:attrNameLst>
                                          <p:attrName>ppt_h</p:attrName>
                                        </p:attrNameLst>
                                      </p:cBhvr>
                                      <p:tavLst>
                                        <p:tav tm="0">
                                          <p:val>
                                            <p:strVal val="4*#ppt_h"/>
                                          </p:val>
                                        </p:tav>
                                        <p:tav tm="100000">
                                          <p:val>
                                            <p:strVal val="#ppt_h"/>
                                          </p:val>
                                        </p:tav>
                                      </p:tavLst>
                                    </p:anim>
                                  </p:childTnLst>
                                </p:cTn>
                              </p:par>
                              <p:par>
                                <p:cTn id="21" presetID="23" presetClass="entr" presetSubtype="32" fill="hold" grpId="0" nodeType="withEffect">
                                  <p:stCondLst>
                                    <p:cond delay="500"/>
                                  </p:stCondLst>
                                  <p:childTnLst>
                                    <p:set>
                                      <p:cBhvr>
                                        <p:cTn id="22" dur="1" fill="hold">
                                          <p:stCondLst>
                                            <p:cond delay="0"/>
                                          </p:stCondLst>
                                        </p:cTn>
                                        <p:tgtEl>
                                          <p:spTgt spid="6"/>
                                        </p:tgtEl>
                                        <p:attrNameLst>
                                          <p:attrName>style.visibility</p:attrName>
                                        </p:attrNameLst>
                                      </p:cBhvr>
                                      <p:to>
                                        <p:strVal val="visible"/>
                                      </p:to>
                                    </p:set>
                                    <p:anim calcmode="lin" valueType="num">
                                      <p:cBhvr>
                                        <p:cTn id="23" dur="250" fill="hold"/>
                                        <p:tgtEl>
                                          <p:spTgt spid="6"/>
                                        </p:tgtEl>
                                        <p:attrNameLst>
                                          <p:attrName>ppt_w</p:attrName>
                                        </p:attrNameLst>
                                      </p:cBhvr>
                                      <p:tavLst>
                                        <p:tav tm="0">
                                          <p:val>
                                            <p:strVal val="4*#ppt_w"/>
                                          </p:val>
                                        </p:tav>
                                        <p:tav tm="100000">
                                          <p:val>
                                            <p:strVal val="#ppt_w"/>
                                          </p:val>
                                        </p:tav>
                                      </p:tavLst>
                                    </p:anim>
                                    <p:anim calcmode="lin" valueType="num">
                                      <p:cBhvr>
                                        <p:cTn id="24" dur="250" fill="hold"/>
                                        <p:tgtEl>
                                          <p:spTgt spid="6"/>
                                        </p:tgtEl>
                                        <p:attrNameLst>
                                          <p:attrName>ppt_h</p:attrName>
                                        </p:attrNameLst>
                                      </p:cBhvr>
                                      <p:tavLst>
                                        <p:tav tm="0">
                                          <p:val>
                                            <p:strVal val="4*#ppt_h"/>
                                          </p:val>
                                        </p:tav>
                                        <p:tav tm="100000">
                                          <p:val>
                                            <p:strVal val="#ppt_h"/>
                                          </p:val>
                                        </p:tav>
                                      </p:tavLst>
                                    </p:anim>
                                  </p:childTnLst>
                                </p:cTn>
                              </p:par>
                              <p:par>
                                <p:cTn id="25" presetID="23" presetClass="entr" presetSubtype="32" fill="hold" grpId="0" nodeType="withEffect">
                                  <p:stCondLst>
                                    <p:cond delay="750"/>
                                  </p:stCondLst>
                                  <p:childTnLst>
                                    <p:set>
                                      <p:cBhvr>
                                        <p:cTn id="26" dur="1" fill="hold">
                                          <p:stCondLst>
                                            <p:cond delay="0"/>
                                          </p:stCondLst>
                                        </p:cTn>
                                        <p:tgtEl>
                                          <p:spTgt spid="4"/>
                                        </p:tgtEl>
                                        <p:attrNameLst>
                                          <p:attrName>style.visibility</p:attrName>
                                        </p:attrNameLst>
                                      </p:cBhvr>
                                      <p:to>
                                        <p:strVal val="visible"/>
                                      </p:to>
                                    </p:set>
                                    <p:anim calcmode="lin" valueType="num">
                                      <p:cBhvr>
                                        <p:cTn id="27" dur="250" fill="hold"/>
                                        <p:tgtEl>
                                          <p:spTgt spid="4"/>
                                        </p:tgtEl>
                                        <p:attrNameLst>
                                          <p:attrName>ppt_w</p:attrName>
                                        </p:attrNameLst>
                                      </p:cBhvr>
                                      <p:tavLst>
                                        <p:tav tm="0">
                                          <p:val>
                                            <p:strVal val="4*#ppt_w"/>
                                          </p:val>
                                        </p:tav>
                                        <p:tav tm="100000">
                                          <p:val>
                                            <p:strVal val="#ppt_w"/>
                                          </p:val>
                                        </p:tav>
                                      </p:tavLst>
                                    </p:anim>
                                    <p:anim calcmode="lin" valueType="num">
                                      <p:cBhvr>
                                        <p:cTn id="28" dur="250" fill="hold"/>
                                        <p:tgtEl>
                                          <p:spTgt spid="4"/>
                                        </p:tgtEl>
                                        <p:attrNameLst>
                                          <p:attrName>ppt_h</p:attrName>
                                        </p:attrNameLst>
                                      </p:cBhvr>
                                      <p:tavLst>
                                        <p:tav tm="0">
                                          <p:val>
                                            <p:strVal val="4*#ppt_h"/>
                                          </p:val>
                                        </p:tav>
                                        <p:tav tm="100000">
                                          <p:val>
                                            <p:strVal val="#ppt_h"/>
                                          </p:val>
                                        </p:tav>
                                      </p:tavLst>
                                    </p:anim>
                                  </p:childTnLst>
                                </p:cTn>
                              </p:par>
                            </p:childTnLst>
                          </p:cTn>
                        </p:par>
                        <p:par>
                          <p:cTn id="29" fill="hold">
                            <p:stCondLst>
                              <p:cond delay="1250"/>
                            </p:stCondLst>
                            <p:childTnLst>
                              <p:par>
                                <p:cTn id="30" presetID="10"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par>
                                <p:cTn id="42" presetID="22" presetClass="entr" presetSubtype="8" fill="hold" nodeType="withEffect">
                                  <p:stCondLst>
                                    <p:cond delay="25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par>
                                <p:cTn id="45" presetID="22" presetClass="entr" presetSubtype="8" fill="hold" nodeType="withEffect">
                                  <p:stCondLst>
                                    <p:cond delay="25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par>
                                <p:cTn id="48" presetID="22" presetClass="entr" presetSubtype="8" fill="hold" nodeType="withEffect">
                                  <p:stCondLst>
                                    <p:cond delay="25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
                                        <p:tgtEl>
                                          <p:spTgt spid="13"/>
                                        </p:tgtEl>
                                      </p:cBhvr>
                                    </p:animEffect>
                                  </p:childTnLst>
                                </p:cTn>
                              </p:par>
                              <p:par>
                                <p:cTn id="51" presetID="22" presetClass="entr" presetSubtype="8" fill="hold" nodeType="withEffect">
                                  <p:stCondLst>
                                    <p:cond delay="25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500"/>
                                        <p:tgtEl>
                                          <p:spTgt spid="14"/>
                                        </p:tgtEl>
                                      </p:cBhvr>
                                    </p:animEffect>
                                  </p:childTnLst>
                                </p:cTn>
                              </p:par>
                            </p:childTnLst>
                          </p:cTn>
                        </p:par>
                        <p:par>
                          <p:cTn id="54" fill="hold">
                            <p:stCondLst>
                              <p:cond delay="1750"/>
                            </p:stCondLst>
                            <p:childTnLst>
                              <p:par>
                                <p:cTn id="55" presetID="41" presetClass="entr" presetSubtype="0" fill="hold" grpId="0" nodeType="afterEffect">
                                  <p:stCondLst>
                                    <p:cond delay="0"/>
                                  </p:stCondLst>
                                  <p:iterate type="lt">
                                    <p:tmPct val="10000"/>
                                  </p:iterate>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16"/>
                                        </p:tgtEl>
                                        <p:attrNameLst>
                                          <p:attrName>ppt_y</p:attrName>
                                        </p:attrNameLst>
                                      </p:cBhvr>
                                      <p:tavLst>
                                        <p:tav tm="0">
                                          <p:val>
                                            <p:strVal val="#ppt_y"/>
                                          </p:val>
                                        </p:tav>
                                        <p:tav tm="100000">
                                          <p:val>
                                            <p:strVal val="#ppt_y"/>
                                          </p:val>
                                        </p:tav>
                                      </p:tavLst>
                                    </p:anim>
                                    <p:anim calcmode="lin" valueType="num">
                                      <p:cBhvr>
                                        <p:cTn id="5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16"/>
                                        </p:tgtEl>
                                      </p:cBhvr>
                                    </p:animEffect>
                                  </p:childTnLst>
                                </p:cTn>
                              </p:par>
                              <p:par>
                                <p:cTn id="62" presetID="41" presetClass="entr" presetSubtype="0" fill="hold" grpId="0" nodeType="withEffect">
                                  <p:stCondLst>
                                    <p:cond delay="0"/>
                                  </p:stCondLst>
                                  <p:iterate type="lt">
                                    <p:tmPct val="10000"/>
                                  </p:iterate>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65" dur="500" fill="hold"/>
                                        <p:tgtEl>
                                          <p:spTgt spid="15"/>
                                        </p:tgtEl>
                                        <p:attrNameLst>
                                          <p:attrName>ppt_y</p:attrName>
                                        </p:attrNameLst>
                                      </p:cBhvr>
                                      <p:tavLst>
                                        <p:tav tm="0">
                                          <p:val>
                                            <p:strVal val="#ppt_y"/>
                                          </p:val>
                                        </p:tav>
                                        <p:tav tm="100000">
                                          <p:val>
                                            <p:strVal val="#ppt_y"/>
                                          </p:val>
                                        </p:tav>
                                      </p:tavLst>
                                    </p:anim>
                                    <p:anim calcmode="lin" valueType="num">
                                      <p:cBhvr>
                                        <p:cTn id="66"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67"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68" dur="500" tmFilter="0,0; .5, 1; 1, 1"/>
                                        <p:tgtEl>
                                          <p:spTgt spid="15"/>
                                        </p:tgtEl>
                                      </p:cBhvr>
                                    </p:animEffect>
                                  </p:childTnLst>
                                </p:cTn>
                              </p:par>
                            </p:childTnLst>
                          </p:cTn>
                        </p:par>
                        <p:par>
                          <p:cTn id="69" fill="hold">
                            <p:stCondLst>
                              <p:cond delay="3250"/>
                            </p:stCondLst>
                            <p:childTnLst>
                              <p:par>
                                <p:cTn id="70" presetID="41" presetClass="entr" presetSubtype="0" fill="hold" grpId="0" nodeType="afterEffect">
                                  <p:stCondLst>
                                    <p:cond delay="0"/>
                                  </p:stCondLst>
                                  <p:iterate type="lt">
                                    <p:tmPct val="10000"/>
                                  </p:iterate>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73" dur="500" fill="hold"/>
                                        <p:tgtEl>
                                          <p:spTgt spid="18"/>
                                        </p:tgtEl>
                                        <p:attrNameLst>
                                          <p:attrName>ppt_y</p:attrName>
                                        </p:attrNameLst>
                                      </p:cBhvr>
                                      <p:tavLst>
                                        <p:tav tm="0">
                                          <p:val>
                                            <p:strVal val="#ppt_y"/>
                                          </p:val>
                                        </p:tav>
                                        <p:tav tm="100000">
                                          <p:val>
                                            <p:strVal val="#ppt_y"/>
                                          </p:val>
                                        </p:tav>
                                      </p:tavLst>
                                    </p:anim>
                                    <p:anim calcmode="lin" valueType="num">
                                      <p:cBhvr>
                                        <p:cTn id="74"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75"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76" dur="500" tmFilter="0,0; .5, 1; 1, 1"/>
                                        <p:tgtEl>
                                          <p:spTgt spid="18"/>
                                        </p:tgtEl>
                                      </p:cBhvr>
                                    </p:animEffect>
                                  </p:childTnLst>
                                </p:cTn>
                              </p:par>
                              <p:par>
                                <p:cTn id="77" presetID="41" presetClass="entr" presetSubtype="0" fill="hold" grpId="0" nodeType="withEffect">
                                  <p:stCondLst>
                                    <p:cond delay="0"/>
                                  </p:stCondLst>
                                  <p:iterate type="lt">
                                    <p:tmPct val="10000"/>
                                  </p:iterate>
                                  <p:childTnLst>
                                    <p:set>
                                      <p:cBhvr>
                                        <p:cTn id="78" dur="1" fill="hold">
                                          <p:stCondLst>
                                            <p:cond delay="0"/>
                                          </p:stCondLst>
                                        </p:cTn>
                                        <p:tgtEl>
                                          <p:spTgt spid="17"/>
                                        </p:tgtEl>
                                        <p:attrNameLst>
                                          <p:attrName>style.visibility</p:attrName>
                                        </p:attrNameLst>
                                      </p:cBhvr>
                                      <p:to>
                                        <p:strVal val="visible"/>
                                      </p:to>
                                    </p:set>
                                    <p:anim calcmode="lin" valueType="num">
                                      <p:cBhvr>
                                        <p:cTn id="79"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0" dur="500" fill="hold"/>
                                        <p:tgtEl>
                                          <p:spTgt spid="17"/>
                                        </p:tgtEl>
                                        <p:attrNameLst>
                                          <p:attrName>ppt_y</p:attrName>
                                        </p:attrNameLst>
                                      </p:cBhvr>
                                      <p:tavLst>
                                        <p:tav tm="0">
                                          <p:val>
                                            <p:strVal val="#ppt_y"/>
                                          </p:val>
                                        </p:tav>
                                        <p:tav tm="100000">
                                          <p:val>
                                            <p:strVal val="#ppt_y"/>
                                          </p:val>
                                        </p:tav>
                                      </p:tavLst>
                                    </p:anim>
                                    <p:anim calcmode="lin" valueType="num">
                                      <p:cBhvr>
                                        <p:cTn id="81"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82"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83" dur="500" tmFilter="0,0; .5, 1; 1, 1"/>
                                        <p:tgtEl>
                                          <p:spTgt spid="17"/>
                                        </p:tgtEl>
                                      </p:cBhvr>
                                    </p:animEffect>
                                  </p:childTnLst>
                                </p:cTn>
                              </p:par>
                            </p:childTnLst>
                          </p:cTn>
                        </p:par>
                        <p:par>
                          <p:cTn id="84" fill="hold">
                            <p:stCondLst>
                              <p:cond delay="4000"/>
                            </p:stCondLst>
                            <p:childTnLst>
                              <p:par>
                                <p:cTn id="85" presetID="41" presetClass="entr" presetSubtype="0" fill="hold" grpId="0" nodeType="afterEffect">
                                  <p:stCondLst>
                                    <p:cond delay="0"/>
                                  </p:stCondLst>
                                  <p:iterate type="lt">
                                    <p:tmPct val="10000"/>
                                  </p:iterate>
                                  <p:childTnLst>
                                    <p:set>
                                      <p:cBhvr>
                                        <p:cTn id="86" dur="1" fill="hold">
                                          <p:stCondLst>
                                            <p:cond delay="0"/>
                                          </p:stCondLst>
                                        </p:cTn>
                                        <p:tgtEl>
                                          <p:spTgt spid="20"/>
                                        </p:tgtEl>
                                        <p:attrNameLst>
                                          <p:attrName>style.visibility</p:attrName>
                                        </p:attrNameLst>
                                      </p:cBhvr>
                                      <p:to>
                                        <p:strVal val="visible"/>
                                      </p:to>
                                    </p:set>
                                    <p:anim calcmode="lin" valueType="num">
                                      <p:cBhvr>
                                        <p:cTn id="87"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88" dur="500" fill="hold"/>
                                        <p:tgtEl>
                                          <p:spTgt spid="20"/>
                                        </p:tgtEl>
                                        <p:attrNameLst>
                                          <p:attrName>ppt_y</p:attrName>
                                        </p:attrNameLst>
                                      </p:cBhvr>
                                      <p:tavLst>
                                        <p:tav tm="0">
                                          <p:val>
                                            <p:strVal val="#ppt_y"/>
                                          </p:val>
                                        </p:tav>
                                        <p:tav tm="100000">
                                          <p:val>
                                            <p:strVal val="#ppt_y"/>
                                          </p:val>
                                        </p:tav>
                                      </p:tavLst>
                                    </p:anim>
                                    <p:anim calcmode="lin" valueType="num">
                                      <p:cBhvr>
                                        <p:cTn id="89"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90"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91" dur="500" tmFilter="0,0; .5, 1; 1, 1"/>
                                        <p:tgtEl>
                                          <p:spTgt spid="20"/>
                                        </p:tgtEl>
                                      </p:cBhvr>
                                    </p:animEffect>
                                  </p:childTnLst>
                                </p:cTn>
                              </p:par>
                              <p:par>
                                <p:cTn id="92" presetID="41" presetClass="entr" presetSubtype="0" fill="hold" grpId="0" nodeType="withEffect">
                                  <p:stCondLst>
                                    <p:cond delay="0"/>
                                  </p:stCondLst>
                                  <p:iterate type="lt">
                                    <p:tmPct val="10000"/>
                                  </p:iterate>
                                  <p:childTnLst>
                                    <p:set>
                                      <p:cBhvr>
                                        <p:cTn id="93" dur="1" fill="hold">
                                          <p:stCondLst>
                                            <p:cond delay="0"/>
                                          </p:stCondLst>
                                        </p:cTn>
                                        <p:tgtEl>
                                          <p:spTgt spid="19"/>
                                        </p:tgtEl>
                                        <p:attrNameLst>
                                          <p:attrName>style.visibility</p:attrName>
                                        </p:attrNameLst>
                                      </p:cBhvr>
                                      <p:to>
                                        <p:strVal val="visible"/>
                                      </p:to>
                                    </p:set>
                                    <p:anim calcmode="lin" valueType="num">
                                      <p:cBhvr>
                                        <p:cTn id="94"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95" dur="500" fill="hold"/>
                                        <p:tgtEl>
                                          <p:spTgt spid="19"/>
                                        </p:tgtEl>
                                        <p:attrNameLst>
                                          <p:attrName>ppt_y</p:attrName>
                                        </p:attrNameLst>
                                      </p:cBhvr>
                                      <p:tavLst>
                                        <p:tav tm="0">
                                          <p:val>
                                            <p:strVal val="#ppt_y"/>
                                          </p:val>
                                        </p:tav>
                                        <p:tav tm="100000">
                                          <p:val>
                                            <p:strVal val="#ppt_y"/>
                                          </p:val>
                                        </p:tav>
                                      </p:tavLst>
                                    </p:anim>
                                    <p:anim calcmode="lin" valueType="num">
                                      <p:cBhvr>
                                        <p:cTn id="96"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97"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98" dur="500" tmFilter="0,0; .5, 1; 1, 1"/>
                                        <p:tgtEl>
                                          <p:spTgt spid="19"/>
                                        </p:tgtEl>
                                      </p:cBhvr>
                                    </p:animEffect>
                                  </p:childTnLst>
                                </p:cTn>
                              </p:par>
                            </p:childTnLst>
                          </p:cTn>
                        </p:par>
                        <p:par>
                          <p:cTn id="99" fill="hold">
                            <p:stCondLst>
                              <p:cond delay="4750"/>
                            </p:stCondLst>
                            <p:childTnLst>
                              <p:par>
                                <p:cTn id="100" presetID="41" presetClass="entr" presetSubtype="0" fill="hold" grpId="0" nodeType="afterEffect">
                                  <p:stCondLst>
                                    <p:cond delay="0"/>
                                  </p:stCondLst>
                                  <p:iterate type="lt">
                                    <p:tmPct val="10000"/>
                                  </p:iterate>
                                  <p:childTnLst>
                                    <p:set>
                                      <p:cBhvr>
                                        <p:cTn id="101" dur="1" fill="hold">
                                          <p:stCondLst>
                                            <p:cond delay="0"/>
                                          </p:stCondLst>
                                        </p:cTn>
                                        <p:tgtEl>
                                          <p:spTgt spid="22"/>
                                        </p:tgtEl>
                                        <p:attrNameLst>
                                          <p:attrName>style.visibility</p:attrName>
                                        </p:attrNameLst>
                                      </p:cBhvr>
                                      <p:to>
                                        <p:strVal val="visible"/>
                                      </p:to>
                                    </p:set>
                                    <p:anim calcmode="lin" valueType="num">
                                      <p:cBhvr>
                                        <p:cTn id="102"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03" dur="500" fill="hold"/>
                                        <p:tgtEl>
                                          <p:spTgt spid="22"/>
                                        </p:tgtEl>
                                        <p:attrNameLst>
                                          <p:attrName>ppt_y</p:attrName>
                                        </p:attrNameLst>
                                      </p:cBhvr>
                                      <p:tavLst>
                                        <p:tav tm="0">
                                          <p:val>
                                            <p:strVal val="#ppt_y"/>
                                          </p:val>
                                        </p:tav>
                                        <p:tav tm="100000">
                                          <p:val>
                                            <p:strVal val="#ppt_y"/>
                                          </p:val>
                                        </p:tav>
                                      </p:tavLst>
                                    </p:anim>
                                    <p:anim calcmode="lin" valueType="num">
                                      <p:cBhvr>
                                        <p:cTn id="104"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05"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06" dur="500" tmFilter="0,0; .5, 1; 1, 1"/>
                                        <p:tgtEl>
                                          <p:spTgt spid="22"/>
                                        </p:tgtEl>
                                      </p:cBhvr>
                                    </p:animEffect>
                                  </p:childTnLst>
                                </p:cTn>
                              </p:par>
                              <p:par>
                                <p:cTn id="107" presetID="41" presetClass="entr" presetSubtype="0" fill="hold" grpId="0" nodeType="withEffect">
                                  <p:stCondLst>
                                    <p:cond delay="0"/>
                                  </p:stCondLst>
                                  <p:iterate type="lt">
                                    <p:tmPct val="10000"/>
                                  </p:iterate>
                                  <p:childTnLst>
                                    <p:set>
                                      <p:cBhvr>
                                        <p:cTn id="108" dur="1" fill="hold">
                                          <p:stCondLst>
                                            <p:cond delay="0"/>
                                          </p:stCondLst>
                                        </p:cTn>
                                        <p:tgtEl>
                                          <p:spTgt spid="21"/>
                                        </p:tgtEl>
                                        <p:attrNameLst>
                                          <p:attrName>style.visibility</p:attrName>
                                        </p:attrNameLst>
                                      </p:cBhvr>
                                      <p:to>
                                        <p:strVal val="visible"/>
                                      </p:to>
                                    </p:set>
                                    <p:anim calcmode="lin" valueType="num">
                                      <p:cBhvr>
                                        <p:cTn id="109"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10" dur="500" fill="hold"/>
                                        <p:tgtEl>
                                          <p:spTgt spid="21"/>
                                        </p:tgtEl>
                                        <p:attrNameLst>
                                          <p:attrName>ppt_y</p:attrName>
                                        </p:attrNameLst>
                                      </p:cBhvr>
                                      <p:tavLst>
                                        <p:tav tm="0">
                                          <p:val>
                                            <p:strVal val="#ppt_y"/>
                                          </p:val>
                                        </p:tav>
                                        <p:tav tm="100000">
                                          <p:val>
                                            <p:strVal val="#ppt_y"/>
                                          </p:val>
                                        </p:tav>
                                      </p:tavLst>
                                    </p:anim>
                                    <p:anim calcmode="lin" valueType="num">
                                      <p:cBhvr>
                                        <p:cTn id="111"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12"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13" dur="500" tmFilter="0,0; .5, 1; 1, 1"/>
                                        <p:tgtEl>
                                          <p:spTgt spid="21"/>
                                        </p:tgtEl>
                                      </p:cBhvr>
                                    </p:animEffect>
                                  </p:childTnLst>
                                </p:cTn>
                              </p:par>
                            </p:childTnLst>
                          </p:cTn>
                        </p:par>
                        <p:par>
                          <p:cTn id="114" fill="hold">
                            <p:stCondLst>
                              <p:cond delay="5500"/>
                            </p:stCondLst>
                            <p:childTnLst>
                              <p:par>
                                <p:cTn id="115" presetID="2" presetClass="entr" presetSubtype="8" fill="hold" grpId="0" nodeType="afterEffect">
                                  <p:stCondLst>
                                    <p:cond delay="0"/>
                                  </p:stCondLst>
                                  <p:childTnLst>
                                    <p:set>
                                      <p:cBhvr>
                                        <p:cTn id="116" dur="1" fill="hold">
                                          <p:stCondLst>
                                            <p:cond delay="0"/>
                                          </p:stCondLst>
                                        </p:cTn>
                                        <p:tgtEl>
                                          <p:spTgt spid="23"/>
                                        </p:tgtEl>
                                        <p:attrNameLst>
                                          <p:attrName>style.visibility</p:attrName>
                                        </p:attrNameLst>
                                      </p:cBhvr>
                                      <p:to>
                                        <p:strVal val="visible"/>
                                      </p:to>
                                    </p:set>
                                    <p:anim calcmode="lin" valueType="num">
                                      <p:cBhvr additive="base">
                                        <p:cTn id="117" dur="500" fill="hold"/>
                                        <p:tgtEl>
                                          <p:spTgt spid="23"/>
                                        </p:tgtEl>
                                        <p:attrNameLst>
                                          <p:attrName>ppt_x</p:attrName>
                                        </p:attrNameLst>
                                      </p:cBhvr>
                                      <p:tavLst>
                                        <p:tav tm="0">
                                          <p:val>
                                            <p:strVal val="0-#ppt_w/2"/>
                                          </p:val>
                                        </p:tav>
                                        <p:tav tm="100000">
                                          <p:val>
                                            <p:strVal val="#ppt_x"/>
                                          </p:val>
                                        </p:tav>
                                      </p:tavLst>
                                    </p:anim>
                                    <p:anim calcmode="lin" valueType="num">
                                      <p:cBhvr additive="base">
                                        <p:cTn id="118" dur="500" fill="hold"/>
                                        <p:tgtEl>
                                          <p:spTgt spid="23"/>
                                        </p:tgtEl>
                                        <p:attrNameLst>
                                          <p:attrName>ppt_y</p:attrName>
                                        </p:attrNameLst>
                                      </p:cBhvr>
                                      <p:tavLst>
                                        <p:tav tm="0">
                                          <p:val>
                                            <p:strVal val="#ppt_y"/>
                                          </p:val>
                                        </p:tav>
                                        <p:tav tm="100000">
                                          <p:val>
                                            <p:strVal val="#ppt_y"/>
                                          </p:val>
                                        </p:tav>
                                      </p:tavLst>
                                    </p:anim>
                                  </p:childTnLst>
                                </p:cTn>
                              </p:par>
                            </p:childTnLst>
                          </p:cTn>
                        </p:par>
                        <p:par>
                          <p:cTn id="119" fill="hold">
                            <p:stCondLst>
                              <p:cond delay="6000"/>
                            </p:stCondLst>
                            <p:childTnLst>
                              <p:par>
                                <p:cTn id="120" presetID="22" presetClass="entr" presetSubtype="1"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Effect transition="in" filter="wipe(up)">
                                      <p:cBhvr>
                                        <p:cTn id="1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p:bldP spid="8" grpId="0"/>
      <p:bldP spid="9" grpId="0"/>
      <p:bldP spid="10" grpId="0"/>
      <p:bldP spid="15" grpId="0"/>
      <p:bldP spid="16" grpId="0"/>
      <p:bldP spid="17" grpId="0"/>
      <p:bldP spid="18" grpId="0"/>
      <p:bldP spid="19" grpId="0"/>
      <p:bldP spid="20" grpId="0"/>
      <p:bldP spid="21" grpId="0"/>
      <p:bldP spid="22" grpId="0"/>
      <p:bldP spid="23" grpId="0" animBg="1"/>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4777931" y="4216400"/>
            <a:ext cx="20541561" cy="2760165"/>
          </a:xfrm>
          <a:prstGeom prst="rect">
            <a:avLst/>
          </a:prstGeom>
        </p:spPr>
      </p:pic>
      <p:sp>
        <p:nvSpPr>
          <p:cNvPr id="18" name="TextBox 9"/>
          <p:cNvSpPr txBox="1"/>
          <p:nvPr/>
        </p:nvSpPr>
        <p:spPr>
          <a:xfrm>
            <a:off x="2925910" y="2426207"/>
            <a:ext cx="6254682" cy="830634"/>
          </a:xfrm>
          <a:prstGeom prst="rect">
            <a:avLst/>
          </a:prstGeom>
          <a:noFill/>
        </p:spPr>
        <p:txBody>
          <a:bodyPr wrap="square" lIns="91400" tIns="45699" rIns="91400" bIns="45699" rtlCol="0">
            <a:spAutoFit/>
          </a:bodyPr>
          <a:lstStyle/>
          <a:p>
            <a:pPr algn="ctr"/>
            <a:r>
              <a:rPr lang="zh-CN" altLang="en-US" sz="4800" b="1" smtClean="0">
                <a:solidFill>
                  <a:srgbClr val="C00000"/>
                </a:solidFill>
                <a:latin typeface="微软雅黑" panose="020B0503020204020204" pitchFamily="34" charset="-122"/>
                <a:ea typeface="微软雅黑" panose="020B0503020204020204" pitchFamily="34" charset="-122"/>
              </a:rPr>
              <a:t>添加文本标题</a:t>
            </a:r>
            <a:endParaRPr lang="zh-CN" altLang="en-US" sz="4800" b="1" dirty="0">
              <a:solidFill>
                <a:srgbClr val="C00000"/>
              </a:solidFill>
              <a:latin typeface="微软雅黑" panose="020B0503020204020204" pitchFamily="34" charset="-122"/>
              <a:ea typeface="微软雅黑" panose="020B0503020204020204" pitchFamily="34" charset="-122"/>
            </a:endParaRPr>
          </a:p>
        </p:txBody>
      </p:sp>
      <p:cxnSp>
        <p:nvCxnSpPr>
          <p:cNvPr id="19" name="直接连接符 18"/>
          <p:cNvCxnSpPr/>
          <p:nvPr/>
        </p:nvCxnSpPr>
        <p:spPr bwMode="auto">
          <a:xfrm>
            <a:off x="2598683" y="3242206"/>
            <a:ext cx="6909136" cy="0"/>
          </a:xfrm>
          <a:prstGeom prst="line">
            <a:avLst/>
          </a:prstGeom>
          <a:solidFill>
            <a:schemeClr val="accent1"/>
          </a:solidFill>
          <a:ln w="952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Box 16"/>
          <p:cNvSpPr txBox="1"/>
          <p:nvPr/>
        </p:nvSpPr>
        <p:spPr>
          <a:xfrm>
            <a:off x="2824343" y="3435039"/>
            <a:ext cx="6479106" cy="923287"/>
          </a:xfrm>
          <a:prstGeom prst="rect">
            <a:avLst/>
          </a:prstGeom>
          <a:noFill/>
        </p:spPr>
        <p:txBody>
          <a:bodyPr wrap="square" lIns="91400" tIns="45699" rIns="91400" bIns="45699" rtlCol="0">
            <a:spAutoFit/>
          </a:bodyPr>
          <a:lstStyle/>
          <a:p>
            <a:pPr algn="l"/>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在此输入小结内容文本在此输入小结内容文本在此输入小结内容文在此输入小结内容文本在此输入小结内容文本在此输入小结内容文在此输入小结内容文本在此输入</a:t>
            </a:r>
          </a:p>
        </p:txBody>
      </p:sp>
      <p:grpSp>
        <p:nvGrpSpPr>
          <p:cNvPr id="6" name="组合 5"/>
          <p:cNvGrpSpPr/>
          <p:nvPr/>
        </p:nvGrpSpPr>
        <p:grpSpPr>
          <a:xfrm>
            <a:off x="5138057" y="508000"/>
            <a:ext cx="2314221" cy="1828800"/>
            <a:chOff x="5138057" y="508000"/>
            <a:chExt cx="2314221" cy="1828800"/>
          </a:xfrm>
        </p:grpSpPr>
        <p:sp>
          <p:nvSpPr>
            <p:cNvPr id="4" name="椭圆 3"/>
            <p:cNvSpPr/>
            <p:nvPr/>
          </p:nvSpPr>
          <p:spPr>
            <a:xfrm>
              <a:off x="5138057" y="508000"/>
              <a:ext cx="1828800" cy="1828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文本框 4"/>
            <p:cNvSpPr txBox="1"/>
            <p:nvPr/>
          </p:nvSpPr>
          <p:spPr>
            <a:xfrm>
              <a:off x="5449307" y="664382"/>
              <a:ext cx="2002971" cy="1446550"/>
            </a:xfrm>
            <a:prstGeom prst="rect">
              <a:avLst/>
            </a:prstGeom>
            <a:noFill/>
          </p:spPr>
          <p:txBody>
            <a:bodyPr wrap="square" rtlCol="0">
              <a:spAutoFit/>
            </a:bodyPr>
            <a:lstStyle/>
            <a:p>
              <a:r>
                <a:rPr lang="en-US" altLang="zh-CN" sz="8800" smtClean="0">
                  <a:solidFill>
                    <a:schemeClr val="bg1"/>
                  </a:solidFill>
                  <a:latin typeface="DFPOP1W5-B5" panose="040B0509000000000000" pitchFamily="81" charset="-120"/>
                  <a:ea typeface="DFPOP1W5-B5" panose="040B0509000000000000" pitchFamily="81" charset="-120"/>
                </a:rPr>
                <a:t>04</a:t>
              </a:r>
              <a:endParaRPr lang="zh-CN" altLang="en-US" sz="8800">
                <a:solidFill>
                  <a:schemeClr val="bg1"/>
                </a:solidFill>
                <a:latin typeface="DFPOP1W5-B5" panose="040B0509000000000000" pitchFamily="81" charset="-120"/>
                <a:ea typeface="DFPOP1W5-B5" panose="040B0509000000000000" pitchFamily="81" charset="-120"/>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style.rotation</p:attrName>
                                        </p:attrNameLst>
                                      </p:cBhvr>
                                      <p:tavLst>
                                        <p:tav tm="0">
                                          <p:val>
                                            <p:fltVal val="720"/>
                                          </p:val>
                                        </p:tav>
                                        <p:tav tm="100000">
                                          <p:val>
                                            <p:fltVal val="0"/>
                                          </p:val>
                                        </p:tav>
                                      </p:tavLst>
                                    </p:anim>
                                    <p:anim calcmode="lin" valueType="num">
                                      <p:cBhvr>
                                        <p:cTn id="9" dur="2000" fill="hold"/>
                                        <p:tgtEl>
                                          <p:spTgt spid="6"/>
                                        </p:tgtEl>
                                        <p:attrNameLst>
                                          <p:attrName>ppt_h</p:attrName>
                                        </p:attrNameLst>
                                      </p:cBhvr>
                                      <p:tavLst>
                                        <p:tav tm="0">
                                          <p:val>
                                            <p:fltVal val="0"/>
                                          </p:val>
                                        </p:tav>
                                        <p:tav tm="100000">
                                          <p:val>
                                            <p:strVal val="#ppt_h"/>
                                          </p:val>
                                        </p:tav>
                                      </p:tavLst>
                                    </p:anim>
                                    <p:anim calcmode="lin" valueType="num">
                                      <p:cBhvr>
                                        <p:cTn id="10" dur="2000" fill="hold"/>
                                        <p:tgtEl>
                                          <p:spTgt spid="6"/>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8"/>
                                        </p:tgtEl>
                                        <p:attrNameLst>
                                          <p:attrName>ppt_y</p:attrName>
                                        </p:attrNameLst>
                                      </p:cBhvr>
                                      <p:tavLst>
                                        <p:tav tm="0">
                                          <p:val>
                                            <p:strVal val="#ppt_y"/>
                                          </p:val>
                                        </p:tav>
                                        <p:tav tm="100000">
                                          <p:val>
                                            <p:strVal val="#ppt_y"/>
                                          </p:val>
                                        </p:tav>
                                      </p:tavLst>
                                    </p:anim>
                                    <p:anim calcmode="lin" valueType="num">
                                      <p:cBhvr>
                                        <p:cTn id="16"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8"/>
                                        </p:tgtEl>
                                      </p:cBhvr>
                                    </p:animEffect>
                                  </p:childTnLst>
                                </p:cTn>
                              </p:par>
                            </p:childTnLst>
                          </p:cTn>
                        </p:par>
                        <p:par>
                          <p:cTn id="19" fill="hold">
                            <p:stCondLst>
                              <p:cond delay="2750"/>
                            </p:stCondLst>
                            <p:childTnLst>
                              <p:par>
                                <p:cTn id="20" presetID="16" presetClass="entr" presetSubtype="21"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par>
                          <p:cTn id="23" fill="hold">
                            <p:stCondLst>
                              <p:cond delay="3250"/>
                            </p:stCondLst>
                            <p:childTnLst>
                              <p:par>
                                <p:cTn id="24" presetID="12" presetClass="entr" presetSubtype="4" fill="hold" grpId="0" nodeType="afterEffect">
                                  <p:stCondLst>
                                    <p:cond delay="0"/>
                                  </p:stCondLst>
                                  <p:iterate type="lt">
                                    <p:tmPct val="10000"/>
                                  </p:iterate>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250"/>
                                        <p:tgtEl>
                                          <p:spTgt spid="20"/>
                                        </p:tgtEl>
                                        <p:attrNameLst>
                                          <p:attrName>ppt_y</p:attrName>
                                        </p:attrNameLst>
                                      </p:cBhvr>
                                      <p:tavLst>
                                        <p:tav tm="0">
                                          <p:val>
                                            <p:strVal val="#ppt_y+#ppt_h*1.125000"/>
                                          </p:val>
                                        </p:tav>
                                        <p:tav tm="100000">
                                          <p:val>
                                            <p:strVal val="#ppt_y"/>
                                          </p:val>
                                        </p:tav>
                                      </p:tavLst>
                                    </p:anim>
                                    <p:animEffect transition="in" filter="wipe(up)">
                                      <p:cBhvr>
                                        <p:cTn id="27" dur="2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
          <p:cNvSpPr txBox="1"/>
          <p:nvPr/>
        </p:nvSpPr>
        <p:spPr>
          <a:xfrm>
            <a:off x="93810" y="127000"/>
            <a:ext cx="6254682" cy="707844"/>
          </a:xfrm>
          <a:prstGeom prst="rect">
            <a:avLst/>
          </a:prstGeom>
          <a:noFill/>
        </p:spPr>
        <p:txBody>
          <a:bodyPr wrap="square" lIns="91400" tIns="45699" rIns="91400" bIns="45699" rtlCol="0">
            <a:spAutoFit/>
          </a:bodyPr>
          <a:lstStyle/>
          <a:p>
            <a:pPr algn="ctr"/>
            <a:r>
              <a:rPr lang="zh-CN" altLang="en-US" sz="4000" b="1" smtClean="0">
                <a:solidFill>
                  <a:srgbClr val="C00000"/>
                </a:solidFill>
                <a:latin typeface="微软雅黑" panose="020B0503020204020204" pitchFamily="34" charset="-122"/>
                <a:ea typeface="微软雅黑" panose="020B0503020204020204" pitchFamily="34" charset="-122"/>
              </a:rPr>
              <a:t>添加文本标题</a:t>
            </a:r>
            <a:endParaRPr lang="zh-CN" altLang="en-US" sz="4000" b="1" dirty="0">
              <a:solidFill>
                <a:srgbClr val="C00000"/>
              </a:solidFill>
              <a:latin typeface="微软雅黑" panose="020B0503020204020204" pitchFamily="34" charset="-122"/>
              <a:ea typeface="微软雅黑" panose="020B0503020204020204" pitchFamily="34" charset="-122"/>
            </a:endParaRPr>
          </a:p>
        </p:txBody>
      </p:sp>
      <p:pic>
        <p:nvPicPr>
          <p:cNvPr id="3" name="Picture 2"/>
          <p:cNvPicPr>
            <a:picLocks noChangeAspect="1" noChangeArrowheads="1"/>
          </p:cNvPicPr>
          <p:nvPr/>
        </p:nvPicPr>
        <p:blipFill>
          <a:blip r:embed="rId2" cstate="screen"/>
          <a:stretch>
            <a:fillRect/>
          </a:stretch>
        </p:blipFill>
        <p:spPr bwMode="auto">
          <a:xfrm>
            <a:off x="1680971" y="1840481"/>
            <a:ext cx="2111594" cy="125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a:spLocks noChangeArrowheads="1"/>
          </p:cNvSpPr>
          <p:nvPr/>
        </p:nvSpPr>
        <p:spPr bwMode="auto">
          <a:xfrm>
            <a:off x="1677010" y="3098035"/>
            <a:ext cx="2115555" cy="416747"/>
          </a:xfrm>
          <a:prstGeom prst="rect">
            <a:avLst/>
          </a:prstGeom>
          <a:solidFill>
            <a:srgbClr val="C00000"/>
          </a:solidFill>
          <a:ln w="25400" cap="flat" cmpd="sng" algn="ctr">
            <a:noFill/>
            <a:prstDash val="solid"/>
          </a:ln>
          <a:effectLst>
            <a:outerShdw blurRad="152400" dist="152400" dir="5400000" sx="94000" sy="94000" algn="t" rotWithShape="0">
              <a:prstClr val="black">
                <a:alpha val="22000"/>
              </a:prstClr>
            </a:outerShdw>
          </a:effectLst>
        </p:spPr>
        <p:txBody>
          <a:bodyPr rtlCol="0" anchor="ctr"/>
          <a:lstStyle/>
          <a:p>
            <a:pPr algn="ctr" defTabSz="1068070">
              <a:defRPr/>
            </a:pPr>
            <a:r>
              <a:rPr lang="zh-CN" altLang="en-US" sz="1780" kern="0" dirty="0">
                <a:solidFill>
                  <a:srgbClr val="FFFFFF"/>
                </a:solidFill>
                <a:latin typeface="微软雅黑" panose="020B0503020204020204" pitchFamily="34" charset="-122"/>
                <a:ea typeface="微软雅黑" panose="020B0503020204020204" pitchFamily="34" charset="-122"/>
              </a:rPr>
              <a:t>项目一</a:t>
            </a:r>
          </a:p>
        </p:txBody>
      </p:sp>
      <p:pic>
        <p:nvPicPr>
          <p:cNvPr id="5" name="Picture 3"/>
          <p:cNvPicPr>
            <a:picLocks noChangeAspect="1" noChangeArrowheads="1"/>
          </p:cNvPicPr>
          <p:nvPr/>
        </p:nvPicPr>
        <p:blipFill>
          <a:blip r:embed="rId3" cstate="screen"/>
          <a:stretch>
            <a:fillRect/>
          </a:stretch>
        </p:blipFill>
        <p:spPr bwMode="auto">
          <a:xfrm>
            <a:off x="6593497" y="1840481"/>
            <a:ext cx="2119516" cy="125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cstate="screen"/>
          <a:stretch>
            <a:fillRect/>
          </a:stretch>
        </p:blipFill>
        <p:spPr bwMode="auto">
          <a:xfrm>
            <a:off x="1680972" y="4127940"/>
            <a:ext cx="2111595" cy="1247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5" cstate="screen"/>
          <a:stretch>
            <a:fillRect/>
          </a:stretch>
        </p:blipFill>
        <p:spPr bwMode="auto">
          <a:xfrm>
            <a:off x="6601418" y="4127940"/>
            <a:ext cx="2111594" cy="1247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文本框 3"/>
          <p:cNvSpPr txBox="1">
            <a:spLocks noChangeArrowheads="1"/>
          </p:cNvSpPr>
          <p:nvPr/>
        </p:nvSpPr>
        <p:spPr bwMode="auto">
          <a:xfrm>
            <a:off x="3808410" y="1848405"/>
            <a:ext cx="2374954" cy="166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083" tIns="57042" rIns="114083" bIns="57042"/>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defTabSz="1068070">
              <a:lnSpc>
                <a:spcPct val="150000"/>
              </a:lnSpc>
              <a:defRPr/>
            </a:pPr>
            <a:r>
              <a:rPr lang="zh-CN" altLang="en-US" sz="1425" dirty="0">
                <a:solidFill>
                  <a:srgbClr val="7F7F7F"/>
                </a:solidFill>
                <a:latin typeface="微软雅黑" panose="020B0503020204020204" pitchFamily="34" charset="-122"/>
              </a:rPr>
              <a:t>单击此处添加对图片的说明文字单击此处添加对图片的说明文字</a:t>
            </a:r>
            <a:r>
              <a:rPr lang="en-US" altLang="zh-CN" sz="1425" dirty="0">
                <a:solidFill>
                  <a:srgbClr val="7F7F7F"/>
                </a:solidFill>
                <a:latin typeface="微软雅黑" panose="020B0503020204020204" pitchFamily="34" charset="-122"/>
              </a:rPr>
              <a:t>.</a:t>
            </a:r>
            <a:endParaRPr lang="zh-CN" altLang="en-US" sz="1425" dirty="0">
              <a:solidFill>
                <a:srgbClr val="7F7F7F"/>
              </a:solidFill>
              <a:latin typeface="微软雅黑" panose="020B0503020204020204" pitchFamily="34" charset="-122"/>
            </a:endParaRPr>
          </a:p>
        </p:txBody>
      </p:sp>
      <p:sp>
        <p:nvSpPr>
          <p:cNvPr id="9" name="矩形 8"/>
          <p:cNvSpPr>
            <a:spLocks noChangeArrowheads="1"/>
          </p:cNvSpPr>
          <p:nvPr/>
        </p:nvSpPr>
        <p:spPr bwMode="auto">
          <a:xfrm>
            <a:off x="6597454" y="3098035"/>
            <a:ext cx="2115555" cy="416747"/>
          </a:xfrm>
          <a:prstGeom prst="rect">
            <a:avLst/>
          </a:prstGeom>
          <a:solidFill>
            <a:srgbClr val="C00000"/>
          </a:solidFill>
          <a:ln w="25400" cap="flat" cmpd="sng" algn="ctr">
            <a:noFill/>
            <a:prstDash val="solid"/>
          </a:ln>
          <a:effectLst>
            <a:outerShdw blurRad="152400" dist="152400" dir="5400000" sx="94000" sy="94000" algn="t" rotWithShape="0">
              <a:prstClr val="black">
                <a:alpha val="22000"/>
              </a:prstClr>
            </a:outerShdw>
          </a:effectLst>
        </p:spPr>
        <p:txBody>
          <a:bodyPr rtlCol="0" anchor="ctr"/>
          <a:lstStyle/>
          <a:p>
            <a:pPr algn="ctr" defTabSz="1068070">
              <a:defRPr/>
            </a:pPr>
            <a:r>
              <a:rPr lang="zh-CN" altLang="en-US" sz="1780" kern="0" dirty="0">
                <a:solidFill>
                  <a:srgbClr val="FFFFFF"/>
                </a:solidFill>
                <a:latin typeface="微软雅黑" panose="020B0503020204020204" pitchFamily="34" charset="-122"/>
                <a:ea typeface="微软雅黑" panose="020B0503020204020204" pitchFamily="34" charset="-122"/>
              </a:rPr>
              <a:t>项目二</a:t>
            </a:r>
          </a:p>
        </p:txBody>
      </p:sp>
      <p:sp>
        <p:nvSpPr>
          <p:cNvPr id="10" name="矩形 9"/>
          <p:cNvSpPr>
            <a:spLocks noChangeArrowheads="1"/>
          </p:cNvSpPr>
          <p:nvPr/>
        </p:nvSpPr>
        <p:spPr bwMode="auto">
          <a:xfrm>
            <a:off x="1677010" y="5375588"/>
            <a:ext cx="2115555" cy="416745"/>
          </a:xfrm>
          <a:prstGeom prst="rect">
            <a:avLst/>
          </a:prstGeom>
          <a:solidFill>
            <a:srgbClr val="C00000"/>
          </a:solidFill>
          <a:ln w="25400" cap="flat" cmpd="sng" algn="ctr">
            <a:noFill/>
            <a:prstDash val="solid"/>
          </a:ln>
          <a:effectLst>
            <a:outerShdw blurRad="152400" dist="152400" dir="5400000" sx="94000" sy="94000" algn="t" rotWithShape="0">
              <a:prstClr val="black">
                <a:alpha val="22000"/>
              </a:prstClr>
            </a:outerShdw>
          </a:effectLst>
        </p:spPr>
        <p:txBody>
          <a:bodyPr rtlCol="0" anchor="ctr"/>
          <a:lstStyle/>
          <a:p>
            <a:pPr algn="ctr" defTabSz="1068070">
              <a:defRPr/>
            </a:pPr>
            <a:r>
              <a:rPr lang="zh-CN" altLang="en-US" sz="1780" kern="0" dirty="0">
                <a:solidFill>
                  <a:srgbClr val="FFFFFF"/>
                </a:solidFill>
                <a:latin typeface="微软雅黑" panose="020B0503020204020204" pitchFamily="34" charset="-122"/>
                <a:ea typeface="微软雅黑" panose="020B0503020204020204" pitchFamily="34" charset="-122"/>
              </a:rPr>
              <a:t>项目三</a:t>
            </a:r>
          </a:p>
        </p:txBody>
      </p:sp>
      <p:sp>
        <p:nvSpPr>
          <p:cNvPr id="11" name="矩形 10"/>
          <p:cNvSpPr>
            <a:spLocks noChangeArrowheads="1"/>
          </p:cNvSpPr>
          <p:nvPr/>
        </p:nvSpPr>
        <p:spPr bwMode="auto">
          <a:xfrm>
            <a:off x="6597454" y="5375588"/>
            <a:ext cx="2115555" cy="416745"/>
          </a:xfrm>
          <a:prstGeom prst="rect">
            <a:avLst/>
          </a:prstGeom>
          <a:solidFill>
            <a:srgbClr val="C00000"/>
          </a:solidFill>
          <a:ln w="25400" cap="flat" cmpd="sng" algn="ctr">
            <a:noFill/>
            <a:prstDash val="solid"/>
          </a:ln>
          <a:effectLst>
            <a:outerShdw blurRad="152400" dist="152400" dir="5400000" sx="94000" sy="94000" algn="t" rotWithShape="0">
              <a:prstClr val="black">
                <a:alpha val="22000"/>
              </a:prstClr>
            </a:outerShdw>
          </a:effectLst>
        </p:spPr>
        <p:txBody>
          <a:bodyPr rtlCol="0" anchor="ctr"/>
          <a:lstStyle/>
          <a:p>
            <a:pPr algn="ctr" defTabSz="1068070">
              <a:defRPr/>
            </a:pPr>
            <a:r>
              <a:rPr lang="zh-CN" altLang="en-US" sz="1780" kern="0" dirty="0">
                <a:solidFill>
                  <a:srgbClr val="FFFFFF"/>
                </a:solidFill>
                <a:latin typeface="微软雅黑" panose="020B0503020204020204" pitchFamily="34" charset="-122"/>
                <a:ea typeface="微软雅黑" panose="020B0503020204020204" pitchFamily="34" charset="-122"/>
              </a:rPr>
              <a:t>项目四</a:t>
            </a:r>
          </a:p>
        </p:txBody>
      </p:sp>
      <p:sp>
        <p:nvSpPr>
          <p:cNvPr id="12" name="文本框 3"/>
          <p:cNvSpPr txBox="1">
            <a:spLocks noChangeArrowheads="1"/>
          </p:cNvSpPr>
          <p:nvPr/>
        </p:nvSpPr>
        <p:spPr bwMode="auto">
          <a:xfrm>
            <a:off x="8789024" y="1840480"/>
            <a:ext cx="2374954" cy="166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083" tIns="57042" rIns="114083" bIns="57042"/>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defTabSz="1068070">
              <a:lnSpc>
                <a:spcPct val="150000"/>
              </a:lnSpc>
              <a:defRPr/>
            </a:pPr>
            <a:r>
              <a:rPr lang="zh-CN" altLang="en-US" sz="1425" dirty="0">
                <a:solidFill>
                  <a:srgbClr val="7F7F7F"/>
                </a:solidFill>
                <a:latin typeface="微软雅黑" panose="020B0503020204020204" pitchFamily="34" charset="-122"/>
              </a:rPr>
              <a:t>单击此处添加对图片的说明文字单击此处添加对图片的说明文字</a:t>
            </a:r>
            <a:r>
              <a:rPr lang="en-US" altLang="zh-CN" sz="1425" dirty="0">
                <a:solidFill>
                  <a:srgbClr val="7F7F7F"/>
                </a:solidFill>
                <a:latin typeface="微软雅黑" panose="020B0503020204020204" pitchFamily="34" charset="-122"/>
              </a:rPr>
              <a:t>.</a:t>
            </a:r>
            <a:endParaRPr lang="zh-CN" altLang="en-US" sz="1425" dirty="0">
              <a:solidFill>
                <a:srgbClr val="7F7F7F"/>
              </a:solidFill>
              <a:latin typeface="微软雅黑" panose="020B0503020204020204" pitchFamily="34" charset="-122"/>
            </a:endParaRPr>
          </a:p>
        </p:txBody>
      </p:sp>
      <p:sp>
        <p:nvSpPr>
          <p:cNvPr id="13" name="文本框 3"/>
          <p:cNvSpPr txBox="1">
            <a:spLocks noChangeArrowheads="1"/>
          </p:cNvSpPr>
          <p:nvPr/>
        </p:nvSpPr>
        <p:spPr bwMode="auto">
          <a:xfrm>
            <a:off x="3808410" y="4135864"/>
            <a:ext cx="2374954" cy="166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083" tIns="57042" rIns="114083" bIns="57042"/>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defTabSz="1068070">
              <a:lnSpc>
                <a:spcPct val="150000"/>
              </a:lnSpc>
              <a:defRPr/>
            </a:pPr>
            <a:r>
              <a:rPr lang="zh-CN" altLang="en-US" sz="1425" dirty="0">
                <a:solidFill>
                  <a:srgbClr val="7F7F7F"/>
                </a:solidFill>
                <a:latin typeface="微软雅黑" panose="020B0503020204020204" pitchFamily="34" charset="-122"/>
              </a:rPr>
              <a:t>单击此处添加对图片的说明文字单击此处添加对图片的说明文字</a:t>
            </a:r>
            <a:r>
              <a:rPr lang="en-US" altLang="zh-CN" sz="1425" dirty="0">
                <a:solidFill>
                  <a:srgbClr val="7F7F7F"/>
                </a:solidFill>
                <a:latin typeface="微软雅黑" panose="020B0503020204020204" pitchFamily="34" charset="-122"/>
              </a:rPr>
              <a:t>.</a:t>
            </a:r>
            <a:endParaRPr lang="zh-CN" altLang="en-US" sz="1425" dirty="0">
              <a:solidFill>
                <a:srgbClr val="7F7F7F"/>
              </a:solidFill>
              <a:latin typeface="微软雅黑" panose="020B0503020204020204" pitchFamily="34" charset="-122"/>
            </a:endParaRPr>
          </a:p>
        </p:txBody>
      </p:sp>
      <p:sp>
        <p:nvSpPr>
          <p:cNvPr id="14" name="文本框 3"/>
          <p:cNvSpPr txBox="1">
            <a:spLocks noChangeArrowheads="1"/>
          </p:cNvSpPr>
          <p:nvPr/>
        </p:nvSpPr>
        <p:spPr bwMode="auto">
          <a:xfrm>
            <a:off x="8789024" y="4127938"/>
            <a:ext cx="2374954" cy="166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083" tIns="57042" rIns="114083" bIns="57042"/>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defTabSz="1068070">
              <a:lnSpc>
                <a:spcPct val="150000"/>
              </a:lnSpc>
              <a:defRPr/>
            </a:pPr>
            <a:r>
              <a:rPr lang="zh-CN" altLang="en-US" sz="1425" dirty="0">
                <a:solidFill>
                  <a:srgbClr val="7F7F7F"/>
                </a:solidFill>
                <a:latin typeface="微软雅黑" panose="020B0503020204020204" pitchFamily="34" charset="-122"/>
              </a:rPr>
              <a:t>单击此处添加对图片的说明文字单击此处添加对图片的说明文字</a:t>
            </a:r>
            <a:r>
              <a:rPr lang="en-US" altLang="zh-CN" sz="1425" dirty="0">
                <a:solidFill>
                  <a:srgbClr val="7F7F7F"/>
                </a:solidFill>
                <a:latin typeface="微软雅黑" panose="020B0503020204020204" pitchFamily="34" charset="-122"/>
              </a:rPr>
              <a:t>.</a:t>
            </a:r>
            <a:endParaRPr lang="zh-CN" altLang="en-US" sz="1425" dirty="0">
              <a:solidFill>
                <a:srgbClr val="7F7F7F"/>
              </a:solidFill>
              <a:latin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750"/>
                            </p:stCondLst>
                            <p:childTnLst>
                              <p:par>
                                <p:cTn id="13" presetID="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1250"/>
                            </p:stCondLst>
                            <p:childTnLst>
                              <p:par>
                                <p:cTn id="18" presetID="22" presetClass="entr" presetSubtype="4"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par>
                          <p:cTn id="25" fill="hold">
                            <p:stCondLst>
                              <p:cond delay="2250"/>
                            </p:stCondLst>
                            <p:childTnLst>
                              <p:par>
                                <p:cTn id="26" presetID="2" presetClass="entr" presetSubtype="1"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0-#ppt_h/2"/>
                                          </p:val>
                                        </p:tav>
                                        <p:tav tm="100000">
                                          <p:val>
                                            <p:strVal val="#ppt_y"/>
                                          </p:val>
                                        </p:tav>
                                      </p:tavLst>
                                    </p:anim>
                                  </p:childTnLst>
                                </p:cTn>
                              </p:par>
                            </p:childTnLst>
                          </p:cTn>
                        </p:par>
                        <p:par>
                          <p:cTn id="30" fill="hold">
                            <p:stCondLst>
                              <p:cond delay="2750"/>
                            </p:stCondLst>
                            <p:childTnLst>
                              <p:par>
                                <p:cTn id="31" presetID="22" presetClass="entr" presetSubtype="4"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2" presetClass="entr" presetSubtype="4"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down)">
                                      <p:cBhvr>
                                        <p:cTn id="46" dur="500"/>
                                        <p:tgtEl>
                                          <p:spTgt spid="6"/>
                                        </p:tgtEl>
                                      </p:cBhvr>
                                    </p:animEffect>
                                  </p:childTnLst>
                                </p:cTn>
                              </p:par>
                            </p:childTnLst>
                          </p:cTn>
                        </p:par>
                        <p:par>
                          <p:cTn id="47" fill="hold">
                            <p:stCondLst>
                              <p:cond delay="4750"/>
                            </p:stCondLst>
                            <p:childTnLst>
                              <p:par>
                                <p:cTn id="48" presetID="22" presetClass="entr" presetSubtype="8"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
                                        <p:tgtEl>
                                          <p:spTgt spid="13"/>
                                        </p:tgtEl>
                                      </p:cBhvr>
                                    </p:animEffect>
                                  </p:childTnLst>
                                </p:cTn>
                              </p:par>
                            </p:childTnLst>
                          </p:cTn>
                        </p:par>
                        <p:par>
                          <p:cTn id="51" fill="hold">
                            <p:stCondLst>
                              <p:cond delay="5250"/>
                            </p:stCondLst>
                            <p:childTnLst>
                              <p:par>
                                <p:cTn id="52" presetID="2" presetClass="entr" presetSubtype="4"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additive="base">
                                        <p:cTn id="54" dur="500" fill="hold"/>
                                        <p:tgtEl>
                                          <p:spTgt spid="11"/>
                                        </p:tgtEl>
                                        <p:attrNameLst>
                                          <p:attrName>ppt_x</p:attrName>
                                        </p:attrNameLst>
                                      </p:cBhvr>
                                      <p:tavLst>
                                        <p:tav tm="0">
                                          <p:val>
                                            <p:strVal val="#ppt_x"/>
                                          </p:val>
                                        </p:tav>
                                        <p:tav tm="100000">
                                          <p:val>
                                            <p:strVal val="#ppt_x"/>
                                          </p:val>
                                        </p:tav>
                                      </p:tavLst>
                                    </p:anim>
                                    <p:anim calcmode="lin" valueType="num">
                                      <p:cBhvr additive="base">
                                        <p:cTn id="55" dur="500" fill="hold"/>
                                        <p:tgtEl>
                                          <p:spTgt spid="11"/>
                                        </p:tgtEl>
                                        <p:attrNameLst>
                                          <p:attrName>ppt_y</p:attrName>
                                        </p:attrNameLst>
                                      </p:cBhvr>
                                      <p:tavLst>
                                        <p:tav tm="0">
                                          <p:val>
                                            <p:strVal val="1+#ppt_h/2"/>
                                          </p:val>
                                        </p:tav>
                                        <p:tav tm="100000">
                                          <p:val>
                                            <p:strVal val="#ppt_y"/>
                                          </p:val>
                                        </p:tav>
                                      </p:tavLst>
                                    </p:anim>
                                  </p:childTnLst>
                                </p:cTn>
                              </p:par>
                            </p:childTnLst>
                          </p:cTn>
                        </p:par>
                        <p:par>
                          <p:cTn id="56" fill="hold">
                            <p:stCondLst>
                              <p:cond delay="5750"/>
                            </p:stCondLst>
                            <p:childTnLst>
                              <p:par>
                                <p:cTn id="57" presetID="22" presetClass="entr" presetSubtype="4" fill="hold" nodeType="after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down)">
                                      <p:cBhvr>
                                        <p:cTn id="59" dur="500"/>
                                        <p:tgtEl>
                                          <p:spTgt spid="7"/>
                                        </p:tgtEl>
                                      </p:cBhvr>
                                    </p:animEffect>
                                  </p:childTnLst>
                                </p:cTn>
                              </p:par>
                            </p:childTnLst>
                          </p:cTn>
                        </p:par>
                        <p:par>
                          <p:cTn id="60" fill="hold">
                            <p:stCondLst>
                              <p:cond delay="625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8" grpId="0"/>
      <p:bldP spid="9" grpId="0" animBg="1"/>
      <p:bldP spid="10" grpId="0" animBg="1"/>
      <p:bldP spid="11" grpId="0" animBg="1"/>
      <p:bldP spid="12"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
          <p:cNvSpPr txBox="1"/>
          <p:nvPr/>
        </p:nvSpPr>
        <p:spPr>
          <a:xfrm>
            <a:off x="93810" y="127000"/>
            <a:ext cx="6254682" cy="707844"/>
          </a:xfrm>
          <a:prstGeom prst="rect">
            <a:avLst/>
          </a:prstGeom>
          <a:noFill/>
        </p:spPr>
        <p:txBody>
          <a:bodyPr wrap="square" lIns="91400" tIns="45699" rIns="91400" bIns="45699" rtlCol="0">
            <a:spAutoFit/>
          </a:bodyPr>
          <a:lstStyle/>
          <a:p>
            <a:pPr algn="ctr"/>
            <a:r>
              <a:rPr lang="zh-CN" altLang="en-US" sz="4000" b="1" smtClean="0">
                <a:solidFill>
                  <a:srgbClr val="C00000"/>
                </a:solidFill>
                <a:latin typeface="微软雅黑" panose="020B0503020204020204" pitchFamily="34" charset="-122"/>
                <a:ea typeface="微软雅黑" panose="020B0503020204020204" pitchFamily="34" charset="-122"/>
              </a:rPr>
              <a:t>添加文本标题</a:t>
            </a:r>
            <a:endParaRPr lang="zh-CN" altLang="en-US" sz="4000" b="1" dirty="0">
              <a:solidFill>
                <a:srgbClr val="C00000"/>
              </a:solidFill>
              <a:latin typeface="微软雅黑" panose="020B0503020204020204" pitchFamily="34" charset="-122"/>
              <a:ea typeface="微软雅黑" panose="020B0503020204020204" pitchFamily="34" charset="-122"/>
            </a:endParaRPr>
          </a:p>
        </p:txBody>
      </p:sp>
      <p:sp>
        <p:nvSpPr>
          <p:cNvPr id="3" name="椭圆 2"/>
          <p:cNvSpPr/>
          <p:nvPr/>
        </p:nvSpPr>
        <p:spPr>
          <a:xfrm flipH="1">
            <a:off x="6151371" y="3289653"/>
            <a:ext cx="2673891" cy="2579321"/>
          </a:xfrm>
          <a:prstGeom prst="ellipse">
            <a:avLst/>
          </a:prstGeom>
          <a:blipFill dpi="0"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latin typeface="微软雅黑" panose="020B0503020204020204" pitchFamily="34" charset="-122"/>
              <a:ea typeface="微软雅黑" panose="020B0503020204020204" pitchFamily="34" charset="-122"/>
            </a:endParaRPr>
          </a:p>
        </p:txBody>
      </p:sp>
      <p:sp>
        <p:nvSpPr>
          <p:cNvPr id="4" name="椭圆 3"/>
          <p:cNvSpPr/>
          <p:nvPr/>
        </p:nvSpPr>
        <p:spPr>
          <a:xfrm>
            <a:off x="8102212" y="3768376"/>
            <a:ext cx="2177616" cy="2100597"/>
          </a:xfrm>
          <a:prstGeom prst="ellipse">
            <a:avLst/>
          </a:prstGeom>
          <a:solidFill>
            <a:srgbClr val="C00000"/>
          </a:solidFill>
          <a:ln w="25400" cap="flat" cmpd="sng" algn="ctr">
            <a:noFill/>
            <a:prstDash val="solid"/>
          </a:ln>
          <a:effectLst/>
          <a:scene3d>
            <a:camera prst="orthographicFront"/>
            <a:lightRig rig="threePt" dir="t"/>
          </a:scene3d>
          <a:sp3d>
            <a:bevelT h="25400"/>
          </a:sp3d>
        </p:spPr>
        <p:txBody>
          <a:bodyPr lIns="0" tIns="48000" rIns="0" bIns="48000" spcCol="1270" anchor="ctr">
            <a:normAutofit/>
          </a:bodyPr>
          <a:lstStyle/>
          <a:p>
            <a:pPr algn="ctr" defTabSz="2133600">
              <a:lnSpc>
                <a:spcPct val="90000"/>
              </a:lnSpc>
              <a:spcAft>
                <a:spcPct val="35000"/>
              </a:spcAft>
            </a:pPr>
            <a:endParaRPr lang="zh-CN" altLang="en-US" sz="3200" kern="0">
              <a:solidFill>
                <a:prstClr val="white"/>
              </a:solidFill>
              <a:latin typeface="Arial" panose="020B0604020202020204" pitchFamily="34" charset="0"/>
              <a:ea typeface="微软雅黑" panose="020B0503020204020204" pitchFamily="34" charset="-122"/>
            </a:endParaRPr>
          </a:p>
        </p:txBody>
      </p:sp>
      <p:sp>
        <p:nvSpPr>
          <p:cNvPr id="5" name="椭圆 4"/>
          <p:cNvSpPr/>
          <p:nvPr/>
        </p:nvSpPr>
        <p:spPr>
          <a:xfrm>
            <a:off x="9715107" y="4124074"/>
            <a:ext cx="1808875" cy="1744899"/>
          </a:xfrm>
          <a:prstGeom prst="ellipse">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latin typeface="微软雅黑" panose="020B0503020204020204" pitchFamily="34" charset="-122"/>
              <a:ea typeface="微软雅黑" panose="020B0503020204020204" pitchFamily="34" charset="-122"/>
            </a:endParaRPr>
          </a:p>
        </p:txBody>
      </p:sp>
      <p:sp>
        <p:nvSpPr>
          <p:cNvPr id="6" name="TextBox 16"/>
          <p:cNvSpPr txBox="1"/>
          <p:nvPr/>
        </p:nvSpPr>
        <p:spPr bwMode="auto">
          <a:xfrm>
            <a:off x="534627" y="2219266"/>
            <a:ext cx="5082116" cy="738664"/>
          </a:xfrm>
          <a:prstGeom prst="rect">
            <a:avLst/>
          </a:prstGeom>
          <a:noFill/>
        </p:spPr>
        <p:txBody>
          <a:bodyPr>
            <a:spAutoFit/>
          </a:bodyPr>
          <a:lstStyle/>
          <a:p>
            <a:pPr>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这里输入简单的文字概述这里输入简单文字概述简单的文字概述这里输入简单的文字概述这里输入简单</a:t>
            </a:r>
          </a:p>
        </p:txBody>
      </p:sp>
      <p:sp>
        <p:nvSpPr>
          <p:cNvPr id="7" name="矩形 6"/>
          <p:cNvSpPr/>
          <p:nvPr/>
        </p:nvSpPr>
        <p:spPr bwMode="auto">
          <a:xfrm>
            <a:off x="521960" y="1787219"/>
            <a:ext cx="2694516" cy="523220"/>
          </a:xfrm>
          <a:prstGeom prst="rect">
            <a:avLst/>
          </a:prstGeom>
        </p:spPr>
        <p:txBody>
          <a:bodyPr>
            <a:spAutoFit/>
          </a:bodyPr>
          <a:lstStyle/>
          <a:p>
            <a:pPr>
              <a:defRPr/>
            </a:pP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输入相关标题</a:t>
            </a:r>
          </a:p>
        </p:txBody>
      </p:sp>
      <p:sp>
        <p:nvSpPr>
          <p:cNvPr id="8" name="TextBox 18"/>
          <p:cNvSpPr txBox="1"/>
          <p:nvPr/>
        </p:nvSpPr>
        <p:spPr bwMode="auto">
          <a:xfrm>
            <a:off x="534627" y="3601819"/>
            <a:ext cx="5082116" cy="738664"/>
          </a:xfrm>
          <a:prstGeom prst="rect">
            <a:avLst/>
          </a:prstGeom>
          <a:noFill/>
        </p:spPr>
        <p:txBody>
          <a:bodyPr>
            <a:spAutoFit/>
          </a:bodyPr>
          <a:lstStyle/>
          <a:p>
            <a:pPr>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这里输入简单的文字概述这里输入简单文字概述简单的文字概述这里输入简单的文字概述这里输入简单</a:t>
            </a:r>
          </a:p>
        </p:txBody>
      </p:sp>
      <p:sp>
        <p:nvSpPr>
          <p:cNvPr id="9" name="矩形 8"/>
          <p:cNvSpPr/>
          <p:nvPr/>
        </p:nvSpPr>
        <p:spPr bwMode="auto">
          <a:xfrm>
            <a:off x="521960" y="3169772"/>
            <a:ext cx="2694516" cy="523220"/>
          </a:xfrm>
          <a:prstGeom prst="rect">
            <a:avLst/>
          </a:prstGeom>
        </p:spPr>
        <p:txBody>
          <a:bodyPr>
            <a:spAutoFit/>
          </a:bodyPr>
          <a:lstStyle/>
          <a:p>
            <a:pPr>
              <a:defRPr/>
            </a:pP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输入相关标题</a:t>
            </a:r>
          </a:p>
        </p:txBody>
      </p:sp>
      <p:sp>
        <p:nvSpPr>
          <p:cNvPr id="10" name="TextBox 20"/>
          <p:cNvSpPr txBox="1"/>
          <p:nvPr/>
        </p:nvSpPr>
        <p:spPr bwMode="auto">
          <a:xfrm>
            <a:off x="534627" y="5197215"/>
            <a:ext cx="5082116" cy="738664"/>
          </a:xfrm>
          <a:prstGeom prst="rect">
            <a:avLst/>
          </a:prstGeom>
          <a:noFill/>
        </p:spPr>
        <p:txBody>
          <a:bodyPr>
            <a:spAutoFit/>
          </a:bodyPr>
          <a:lstStyle/>
          <a:p>
            <a:pPr>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这里输入简单的文字概述这里输入简单文字概述简单的文字概述这里输入简单的文字概述这里输入简单</a:t>
            </a:r>
          </a:p>
        </p:txBody>
      </p:sp>
      <p:sp>
        <p:nvSpPr>
          <p:cNvPr id="11" name="矩形 10"/>
          <p:cNvSpPr/>
          <p:nvPr/>
        </p:nvSpPr>
        <p:spPr bwMode="auto">
          <a:xfrm>
            <a:off x="528177" y="4725144"/>
            <a:ext cx="2694516" cy="523220"/>
          </a:xfrm>
          <a:prstGeom prst="rect">
            <a:avLst/>
          </a:prstGeom>
        </p:spPr>
        <p:txBody>
          <a:bodyPr>
            <a:spAutoFit/>
          </a:bodyPr>
          <a:lstStyle/>
          <a:p>
            <a:pPr>
              <a:defRPr/>
            </a:pP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输入相关标题</a:t>
            </a:r>
          </a:p>
        </p:txBody>
      </p:sp>
      <p:sp>
        <p:nvSpPr>
          <p:cNvPr id="12" name="矩形 11"/>
          <p:cNvSpPr/>
          <p:nvPr/>
        </p:nvSpPr>
        <p:spPr bwMode="auto">
          <a:xfrm>
            <a:off x="7014049" y="1985016"/>
            <a:ext cx="953439" cy="1077218"/>
          </a:xfrm>
          <a:prstGeom prst="rect">
            <a:avLst/>
          </a:prstGeom>
        </p:spPr>
        <p:txBody>
          <a:bodyPr wrap="square">
            <a:spAutoFit/>
          </a:bodyPr>
          <a:lstStyle/>
          <a:p>
            <a:pPr>
              <a:defRPr/>
            </a:pPr>
            <a:r>
              <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rPr>
              <a:t>标题</a:t>
            </a:r>
          </a:p>
        </p:txBody>
      </p:sp>
      <p:sp>
        <p:nvSpPr>
          <p:cNvPr id="13" name="矩形 12"/>
          <p:cNvSpPr/>
          <p:nvPr/>
        </p:nvSpPr>
        <p:spPr bwMode="auto">
          <a:xfrm>
            <a:off x="8719692" y="2640684"/>
            <a:ext cx="953439" cy="1077218"/>
          </a:xfrm>
          <a:prstGeom prst="rect">
            <a:avLst/>
          </a:prstGeom>
        </p:spPr>
        <p:txBody>
          <a:bodyPr wrap="square">
            <a:spAutoFit/>
          </a:bodyPr>
          <a:lstStyle/>
          <a:p>
            <a:pPr>
              <a:defRPr/>
            </a:pPr>
            <a:r>
              <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rPr>
              <a:t>标题</a:t>
            </a:r>
          </a:p>
        </p:txBody>
      </p:sp>
      <p:sp>
        <p:nvSpPr>
          <p:cNvPr id="14" name="矩形 13"/>
          <p:cNvSpPr/>
          <p:nvPr/>
        </p:nvSpPr>
        <p:spPr bwMode="auto">
          <a:xfrm>
            <a:off x="10182401" y="2933416"/>
            <a:ext cx="953439" cy="1077218"/>
          </a:xfrm>
          <a:prstGeom prst="rect">
            <a:avLst/>
          </a:prstGeom>
        </p:spPr>
        <p:txBody>
          <a:bodyPr wrap="square">
            <a:spAutoFit/>
          </a:bodyPr>
          <a:lstStyle/>
          <a:p>
            <a:pPr>
              <a:defRPr/>
            </a:pPr>
            <a:r>
              <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rPr>
              <a:t>标题</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750"/>
                            </p:stCondLst>
                            <p:childTnLst>
                              <p:par>
                                <p:cTn id="13" presetID="23" presetClass="entr" presetSubtype="32"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strVal val="4*#ppt_w"/>
                                          </p:val>
                                        </p:tav>
                                        <p:tav tm="100000">
                                          <p:val>
                                            <p:strVal val="#ppt_w"/>
                                          </p:val>
                                        </p:tav>
                                      </p:tavLst>
                                    </p:anim>
                                    <p:anim calcmode="lin" valueType="num">
                                      <p:cBhvr>
                                        <p:cTn id="16" dur="500" fill="hold"/>
                                        <p:tgtEl>
                                          <p:spTgt spid="3"/>
                                        </p:tgtEl>
                                        <p:attrNameLst>
                                          <p:attrName>ppt_h</p:attrName>
                                        </p:attrNameLst>
                                      </p:cBhvr>
                                      <p:tavLst>
                                        <p:tav tm="0">
                                          <p:val>
                                            <p:strVal val="4*#ppt_h"/>
                                          </p:val>
                                        </p:tav>
                                        <p:tav tm="100000">
                                          <p:val>
                                            <p:strVal val="#ppt_h"/>
                                          </p:val>
                                        </p:tav>
                                      </p:tavLst>
                                    </p:anim>
                                  </p:childTnLst>
                                </p:cTn>
                              </p:par>
                            </p:childTnLst>
                          </p:cTn>
                        </p:par>
                        <p:par>
                          <p:cTn id="17" fill="hold">
                            <p:stCondLst>
                              <p:cond delay="1250"/>
                            </p:stCondLst>
                            <p:childTnLst>
                              <p:par>
                                <p:cTn id="18" presetID="23" presetClass="entr" presetSubtype="32"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strVal val="4*#ppt_w"/>
                                          </p:val>
                                        </p:tav>
                                        <p:tav tm="100000">
                                          <p:val>
                                            <p:strVal val="#ppt_w"/>
                                          </p:val>
                                        </p:tav>
                                      </p:tavLst>
                                    </p:anim>
                                    <p:anim calcmode="lin" valueType="num">
                                      <p:cBhvr>
                                        <p:cTn id="21" dur="500" fill="hold"/>
                                        <p:tgtEl>
                                          <p:spTgt spid="4"/>
                                        </p:tgtEl>
                                        <p:attrNameLst>
                                          <p:attrName>ppt_h</p:attrName>
                                        </p:attrNameLst>
                                      </p:cBhvr>
                                      <p:tavLst>
                                        <p:tav tm="0">
                                          <p:val>
                                            <p:strVal val="4*#ppt_h"/>
                                          </p:val>
                                        </p:tav>
                                        <p:tav tm="100000">
                                          <p:val>
                                            <p:strVal val="#ppt_h"/>
                                          </p:val>
                                        </p:tav>
                                      </p:tavLst>
                                    </p:anim>
                                  </p:childTnLst>
                                </p:cTn>
                              </p:par>
                            </p:childTnLst>
                          </p:cTn>
                        </p:par>
                        <p:par>
                          <p:cTn id="22" fill="hold">
                            <p:stCondLst>
                              <p:cond delay="1750"/>
                            </p:stCondLst>
                            <p:childTnLst>
                              <p:par>
                                <p:cTn id="23" presetID="23" presetClass="entr" presetSubtype="32"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strVal val="4*#ppt_w"/>
                                          </p:val>
                                        </p:tav>
                                        <p:tav tm="100000">
                                          <p:val>
                                            <p:strVal val="#ppt_w"/>
                                          </p:val>
                                        </p:tav>
                                      </p:tavLst>
                                    </p:anim>
                                    <p:anim calcmode="lin" valueType="num">
                                      <p:cBhvr>
                                        <p:cTn id="26" dur="500" fill="hold"/>
                                        <p:tgtEl>
                                          <p:spTgt spid="5"/>
                                        </p:tgtEl>
                                        <p:attrNameLst>
                                          <p:attrName>ppt_h</p:attrName>
                                        </p:attrNameLst>
                                      </p:cBhvr>
                                      <p:tavLst>
                                        <p:tav tm="0">
                                          <p:val>
                                            <p:strVal val="4*#ppt_h"/>
                                          </p:val>
                                        </p:tav>
                                        <p:tav tm="100000">
                                          <p:val>
                                            <p:strVal val="#ppt_h"/>
                                          </p:val>
                                        </p:tav>
                                      </p:tavLst>
                                    </p:anim>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1000"/>
                                        <p:tgtEl>
                                          <p:spTgt spid="6"/>
                                        </p:tgtEl>
                                      </p:cBhvr>
                                    </p:animEffect>
                                    <p:anim calcmode="lin" valueType="num">
                                      <p:cBhvr>
                                        <p:cTn id="49" dur="1000" fill="hold"/>
                                        <p:tgtEl>
                                          <p:spTgt spid="6"/>
                                        </p:tgtEl>
                                        <p:attrNameLst>
                                          <p:attrName>ppt_x</p:attrName>
                                        </p:attrNameLst>
                                      </p:cBhvr>
                                      <p:tavLst>
                                        <p:tav tm="0">
                                          <p:val>
                                            <p:strVal val="#ppt_x"/>
                                          </p:val>
                                        </p:tav>
                                        <p:tav tm="100000">
                                          <p:val>
                                            <p:strVal val="#ppt_x"/>
                                          </p:val>
                                        </p:tav>
                                      </p:tavLst>
                                    </p:anim>
                                    <p:anim calcmode="lin" valueType="num">
                                      <p:cBhvr>
                                        <p:cTn id="50" dur="1000" fill="hold"/>
                                        <p:tgtEl>
                                          <p:spTgt spid="6"/>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1000"/>
                                        <p:tgtEl>
                                          <p:spTgt spid="9"/>
                                        </p:tgtEl>
                                      </p:cBhvr>
                                    </p:animEffect>
                                    <p:anim calcmode="lin" valueType="num">
                                      <p:cBhvr>
                                        <p:cTn id="54" dur="1000" fill="hold"/>
                                        <p:tgtEl>
                                          <p:spTgt spid="9"/>
                                        </p:tgtEl>
                                        <p:attrNameLst>
                                          <p:attrName>ppt_x</p:attrName>
                                        </p:attrNameLst>
                                      </p:cBhvr>
                                      <p:tavLst>
                                        <p:tav tm="0">
                                          <p:val>
                                            <p:strVal val="#ppt_x"/>
                                          </p:val>
                                        </p:tav>
                                        <p:tav tm="100000">
                                          <p:val>
                                            <p:strVal val="#ppt_x"/>
                                          </p:val>
                                        </p:tav>
                                      </p:tavLst>
                                    </p:anim>
                                    <p:anim calcmode="lin" valueType="num">
                                      <p:cBhvr>
                                        <p:cTn id="55" dur="1000" fill="hold"/>
                                        <p:tgtEl>
                                          <p:spTgt spid="9"/>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1000"/>
                                        <p:tgtEl>
                                          <p:spTgt spid="8"/>
                                        </p:tgtEl>
                                      </p:cBhvr>
                                    </p:animEffect>
                                    <p:anim calcmode="lin" valueType="num">
                                      <p:cBhvr>
                                        <p:cTn id="59" dur="1000" fill="hold"/>
                                        <p:tgtEl>
                                          <p:spTgt spid="8"/>
                                        </p:tgtEl>
                                        <p:attrNameLst>
                                          <p:attrName>ppt_x</p:attrName>
                                        </p:attrNameLst>
                                      </p:cBhvr>
                                      <p:tavLst>
                                        <p:tav tm="0">
                                          <p:val>
                                            <p:strVal val="#ppt_x"/>
                                          </p:val>
                                        </p:tav>
                                        <p:tav tm="100000">
                                          <p:val>
                                            <p:strVal val="#ppt_x"/>
                                          </p:val>
                                        </p:tav>
                                      </p:tavLst>
                                    </p:anim>
                                    <p:anim calcmode="lin" valueType="num">
                                      <p:cBhvr>
                                        <p:cTn id="60" dur="1000" fill="hold"/>
                                        <p:tgtEl>
                                          <p:spTgt spid="8"/>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1000" fill="hold"/>
                                        <p:tgtEl>
                                          <p:spTgt spid="1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fade">
                                      <p:cBhvr>
                                        <p:cTn id="68" dur="1000"/>
                                        <p:tgtEl>
                                          <p:spTgt spid="10"/>
                                        </p:tgtEl>
                                      </p:cBhvr>
                                    </p:animEffect>
                                    <p:anim calcmode="lin" valueType="num">
                                      <p:cBhvr>
                                        <p:cTn id="69" dur="1000" fill="hold"/>
                                        <p:tgtEl>
                                          <p:spTgt spid="10"/>
                                        </p:tgtEl>
                                        <p:attrNameLst>
                                          <p:attrName>ppt_x</p:attrName>
                                        </p:attrNameLst>
                                      </p:cBhvr>
                                      <p:tavLst>
                                        <p:tav tm="0">
                                          <p:val>
                                            <p:strVal val="#ppt_x"/>
                                          </p:val>
                                        </p:tav>
                                        <p:tav tm="100000">
                                          <p:val>
                                            <p:strVal val="#ppt_x"/>
                                          </p:val>
                                        </p:tav>
                                      </p:tavLst>
                                    </p:anim>
                                    <p:anim calcmode="lin" valueType="num">
                                      <p:cBhvr>
                                        <p:cTn id="7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p:bldP spid="7" grpId="0"/>
      <p:bldP spid="8" grpId="0"/>
      <p:bldP spid="9" grpId="0"/>
      <p:bldP spid="10" grpId="0"/>
      <p:bldP spid="11" grpId="0"/>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3530600"/>
            <a:ext cx="12203180" cy="3327400"/>
          </a:xfrm>
          <a:prstGeom prst="rect">
            <a:avLst/>
          </a:prstGeom>
        </p:spPr>
      </p:pic>
      <p:sp>
        <p:nvSpPr>
          <p:cNvPr id="59" name="TextBox 28">
            <a:hlinkClick r:id="" action="ppaction://hlinkshowjump?jump=nextslide"/>
          </p:cNvPr>
          <p:cNvSpPr txBox="1">
            <a:spLocks noChangeArrowheads="1"/>
          </p:cNvSpPr>
          <p:nvPr/>
        </p:nvSpPr>
        <p:spPr bwMode="auto">
          <a:xfrm>
            <a:off x="912218" y="231845"/>
            <a:ext cx="1814602"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2400" b="1">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微软雅黑" panose="020B0503020204020204" pitchFamily="34" charset="-122"/>
                <a:ea typeface="微软雅黑" panose="020B0503020204020204" pitchFamily="34" charset="-122"/>
              </a:defRPr>
            </a:lvl1pPr>
            <a:lvl2pPr marL="742950" indent="-285750">
              <a:defRPr>
                <a:latin typeface="Arial" panose="020B0604020202020204" pitchFamily="34" charset="0"/>
                <a:ea typeface="宋体" panose="02010600030101010101" pitchFamily="2" charset="-122"/>
              </a:defRPr>
            </a:lvl2pPr>
            <a:lvl3pPr marL="1143000" indent="-228600">
              <a:defRPr>
                <a:latin typeface="Arial" panose="020B0604020202020204" pitchFamily="34" charset="0"/>
                <a:ea typeface="宋体" panose="02010600030101010101" pitchFamily="2" charset="-122"/>
              </a:defRPr>
            </a:lvl3pPr>
            <a:lvl4pPr marL="1600200" indent="-228600">
              <a:defRPr>
                <a:latin typeface="Arial" panose="020B0604020202020204" pitchFamily="34" charset="0"/>
                <a:ea typeface="宋体" panose="02010600030101010101" pitchFamily="2" charset="-122"/>
              </a:defRPr>
            </a:lvl4pPr>
            <a:lvl5pPr marL="2057400" indent="-22860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zh-CN" altLang="en-US" sz="3360" dirty="0"/>
              <a:t>目录页</a:t>
            </a:r>
          </a:p>
        </p:txBody>
      </p:sp>
      <p:sp>
        <p:nvSpPr>
          <p:cNvPr id="60" name="圆角矩形 59"/>
          <p:cNvSpPr/>
          <p:nvPr/>
        </p:nvSpPr>
        <p:spPr bwMode="auto">
          <a:xfrm>
            <a:off x="3528500" y="1234451"/>
            <a:ext cx="481966" cy="483871"/>
          </a:xfrm>
          <a:prstGeom prst="roundRect">
            <a:avLst/>
          </a:prstGeom>
          <a:gradFill flip="none" rotWithShape="1">
            <a:gsLst>
              <a:gs pos="63000">
                <a:srgbClr val="FF0300"/>
              </a:gs>
              <a:gs pos="100000">
                <a:srgbClr val="C0000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770" dirty="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atin typeface="微软雅黑" panose="020B0503020204020204" pitchFamily="34" charset="-122"/>
                <a:ea typeface="微软雅黑" panose="020B0503020204020204" pitchFamily="34" charset="-122"/>
              </a:rPr>
              <a:t>1</a:t>
            </a:r>
            <a:endParaRPr lang="zh-CN" altLang="en-US" sz="2770" dirty="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atin typeface="微软雅黑" panose="020B0503020204020204" pitchFamily="34" charset="-122"/>
              <a:ea typeface="微软雅黑" panose="020B0503020204020204" pitchFamily="34" charset="-122"/>
            </a:endParaRPr>
          </a:p>
        </p:txBody>
      </p:sp>
      <p:sp>
        <p:nvSpPr>
          <p:cNvPr id="61" name="TextBox 38">
            <a:hlinkClick r:id="" action="ppaction://hlinkshowjump?jump=nextslide"/>
          </p:cNvPr>
          <p:cNvSpPr txBox="1">
            <a:spLocks noChangeArrowheads="1"/>
          </p:cNvSpPr>
          <p:nvPr/>
        </p:nvSpPr>
        <p:spPr bwMode="auto">
          <a:xfrm>
            <a:off x="4353366" y="1170247"/>
            <a:ext cx="4666237"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8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微软雅黑" panose="020B0503020204020204" pitchFamily="34" charset="-122"/>
                <a:ea typeface="微软雅黑" panose="020B0503020204020204" pitchFamily="34" charset="-122"/>
              </a:rPr>
              <a:t>十八届六中全会概述</a:t>
            </a:r>
          </a:p>
        </p:txBody>
      </p:sp>
      <p:sp>
        <p:nvSpPr>
          <p:cNvPr id="62" name="圆角矩形 61"/>
          <p:cNvSpPr/>
          <p:nvPr/>
        </p:nvSpPr>
        <p:spPr bwMode="auto">
          <a:xfrm>
            <a:off x="3528500" y="2078346"/>
            <a:ext cx="481966" cy="483871"/>
          </a:xfrm>
          <a:prstGeom prst="roundRect">
            <a:avLst/>
          </a:prstGeom>
          <a:gradFill flip="none" rotWithShape="1">
            <a:gsLst>
              <a:gs pos="63000">
                <a:srgbClr val="FF0300"/>
              </a:gs>
              <a:gs pos="100000">
                <a:srgbClr val="C0000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770" dirty="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atin typeface="微软雅黑" panose="020B0503020204020204" pitchFamily="34" charset="-122"/>
                <a:ea typeface="微软雅黑" panose="020B0503020204020204" pitchFamily="34" charset="-122"/>
              </a:rPr>
              <a:t>2</a:t>
            </a:r>
            <a:endParaRPr lang="zh-CN" altLang="en-US" sz="2770" dirty="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atin typeface="微软雅黑" panose="020B0503020204020204" pitchFamily="34" charset="-122"/>
              <a:ea typeface="微软雅黑" panose="020B0503020204020204" pitchFamily="34" charset="-122"/>
            </a:endParaRPr>
          </a:p>
        </p:txBody>
      </p:sp>
      <p:sp>
        <p:nvSpPr>
          <p:cNvPr id="63" name="TextBox 38">
            <a:hlinkClick r:id="" action="ppaction://hlinkshowjump?jump=nextslide"/>
          </p:cNvPr>
          <p:cNvSpPr txBox="1">
            <a:spLocks noChangeArrowheads="1"/>
          </p:cNvSpPr>
          <p:nvPr/>
        </p:nvSpPr>
        <p:spPr bwMode="auto">
          <a:xfrm>
            <a:off x="4353366" y="2014142"/>
            <a:ext cx="4666237"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8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微软雅黑" panose="020B0503020204020204" pitchFamily="34" charset="-122"/>
                <a:ea typeface="微软雅黑" panose="020B0503020204020204" pitchFamily="34" charset="-122"/>
              </a:rPr>
              <a:t>十二大关键词解读六中全会</a:t>
            </a:r>
          </a:p>
        </p:txBody>
      </p:sp>
      <p:sp>
        <p:nvSpPr>
          <p:cNvPr id="64" name="圆角矩形 63"/>
          <p:cNvSpPr/>
          <p:nvPr/>
        </p:nvSpPr>
        <p:spPr bwMode="auto">
          <a:xfrm>
            <a:off x="3543736" y="2852251"/>
            <a:ext cx="481966" cy="483871"/>
          </a:xfrm>
          <a:prstGeom prst="roundRect">
            <a:avLst/>
          </a:prstGeom>
          <a:gradFill flip="none" rotWithShape="1">
            <a:gsLst>
              <a:gs pos="63000">
                <a:srgbClr val="FF0300"/>
              </a:gs>
              <a:gs pos="100000">
                <a:srgbClr val="C0000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770" dirty="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atin typeface="微软雅黑" panose="020B0503020204020204" pitchFamily="34" charset="-122"/>
                <a:ea typeface="微软雅黑" panose="020B0503020204020204" pitchFamily="34" charset="-122"/>
              </a:rPr>
              <a:t>3</a:t>
            </a:r>
            <a:endParaRPr lang="zh-CN" altLang="en-US" sz="2770" dirty="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atin typeface="微软雅黑" panose="020B0503020204020204" pitchFamily="34" charset="-122"/>
              <a:ea typeface="微软雅黑" panose="020B0503020204020204" pitchFamily="34" charset="-122"/>
            </a:endParaRPr>
          </a:p>
        </p:txBody>
      </p:sp>
      <p:sp>
        <p:nvSpPr>
          <p:cNvPr id="65" name="TextBox 38">
            <a:hlinkClick r:id="" action="ppaction://hlinkshowjump?jump=nextslide"/>
          </p:cNvPr>
          <p:cNvSpPr txBox="1">
            <a:spLocks noChangeArrowheads="1"/>
          </p:cNvSpPr>
          <p:nvPr/>
        </p:nvSpPr>
        <p:spPr bwMode="auto">
          <a:xfrm>
            <a:off x="4368602" y="2788047"/>
            <a:ext cx="5687916"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8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微软雅黑" panose="020B0503020204020204" pitchFamily="34" charset="-122"/>
                <a:ea typeface="微软雅黑" panose="020B0503020204020204" pitchFamily="34" charset="-122"/>
              </a:rPr>
              <a:t>加强和规范党内政治生活</a:t>
            </a:r>
          </a:p>
        </p:txBody>
      </p:sp>
      <p:sp>
        <p:nvSpPr>
          <p:cNvPr id="66" name="圆角矩形 65"/>
          <p:cNvSpPr/>
          <p:nvPr/>
        </p:nvSpPr>
        <p:spPr bwMode="auto">
          <a:xfrm>
            <a:off x="3543736" y="3604776"/>
            <a:ext cx="481966" cy="483871"/>
          </a:xfrm>
          <a:prstGeom prst="roundRect">
            <a:avLst/>
          </a:prstGeom>
          <a:gradFill flip="none" rotWithShape="1">
            <a:gsLst>
              <a:gs pos="63000">
                <a:srgbClr val="FF0300"/>
              </a:gs>
              <a:gs pos="100000">
                <a:srgbClr val="C0000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770" dirty="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atin typeface="微软雅黑" panose="020B0503020204020204" pitchFamily="34" charset="-122"/>
                <a:ea typeface="微软雅黑" panose="020B0503020204020204" pitchFamily="34" charset="-122"/>
              </a:rPr>
              <a:t>4</a:t>
            </a:r>
            <a:endParaRPr lang="zh-CN" altLang="en-US" sz="2770" dirty="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atin typeface="微软雅黑" panose="020B0503020204020204" pitchFamily="34" charset="-122"/>
              <a:ea typeface="微软雅黑" panose="020B0503020204020204" pitchFamily="34" charset="-122"/>
            </a:endParaRPr>
          </a:p>
        </p:txBody>
      </p:sp>
      <p:sp>
        <p:nvSpPr>
          <p:cNvPr id="67" name="TextBox 38">
            <a:hlinkClick r:id="" action="ppaction://hlinkshowjump?jump=nextslide"/>
          </p:cNvPr>
          <p:cNvSpPr txBox="1">
            <a:spLocks noChangeArrowheads="1"/>
          </p:cNvSpPr>
          <p:nvPr/>
        </p:nvSpPr>
        <p:spPr bwMode="auto">
          <a:xfrm>
            <a:off x="4368602" y="3540572"/>
            <a:ext cx="6119964"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8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微软雅黑" panose="020B0503020204020204" pitchFamily="34" charset="-122"/>
                <a:ea typeface="微软雅黑" panose="020B0503020204020204" pitchFamily="34" charset="-122"/>
              </a:rPr>
              <a:t>关于党内监督任务</a:t>
            </a:r>
          </a:p>
        </p:txBody>
      </p:sp>
      <p:sp>
        <p:nvSpPr>
          <p:cNvPr id="68" name="圆角矩形 67"/>
          <p:cNvSpPr/>
          <p:nvPr/>
        </p:nvSpPr>
        <p:spPr bwMode="auto">
          <a:xfrm>
            <a:off x="3543736" y="4357301"/>
            <a:ext cx="481966" cy="483871"/>
          </a:xfrm>
          <a:prstGeom prst="roundRect">
            <a:avLst/>
          </a:prstGeom>
          <a:gradFill flip="none" rotWithShape="1">
            <a:gsLst>
              <a:gs pos="63000">
                <a:srgbClr val="FF0300"/>
              </a:gs>
              <a:gs pos="100000">
                <a:srgbClr val="C0000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770" dirty="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atin typeface="微软雅黑" panose="020B0503020204020204" pitchFamily="34" charset="-122"/>
                <a:ea typeface="微软雅黑" panose="020B0503020204020204" pitchFamily="34" charset="-122"/>
              </a:rPr>
              <a:t>5</a:t>
            </a:r>
            <a:endParaRPr lang="zh-CN" altLang="en-US" sz="2770" dirty="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atin typeface="微软雅黑" panose="020B0503020204020204" pitchFamily="34" charset="-122"/>
              <a:ea typeface="微软雅黑" panose="020B0503020204020204" pitchFamily="34" charset="-122"/>
            </a:endParaRPr>
          </a:p>
        </p:txBody>
      </p:sp>
      <p:sp>
        <p:nvSpPr>
          <p:cNvPr id="69" name="TextBox 38">
            <a:hlinkClick r:id="" action="ppaction://hlinkshowjump?jump=nextslide"/>
          </p:cNvPr>
          <p:cNvSpPr txBox="1">
            <a:spLocks noChangeArrowheads="1"/>
          </p:cNvSpPr>
          <p:nvPr/>
        </p:nvSpPr>
        <p:spPr bwMode="auto">
          <a:xfrm>
            <a:off x="4368602" y="4293097"/>
            <a:ext cx="6119964"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8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微软雅黑" panose="020B0503020204020204" pitchFamily="34" charset="-122"/>
                <a:ea typeface="微软雅黑" panose="020B0503020204020204" pitchFamily="34" charset="-122"/>
              </a:rPr>
              <a:t>六中全会给党员干部划出红线</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randombar(horizontal)">
                                      <p:cBhvr>
                                        <p:cTn id="13" dur="500"/>
                                        <p:tgtEl>
                                          <p:spTgt spid="59"/>
                                        </p:tgtEl>
                                      </p:cBhvr>
                                    </p:animEffect>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additive="base">
                                        <p:cTn id="17" dur="500" fill="hold"/>
                                        <p:tgtEl>
                                          <p:spTgt spid="60"/>
                                        </p:tgtEl>
                                        <p:attrNameLst>
                                          <p:attrName>ppt_x</p:attrName>
                                        </p:attrNameLst>
                                      </p:cBhvr>
                                      <p:tavLst>
                                        <p:tav tm="0">
                                          <p:val>
                                            <p:strVal val="0-#ppt_w/2"/>
                                          </p:val>
                                        </p:tav>
                                        <p:tav tm="100000">
                                          <p:val>
                                            <p:strVal val="#ppt_x"/>
                                          </p:val>
                                        </p:tav>
                                      </p:tavLst>
                                    </p:anim>
                                    <p:anim calcmode="lin" valueType="num">
                                      <p:cBhvr additive="base">
                                        <p:cTn id="18" dur="500" fill="hold"/>
                                        <p:tgtEl>
                                          <p:spTgt spid="6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61"/>
                                        </p:tgtEl>
                                        <p:attrNameLst>
                                          <p:attrName>style.visibility</p:attrName>
                                        </p:attrNameLst>
                                      </p:cBhvr>
                                      <p:to>
                                        <p:strVal val="visible"/>
                                      </p:to>
                                    </p:set>
                                    <p:anim calcmode="lin" valueType="num">
                                      <p:cBhvr additive="base">
                                        <p:cTn id="21" dur="500" fill="hold"/>
                                        <p:tgtEl>
                                          <p:spTgt spid="61"/>
                                        </p:tgtEl>
                                        <p:attrNameLst>
                                          <p:attrName>ppt_x</p:attrName>
                                        </p:attrNameLst>
                                      </p:cBhvr>
                                      <p:tavLst>
                                        <p:tav tm="0">
                                          <p:val>
                                            <p:strVal val="1+#ppt_w/2"/>
                                          </p:val>
                                        </p:tav>
                                        <p:tav tm="100000">
                                          <p:val>
                                            <p:strVal val="#ppt_x"/>
                                          </p:val>
                                        </p:tav>
                                      </p:tavLst>
                                    </p:anim>
                                    <p:anim calcmode="lin" valueType="num">
                                      <p:cBhvr additive="base">
                                        <p:cTn id="22" dur="500" fill="hold"/>
                                        <p:tgtEl>
                                          <p:spTgt spid="61"/>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62"/>
                                        </p:tgtEl>
                                        <p:attrNameLst>
                                          <p:attrName>style.visibility</p:attrName>
                                        </p:attrNameLst>
                                      </p:cBhvr>
                                      <p:to>
                                        <p:strVal val="visible"/>
                                      </p:to>
                                    </p:set>
                                    <p:anim calcmode="lin" valueType="num">
                                      <p:cBhvr additive="base">
                                        <p:cTn id="26" dur="500" fill="hold"/>
                                        <p:tgtEl>
                                          <p:spTgt spid="62"/>
                                        </p:tgtEl>
                                        <p:attrNameLst>
                                          <p:attrName>ppt_x</p:attrName>
                                        </p:attrNameLst>
                                      </p:cBhvr>
                                      <p:tavLst>
                                        <p:tav tm="0">
                                          <p:val>
                                            <p:strVal val="0-#ppt_w/2"/>
                                          </p:val>
                                        </p:tav>
                                        <p:tav tm="100000">
                                          <p:val>
                                            <p:strVal val="#ppt_x"/>
                                          </p:val>
                                        </p:tav>
                                      </p:tavLst>
                                    </p:anim>
                                    <p:anim calcmode="lin" valueType="num">
                                      <p:cBhvr additive="base">
                                        <p:cTn id="27" dur="500" fill="hold"/>
                                        <p:tgtEl>
                                          <p:spTgt spid="62"/>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63"/>
                                        </p:tgtEl>
                                        <p:attrNameLst>
                                          <p:attrName>style.visibility</p:attrName>
                                        </p:attrNameLst>
                                      </p:cBhvr>
                                      <p:to>
                                        <p:strVal val="visible"/>
                                      </p:to>
                                    </p:set>
                                    <p:anim calcmode="lin" valueType="num">
                                      <p:cBhvr additive="base">
                                        <p:cTn id="30" dur="500" fill="hold"/>
                                        <p:tgtEl>
                                          <p:spTgt spid="63"/>
                                        </p:tgtEl>
                                        <p:attrNameLst>
                                          <p:attrName>ppt_x</p:attrName>
                                        </p:attrNameLst>
                                      </p:cBhvr>
                                      <p:tavLst>
                                        <p:tav tm="0">
                                          <p:val>
                                            <p:strVal val="1+#ppt_w/2"/>
                                          </p:val>
                                        </p:tav>
                                        <p:tav tm="100000">
                                          <p:val>
                                            <p:strVal val="#ppt_x"/>
                                          </p:val>
                                        </p:tav>
                                      </p:tavLst>
                                    </p:anim>
                                    <p:anim calcmode="lin" valueType="num">
                                      <p:cBhvr additive="base">
                                        <p:cTn id="31" dur="500" fill="hold"/>
                                        <p:tgtEl>
                                          <p:spTgt spid="63"/>
                                        </p:tgtEl>
                                        <p:attrNameLst>
                                          <p:attrName>ppt_y</p:attrName>
                                        </p:attrNameLst>
                                      </p:cBhvr>
                                      <p:tavLst>
                                        <p:tav tm="0">
                                          <p:val>
                                            <p:strVal val="#ppt_y"/>
                                          </p:val>
                                        </p:tav>
                                        <p:tav tm="100000">
                                          <p:val>
                                            <p:strVal val="#ppt_y"/>
                                          </p:val>
                                        </p:tav>
                                      </p:tavLst>
                                    </p:anim>
                                  </p:childTnLst>
                                </p:cTn>
                              </p:par>
                            </p:childTnLst>
                          </p:cTn>
                        </p:par>
                        <p:par>
                          <p:cTn id="32" fill="hold">
                            <p:stCondLst>
                              <p:cond delay="2500"/>
                            </p:stCondLst>
                            <p:childTnLst>
                              <p:par>
                                <p:cTn id="33" presetID="2" presetClass="entr" presetSubtype="8"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additive="base">
                                        <p:cTn id="35" dur="500" fill="hold"/>
                                        <p:tgtEl>
                                          <p:spTgt spid="64"/>
                                        </p:tgtEl>
                                        <p:attrNameLst>
                                          <p:attrName>ppt_x</p:attrName>
                                        </p:attrNameLst>
                                      </p:cBhvr>
                                      <p:tavLst>
                                        <p:tav tm="0">
                                          <p:val>
                                            <p:strVal val="0-#ppt_w/2"/>
                                          </p:val>
                                        </p:tav>
                                        <p:tav tm="100000">
                                          <p:val>
                                            <p:strVal val="#ppt_x"/>
                                          </p:val>
                                        </p:tav>
                                      </p:tavLst>
                                    </p:anim>
                                    <p:anim calcmode="lin" valueType="num">
                                      <p:cBhvr additive="base">
                                        <p:cTn id="36" dur="500" fill="hold"/>
                                        <p:tgtEl>
                                          <p:spTgt spid="64"/>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additive="base">
                                        <p:cTn id="39" dur="500" fill="hold"/>
                                        <p:tgtEl>
                                          <p:spTgt spid="65"/>
                                        </p:tgtEl>
                                        <p:attrNameLst>
                                          <p:attrName>ppt_x</p:attrName>
                                        </p:attrNameLst>
                                      </p:cBhvr>
                                      <p:tavLst>
                                        <p:tav tm="0">
                                          <p:val>
                                            <p:strVal val="1+#ppt_w/2"/>
                                          </p:val>
                                        </p:tav>
                                        <p:tav tm="100000">
                                          <p:val>
                                            <p:strVal val="#ppt_x"/>
                                          </p:val>
                                        </p:tav>
                                      </p:tavLst>
                                    </p:anim>
                                    <p:anim calcmode="lin" valueType="num">
                                      <p:cBhvr additive="base">
                                        <p:cTn id="40" dur="500" fill="hold"/>
                                        <p:tgtEl>
                                          <p:spTgt spid="65"/>
                                        </p:tgtEl>
                                        <p:attrNameLst>
                                          <p:attrName>ppt_y</p:attrName>
                                        </p:attrNameLst>
                                      </p:cBhvr>
                                      <p:tavLst>
                                        <p:tav tm="0">
                                          <p:val>
                                            <p:strVal val="#ppt_y"/>
                                          </p:val>
                                        </p:tav>
                                        <p:tav tm="100000">
                                          <p:val>
                                            <p:strVal val="#ppt_y"/>
                                          </p:val>
                                        </p:tav>
                                      </p:tavLst>
                                    </p:anim>
                                  </p:childTnLst>
                                </p:cTn>
                              </p:par>
                            </p:childTnLst>
                          </p:cTn>
                        </p:par>
                        <p:par>
                          <p:cTn id="41" fill="hold">
                            <p:stCondLst>
                              <p:cond delay="3000"/>
                            </p:stCondLst>
                            <p:childTnLst>
                              <p:par>
                                <p:cTn id="42" presetID="2" presetClass="entr" presetSubtype="8"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additive="base">
                                        <p:cTn id="44" dur="500" fill="hold"/>
                                        <p:tgtEl>
                                          <p:spTgt spid="66"/>
                                        </p:tgtEl>
                                        <p:attrNameLst>
                                          <p:attrName>ppt_x</p:attrName>
                                        </p:attrNameLst>
                                      </p:cBhvr>
                                      <p:tavLst>
                                        <p:tav tm="0">
                                          <p:val>
                                            <p:strVal val="0-#ppt_w/2"/>
                                          </p:val>
                                        </p:tav>
                                        <p:tav tm="100000">
                                          <p:val>
                                            <p:strVal val="#ppt_x"/>
                                          </p:val>
                                        </p:tav>
                                      </p:tavLst>
                                    </p:anim>
                                    <p:anim calcmode="lin" valueType="num">
                                      <p:cBhvr additive="base">
                                        <p:cTn id="45" dur="500" fill="hold"/>
                                        <p:tgtEl>
                                          <p:spTgt spid="66"/>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67"/>
                                        </p:tgtEl>
                                        <p:attrNameLst>
                                          <p:attrName>style.visibility</p:attrName>
                                        </p:attrNameLst>
                                      </p:cBhvr>
                                      <p:to>
                                        <p:strVal val="visible"/>
                                      </p:to>
                                    </p:set>
                                    <p:anim calcmode="lin" valueType="num">
                                      <p:cBhvr additive="base">
                                        <p:cTn id="48" dur="500" fill="hold"/>
                                        <p:tgtEl>
                                          <p:spTgt spid="67"/>
                                        </p:tgtEl>
                                        <p:attrNameLst>
                                          <p:attrName>ppt_x</p:attrName>
                                        </p:attrNameLst>
                                      </p:cBhvr>
                                      <p:tavLst>
                                        <p:tav tm="0">
                                          <p:val>
                                            <p:strVal val="1+#ppt_w/2"/>
                                          </p:val>
                                        </p:tav>
                                        <p:tav tm="100000">
                                          <p:val>
                                            <p:strVal val="#ppt_x"/>
                                          </p:val>
                                        </p:tav>
                                      </p:tavLst>
                                    </p:anim>
                                    <p:anim calcmode="lin" valueType="num">
                                      <p:cBhvr additive="base">
                                        <p:cTn id="49" dur="500" fill="hold"/>
                                        <p:tgtEl>
                                          <p:spTgt spid="67"/>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2" presetClass="entr" presetSubtype="8" fill="hold" grpId="0" nodeType="afterEffect">
                                  <p:stCondLst>
                                    <p:cond delay="0"/>
                                  </p:stCondLst>
                                  <p:childTnLst>
                                    <p:set>
                                      <p:cBhvr>
                                        <p:cTn id="52" dur="1" fill="hold">
                                          <p:stCondLst>
                                            <p:cond delay="0"/>
                                          </p:stCondLst>
                                        </p:cTn>
                                        <p:tgtEl>
                                          <p:spTgt spid="68"/>
                                        </p:tgtEl>
                                        <p:attrNameLst>
                                          <p:attrName>style.visibility</p:attrName>
                                        </p:attrNameLst>
                                      </p:cBhvr>
                                      <p:to>
                                        <p:strVal val="visible"/>
                                      </p:to>
                                    </p:set>
                                    <p:anim calcmode="lin" valueType="num">
                                      <p:cBhvr additive="base">
                                        <p:cTn id="53" dur="500" fill="hold"/>
                                        <p:tgtEl>
                                          <p:spTgt spid="68"/>
                                        </p:tgtEl>
                                        <p:attrNameLst>
                                          <p:attrName>ppt_x</p:attrName>
                                        </p:attrNameLst>
                                      </p:cBhvr>
                                      <p:tavLst>
                                        <p:tav tm="0">
                                          <p:val>
                                            <p:strVal val="0-#ppt_w/2"/>
                                          </p:val>
                                        </p:tav>
                                        <p:tav tm="100000">
                                          <p:val>
                                            <p:strVal val="#ppt_x"/>
                                          </p:val>
                                        </p:tav>
                                      </p:tavLst>
                                    </p:anim>
                                    <p:anim calcmode="lin" valueType="num">
                                      <p:cBhvr additive="base">
                                        <p:cTn id="54" dur="500" fill="hold"/>
                                        <p:tgtEl>
                                          <p:spTgt spid="68"/>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animBg="1"/>
      <p:bldP spid="61" grpId="0"/>
      <p:bldP spid="62" grpId="0" animBg="1"/>
      <p:bldP spid="63" grpId="0"/>
      <p:bldP spid="64" grpId="0" animBg="1"/>
      <p:bldP spid="65" grpId="0"/>
      <p:bldP spid="66" grpId="0" animBg="1"/>
      <p:bldP spid="67" grpId="0"/>
      <p:bldP spid="68" grpId="0" animBg="1"/>
      <p:bldP spid="6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
          <p:cNvSpPr txBox="1"/>
          <p:nvPr/>
        </p:nvSpPr>
        <p:spPr>
          <a:xfrm>
            <a:off x="93810" y="127000"/>
            <a:ext cx="6254682" cy="707844"/>
          </a:xfrm>
          <a:prstGeom prst="rect">
            <a:avLst/>
          </a:prstGeom>
          <a:noFill/>
        </p:spPr>
        <p:txBody>
          <a:bodyPr wrap="square" lIns="91400" tIns="45699" rIns="91400" bIns="45699" rtlCol="0">
            <a:spAutoFit/>
          </a:bodyPr>
          <a:lstStyle/>
          <a:p>
            <a:pPr algn="ctr"/>
            <a:r>
              <a:rPr lang="zh-CN" altLang="en-US" sz="4000" b="1" smtClean="0">
                <a:solidFill>
                  <a:srgbClr val="C00000"/>
                </a:solidFill>
                <a:latin typeface="微软雅黑" panose="020B0503020204020204" pitchFamily="34" charset="-122"/>
                <a:ea typeface="微软雅黑" panose="020B0503020204020204" pitchFamily="34" charset="-122"/>
              </a:rPr>
              <a:t>添加文本标题</a:t>
            </a:r>
            <a:endParaRPr lang="zh-CN" altLang="en-US" sz="4000" b="1" dirty="0">
              <a:solidFill>
                <a:srgbClr val="C00000"/>
              </a:solidFill>
              <a:latin typeface="微软雅黑" panose="020B0503020204020204" pitchFamily="34" charset="-122"/>
              <a:ea typeface="微软雅黑" panose="020B0503020204020204" pitchFamily="34" charset="-122"/>
            </a:endParaRPr>
          </a:p>
        </p:txBody>
      </p:sp>
      <p:sp>
        <p:nvSpPr>
          <p:cNvPr id="3" name="直接连接符 16"/>
          <p:cNvSpPr>
            <a:spLocks noChangeShapeType="1"/>
          </p:cNvSpPr>
          <p:nvPr/>
        </p:nvSpPr>
        <p:spPr bwMode="auto">
          <a:xfrm flipH="1">
            <a:off x="8004713" y="4500563"/>
            <a:ext cx="612692" cy="0"/>
          </a:xfrm>
          <a:prstGeom prst="line">
            <a:avLst/>
          </a:prstGeom>
          <a:noFill/>
          <a:ln w="12700">
            <a:solidFill>
              <a:srgbClr val="A5A5A5"/>
            </a:solidFill>
            <a:bevel/>
          </a:ln>
          <a:extLst>
            <a:ext uri="{909E8E84-426E-40DD-AFC4-6F175D3DCCD1}">
              <a14:hiddenFill xmlns:a14="http://schemas.microsoft.com/office/drawing/2010/main">
                <a:noFill/>
              </a14:hiddenFill>
            </a:ext>
          </a:extLst>
        </p:spPr>
        <p:txBody>
          <a:bodyPr lIns="91424" tIns="45713" rIns="91424" bIns="45713"/>
          <a:lstStyle/>
          <a:p>
            <a:endParaRPr lang="zh-CN" altLang="en-US"/>
          </a:p>
        </p:txBody>
      </p:sp>
      <p:grpSp>
        <p:nvGrpSpPr>
          <p:cNvPr id="4" name="组合 19"/>
          <p:cNvGrpSpPr/>
          <p:nvPr/>
        </p:nvGrpSpPr>
        <p:grpSpPr bwMode="auto">
          <a:xfrm flipH="1" flipV="1">
            <a:off x="6438061" y="5705477"/>
            <a:ext cx="1028561" cy="193675"/>
            <a:chOff x="0" y="0"/>
            <a:chExt cx="1505426" cy="262890"/>
          </a:xfrm>
        </p:grpSpPr>
        <p:sp>
          <p:nvSpPr>
            <p:cNvPr id="5" name="直接连接符 20"/>
            <p:cNvSpPr>
              <a:spLocks noChangeShapeType="1"/>
            </p:cNvSpPr>
            <p:nvPr/>
          </p:nvSpPr>
          <p:spPr bwMode="auto">
            <a:xfrm flipH="1" flipV="1">
              <a:off x="1154906" y="0"/>
              <a:ext cx="350520" cy="262890"/>
            </a:xfrm>
            <a:prstGeom prst="line">
              <a:avLst/>
            </a:prstGeom>
            <a:noFill/>
            <a:ln w="12700">
              <a:solidFill>
                <a:srgbClr val="A5A5A5"/>
              </a:solidFill>
              <a:bevel/>
            </a:ln>
            <a:extLst>
              <a:ext uri="{909E8E84-426E-40DD-AFC4-6F175D3DCCD1}">
                <a14:hiddenFill xmlns:a14="http://schemas.microsoft.com/office/drawing/2010/main">
                  <a:noFill/>
                </a14:hiddenFill>
              </a:ext>
            </a:extLst>
          </p:spPr>
          <p:txBody>
            <a:bodyPr/>
            <a:lstStyle/>
            <a:p>
              <a:endParaRPr lang="zh-CN" altLang="en-US"/>
            </a:p>
          </p:txBody>
        </p:sp>
        <p:sp>
          <p:nvSpPr>
            <p:cNvPr id="6" name="直接连接符 21"/>
            <p:cNvSpPr>
              <a:spLocks noChangeShapeType="1"/>
            </p:cNvSpPr>
            <p:nvPr/>
          </p:nvSpPr>
          <p:spPr bwMode="auto">
            <a:xfrm flipH="1">
              <a:off x="0" y="2381"/>
              <a:ext cx="1157287" cy="1"/>
            </a:xfrm>
            <a:prstGeom prst="line">
              <a:avLst/>
            </a:prstGeom>
            <a:noFill/>
            <a:ln w="12700">
              <a:solidFill>
                <a:srgbClr val="A5A5A5"/>
              </a:solidFill>
              <a:bevel/>
            </a:ln>
            <a:extLst>
              <a:ext uri="{909E8E84-426E-40DD-AFC4-6F175D3DCCD1}">
                <a14:hiddenFill xmlns:a14="http://schemas.microsoft.com/office/drawing/2010/main">
                  <a:noFill/>
                </a14:hiddenFill>
              </a:ext>
            </a:extLst>
          </p:spPr>
          <p:txBody>
            <a:bodyPr/>
            <a:lstStyle/>
            <a:p>
              <a:endParaRPr lang="zh-CN" altLang="en-US"/>
            </a:p>
          </p:txBody>
        </p:sp>
      </p:grpSp>
      <p:sp>
        <p:nvSpPr>
          <p:cNvPr id="7" name="直接连接符 17"/>
          <p:cNvSpPr>
            <a:spLocks noChangeShapeType="1"/>
          </p:cNvSpPr>
          <p:nvPr/>
        </p:nvSpPr>
        <p:spPr bwMode="auto">
          <a:xfrm flipH="1" flipV="1">
            <a:off x="3569835" y="4500564"/>
            <a:ext cx="625391" cy="1588"/>
          </a:xfrm>
          <a:prstGeom prst="line">
            <a:avLst/>
          </a:prstGeom>
          <a:noFill/>
          <a:ln w="12700">
            <a:solidFill>
              <a:srgbClr val="A5A5A5"/>
            </a:solidFill>
            <a:bevel/>
          </a:ln>
          <a:extLst>
            <a:ext uri="{909E8E84-426E-40DD-AFC4-6F175D3DCCD1}">
              <a14:hiddenFill xmlns:a14="http://schemas.microsoft.com/office/drawing/2010/main">
                <a:noFill/>
              </a14:hiddenFill>
            </a:ext>
          </a:extLst>
        </p:spPr>
        <p:txBody>
          <a:bodyPr lIns="91424" tIns="45713" rIns="91424" bIns="45713"/>
          <a:lstStyle/>
          <a:p>
            <a:endParaRPr lang="zh-CN" altLang="en-US"/>
          </a:p>
        </p:txBody>
      </p:sp>
      <p:sp>
        <p:nvSpPr>
          <p:cNvPr id="8" name="直接连接符 14"/>
          <p:cNvSpPr>
            <a:spLocks noChangeShapeType="1"/>
          </p:cNvSpPr>
          <p:nvPr/>
        </p:nvSpPr>
        <p:spPr bwMode="auto">
          <a:xfrm flipH="1">
            <a:off x="3569836" y="3146425"/>
            <a:ext cx="611106" cy="0"/>
          </a:xfrm>
          <a:prstGeom prst="line">
            <a:avLst/>
          </a:prstGeom>
          <a:noFill/>
          <a:ln w="12700">
            <a:solidFill>
              <a:srgbClr val="A5A5A5"/>
            </a:solidFill>
            <a:bevel/>
          </a:ln>
          <a:extLst>
            <a:ext uri="{909E8E84-426E-40DD-AFC4-6F175D3DCCD1}">
              <a14:hiddenFill xmlns:a14="http://schemas.microsoft.com/office/drawing/2010/main">
                <a:noFill/>
              </a14:hiddenFill>
            </a:ext>
          </a:extLst>
        </p:spPr>
        <p:txBody>
          <a:bodyPr lIns="91424" tIns="45713" rIns="91424" bIns="45713"/>
          <a:lstStyle/>
          <a:p>
            <a:endParaRPr lang="zh-CN" altLang="en-US"/>
          </a:p>
        </p:txBody>
      </p:sp>
      <p:grpSp>
        <p:nvGrpSpPr>
          <p:cNvPr id="9" name="组合 13"/>
          <p:cNvGrpSpPr/>
          <p:nvPr/>
        </p:nvGrpSpPr>
        <p:grpSpPr bwMode="auto">
          <a:xfrm>
            <a:off x="4550778" y="1611314"/>
            <a:ext cx="1215861" cy="261936"/>
            <a:chOff x="0" y="0"/>
            <a:chExt cx="1505426" cy="262890"/>
          </a:xfrm>
        </p:grpSpPr>
        <p:sp>
          <p:nvSpPr>
            <p:cNvPr id="10" name="直接连接符 9"/>
            <p:cNvSpPr>
              <a:spLocks noChangeShapeType="1"/>
            </p:cNvSpPr>
            <p:nvPr/>
          </p:nvSpPr>
          <p:spPr bwMode="auto">
            <a:xfrm flipH="1" flipV="1">
              <a:off x="1154906" y="0"/>
              <a:ext cx="350520" cy="262890"/>
            </a:xfrm>
            <a:prstGeom prst="line">
              <a:avLst/>
            </a:prstGeom>
            <a:noFill/>
            <a:ln w="12700">
              <a:solidFill>
                <a:srgbClr val="A5A5A5"/>
              </a:solidFill>
              <a:bevel/>
            </a:ln>
            <a:extLst>
              <a:ext uri="{909E8E84-426E-40DD-AFC4-6F175D3DCCD1}">
                <a14:hiddenFill xmlns:a14="http://schemas.microsoft.com/office/drawing/2010/main">
                  <a:noFill/>
                </a14:hiddenFill>
              </a:ext>
            </a:extLst>
          </p:spPr>
          <p:txBody>
            <a:bodyPr/>
            <a:lstStyle/>
            <a:p>
              <a:endParaRPr lang="zh-CN" altLang="en-US"/>
            </a:p>
          </p:txBody>
        </p:sp>
        <p:sp>
          <p:nvSpPr>
            <p:cNvPr id="11" name="直接连接符 12"/>
            <p:cNvSpPr>
              <a:spLocks noChangeShapeType="1"/>
            </p:cNvSpPr>
            <p:nvPr/>
          </p:nvSpPr>
          <p:spPr bwMode="auto">
            <a:xfrm flipH="1">
              <a:off x="0" y="2381"/>
              <a:ext cx="1157287" cy="1"/>
            </a:xfrm>
            <a:prstGeom prst="line">
              <a:avLst/>
            </a:prstGeom>
            <a:noFill/>
            <a:ln w="12700">
              <a:solidFill>
                <a:srgbClr val="A5A5A5"/>
              </a:solidFill>
              <a:bevel/>
            </a:ln>
            <a:extLst>
              <a:ext uri="{909E8E84-426E-40DD-AFC4-6F175D3DCCD1}">
                <a14:hiddenFill xmlns:a14="http://schemas.microsoft.com/office/drawing/2010/main">
                  <a:noFill/>
                </a14:hiddenFill>
              </a:ext>
            </a:extLst>
          </p:spPr>
          <p:txBody>
            <a:bodyPr/>
            <a:lstStyle/>
            <a:p>
              <a:endParaRPr lang="zh-CN" altLang="en-US"/>
            </a:p>
          </p:txBody>
        </p:sp>
      </p:grpSp>
      <p:grpSp>
        <p:nvGrpSpPr>
          <p:cNvPr id="12" name="组合 11"/>
          <p:cNvGrpSpPr/>
          <p:nvPr/>
        </p:nvGrpSpPr>
        <p:grpSpPr bwMode="auto">
          <a:xfrm>
            <a:off x="6817422" y="2619375"/>
            <a:ext cx="1203162" cy="1050925"/>
            <a:chOff x="0" y="0"/>
            <a:chExt cx="1203960" cy="1051560"/>
          </a:xfrm>
        </p:grpSpPr>
        <p:sp>
          <p:nvSpPr>
            <p:cNvPr id="13" name="六边形 1"/>
            <p:cNvSpPr>
              <a:spLocks noChangeArrowheads="1"/>
            </p:cNvSpPr>
            <p:nvPr/>
          </p:nvSpPr>
          <p:spPr bwMode="auto">
            <a:xfrm>
              <a:off x="0" y="0"/>
              <a:ext cx="1203960" cy="1051560"/>
            </a:xfrm>
            <a:prstGeom prst="hexagon">
              <a:avLst>
                <a:gd name="adj" fmla="val 24998"/>
                <a:gd name="vf" fmla="val 115470"/>
              </a:avLst>
            </a:prstGeom>
            <a:solidFill>
              <a:srgbClr val="C00000"/>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1">
                <a:solidFill>
                  <a:schemeClr val="bg1"/>
                </a:solidFill>
                <a:latin typeface="+mj-lt"/>
                <a:ea typeface="方正兰亭黑_GBK" pitchFamily="2" charset="-122"/>
                <a:sym typeface="Arial" panose="020B0604020202020204" pitchFamily="34" charset="0"/>
              </a:endParaRPr>
            </a:p>
          </p:txBody>
        </p:sp>
        <p:sp>
          <p:nvSpPr>
            <p:cNvPr id="14" name="文本框 43"/>
            <p:cNvSpPr>
              <a:spLocks noChangeArrowheads="1"/>
            </p:cNvSpPr>
            <p:nvPr/>
          </p:nvSpPr>
          <p:spPr bwMode="auto">
            <a:xfrm>
              <a:off x="181503" y="171837"/>
              <a:ext cx="820724" cy="708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4000" b="1" dirty="0">
                  <a:solidFill>
                    <a:schemeClr val="bg1"/>
                  </a:solidFill>
                  <a:latin typeface="+mj-lt"/>
                  <a:ea typeface="方正兰亭黑_GBK" pitchFamily="2" charset="-122"/>
                  <a:sym typeface="Arial" panose="020B0604020202020204" pitchFamily="34" charset="0"/>
                </a:rPr>
                <a:t>02</a:t>
              </a:r>
              <a:endParaRPr lang="zh-CN" altLang="en-US" sz="4000" b="1" baseline="-3000" dirty="0">
                <a:solidFill>
                  <a:schemeClr val="bg1"/>
                </a:solidFill>
                <a:latin typeface="+mj-lt"/>
                <a:ea typeface="方正兰亭黑_GBK" pitchFamily="2" charset="-122"/>
                <a:sym typeface="Arial" panose="020B0604020202020204" pitchFamily="34" charset="0"/>
              </a:endParaRPr>
            </a:p>
          </p:txBody>
        </p:sp>
      </p:grpSp>
      <p:grpSp>
        <p:nvGrpSpPr>
          <p:cNvPr id="15" name="组合 10"/>
          <p:cNvGrpSpPr/>
          <p:nvPr/>
        </p:nvGrpSpPr>
        <p:grpSpPr bwMode="auto">
          <a:xfrm>
            <a:off x="5499974" y="1860552"/>
            <a:ext cx="1204751" cy="1050925"/>
            <a:chOff x="0" y="0"/>
            <a:chExt cx="1203960" cy="1051560"/>
          </a:xfrm>
        </p:grpSpPr>
        <p:sp>
          <p:nvSpPr>
            <p:cNvPr id="16" name="六边形 7"/>
            <p:cNvSpPr>
              <a:spLocks noChangeArrowheads="1"/>
            </p:cNvSpPr>
            <p:nvPr/>
          </p:nvSpPr>
          <p:spPr bwMode="auto">
            <a:xfrm>
              <a:off x="0" y="0"/>
              <a:ext cx="1203960" cy="1051560"/>
            </a:xfrm>
            <a:prstGeom prst="hexagon">
              <a:avLst>
                <a:gd name="adj" fmla="val 24998"/>
                <a:gd name="vf" fmla="val 115470"/>
              </a:avLst>
            </a:prstGeom>
            <a:solidFill>
              <a:srgbClr val="C00000"/>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1">
                <a:solidFill>
                  <a:schemeClr val="bg1"/>
                </a:solidFill>
                <a:latin typeface="+mj-lt"/>
                <a:ea typeface="方正兰亭黑_GBK" pitchFamily="2" charset="-122"/>
                <a:sym typeface="Arial" panose="020B0604020202020204" pitchFamily="34" charset="0"/>
              </a:endParaRPr>
            </a:p>
          </p:txBody>
        </p:sp>
        <p:sp>
          <p:nvSpPr>
            <p:cNvPr id="17" name="文本框 44"/>
            <p:cNvSpPr>
              <a:spLocks noChangeArrowheads="1"/>
            </p:cNvSpPr>
            <p:nvPr/>
          </p:nvSpPr>
          <p:spPr bwMode="auto">
            <a:xfrm>
              <a:off x="160817" y="110282"/>
              <a:ext cx="882327" cy="831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en-US" altLang="zh-CN" sz="4000" b="1" dirty="0">
                  <a:solidFill>
                    <a:schemeClr val="bg1"/>
                  </a:solidFill>
                  <a:latin typeface="+mj-lt"/>
                  <a:ea typeface="方正兰亭黑_GBK" pitchFamily="2" charset="-122"/>
                  <a:sym typeface="Arial" panose="020B0604020202020204" pitchFamily="34" charset="0"/>
                </a:rPr>
                <a:t>01</a:t>
              </a:r>
              <a:endParaRPr lang="zh-CN" altLang="en-US" sz="4000" b="1" baseline="-3000" dirty="0">
                <a:solidFill>
                  <a:schemeClr val="bg1"/>
                </a:solidFill>
                <a:latin typeface="+mj-lt"/>
                <a:ea typeface="方正兰亭黑_GBK" pitchFamily="2" charset="-122"/>
                <a:sym typeface="Arial" panose="020B0604020202020204" pitchFamily="34" charset="0"/>
              </a:endParaRPr>
            </a:p>
          </p:txBody>
        </p:sp>
      </p:grpSp>
      <p:grpSp>
        <p:nvGrpSpPr>
          <p:cNvPr id="18" name="组合 18"/>
          <p:cNvGrpSpPr/>
          <p:nvPr/>
        </p:nvGrpSpPr>
        <p:grpSpPr bwMode="auto">
          <a:xfrm>
            <a:off x="6801550" y="3975102"/>
            <a:ext cx="1203162" cy="1050925"/>
            <a:chOff x="0" y="0"/>
            <a:chExt cx="1203960" cy="1051560"/>
          </a:xfrm>
        </p:grpSpPr>
        <p:sp>
          <p:nvSpPr>
            <p:cNvPr id="19" name="六边形 5"/>
            <p:cNvSpPr>
              <a:spLocks noChangeArrowheads="1"/>
            </p:cNvSpPr>
            <p:nvPr/>
          </p:nvSpPr>
          <p:spPr bwMode="auto">
            <a:xfrm>
              <a:off x="0" y="0"/>
              <a:ext cx="1203960" cy="1051560"/>
            </a:xfrm>
            <a:prstGeom prst="hexagon">
              <a:avLst>
                <a:gd name="adj" fmla="val 24998"/>
                <a:gd name="vf" fmla="val 115470"/>
              </a:avLst>
            </a:prstGeom>
            <a:solidFill>
              <a:srgbClr val="C00000"/>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1">
                <a:solidFill>
                  <a:schemeClr val="bg1"/>
                </a:solidFill>
                <a:latin typeface="+mj-lt"/>
                <a:ea typeface="方正兰亭黑_GBK" pitchFamily="2" charset="-122"/>
                <a:sym typeface="Arial" panose="020B0604020202020204" pitchFamily="34" charset="0"/>
              </a:endParaRPr>
            </a:p>
          </p:txBody>
        </p:sp>
        <p:sp>
          <p:nvSpPr>
            <p:cNvPr id="20" name="文本框 45"/>
            <p:cNvSpPr>
              <a:spLocks noChangeArrowheads="1"/>
            </p:cNvSpPr>
            <p:nvPr/>
          </p:nvSpPr>
          <p:spPr bwMode="auto">
            <a:xfrm>
              <a:off x="138875" y="110282"/>
              <a:ext cx="926211" cy="831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en-US" altLang="zh-CN" sz="4000" b="1">
                  <a:solidFill>
                    <a:schemeClr val="bg1"/>
                  </a:solidFill>
                  <a:latin typeface="+mj-lt"/>
                  <a:ea typeface="方正兰亭黑_GBK" pitchFamily="2" charset="-122"/>
                  <a:sym typeface="Arial" panose="020B0604020202020204" pitchFamily="34" charset="0"/>
                </a:rPr>
                <a:t>03</a:t>
              </a:r>
              <a:endParaRPr lang="zh-CN" altLang="en-US" sz="4000" b="1" baseline="-3000">
                <a:solidFill>
                  <a:schemeClr val="bg1"/>
                </a:solidFill>
                <a:latin typeface="+mj-lt"/>
                <a:ea typeface="方正兰亭黑_GBK" pitchFamily="2" charset="-122"/>
                <a:sym typeface="Arial" panose="020B0604020202020204" pitchFamily="34" charset="0"/>
              </a:endParaRPr>
            </a:p>
          </p:txBody>
        </p:sp>
      </p:grpSp>
      <p:grpSp>
        <p:nvGrpSpPr>
          <p:cNvPr id="21" name="组合 41"/>
          <p:cNvGrpSpPr/>
          <p:nvPr/>
        </p:nvGrpSpPr>
        <p:grpSpPr bwMode="auto">
          <a:xfrm>
            <a:off x="4195226" y="3976689"/>
            <a:ext cx="1203162" cy="1050925"/>
            <a:chOff x="0" y="0"/>
            <a:chExt cx="1203960" cy="1051560"/>
          </a:xfrm>
        </p:grpSpPr>
        <p:sp>
          <p:nvSpPr>
            <p:cNvPr id="22" name="六边形 4"/>
            <p:cNvSpPr>
              <a:spLocks noChangeArrowheads="1"/>
            </p:cNvSpPr>
            <p:nvPr/>
          </p:nvSpPr>
          <p:spPr bwMode="auto">
            <a:xfrm>
              <a:off x="0" y="0"/>
              <a:ext cx="1203960" cy="1051560"/>
            </a:xfrm>
            <a:prstGeom prst="hexagon">
              <a:avLst>
                <a:gd name="adj" fmla="val 24998"/>
                <a:gd name="vf" fmla="val 115470"/>
              </a:avLst>
            </a:prstGeom>
            <a:solidFill>
              <a:srgbClr val="C00000"/>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1">
                <a:solidFill>
                  <a:schemeClr val="bg1"/>
                </a:solidFill>
                <a:latin typeface="+mj-lt"/>
                <a:ea typeface="方正兰亭黑_GBK" pitchFamily="2" charset="-122"/>
                <a:sym typeface="Arial" panose="020B0604020202020204" pitchFamily="34" charset="0"/>
              </a:endParaRPr>
            </a:p>
          </p:txBody>
        </p:sp>
        <p:sp>
          <p:nvSpPr>
            <p:cNvPr id="23" name="文本框 46"/>
            <p:cNvSpPr>
              <a:spLocks noChangeArrowheads="1"/>
            </p:cNvSpPr>
            <p:nvPr/>
          </p:nvSpPr>
          <p:spPr bwMode="auto">
            <a:xfrm>
              <a:off x="191617" y="110282"/>
              <a:ext cx="820726" cy="831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en-US" altLang="zh-CN" sz="4000" b="1" dirty="0">
                  <a:solidFill>
                    <a:schemeClr val="bg1"/>
                  </a:solidFill>
                  <a:latin typeface="+mj-lt"/>
                  <a:ea typeface="方正兰亭黑_GBK" pitchFamily="2" charset="-122"/>
                  <a:sym typeface="Arial" panose="020B0604020202020204" pitchFamily="34" charset="0"/>
                </a:rPr>
                <a:t>05</a:t>
              </a:r>
              <a:endParaRPr lang="zh-CN" altLang="en-US" sz="4000" b="1" baseline="-3000" dirty="0">
                <a:solidFill>
                  <a:schemeClr val="bg1"/>
                </a:solidFill>
                <a:latin typeface="+mj-lt"/>
                <a:ea typeface="方正兰亭黑_GBK" pitchFamily="2" charset="-122"/>
                <a:sym typeface="Arial" panose="020B0604020202020204" pitchFamily="34" charset="0"/>
              </a:endParaRPr>
            </a:p>
          </p:txBody>
        </p:sp>
      </p:grpSp>
      <p:grpSp>
        <p:nvGrpSpPr>
          <p:cNvPr id="24" name="组合 22"/>
          <p:cNvGrpSpPr/>
          <p:nvPr/>
        </p:nvGrpSpPr>
        <p:grpSpPr bwMode="auto">
          <a:xfrm>
            <a:off x="4180941" y="2619375"/>
            <a:ext cx="1204749" cy="1050925"/>
            <a:chOff x="0" y="0"/>
            <a:chExt cx="1203960" cy="1051560"/>
          </a:xfrm>
        </p:grpSpPr>
        <p:sp>
          <p:nvSpPr>
            <p:cNvPr id="25" name="六边形 3"/>
            <p:cNvSpPr>
              <a:spLocks noChangeArrowheads="1"/>
            </p:cNvSpPr>
            <p:nvPr/>
          </p:nvSpPr>
          <p:spPr bwMode="auto">
            <a:xfrm>
              <a:off x="0" y="0"/>
              <a:ext cx="1203960" cy="1051560"/>
            </a:xfrm>
            <a:prstGeom prst="hexagon">
              <a:avLst>
                <a:gd name="adj" fmla="val 24998"/>
                <a:gd name="vf" fmla="val 115470"/>
              </a:avLst>
            </a:prstGeom>
            <a:solidFill>
              <a:srgbClr val="C00000"/>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1">
                <a:solidFill>
                  <a:schemeClr val="bg1"/>
                </a:solidFill>
                <a:latin typeface="+mj-lt"/>
                <a:ea typeface="方正兰亭黑_GBK" pitchFamily="2" charset="-122"/>
                <a:sym typeface="Arial" panose="020B0604020202020204" pitchFamily="34" charset="0"/>
              </a:endParaRPr>
            </a:p>
          </p:txBody>
        </p:sp>
        <p:sp>
          <p:nvSpPr>
            <p:cNvPr id="26" name="文本框 47"/>
            <p:cNvSpPr>
              <a:spLocks noChangeArrowheads="1"/>
            </p:cNvSpPr>
            <p:nvPr/>
          </p:nvSpPr>
          <p:spPr bwMode="auto">
            <a:xfrm>
              <a:off x="181504" y="171837"/>
              <a:ext cx="820724" cy="708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4000" b="1">
                  <a:solidFill>
                    <a:schemeClr val="bg1"/>
                  </a:solidFill>
                  <a:latin typeface="+mj-lt"/>
                  <a:ea typeface="方正兰亭黑_GBK" pitchFamily="2" charset="-122"/>
                  <a:sym typeface="Arial" panose="020B0604020202020204" pitchFamily="34" charset="0"/>
                </a:rPr>
                <a:t>06</a:t>
              </a:r>
              <a:endParaRPr lang="zh-CN" altLang="en-US" sz="4000" b="1" baseline="-3000">
                <a:solidFill>
                  <a:schemeClr val="bg1"/>
                </a:solidFill>
                <a:latin typeface="+mj-lt"/>
                <a:ea typeface="方正兰亭黑_GBK" pitchFamily="2" charset="-122"/>
                <a:sym typeface="Arial" panose="020B0604020202020204" pitchFamily="34" charset="0"/>
              </a:endParaRPr>
            </a:p>
          </p:txBody>
        </p:sp>
      </p:grpSp>
      <p:grpSp>
        <p:nvGrpSpPr>
          <p:cNvPr id="27" name="组合 66"/>
          <p:cNvGrpSpPr/>
          <p:nvPr/>
        </p:nvGrpSpPr>
        <p:grpSpPr bwMode="auto">
          <a:xfrm>
            <a:off x="5499974" y="4679951"/>
            <a:ext cx="1204751" cy="1052513"/>
            <a:chOff x="0" y="0"/>
            <a:chExt cx="1203960" cy="1051560"/>
          </a:xfrm>
        </p:grpSpPr>
        <p:sp>
          <p:nvSpPr>
            <p:cNvPr id="28" name="六边形 8"/>
            <p:cNvSpPr>
              <a:spLocks noChangeArrowheads="1"/>
            </p:cNvSpPr>
            <p:nvPr/>
          </p:nvSpPr>
          <p:spPr bwMode="auto">
            <a:xfrm>
              <a:off x="0" y="0"/>
              <a:ext cx="1203960" cy="1051560"/>
            </a:xfrm>
            <a:prstGeom prst="hexagon">
              <a:avLst>
                <a:gd name="adj" fmla="val 24998"/>
                <a:gd name="vf" fmla="val 115470"/>
              </a:avLst>
            </a:prstGeom>
            <a:solidFill>
              <a:srgbClr val="C00000"/>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1">
                <a:solidFill>
                  <a:schemeClr val="bg1"/>
                </a:solidFill>
                <a:latin typeface="+mj-lt"/>
                <a:ea typeface="方正兰亭黑_GBK" pitchFamily="2" charset="-122"/>
                <a:sym typeface="Arial" panose="020B0604020202020204" pitchFamily="34" charset="0"/>
              </a:endParaRPr>
            </a:p>
          </p:txBody>
        </p:sp>
        <p:sp>
          <p:nvSpPr>
            <p:cNvPr id="29" name="文本框 48"/>
            <p:cNvSpPr>
              <a:spLocks noChangeArrowheads="1"/>
            </p:cNvSpPr>
            <p:nvPr/>
          </p:nvSpPr>
          <p:spPr bwMode="auto">
            <a:xfrm>
              <a:off x="167429" y="171837"/>
              <a:ext cx="820723" cy="707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4000" b="1">
                  <a:solidFill>
                    <a:schemeClr val="bg1"/>
                  </a:solidFill>
                  <a:latin typeface="+mj-lt"/>
                  <a:ea typeface="方正兰亭黑_GBK" pitchFamily="2" charset="-122"/>
                  <a:sym typeface="Arial" panose="020B0604020202020204" pitchFamily="34" charset="0"/>
                </a:rPr>
                <a:t>04</a:t>
              </a:r>
              <a:endParaRPr lang="zh-CN" altLang="en-US" sz="4000" b="1" baseline="-3000">
                <a:solidFill>
                  <a:schemeClr val="bg1"/>
                </a:solidFill>
                <a:latin typeface="+mj-lt"/>
                <a:ea typeface="方正兰亭黑_GBK" pitchFamily="2" charset="-122"/>
                <a:sym typeface="Arial" panose="020B0604020202020204" pitchFamily="34" charset="0"/>
              </a:endParaRPr>
            </a:p>
          </p:txBody>
        </p:sp>
      </p:grpSp>
      <p:grpSp>
        <p:nvGrpSpPr>
          <p:cNvPr id="30" name="组合 2"/>
          <p:cNvGrpSpPr/>
          <p:nvPr/>
        </p:nvGrpSpPr>
        <p:grpSpPr bwMode="auto">
          <a:xfrm>
            <a:off x="5158709" y="3006725"/>
            <a:ext cx="1887283" cy="1592263"/>
            <a:chOff x="0" y="0"/>
            <a:chExt cx="1887055" cy="1592580"/>
          </a:xfrm>
        </p:grpSpPr>
        <p:sp>
          <p:nvSpPr>
            <p:cNvPr id="31" name="六边形 6"/>
            <p:cNvSpPr>
              <a:spLocks noChangeArrowheads="1"/>
            </p:cNvSpPr>
            <p:nvPr/>
          </p:nvSpPr>
          <p:spPr bwMode="auto">
            <a:xfrm>
              <a:off x="0" y="0"/>
              <a:ext cx="1887055" cy="1592580"/>
            </a:xfrm>
            <a:prstGeom prst="hexagon">
              <a:avLst>
                <a:gd name="adj" fmla="val 24998"/>
                <a:gd name="vf" fmla="val 115470"/>
              </a:avLst>
            </a:prstGeom>
            <a:solidFill>
              <a:srgbClr val="C00000"/>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ea typeface="方正兰亭黑_GBK" pitchFamily="2" charset="-122"/>
                <a:sym typeface="Arial" panose="020B0604020202020204" pitchFamily="34" charset="0"/>
              </a:endParaRPr>
            </a:p>
          </p:txBody>
        </p:sp>
        <p:grpSp>
          <p:nvGrpSpPr>
            <p:cNvPr id="32" name="组合 49"/>
            <p:cNvGrpSpPr/>
            <p:nvPr/>
          </p:nvGrpSpPr>
          <p:grpSpPr bwMode="auto">
            <a:xfrm>
              <a:off x="445971" y="443715"/>
              <a:ext cx="966085" cy="648000"/>
              <a:chOff x="0" y="0"/>
              <a:chExt cx="935038" cy="568325"/>
            </a:xfrm>
          </p:grpSpPr>
          <p:sp>
            <p:nvSpPr>
              <p:cNvPr id="33" name="Freeform 8"/>
              <p:cNvSpPr>
                <a:spLocks noChangeArrowheads="1"/>
              </p:cNvSpPr>
              <p:nvPr/>
            </p:nvSpPr>
            <p:spPr bwMode="auto">
              <a:xfrm>
                <a:off x="87313" y="485775"/>
                <a:ext cx="112713" cy="82550"/>
              </a:xfrm>
              <a:custGeom>
                <a:avLst/>
                <a:gdLst>
                  <a:gd name="T0" fmla="*/ 112713 w 30"/>
                  <a:gd name="T1" fmla="*/ 71293 h 22"/>
                  <a:gd name="T2" fmla="*/ 112713 w 30"/>
                  <a:gd name="T3" fmla="*/ 0 h 22"/>
                  <a:gd name="T4" fmla="*/ 3757 w 30"/>
                  <a:gd name="T5" fmla="*/ 82550 h 22"/>
                  <a:gd name="T6" fmla="*/ 101442 w 30"/>
                  <a:gd name="T7" fmla="*/ 82550 h 22"/>
                  <a:gd name="T8" fmla="*/ 112713 w 30"/>
                  <a:gd name="T9" fmla="*/ 71293 h 22"/>
                  <a:gd name="T10" fmla="*/ 0 60000 65536"/>
                  <a:gd name="T11" fmla="*/ 0 60000 65536"/>
                  <a:gd name="T12" fmla="*/ 0 60000 65536"/>
                  <a:gd name="T13" fmla="*/ 0 60000 65536"/>
                  <a:gd name="T14" fmla="*/ 0 60000 65536"/>
                  <a:gd name="T15" fmla="*/ 0 w 30"/>
                  <a:gd name="T16" fmla="*/ 0 h 22"/>
                  <a:gd name="T17" fmla="*/ 30 w 30"/>
                  <a:gd name="T18" fmla="*/ 22 h 22"/>
                </a:gdLst>
                <a:ahLst/>
                <a:cxnLst>
                  <a:cxn ang="T10">
                    <a:pos x="T0" y="T1"/>
                  </a:cxn>
                  <a:cxn ang="T11">
                    <a:pos x="T2" y="T3"/>
                  </a:cxn>
                  <a:cxn ang="T12">
                    <a:pos x="T4" y="T5"/>
                  </a:cxn>
                  <a:cxn ang="T13">
                    <a:pos x="T6" y="T7"/>
                  </a:cxn>
                  <a:cxn ang="T14">
                    <a:pos x="T8" y="T9"/>
                  </a:cxn>
                </a:cxnLst>
                <a:rect l="T15" t="T16" r="T17" b="T18"/>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62510" tIns="81255" rIns="162510" bIns="81255"/>
              <a:lstStyle/>
              <a:p>
                <a:endParaRPr lang="zh-CN" altLang="en-US"/>
              </a:p>
            </p:txBody>
          </p:sp>
          <p:sp>
            <p:nvSpPr>
              <p:cNvPr id="34" name="Freeform 9"/>
              <p:cNvSpPr>
                <a:spLocks noChangeArrowheads="1"/>
              </p:cNvSpPr>
              <p:nvPr/>
            </p:nvSpPr>
            <p:spPr bwMode="auto">
              <a:xfrm>
                <a:off x="235744" y="368300"/>
                <a:ext cx="120650" cy="200025"/>
              </a:xfrm>
              <a:custGeom>
                <a:avLst/>
                <a:gdLst>
                  <a:gd name="T0" fmla="*/ 109339 w 32"/>
                  <a:gd name="T1" fmla="*/ 200025 h 53"/>
                  <a:gd name="T2" fmla="*/ 120650 w 32"/>
                  <a:gd name="T3" fmla="*/ 188703 h 53"/>
                  <a:gd name="T4" fmla="*/ 120650 w 32"/>
                  <a:gd name="T5" fmla="*/ 0 h 53"/>
                  <a:gd name="T6" fmla="*/ 0 w 32"/>
                  <a:gd name="T7" fmla="*/ 86803 h 53"/>
                  <a:gd name="T8" fmla="*/ 0 w 32"/>
                  <a:gd name="T9" fmla="*/ 90577 h 53"/>
                  <a:gd name="T10" fmla="*/ 0 w 32"/>
                  <a:gd name="T11" fmla="*/ 188703 h 53"/>
                  <a:gd name="T12" fmla="*/ 7541 w 32"/>
                  <a:gd name="T13" fmla="*/ 200025 h 53"/>
                  <a:gd name="T14" fmla="*/ 109339 w 32"/>
                  <a:gd name="T15" fmla="*/ 200025 h 53"/>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53"/>
                  <a:gd name="T26" fmla="*/ 32 w 32"/>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62510" tIns="81255" rIns="162510" bIns="81255"/>
              <a:lstStyle/>
              <a:p>
                <a:endParaRPr lang="zh-CN" altLang="en-US"/>
              </a:p>
            </p:txBody>
          </p:sp>
          <p:sp>
            <p:nvSpPr>
              <p:cNvPr id="35" name="Freeform 10"/>
              <p:cNvSpPr>
                <a:spLocks noChangeArrowheads="1"/>
              </p:cNvSpPr>
              <p:nvPr/>
            </p:nvSpPr>
            <p:spPr bwMode="auto">
              <a:xfrm>
                <a:off x="392112" y="274637"/>
                <a:ext cx="120650" cy="293688"/>
              </a:xfrm>
              <a:custGeom>
                <a:avLst/>
                <a:gdLst>
                  <a:gd name="T0" fmla="*/ 109339 w 32"/>
                  <a:gd name="T1" fmla="*/ 293688 h 78"/>
                  <a:gd name="T2" fmla="*/ 120650 w 32"/>
                  <a:gd name="T3" fmla="*/ 282392 h 78"/>
                  <a:gd name="T4" fmla="*/ 120650 w 32"/>
                  <a:gd name="T5" fmla="*/ 33887 h 78"/>
                  <a:gd name="T6" fmla="*/ 86717 w 32"/>
                  <a:gd name="T7" fmla="*/ 0 h 78"/>
                  <a:gd name="T8" fmla="*/ 37703 w 32"/>
                  <a:gd name="T9" fmla="*/ 37652 h 78"/>
                  <a:gd name="T10" fmla="*/ 0 w 32"/>
                  <a:gd name="T11" fmla="*/ 64009 h 78"/>
                  <a:gd name="T12" fmla="*/ 0 w 32"/>
                  <a:gd name="T13" fmla="*/ 282392 h 78"/>
                  <a:gd name="T14" fmla="*/ 11311 w 32"/>
                  <a:gd name="T15" fmla="*/ 293688 h 78"/>
                  <a:gd name="T16" fmla="*/ 109339 w 32"/>
                  <a:gd name="T17" fmla="*/ 293688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78"/>
                  <a:gd name="T29" fmla="*/ 32 w 32"/>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62510" tIns="81255" rIns="162510" bIns="81255"/>
              <a:lstStyle/>
              <a:p>
                <a:endParaRPr lang="zh-CN" altLang="en-US"/>
              </a:p>
            </p:txBody>
          </p:sp>
          <p:sp>
            <p:nvSpPr>
              <p:cNvPr id="36" name="Freeform 11"/>
              <p:cNvSpPr>
                <a:spLocks noChangeArrowheads="1"/>
              </p:cNvSpPr>
              <p:nvPr/>
            </p:nvSpPr>
            <p:spPr bwMode="auto">
              <a:xfrm>
                <a:off x="548481" y="315912"/>
                <a:ext cx="120650" cy="252413"/>
              </a:xfrm>
              <a:custGeom>
                <a:avLst/>
                <a:gdLst>
                  <a:gd name="T0" fmla="*/ 113109 w 32"/>
                  <a:gd name="T1" fmla="*/ 252413 h 67"/>
                  <a:gd name="T2" fmla="*/ 120650 w 32"/>
                  <a:gd name="T3" fmla="*/ 241111 h 67"/>
                  <a:gd name="T4" fmla="*/ 120650 w 32"/>
                  <a:gd name="T5" fmla="*/ 0 h 67"/>
                  <a:gd name="T6" fmla="*/ 75406 w 32"/>
                  <a:gd name="T7" fmla="*/ 37674 h 67"/>
                  <a:gd name="T8" fmla="*/ 60325 w 32"/>
                  <a:gd name="T9" fmla="*/ 48976 h 67"/>
                  <a:gd name="T10" fmla="*/ 18852 w 32"/>
                  <a:gd name="T11" fmla="*/ 45208 h 67"/>
                  <a:gd name="T12" fmla="*/ 15081 w 32"/>
                  <a:gd name="T13" fmla="*/ 41441 h 67"/>
                  <a:gd name="T14" fmla="*/ 0 w 32"/>
                  <a:gd name="T15" fmla="*/ 26372 h 67"/>
                  <a:gd name="T16" fmla="*/ 0 w 32"/>
                  <a:gd name="T17" fmla="*/ 241111 h 67"/>
                  <a:gd name="T18" fmla="*/ 11311 w 32"/>
                  <a:gd name="T19" fmla="*/ 252413 h 67"/>
                  <a:gd name="T20" fmla="*/ 113109 w 32"/>
                  <a:gd name="T21" fmla="*/ 252413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67"/>
                  <a:gd name="T35" fmla="*/ 32 w 32"/>
                  <a:gd name="T36" fmla="*/ 67 h 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62510" tIns="81255" rIns="162510" bIns="81255"/>
              <a:lstStyle/>
              <a:p>
                <a:endParaRPr lang="zh-CN" altLang="en-US"/>
              </a:p>
            </p:txBody>
          </p:sp>
          <p:sp>
            <p:nvSpPr>
              <p:cNvPr id="37" name="Freeform 12"/>
              <p:cNvSpPr>
                <a:spLocks noChangeArrowheads="1"/>
              </p:cNvSpPr>
              <p:nvPr/>
            </p:nvSpPr>
            <p:spPr bwMode="auto">
              <a:xfrm>
                <a:off x="704850" y="195262"/>
                <a:ext cx="120650" cy="373063"/>
              </a:xfrm>
              <a:custGeom>
                <a:avLst/>
                <a:gdLst>
                  <a:gd name="T0" fmla="*/ 109339 w 32"/>
                  <a:gd name="T1" fmla="*/ 373063 h 99"/>
                  <a:gd name="T2" fmla="*/ 120650 w 32"/>
                  <a:gd name="T3" fmla="*/ 361758 h 99"/>
                  <a:gd name="T4" fmla="*/ 120650 w 32"/>
                  <a:gd name="T5" fmla="*/ 0 h 99"/>
                  <a:gd name="T6" fmla="*/ 49014 w 32"/>
                  <a:gd name="T7" fmla="*/ 56525 h 99"/>
                  <a:gd name="T8" fmla="*/ 0 w 32"/>
                  <a:gd name="T9" fmla="*/ 94208 h 99"/>
                  <a:gd name="T10" fmla="*/ 0 w 32"/>
                  <a:gd name="T11" fmla="*/ 361758 h 99"/>
                  <a:gd name="T12" fmla="*/ 11311 w 32"/>
                  <a:gd name="T13" fmla="*/ 373063 h 99"/>
                  <a:gd name="T14" fmla="*/ 109339 w 32"/>
                  <a:gd name="T15" fmla="*/ 373063 h 99"/>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99"/>
                  <a:gd name="T26" fmla="*/ 32 w 32"/>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62510" tIns="81255" rIns="162510" bIns="81255"/>
              <a:lstStyle/>
              <a:p>
                <a:endParaRPr lang="zh-CN" altLang="en-US"/>
              </a:p>
            </p:txBody>
          </p:sp>
          <p:sp>
            <p:nvSpPr>
              <p:cNvPr id="38" name="Freeform 13"/>
              <p:cNvSpPr>
                <a:spLocks noChangeArrowheads="1"/>
              </p:cNvSpPr>
              <p:nvPr/>
            </p:nvSpPr>
            <p:spPr bwMode="auto">
              <a:xfrm>
                <a:off x="0" y="0"/>
                <a:ext cx="935038" cy="541338"/>
              </a:xfrm>
              <a:custGeom>
                <a:avLst/>
                <a:gdLst>
                  <a:gd name="T0" fmla="*/ 935038 w 248"/>
                  <a:gd name="T1" fmla="*/ 30074 h 144"/>
                  <a:gd name="T2" fmla="*/ 923727 w 248"/>
                  <a:gd name="T3" fmla="*/ 7519 h 144"/>
                  <a:gd name="T4" fmla="*/ 901105 w 248"/>
                  <a:gd name="T5" fmla="*/ 0 h 144"/>
                  <a:gd name="T6" fmla="*/ 867172 w 248"/>
                  <a:gd name="T7" fmla="*/ 0 h 144"/>
                  <a:gd name="T8" fmla="*/ 754063 w 248"/>
                  <a:gd name="T9" fmla="*/ 0 h 144"/>
                  <a:gd name="T10" fmla="*/ 742752 w 248"/>
                  <a:gd name="T11" fmla="*/ 3759 h 144"/>
                  <a:gd name="T12" fmla="*/ 738982 w 248"/>
                  <a:gd name="T13" fmla="*/ 3759 h 144"/>
                  <a:gd name="T14" fmla="*/ 720130 w 248"/>
                  <a:gd name="T15" fmla="*/ 30074 h 144"/>
                  <a:gd name="T16" fmla="*/ 742752 w 248"/>
                  <a:gd name="T17" fmla="*/ 60149 h 144"/>
                  <a:gd name="T18" fmla="*/ 754063 w 248"/>
                  <a:gd name="T19" fmla="*/ 63908 h 144"/>
                  <a:gd name="T20" fmla="*/ 791766 w 248"/>
                  <a:gd name="T21" fmla="*/ 63908 h 144"/>
                  <a:gd name="T22" fmla="*/ 810618 w 248"/>
                  <a:gd name="T23" fmla="*/ 63908 h 144"/>
                  <a:gd name="T24" fmla="*/ 776685 w 248"/>
                  <a:gd name="T25" fmla="*/ 90223 h 144"/>
                  <a:gd name="T26" fmla="*/ 712589 w 248"/>
                  <a:gd name="T27" fmla="*/ 146612 h 144"/>
                  <a:gd name="T28" fmla="*/ 674886 w 248"/>
                  <a:gd name="T29" fmla="*/ 176687 h 144"/>
                  <a:gd name="T30" fmla="*/ 625872 w 248"/>
                  <a:gd name="T31" fmla="*/ 214280 h 144"/>
                  <a:gd name="T32" fmla="*/ 595710 w 248"/>
                  <a:gd name="T33" fmla="*/ 236835 h 144"/>
                  <a:gd name="T34" fmla="*/ 565547 w 248"/>
                  <a:gd name="T35" fmla="*/ 206761 h 144"/>
                  <a:gd name="T36" fmla="*/ 550466 w 248"/>
                  <a:gd name="T37" fmla="*/ 195483 h 144"/>
                  <a:gd name="T38" fmla="*/ 512763 w 248"/>
                  <a:gd name="T39" fmla="*/ 157890 h 144"/>
                  <a:gd name="T40" fmla="*/ 505222 w 248"/>
                  <a:gd name="T41" fmla="*/ 150372 h 144"/>
                  <a:gd name="T42" fmla="*/ 463749 w 248"/>
                  <a:gd name="T43" fmla="*/ 146612 h 144"/>
                  <a:gd name="T44" fmla="*/ 429816 w 248"/>
                  <a:gd name="T45" fmla="*/ 172927 h 144"/>
                  <a:gd name="T46" fmla="*/ 392113 w 248"/>
                  <a:gd name="T47" fmla="*/ 203002 h 144"/>
                  <a:gd name="T48" fmla="*/ 365721 w 248"/>
                  <a:gd name="T49" fmla="*/ 218039 h 144"/>
                  <a:gd name="T50" fmla="*/ 354410 w 248"/>
                  <a:gd name="T51" fmla="*/ 229317 h 144"/>
                  <a:gd name="T52" fmla="*/ 233760 w 248"/>
                  <a:gd name="T53" fmla="*/ 319540 h 144"/>
                  <a:gd name="T54" fmla="*/ 229989 w 248"/>
                  <a:gd name="T55" fmla="*/ 323299 h 144"/>
                  <a:gd name="T56" fmla="*/ 192286 w 248"/>
                  <a:gd name="T57" fmla="*/ 349614 h 144"/>
                  <a:gd name="T58" fmla="*/ 33933 w 248"/>
                  <a:gd name="T59" fmla="*/ 466152 h 144"/>
                  <a:gd name="T60" fmla="*/ 15081 w 248"/>
                  <a:gd name="T61" fmla="*/ 481189 h 144"/>
                  <a:gd name="T62" fmla="*/ 11311 w 248"/>
                  <a:gd name="T63" fmla="*/ 526301 h 144"/>
                  <a:gd name="T64" fmla="*/ 41473 w 248"/>
                  <a:gd name="T65" fmla="*/ 537579 h 144"/>
                  <a:gd name="T66" fmla="*/ 56555 w 248"/>
                  <a:gd name="T67" fmla="*/ 533819 h 144"/>
                  <a:gd name="T68" fmla="*/ 192286 w 248"/>
                  <a:gd name="T69" fmla="*/ 428559 h 144"/>
                  <a:gd name="T70" fmla="*/ 229989 w 248"/>
                  <a:gd name="T71" fmla="*/ 402244 h 144"/>
                  <a:gd name="T72" fmla="*/ 233760 w 248"/>
                  <a:gd name="T73" fmla="*/ 402244 h 144"/>
                  <a:gd name="T74" fmla="*/ 354410 w 248"/>
                  <a:gd name="T75" fmla="*/ 308262 h 144"/>
                  <a:gd name="T76" fmla="*/ 369491 w 248"/>
                  <a:gd name="T77" fmla="*/ 300743 h 144"/>
                  <a:gd name="T78" fmla="*/ 392113 w 248"/>
                  <a:gd name="T79" fmla="*/ 281947 h 144"/>
                  <a:gd name="T80" fmla="*/ 429816 w 248"/>
                  <a:gd name="T81" fmla="*/ 251873 h 144"/>
                  <a:gd name="T82" fmla="*/ 478830 w 248"/>
                  <a:gd name="T83" fmla="*/ 214280 h 144"/>
                  <a:gd name="T84" fmla="*/ 512763 w 248"/>
                  <a:gd name="T85" fmla="*/ 248113 h 144"/>
                  <a:gd name="T86" fmla="*/ 550466 w 248"/>
                  <a:gd name="T87" fmla="*/ 285706 h 144"/>
                  <a:gd name="T88" fmla="*/ 565547 w 248"/>
                  <a:gd name="T89" fmla="*/ 296984 h 144"/>
                  <a:gd name="T90" fmla="*/ 569317 w 248"/>
                  <a:gd name="T91" fmla="*/ 304503 h 144"/>
                  <a:gd name="T92" fmla="*/ 610791 w 248"/>
                  <a:gd name="T93" fmla="*/ 308262 h 144"/>
                  <a:gd name="T94" fmla="*/ 625872 w 248"/>
                  <a:gd name="T95" fmla="*/ 296984 h 144"/>
                  <a:gd name="T96" fmla="*/ 674886 w 248"/>
                  <a:gd name="T97" fmla="*/ 259391 h 144"/>
                  <a:gd name="T98" fmla="*/ 712589 w 248"/>
                  <a:gd name="T99" fmla="*/ 229317 h 144"/>
                  <a:gd name="T100" fmla="*/ 761604 w 248"/>
                  <a:gd name="T101" fmla="*/ 191724 h 144"/>
                  <a:gd name="T102" fmla="*/ 867172 w 248"/>
                  <a:gd name="T103" fmla="*/ 101501 h 144"/>
                  <a:gd name="T104" fmla="*/ 870943 w 248"/>
                  <a:gd name="T105" fmla="*/ 97742 h 144"/>
                  <a:gd name="T106" fmla="*/ 870943 w 248"/>
                  <a:gd name="T107" fmla="*/ 172927 h 144"/>
                  <a:gd name="T108" fmla="*/ 901105 w 248"/>
                  <a:gd name="T109" fmla="*/ 203002 h 144"/>
                  <a:gd name="T110" fmla="*/ 935038 w 248"/>
                  <a:gd name="T111" fmla="*/ 172927 h 144"/>
                  <a:gd name="T112" fmla="*/ 935038 w 248"/>
                  <a:gd name="T113" fmla="*/ 30074 h 1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8"/>
                  <a:gd name="T172" fmla="*/ 0 h 144"/>
                  <a:gd name="T173" fmla="*/ 248 w 248"/>
                  <a:gd name="T174" fmla="*/ 144 h 14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62510" tIns="81255" rIns="162510" bIns="81255"/>
              <a:lstStyle/>
              <a:p>
                <a:endParaRPr lang="zh-CN" altLang="en-US"/>
              </a:p>
            </p:txBody>
          </p:sp>
        </p:grpSp>
      </p:grpSp>
      <p:sp>
        <p:nvSpPr>
          <p:cNvPr id="39" name="矩形 65"/>
          <p:cNvSpPr>
            <a:spLocks noChangeArrowheads="1"/>
          </p:cNvSpPr>
          <p:nvPr/>
        </p:nvSpPr>
        <p:spPr bwMode="auto">
          <a:xfrm>
            <a:off x="3318022" y="1377950"/>
            <a:ext cx="1210535" cy="399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4" tIns="45709" rIns="91414" bIns="45709">
            <a:spAutoFit/>
          </a:bodyPr>
          <a:lstStyle/>
          <a:p>
            <a:pPr algn="r"/>
            <a:r>
              <a:rPr lang="zh-CN" altLang="en-US" sz="2000" dirty="0">
                <a:solidFill>
                  <a:srgbClr val="C00000"/>
                </a:solidFill>
                <a:latin typeface="方正兰亭黑_GBK" pitchFamily="2" charset="-122"/>
                <a:ea typeface="方正兰亭黑_GBK" pitchFamily="2" charset="-122"/>
                <a:sym typeface="方正兰亭黑_GBK" pitchFamily="2" charset="-122"/>
              </a:rPr>
              <a:t>添加标题</a:t>
            </a:r>
            <a:endParaRPr lang="en-US" sz="2000" dirty="0">
              <a:solidFill>
                <a:srgbClr val="C00000"/>
              </a:solidFill>
              <a:latin typeface="方正兰亭黑_GBK" pitchFamily="2" charset="-122"/>
              <a:ea typeface="方正兰亭黑_GBK" pitchFamily="2" charset="-122"/>
              <a:sym typeface="方正兰亭黑_GBK" pitchFamily="2" charset="-122"/>
            </a:endParaRPr>
          </a:p>
        </p:txBody>
      </p:sp>
      <p:sp>
        <p:nvSpPr>
          <p:cNvPr id="40" name="矩形 47"/>
          <p:cNvSpPr>
            <a:spLocks noChangeArrowheads="1"/>
          </p:cNvSpPr>
          <p:nvPr/>
        </p:nvSpPr>
        <p:spPr bwMode="auto">
          <a:xfrm>
            <a:off x="1293668" y="1743076"/>
            <a:ext cx="3252350" cy="633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14" tIns="45709" rIns="91414" bIns="45709">
            <a:spAutoFit/>
          </a:bodyPr>
          <a:lstStyle/>
          <a:p>
            <a:pPr algn="r">
              <a:lnSpc>
                <a:spcPct val="120000"/>
              </a:lnSpc>
            </a:pPr>
            <a:r>
              <a:rPr lang="zh-CN" altLang="en-US" sz="1465">
                <a:latin typeface="方正兰亭黑_GBK" pitchFamily="2" charset="-122"/>
                <a:ea typeface="方正兰亭黑_GBK" pitchFamily="2" charset="-122"/>
                <a:sym typeface="方正兰亭黑_GBK" pitchFamily="2" charset="-122"/>
              </a:rPr>
              <a:t>在此录入上述图表的综合描述说明，在此录入上述图表的综合描述说明。</a:t>
            </a:r>
            <a:endParaRPr lang="zh-CN" altLang="en-US"/>
          </a:p>
        </p:txBody>
      </p:sp>
      <p:sp>
        <p:nvSpPr>
          <p:cNvPr id="41" name="矩形 69"/>
          <p:cNvSpPr>
            <a:spLocks noChangeArrowheads="1"/>
          </p:cNvSpPr>
          <p:nvPr/>
        </p:nvSpPr>
        <p:spPr bwMode="auto">
          <a:xfrm>
            <a:off x="2279937" y="2733675"/>
            <a:ext cx="1210535" cy="399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4" tIns="45709" rIns="91414" bIns="45709">
            <a:spAutoFit/>
          </a:bodyPr>
          <a:lstStyle/>
          <a:p>
            <a:pPr algn="r"/>
            <a:r>
              <a:rPr lang="zh-CN" altLang="en-US" sz="2000" dirty="0">
                <a:solidFill>
                  <a:srgbClr val="C00000"/>
                </a:solidFill>
                <a:latin typeface="方正兰亭黑_GBK" pitchFamily="2" charset="-122"/>
                <a:ea typeface="方正兰亭黑_GBK" pitchFamily="2" charset="-122"/>
                <a:sym typeface="方正兰亭黑_GBK" pitchFamily="2" charset="-122"/>
              </a:rPr>
              <a:t>添加标题</a:t>
            </a:r>
            <a:endParaRPr lang="en-US" sz="2000" dirty="0">
              <a:solidFill>
                <a:srgbClr val="C00000"/>
              </a:solidFill>
              <a:latin typeface="方正兰亭黑_GBK" pitchFamily="2" charset="-122"/>
              <a:ea typeface="方正兰亭黑_GBK" pitchFamily="2" charset="-122"/>
              <a:sym typeface="方正兰亭黑_GBK" pitchFamily="2" charset="-122"/>
            </a:endParaRPr>
          </a:p>
        </p:txBody>
      </p:sp>
      <p:sp>
        <p:nvSpPr>
          <p:cNvPr id="42" name="矩形 47"/>
          <p:cNvSpPr>
            <a:spLocks noChangeArrowheads="1"/>
          </p:cNvSpPr>
          <p:nvPr/>
        </p:nvSpPr>
        <p:spPr bwMode="auto">
          <a:xfrm>
            <a:off x="1331763" y="3098801"/>
            <a:ext cx="2158708" cy="90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14" tIns="45709" rIns="91414" bIns="45709">
            <a:spAutoFit/>
          </a:bodyPr>
          <a:lstStyle/>
          <a:p>
            <a:pPr algn="r">
              <a:lnSpc>
                <a:spcPct val="120000"/>
              </a:lnSpc>
            </a:pPr>
            <a:r>
              <a:rPr lang="zh-CN" altLang="en-US" sz="1465">
                <a:latin typeface="方正兰亭黑_GBK" pitchFamily="2" charset="-122"/>
                <a:ea typeface="方正兰亭黑_GBK" pitchFamily="2" charset="-122"/>
                <a:sym typeface="方正兰亭黑_GBK" pitchFamily="2" charset="-122"/>
              </a:rPr>
              <a:t>在此录入上述图表的描述说明，在此录入上述图表的描述说明。</a:t>
            </a:r>
            <a:endParaRPr lang="zh-CN" altLang="en-US"/>
          </a:p>
        </p:txBody>
      </p:sp>
      <p:sp>
        <p:nvSpPr>
          <p:cNvPr id="43" name="矩形 72"/>
          <p:cNvSpPr>
            <a:spLocks noChangeArrowheads="1"/>
          </p:cNvSpPr>
          <p:nvPr/>
        </p:nvSpPr>
        <p:spPr bwMode="auto">
          <a:xfrm>
            <a:off x="2279937" y="4152901"/>
            <a:ext cx="1210535" cy="399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4" tIns="45709" rIns="91414" bIns="45709">
            <a:spAutoFit/>
          </a:bodyPr>
          <a:lstStyle/>
          <a:p>
            <a:pPr algn="r"/>
            <a:r>
              <a:rPr lang="zh-CN" altLang="en-US" sz="2000" dirty="0">
                <a:solidFill>
                  <a:srgbClr val="C00000"/>
                </a:solidFill>
                <a:latin typeface="方正兰亭黑_GBK" pitchFamily="2" charset="-122"/>
                <a:ea typeface="方正兰亭黑_GBK" pitchFamily="2" charset="-122"/>
                <a:sym typeface="方正兰亭黑_GBK" pitchFamily="2" charset="-122"/>
              </a:rPr>
              <a:t>添加标题</a:t>
            </a:r>
            <a:endParaRPr lang="en-US" sz="2000" dirty="0">
              <a:solidFill>
                <a:srgbClr val="C00000"/>
              </a:solidFill>
              <a:latin typeface="方正兰亭黑_GBK" pitchFamily="2" charset="-122"/>
              <a:ea typeface="方正兰亭黑_GBK" pitchFamily="2" charset="-122"/>
              <a:sym typeface="方正兰亭黑_GBK" pitchFamily="2" charset="-122"/>
            </a:endParaRPr>
          </a:p>
        </p:txBody>
      </p:sp>
      <p:sp>
        <p:nvSpPr>
          <p:cNvPr id="44" name="矩形 47"/>
          <p:cNvSpPr>
            <a:spLocks noChangeArrowheads="1"/>
          </p:cNvSpPr>
          <p:nvPr/>
        </p:nvSpPr>
        <p:spPr bwMode="auto">
          <a:xfrm>
            <a:off x="1331763" y="4518025"/>
            <a:ext cx="2158708" cy="90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14" tIns="45709" rIns="91414" bIns="45709">
            <a:spAutoFit/>
          </a:bodyPr>
          <a:lstStyle/>
          <a:p>
            <a:pPr algn="r">
              <a:lnSpc>
                <a:spcPct val="120000"/>
              </a:lnSpc>
            </a:pPr>
            <a:r>
              <a:rPr lang="zh-CN" altLang="en-US" sz="1465">
                <a:latin typeface="方正兰亭黑_GBK" pitchFamily="2" charset="-122"/>
                <a:ea typeface="方正兰亭黑_GBK" pitchFamily="2" charset="-122"/>
                <a:sym typeface="方正兰亭黑_GBK" pitchFamily="2" charset="-122"/>
              </a:rPr>
              <a:t>在此录入上述图表的描述说明，在此录入上述图表的描述说明。</a:t>
            </a:r>
            <a:endParaRPr lang="zh-CN" altLang="en-US"/>
          </a:p>
        </p:txBody>
      </p:sp>
      <p:sp>
        <p:nvSpPr>
          <p:cNvPr id="45" name="矩形 76"/>
          <p:cNvSpPr>
            <a:spLocks noChangeArrowheads="1"/>
          </p:cNvSpPr>
          <p:nvPr/>
        </p:nvSpPr>
        <p:spPr bwMode="auto">
          <a:xfrm>
            <a:off x="8707369" y="2141537"/>
            <a:ext cx="1210535" cy="399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4" tIns="45709" rIns="91414" bIns="45709">
            <a:spAutoFit/>
          </a:bodyPr>
          <a:lstStyle/>
          <a:p>
            <a:r>
              <a:rPr lang="zh-CN" altLang="en-US" sz="2000" dirty="0">
                <a:solidFill>
                  <a:srgbClr val="C00000"/>
                </a:solidFill>
                <a:latin typeface="方正兰亭黑_GBK" pitchFamily="2" charset="-122"/>
                <a:ea typeface="方正兰亭黑_GBK" pitchFamily="2" charset="-122"/>
                <a:sym typeface="方正兰亭黑_GBK" pitchFamily="2" charset="-122"/>
              </a:rPr>
              <a:t>添加标题</a:t>
            </a:r>
            <a:endParaRPr lang="en-US" sz="2000" dirty="0">
              <a:solidFill>
                <a:srgbClr val="C00000"/>
              </a:solidFill>
              <a:latin typeface="方正兰亭黑_GBK" pitchFamily="2" charset="-122"/>
              <a:ea typeface="方正兰亭黑_GBK" pitchFamily="2" charset="-122"/>
              <a:sym typeface="方正兰亭黑_GBK" pitchFamily="2" charset="-122"/>
            </a:endParaRPr>
          </a:p>
        </p:txBody>
      </p:sp>
      <p:sp>
        <p:nvSpPr>
          <p:cNvPr id="46" name="矩形 47"/>
          <p:cNvSpPr>
            <a:spLocks noChangeArrowheads="1"/>
          </p:cNvSpPr>
          <p:nvPr/>
        </p:nvSpPr>
        <p:spPr bwMode="auto">
          <a:xfrm>
            <a:off x="8680896" y="2522537"/>
            <a:ext cx="2206327" cy="90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14" tIns="45709" rIns="91414" bIns="45709">
            <a:spAutoFit/>
          </a:bodyPr>
          <a:lstStyle/>
          <a:p>
            <a:pPr>
              <a:lnSpc>
                <a:spcPct val="120000"/>
              </a:lnSpc>
            </a:pPr>
            <a:r>
              <a:rPr lang="zh-CN" altLang="en-US" sz="1465">
                <a:latin typeface="方正兰亭黑_GBK" pitchFamily="2" charset="-122"/>
                <a:ea typeface="方正兰亭黑_GBK" pitchFamily="2" charset="-122"/>
                <a:sym typeface="方正兰亭黑_GBK" pitchFamily="2" charset="-122"/>
              </a:rPr>
              <a:t>在此录入上述图表的描述说明，在此录入上述图表的描述说明。</a:t>
            </a:r>
            <a:endParaRPr lang="zh-CN" altLang="en-US"/>
          </a:p>
        </p:txBody>
      </p:sp>
      <p:sp>
        <p:nvSpPr>
          <p:cNvPr id="47" name="矩形 78"/>
          <p:cNvSpPr>
            <a:spLocks noChangeArrowheads="1"/>
          </p:cNvSpPr>
          <p:nvPr/>
        </p:nvSpPr>
        <p:spPr bwMode="auto">
          <a:xfrm>
            <a:off x="8697845" y="3825875"/>
            <a:ext cx="1210535" cy="399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4" tIns="45709" rIns="91414" bIns="45709">
            <a:spAutoFit/>
          </a:bodyPr>
          <a:lstStyle/>
          <a:p>
            <a:r>
              <a:rPr lang="zh-CN" altLang="en-US" sz="2000" dirty="0">
                <a:solidFill>
                  <a:srgbClr val="C00000"/>
                </a:solidFill>
                <a:latin typeface="方正兰亭黑_GBK" pitchFamily="2" charset="-122"/>
                <a:ea typeface="方正兰亭黑_GBK" pitchFamily="2" charset="-122"/>
                <a:sym typeface="方正兰亭黑_GBK" pitchFamily="2" charset="-122"/>
              </a:rPr>
              <a:t>添加标题</a:t>
            </a:r>
            <a:endParaRPr lang="en-US" sz="2000" dirty="0">
              <a:solidFill>
                <a:srgbClr val="C00000"/>
              </a:solidFill>
              <a:latin typeface="方正兰亭黑_GBK" pitchFamily="2" charset="-122"/>
              <a:ea typeface="方正兰亭黑_GBK" pitchFamily="2" charset="-122"/>
              <a:sym typeface="方正兰亭黑_GBK" pitchFamily="2" charset="-122"/>
            </a:endParaRPr>
          </a:p>
        </p:txBody>
      </p:sp>
      <p:sp>
        <p:nvSpPr>
          <p:cNvPr id="48" name="矩形 47"/>
          <p:cNvSpPr>
            <a:spLocks noChangeArrowheads="1"/>
          </p:cNvSpPr>
          <p:nvPr/>
        </p:nvSpPr>
        <p:spPr bwMode="auto">
          <a:xfrm>
            <a:off x="8698356" y="4206876"/>
            <a:ext cx="2206327" cy="90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14" tIns="45709" rIns="91414" bIns="45709">
            <a:spAutoFit/>
          </a:bodyPr>
          <a:lstStyle/>
          <a:p>
            <a:pPr>
              <a:lnSpc>
                <a:spcPct val="120000"/>
              </a:lnSpc>
            </a:pPr>
            <a:r>
              <a:rPr lang="zh-CN" altLang="en-US" sz="1465">
                <a:latin typeface="方正兰亭黑_GBK" pitchFamily="2" charset="-122"/>
                <a:ea typeface="方正兰亭黑_GBK" pitchFamily="2" charset="-122"/>
                <a:sym typeface="方正兰亭黑_GBK" pitchFamily="2" charset="-122"/>
              </a:rPr>
              <a:t>在此录入上述图表的描述说明，在此录入上述图表的描述说明。</a:t>
            </a:r>
            <a:endParaRPr lang="zh-CN" altLang="en-US"/>
          </a:p>
        </p:txBody>
      </p:sp>
      <p:sp>
        <p:nvSpPr>
          <p:cNvPr id="49" name="矩形 80"/>
          <p:cNvSpPr>
            <a:spLocks noChangeArrowheads="1"/>
          </p:cNvSpPr>
          <p:nvPr/>
        </p:nvSpPr>
        <p:spPr bwMode="auto">
          <a:xfrm>
            <a:off x="7543093" y="5372100"/>
            <a:ext cx="1210535" cy="399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4" tIns="45709" rIns="91414" bIns="45709">
            <a:spAutoFit/>
          </a:bodyPr>
          <a:lstStyle/>
          <a:p>
            <a:r>
              <a:rPr lang="zh-CN" altLang="en-US" sz="2000" dirty="0">
                <a:solidFill>
                  <a:srgbClr val="C00000"/>
                </a:solidFill>
                <a:latin typeface="方正兰亭黑_GBK" pitchFamily="2" charset="-122"/>
                <a:ea typeface="方正兰亭黑_GBK" pitchFamily="2" charset="-122"/>
                <a:sym typeface="方正兰亭黑_GBK" pitchFamily="2" charset="-122"/>
              </a:rPr>
              <a:t>添加标题</a:t>
            </a:r>
            <a:endParaRPr lang="en-US" sz="2000" dirty="0">
              <a:solidFill>
                <a:srgbClr val="C00000"/>
              </a:solidFill>
              <a:latin typeface="方正兰亭黑_GBK" pitchFamily="2" charset="-122"/>
              <a:ea typeface="方正兰亭黑_GBK" pitchFamily="2" charset="-122"/>
              <a:sym typeface="方正兰亭黑_GBK" pitchFamily="2" charset="-122"/>
            </a:endParaRPr>
          </a:p>
        </p:txBody>
      </p:sp>
      <p:sp>
        <p:nvSpPr>
          <p:cNvPr id="50" name="矩形 47"/>
          <p:cNvSpPr>
            <a:spLocks noChangeArrowheads="1"/>
          </p:cNvSpPr>
          <p:nvPr/>
        </p:nvSpPr>
        <p:spPr bwMode="auto">
          <a:xfrm>
            <a:off x="7542812" y="5753101"/>
            <a:ext cx="2915844" cy="633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14" tIns="45709" rIns="91414" bIns="45709">
            <a:spAutoFit/>
          </a:bodyPr>
          <a:lstStyle/>
          <a:p>
            <a:pPr>
              <a:lnSpc>
                <a:spcPct val="120000"/>
              </a:lnSpc>
            </a:pPr>
            <a:r>
              <a:rPr lang="zh-CN" altLang="en-US" sz="1465">
                <a:latin typeface="方正兰亭黑_GBK" pitchFamily="2" charset="-122"/>
                <a:ea typeface="方正兰亭黑_GBK" pitchFamily="2" charset="-122"/>
                <a:sym typeface="方正兰亭黑_GBK" pitchFamily="2" charset="-122"/>
              </a:rPr>
              <a:t>在此录入上述图表的描述说明，在此录入上述图表的描述说明。</a:t>
            </a:r>
            <a:endParaRPr lang="zh-CN" altLang="en-US"/>
          </a:p>
        </p:txBody>
      </p:sp>
      <p:grpSp>
        <p:nvGrpSpPr>
          <p:cNvPr id="51" name="组合 61"/>
          <p:cNvGrpSpPr/>
          <p:nvPr/>
        </p:nvGrpSpPr>
        <p:grpSpPr bwMode="auto">
          <a:xfrm flipH="1">
            <a:off x="7749161" y="2370140"/>
            <a:ext cx="884118" cy="261936"/>
            <a:chOff x="0" y="0"/>
            <a:chExt cx="1505426" cy="262890"/>
          </a:xfrm>
        </p:grpSpPr>
        <p:sp>
          <p:nvSpPr>
            <p:cNvPr id="52" name="直接连接符 62"/>
            <p:cNvSpPr>
              <a:spLocks noChangeShapeType="1"/>
            </p:cNvSpPr>
            <p:nvPr/>
          </p:nvSpPr>
          <p:spPr bwMode="auto">
            <a:xfrm flipH="1" flipV="1">
              <a:off x="1154906" y="0"/>
              <a:ext cx="350520" cy="262890"/>
            </a:xfrm>
            <a:prstGeom prst="line">
              <a:avLst/>
            </a:prstGeom>
            <a:noFill/>
            <a:ln w="12700">
              <a:solidFill>
                <a:srgbClr val="A5A5A5"/>
              </a:solidFill>
              <a:bevel/>
            </a:ln>
            <a:extLst>
              <a:ext uri="{909E8E84-426E-40DD-AFC4-6F175D3DCCD1}">
                <a14:hiddenFill xmlns:a14="http://schemas.microsoft.com/office/drawing/2010/main">
                  <a:noFill/>
                </a14:hiddenFill>
              </a:ext>
            </a:extLst>
          </p:spPr>
          <p:txBody>
            <a:bodyPr/>
            <a:lstStyle/>
            <a:p>
              <a:endParaRPr lang="zh-CN" altLang="en-US"/>
            </a:p>
          </p:txBody>
        </p:sp>
        <p:sp>
          <p:nvSpPr>
            <p:cNvPr id="53" name="直接连接符 63"/>
            <p:cNvSpPr>
              <a:spLocks noChangeShapeType="1"/>
            </p:cNvSpPr>
            <p:nvPr/>
          </p:nvSpPr>
          <p:spPr bwMode="auto">
            <a:xfrm flipH="1">
              <a:off x="0" y="2381"/>
              <a:ext cx="1157287" cy="1"/>
            </a:xfrm>
            <a:prstGeom prst="line">
              <a:avLst/>
            </a:prstGeom>
            <a:noFill/>
            <a:ln w="12700">
              <a:solidFill>
                <a:srgbClr val="A5A5A5"/>
              </a:solidFill>
              <a:bevel/>
            </a:ln>
            <a:extLst>
              <a:ext uri="{909E8E84-426E-40DD-AFC4-6F175D3DCCD1}">
                <a14:hiddenFill xmlns:a14="http://schemas.microsoft.com/office/drawing/2010/main">
                  <a:noFill/>
                </a14:hiddenFill>
              </a:ext>
            </a:extLst>
          </p:spPr>
          <p:txBody>
            <a:bodyPr/>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750"/>
                            </p:stCondLst>
                            <p:childTnLst>
                              <p:par>
                                <p:cTn id="13" presetID="23" presetClass="entr" presetSubtype="528" fill="hold" nodeType="afterEffect">
                                  <p:stCondLst>
                                    <p:cond delay="250"/>
                                  </p:stCondLst>
                                  <p:childTnLst>
                                    <p:set>
                                      <p:cBhvr>
                                        <p:cTn id="14" dur="1" fill="hold">
                                          <p:stCondLst>
                                            <p:cond delay="0"/>
                                          </p:stCondLst>
                                        </p:cTn>
                                        <p:tgtEl>
                                          <p:spTgt spid="30"/>
                                        </p:tgtEl>
                                        <p:attrNameLst>
                                          <p:attrName>style.visibility</p:attrName>
                                        </p:attrNameLst>
                                      </p:cBhvr>
                                      <p:to>
                                        <p:strVal val="visible"/>
                                      </p:to>
                                    </p:set>
                                    <p:anim calcmode="lin" valueType="num">
                                      <p:cBhvr>
                                        <p:cTn id="15" dur="350" fill="hold"/>
                                        <p:tgtEl>
                                          <p:spTgt spid="30"/>
                                        </p:tgtEl>
                                        <p:attrNameLst>
                                          <p:attrName>ppt_w</p:attrName>
                                        </p:attrNameLst>
                                      </p:cBhvr>
                                      <p:tavLst>
                                        <p:tav tm="0">
                                          <p:val>
                                            <p:fltVal val="0"/>
                                          </p:val>
                                        </p:tav>
                                        <p:tav tm="100000">
                                          <p:val>
                                            <p:strVal val="#ppt_w"/>
                                          </p:val>
                                        </p:tav>
                                      </p:tavLst>
                                    </p:anim>
                                    <p:anim calcmode="lin" valueType="num">
                                      <p:cBhvr>
                                        <p:cTn id="16" dur="350" fill="hold"/>
                                        <p:tgtEl>
                                          <p:spTgt spid="30"/>
                                        </p:tgtEl>
                                        <p:attrNameLst>
                                          <p:attrName>ppt_h</p:attrName>
                                        </p:attrNameLst>
                                      </p:cBhvr>
                                      <p:tavLst>
                                        <p:tav tm="0">
                                          <p:val>
                                            <p:fltVal val="0"/>
                                          </p:val>
                                        </p:tav>
                                        <p:tav tm="100000">
                                          <p:val>
                                            <p:strVal val="#ppt_h"/>
                                          </p:val>
                                        </p:tav>
                                      </p:tavLst>
                                    </p:anim>
                                    <p:anim calcmode="lin" valueType="num">
                                      <p:cBhvr>
                                        <p:cTn id="17" dur="350" fill="hold"/>
                                        <p:tgtEl>
                                          <p:spTgt spid="30"/>
                                        </p:tgtEl>
                                        <p:attrNameLst>
                                          <p:attrName>ppt_x</p:attrName>
                                        </p:attrNameLst>
                                      </p:cBhvr>
                                      <p:tavLst>
                                        <p:tav tm="0">
                                          <p:val>
                                            <p:fltVal val="0.5"/>
                                          </p:val>
                                        </p:tav>
                                        <p:tav tm="100000">
                                          <p:val>
                                            <p:strVal val="#ppt_x"/>
                                          </p:val>
                                        </p:tav>
                                      </p:tavLst>
                                    </p:anim>
                                    <p:anim calcmode="lin" valueType="num">
                                      <p:cBhvr>
                                        <p:cTn id="18" dur="350" fill="hold"/>
                                        <p:tgtEl>
                                          <p:spTgt spid="30"/>
                                        </p:tgtEl>
                                        <p:attrNameLst>
                                          <p:attrName>ppt_y</p:attrName>
                                        </p:attrNameLst>
                                      </p:cBhvr>
                                      <p:tavLst>
                                        <p:tav tm="0">
                                          <p:val>
                                            <p:fltVal val="0.5"/>
                                          </p:val>
                                        </p:tav>
                                        <p:tav tm="100000">
                                          <p:val>
                                            <p:strVal val="#ppt_y"/>
                                          </p:val>
                                        </p:tav>
                                      </p:tavLst>
                                    </p:anim>
                                  </p:childTnLst>
                                </p:cTn>
                              </p:par>
                              <p:par>
                                <p:cTn id="19" presetID="2" presetClass="entr" presetSubtype="1" fill="hold" nodeType="withEffect">
                                  <p:stCondLst>
                                    <p:cond delay="750"/>
                                  </p:stCondLst>
                                  <p:childTnLst>
                                    <p:set>
                                      <p:cBhvr>
                                        <p:cTn id="20" dur="1" fill="hold">
                                          <p:stCondLst>
                                            <p:cond delay="0"/>
                                          </p:stCondLst>
                                        </p:cTn>
                                        <p:tgtEl>
                                          <p:spTgt spid="15"/>
                                        </p:tgtEl>
                                        <p:attrNameLst>
                                          <p:attrName>style.visibility</p:attrName>
                                        </p:attrNameLst>
                                      </p:cBhvr>
                                      <p:to>
                                        <p:strVal val="visible"/>
                                      </p:to>
                                    </p:set>
                                    <p:anim calcmode="lin" valueType="num">
                                      <p:cBhvr>
                                        <p:cTn id="21" dur="350" fill="hold"/>
                                        <p:tgtEl>
                                          <p:spTgt spid="15"/>
                                        </p:tgtEl>
                                        <p:attrNameLst>
                                          <p:attrName>ppt_x</p:attrName>
                                        </p:attrNameLst>
                                      </p:cBhvr>
                                      <p:tavLst>
                                        <p:tav tm="0">
                                          <p:val>
                                            <p:strVal val="#ppt_x"/>
                                          </p:val>
                                        </p:tav>
                                        <p:tav tm="100000">
                                          <p:val>
                                            <p:strVal val="#ppt_x"/>
                                          </p:val>
                                        </p:tav>
                                      </p:tavLst>
                                    </p:anim>
                                    <p:anim calcmode="lin" valueType="num">
                                      <p:cBhvr>
                                        <p:cTn id="22" dur="350" fill="hold"/>
                                        <p:tgtEl>
                                          <p:spTgt spid="15"/>
                                        </p:tgtEl>
                                        <p:attrNameLst>
                                          <p:attrName>ppt_y</p:attrName>
                                        </p:attrNameLst>
                                      </p:cBhvr>
                                      <p:tavLst>
                                        <p:tav tm="0">
                                          <p:val>
                                            <p:strVal val="0-#ppt_h/2"/>
                                          </p:val>
                                        </p:tav>
                                        <p:tav tm="100000">
                                          <p:val>
                                            <p:strVal val="#ppt_y"/>
                                          </p:val>
                                        </p:tav>
                                      </p:tavLst>
                                    </p:anim>
                                  </p:childTnLst>
                                </p:cTn>
                              </p:par>
                            </p:childTnLst>
                          </p:cTn>
                        </p:par>
                        <p:par>
                          <p:cTn id="23" fill="hold">
                            <p:stCondLst>
                              <p:cond delay="1500"/>
                            </p:stCondLst>
                            <p:childTnLst>
                              <p:par>
                                <p:cTn id="24" presetID="22" presetClass="entr" presetSubtype="2" fill="hold" nodeType="afterEffect">
                                  <p:stCondLst>
                                    <p:cond delay="150"/>
                                  </p:stCondLst>
                                  <p:childTnLst>
                                    <p:set>
                                      <p:cBhvr>
                                        <p:cTn id="25" dur="1" fill="hold">
                                          <p:stCondLst>
                                            <p:cond delay="0"/>
                                          </p:stCondLst>
                                        </p:cTn>
                                        <p:tgtEl>
                                          <p:spTgt spid="9"/>
                                        </p:tgtEl>
                                        <p:attrNameLst>
                                          <p:attrName>style.visibility</p:attrName>
                                        </p:attrNameLst>
                                      </p:cBhvr>
                                      <p:to>
                                        <p:strVal val="visible"/>
                                      </p:to>
                                    </p:set>
                                    <p:animEffect>
                                      <p:cBhvr>
                                        <p:cTn id="26" dur="500"/>
                                        <p:tgtEl>
                                          <p:spTgt spid="9"/>
                                        </p:tgtEl>
                                      </p:cBhvr>
                                    </p:animEffect>
                                  </p:childTnLst>
                                </p:cTn>
                              </p:par>
                            </p:childTnLst>
                          </p:cTn>
                        </p:par>
                        <p:par>
                          <p:cTn id="27" fill="hold">
                            <p:stCondLst>
                              <p:cond delay="2150"/>
                            </p:stCondLst>
                            <p:childTnLst>
                              <p:par>
                                <p:cTn id="28" presetID="22" presetClass="entr" presetSubtype="2"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p:cBhvr>
                                        <p:cTn id="30" dur="400"/>
                                        <p:tgtEl>
                                          <p:spTgt spid="39"/>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p:cBhvr>
                                        <p:cTn id="33" dur="400"/>
                                        <p:tgtEl>
                                          <p:spTgt spid="40"/>
                                        </p:tgtEl>
                                      </p:cBhvr>
                                    </p:animEffect>
                                  </p:childTnLst>
                                </p:cTn>
                              </p:par>
                            </p:childTnLst>
                          </p:cTn>
                        </p:par>
                        <p:par>
                          <p:cTn id="34" fill="hold">
                            <p:stCondLst>
                              <p:cond delay="2650"/>
                            </p:stCondLst>
                            <p:childTnLst>
                              <p:par>
                                <p:cTn id="35" presetID="2" presetClass="entr" presetSubtype="2" fill="hold" nodeType="afterEffect">
                                  <p:stCondLst>
                                    <p:cond delay="150"/>
                                  </p:stCondLst>
                                  <p:childTnLst>
                                    <p:set>
                                      <p:cBhvr>
                                        <p:cTn id="36" dur="1" fill="hold">
                                          <p:stCondLst>
                                            <p:cond delay="0"/>
                                          </p:stCondLst>
                                        </p:cTn>
                                        <p:tgtEl>
                                          <p:spTgt spid="12"/>
                                        </p:tgtEl>
                                        <p:attrNameLst>
                                          <p:attrName>style.visibility</p:attrName>
                                        </p:attrNameLst>
                                      </p:cBhvr>
                                      <p:to>
                                        <p:strVal val="visible"/>
                                      </p:to>
                                    </p:set>
                                    <p:anim calcmode="lin" valueType="num">
                                      <p:cBhvr>
                                        <p:cTn id="37" dur="350" fill="hold"/>
                                        <p:tgtEl>
                                          <p:spTgt spid="12"/>
                                        </p:tgtEl>
                                        <p:attrNameLst>
                                          <p:attrName>ppt_x</p:attrName>
                                        </p:attrNameLst>
                                      </p:cBhvr>
                                      <p:tavLst>
                                        <p:tav tm="0">
                                          <p:val>
                                            <p:strVal val="1+#ppt_w/2"/>
                                          </p:val>
                                        </p:tav>
                                        <p:tav tm="100000">
                                          <p:val>
                                            <p:strVal val="#ppt_x"/>
                                          </p:val>
                                        </p:tav>
                                      </p:tavLst>
                                    </p:anim>
                                    <p:anim calcmode="lin" valueType="num">
                                      <p:cBhvr>
                                        <p:cTn id="38" dur="350" fill="hold"/>
                                        <p:tgtEl>
                                          <p:spTgt spid="12"/>
                                        </p:tgtEl>
                                        <p:attrNameLst>
                                          <p:attrName>ppt_y</p:attrName>
                                        </p:attrNameLst>
                                      </p:cBhvr>
                                      <p:tavLst>
                                        <p:tav tm="0">
                                          <p:val>
                                            <p:strVal val="#ppt_y"/>
                                          </p:val>
                                        </p:tav>
                                        <p:tav tm="100000">
                                          <p:val>
                                            <p:strVal val="#ppt_y"/>
                                          </p:val>
                                        </p:tav>
                                      </p:tavLst>
                                    </p:anim>
                                  </p:childTnLst>
                                </p:cTn>
                              </p:par>
                            </p:childTnLst>
                          </p:cTn>
                        </p:par>
                        <p:par>
                          <p:cTn id="39" fill="hold">
                            <p:stCondLst>
                              <p:cond delay="3300"/>
                            </p:stCondLst>
                            <p:childTnLst>
                              <p:par>
                                <p:cTn id="40" presetID="22" presetClass="entr" presetSubtype="8" fill="hold" nodeType="afterEffect">
                                  <p:stCondLst>
                                    <p:cond delay="0"/>
                                  </p:stCondLst>
                                  <p:childTnLst>
                                    <p:set>
                                      <p:cBhvr>
                                        <p:cTn id="41" dur="1" fill="hold">
                                          <p:stCondLst>
                                            <p:cond delay="0"/>
                                          </p:stCondLst>
                                        </p:cTn>
                                        <p:tgtEl>
                                          <p:spTgt spid="51"/>
                                        </p:tgtEl>
                                        <p:attrNameLst>
                                          <p:attrName>style.visibility</p:attrName>
                                        </p:attrNameLst>
                                      </p:cBhvr>
                                      <p:to>
                                        <p:strVal val="visible"/>
                                      </p:to>
                                    </p:set>
                                    <p:animEffect>
                                      <p:cBhvr>
                                        <p:cTn id="42" dur="500"/>
                                        <p:tgtEl>
                                          <p:spTgt spid="51"/>
                                        </p:tgtEl>
                                      </p:cBhvr>
                                    </p:animEffect>
                                  </p:childTnLst>
                                </p:cTn>
                              </p:par>
                            </p:childTnLst>
                          </p:cTn>
                        </p:par>
                        <p:par>
                          <p:cTn id="43" fill="hold">
                            <p:stCondLst>
                              <p:cond delay="3800"/>
                            </p:stCondLst>
                            <p:childTnLst>
                              <p:par>
                                <p:cTn id="44" presetID="22" presetClass="entr" presetSubtype="8" fill="hold" grpId="0" nodeType="afterEffect">
                                  <p:stCondLst>
                                    <p:cond delay="0"/>
                                  </p:stCondLst>
                                  <p:childTnLst>
                                    <p:set>
                                      <p:cBhvr>
                                        <p:cTn id="45" dur="1" fill="hold">
                                          <p:stCondLst>
                                            <p:cond delay="0"/>
                                          </p:stCondLst>
                                        </p:cTn>
                                        <p:tgtEl>
                                          <p:spTgt spid="45"/>
                                        </p:tgtEl>
                                        <p:attrNameLst>
                                          <p:attrName>style.visibility</p:attrName>
                                        </p:attrNameLst>
                                      </p:cBhvr>
                                      <p:to>
                                        <p:strVal val="visible"/>
                                      </p:to>
                                    </p:set>
                                    <p:animEffect>
                                      <p:cBhvr>
                                        <p:cTn id="46" dur="400"/>
                                        <p:tgtEl>
                                          <p:spTgt spid="4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46"/>
                                        </p:tgtEl>
                                        <p:attrNameLst>
                                          <p:attrName>style.visibility</p:attrName>
                                        </p:attrNameLst>
                                      </p:cBhvr>
                                      <p:to>
                                        <p:strVal val="visible"/>
                                      </p:to>
                                    </p:set>
                                    <p:animEffect>
                                      <p:cBhvr>
                                        <p:cTn id="49" dur="400"/>
                                        <p:tgtEl>
                                          <p:spTgt spid="46"/>
                                        </p:tgtEl>
                                      </p:cBhvr>
                                    </p:animEffect>
                                  </p:childTnLst>
                                </p:cTn>
                              </p:par>
                            </p:childTnLst>
                          </p:cTn>
                        </p:par>
                        <p:par>
                          <p:cTn id="50" fill="hold">
                            <p:stCondLst>
                              <p:cond delay="4300"/>
                            </p:stCondLst>
                            <p:childTnLst>
                              <p:par>
                                <p:cTn id="51" presetID="2" presetClass="entr" presetSubtype="2" fill="hold" nodeType="afterEffect">
                                  <p:stCondLst>
                                    <p:cond delay="150"/>
                                  </p:stCondLst>
                                  <p:childTnLst>
                                    <p:set>
                                      <p:cBhvr>
                                        <p:cTn id="52" dur="1" fill="hold">
                                          <p:stCondLst>
                                            <p:cond delay="0"/>
                                          </p:stCondLst>
                                        </p:cTn>
                                        <p:tgtEl>
                                          <p:spTgt spid="18"/>
                                        </p:tgtEl>
                                        <p:attrNameLst>
                                          <p:attrName>style.visibility</p:attrName>
                                        </p:attrNameLst>
                                      </p:cBhvr>
                                      <p:to>
                                        <p:strVal val="visible"/>
                                      </p:to>
                                    </p:set>
                                    <p:anim calcmode="lin" valueType="num">
                                      <p:cBhvr>
                                        <p:cTn id="53" dur="350" fill="hold"/>
                                        <p:tgtEl>
                                          <p:spTgt spid="18"/>
                                        </p:tgtEl>
                                        <p:attrNameLst>
                                          <p:attrName>ppt_x</p:attrName>
                                        </p:attrNameLst>
                                      </p:cBhvr>
                                      <p:tavLst>
                                        <p:tav tm="0">
                                          <p:val>
                                            <p:strVal val="1+#ppt_w/2"/>
                                          </p:val>
                                        </p:tav>
                                        <p:tav tm="100000">
                                          <p:val>
                                            <p:strVal val="#ppt_x"/>
                                          </p:val>
                                        </p:tav>
                                      </p:tavLst>
                                    </p:anim>
                                    <p:anim calcmode="lin" valueType="num">
                                      <p:cBhvr>
                                        <p:cTn id="54" dur="35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4950"/>
                            </p:stCondLst>
                            <p:childTnLst>
                              <p:par>
                                <p:cTn id="56" presetID="22" presetClass="entr" presetSubtype="8" fill="hold" grpId="0" nodeType="afterEffect">
                                  <p:stCondLst>
                                    <p:cond delay="0"/>
                                  </p:stCondLst>
                                  <p:childTnLst>
                                    <p:set>
                                      <p:cBhvr>
                                        <p:cTn id="57" dur="1" fill="hold">
                                          <p:stCondLst>
                                            <p:cond delay="0"/>
                                          </p:stCondLst>
                                        </p:cTn>
                                        <p:tgtEl>
                                          <p:spTgt spid="3"/>
                                        </p:tgtEl>
                                        <p:attrNameLst>
                                          <p:attrName>style.visibility</p:attrName>
                                        </p:attrNameLst>
                                      </p:cBhvr>
                                      <p:to>
                                        <p:strVal val="visible"/>
                                      </p:to>
                                    </p:set>
                                    <p:animEffect>
                                      <p:cBhvr>
                                        <p:cTn id="58" dur="350"/>
                                        <p:tgtEl>
                                          <p:spTgt spid="3"/>
                                        </p:tgtEl>
                                      </p:cBhvr>
                                    </p:animEffect>
                                  </p:childTnLst>
                                </p:cTn>
                              </p:par>
                            </p:childTnLst>
                          </p:cTn>
                        </p:par>
                        <p:par>
                          <p:cTn id="59" fill="hold">
                            <p:stCondLst>
                              <p:cond delay="5450"/>
                            </p:stCondLst>
                            <p:childTnLst>
                              <p:par>
                                <p:cTn id="60" presetID="22" presetClass="entr" presetSubtype="8" fill="hold" grpId="0" nodeType="afterEffect">
                                  <p:stCondLst>
                                    <p:cond delay="0"/>
                                  </p:stCondLst>
                                  <p:childTnLst>
                                    <p:set>
                                      <p:cBhvr>
                                        <p:cTn id="61" dur="1" fill="hold">
                                          <p:stCondLst>
                                            <p:cond delay="0"/>
                                          </p:stCondLst>
                                        </p:cTn>
                                        <p:tgtEl>
                                          <p:spTgt spid="47"/>
                                        </p:tgtEl>
                                        <p:attrNameLst>
                                          <p:attrName>style.visibility</p:attrName>
                                        </p:attrNameLst>
                                      </p:cBhvr>
                                      <p:to>
                                        <p:strVal val="visible"/>
                                      </p:to>
                                    </p:set>
                                    <p:animEffect>
                                      <p:cBhvr>
                                        <p:cTn id="62" dur="400"/>
                                        <p:tgtEl>
                                          <p:spTgt spid="47"/>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48"/>
                                        </p:tgtEl>
                                        <p:attrNameLst>
                                          <p:attrName>style.visibility</p:attrName>
                                        </p:attrNameLst>
                                      </p:cBhvr>
                                      <p:to>
                                        <p:strVal val="visible"/>
                                      </p:to>
                                    </p:set>
                                    <p:animEffect>
                                      <p:cBhvr>
                                        <p:cTn id="65" dur="400"/>
                                        <p:tgtEl>
                                          <p:spTgt spid="48"/>
                                        </p:tgtEl>
                                      </p:cBhvr>
                                    </p:animEffect>
                                  </p:childTnLst>
                                </p:cTn>
                              </p:par>
                            </p:childTnLst>
                          </p:cTn>
                        </p:par>
                        <p:par>
                          <p:cTn id="66" fill="hold">
                            <p:stCondLst>
                              <p:cond delay="5950"/>
                            </p:stCondLst>
                            <p:childTnLst>
                              <p:par>
                                <p:cTn id="67" presetID="2" presetClass="entr" presetSubtype="4" fill="hold" nodeType="afterEffect">
                                  <p:stCondLst>
                                    <p:cond delay="150"/>
                                  </p:stCondLst>
                                  <p:childTnLst>
                                    <p:set>
                                      <p:cBhvr>
                                        <p:cTn id="68" dur="1" fill="hold">
                                          <p:stCondLst>
                                            <p:cond delay="0"/>
                                          </p:stCondLst>
                                        </p:cTn>
                                        <p:tgtEl>
                                          <p:spTgt spid="27"/>
                                        </p:tgtEl>
                                        <p:attrNameLst>
                                          <p:attrName>style.visibility</p:attrName>
                                        </p:attrNameLst>
                                      </p:cBhvr>
                                      <p:to>
                                        <p:strVal val="visible"/>
                                      </p:to>
                                    </p:set>
                                    <p:anim calcmode="lin" valueType="num">
                                      <p:cBhvr>
                                        <p:cTn id="69" dur="350" fill="hold"/>
                                        <p:tgtEl>
                                          <p:spTgt spid="27"/>
                                        </p:tgtEl>
                                        <p:attrNameLst>
                                          <p:attrName>ppt_x</p:attrName>
                                        </p:attrNameLst>
                                      </p:cBhvr>
                                      <p:tavLst>
                                        <p:tav tm="0">
                                          <p:val>
                                            <p:strVal val="#ppt_x"/>
                                          </p:val>
                                        </p:tav>
                                        <p:tav tm="100000">
                                          <p:val>
                                            <p:strVal val="#ppt_x"/>
                                          </p:val>
                                        </p:tav>
                                      </p:tavLst>
                                    </p:anim>
                                    <p:anim calcmode="lin" valueType="num">
                                      <p:cBhvr>
                                        <p:cTn id="70" dur="350" fill="hold"/>
                                        <p:tgtEl>
                                          <p:spTgt spid="27"/>
                                        </p:tgtEl>
                                        <p:attrNameLst>
                                          <p:attrName>ppt_y</p:attrName>
                                        </p:attrNameLst>
                                      </p:cBhvr>
                                      <p:tavLst>
                                        <p:tav tm="0">
                                          <p:val>
                                            <p:strVal val="1+#ppt_h/2"/>
                                          </p:val>
                                        </p:tav>
                                        <p:tav tm="100000">
                                          <p:val>
                                            <p:strVal val="#ppt_y"/>
                                          </p:val>
                                        </p:tav>
                                      </p:tavLst>
                                    </p:anim>
                                  </p:childTnLst>
                                </p:cTn>
                              </p:par>
                            </p:childTnLst>
                          </p:cTn>
                        </p:par>
                        <p:par>
                          <p:cTn id="71" fill="hold">
                            <p:stCondLst>
                              <p:cond delay="6600"/>
                            </p:stCondLst>
                            <p:childTnLst>
                              <p:par>
                                <p:cTn id="72" presetID="22" presetClass="entr" presetSubtype="8" fill="hold" nodeType="afterEffect">
                                  <p:stCondLst>
                                    <p:cond delay="0"/>
                                  </p:stCondLst>
                                  <p:childTnLst>
                                    <p:set>
                                      <p:cBhvr>
                                        <p:cTn id="73" dur="1" fill="hold">
                                          <p:stCondLst>
                                            <p:cond delay="0"/>
                                          </p:stCondLst>
                                        </p:cTn>
                                        <p:tgtEl>
                                          <p:spTgt spid="4"/>
                                        </p:tgtEl>
                                        <p:attrNameLst>
                                          <p:attrName>style.visibility</p:attrName>
                                        </p:attrNameLst>
                                      </p:cBhvr>
                                      <p:to>
                                        <p:strVal val="visible"/>
                                      </p:to>
                                    </p:set>
                                    <p:animEffect>
                                      <p:cBhvr>
                                        <p:cTn id="74" dur="500"/>
                                        <p:tgtEl>
                                          <p:spTgt spid="4"/>
                                        </p:tgtEl>
                                      </p:cBhvr>
                                    </p:animEffect>
                                  </p:childTnLst>
                                </p:cTn>
                              </p:par>
                            </p:childTnLst>
                          </p:cTn>
                        </p:par>
                        <p:par>
                          <p:cTn id="75" fill="hold">
                            <p:stCondLst>
                              <p:cond delay="7100"/>
                            </p:stCondLst>
                            <p:childTnLst>
                              <p:par>
                                <p:cTn id="76" presetID="22" presetClass="entr" presetSubtype="8"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p:cBhvr>
                                        <p:cTn id="78" dur="400"/>
                                        <p:tgtEl>
                                          <p:spTgt spid="4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50"/>
                                        </p:tgtEl>
                                        <p:attrNameLst>
                                          <p:attrName>style.visibility</p:attrName>
                                        </p:attrNameLst>
                                      </p:cBhvr>
                                      <p:to>
                                        <p:strVal val="visible"/>
                                      </p:to>
                                    </p:set>
                                    <p:animEffect>
                                      <p:cBhvr>
                                        <p:cTn id="81" dur="400"/>
                                        <p:tgtEl>
                                          <p:spTgt spid="50"/>
                                        </p:tgtEl>
                                      </p:cBhvr>
                                    </p:animEffect>
                                  </p:childTnLst>
                                </p:cTn>
                              </p:par>
                            </p:childTnLst>
                          </p:cTn>
                        </p:par>
                        <p:par>
                          <p:cTn id="82" fill="hold">
                            <p:stCondLst>
                              <p:cond delay="7600"/>
                            </p:stCondLst>
                            <p:childTnLst>
                              <p:par>
                                <p:cTn id="83" presetID="2" presetClass="entr" presetSubtype="8" fill="hold" nodeType="afterEffect">
                                  <p:stCondLst>
                                    <p:cond delay="150"/>
                                  </p:stCondLst>
                                  <p:childTnLst>
                                    <p:set>
                                      <p:cBhvr>
                                        <p:cTn id="84" dur="1" fill="hold">
                                          <p:stCondLst>
                                            <p:cond delay="0"/>
                                          </p:stCondLst>
                                        </p:cTn>
                                        <p:tgtEl>
                                          <p:spTgt spid="21"/>
                                        </p:tgtEl>
                                        <p:attrNameLst>
                                          <p:attrName>style.visibility</p:attrName>
                                        </p:attrNameLst>
                                      </p:cBhvr>
                                      <p:to>
                                        <p:strVal val="visible"/>
                                      </p:to>
                                    </p:set>
                                    <p:anim calcmode="lin" valueType="num">
                                      <p:cBhvr>
                                        <p:cTn id="85" dur="350" fill="hold"/>
                                        <p:tgtEl>
                                          <p:spTgt spid="21"/>
                                        </p:tgtEl>
                                        <p:attrNameLst>
                                          <p:attrName>ppt_x</p:attrName>
                                        </p:attrNameLst>
                                      </p:cBhvr>
                                      <p:tavLst>
                                        <p:tav tm="0">
                                          <p:val>
                                            <p:strVal val="0-#ppt_w/2"/>
                                          </p:val>
                                        </p:tav>
                                        <p:tav tm="100000">
                                          <p:val>
                                            <p:strVal val="#ppt_x"/>
                                          </p:val>
                                        </p:tav>
                                      </p:tavLst>
                                    </p:anim>
                                    <p:anim calcmode="lin" valueType="num">
                                      <p:cBhvr>
                                        <p:cTn id="86" dur="350" fill="hold"/>
                                        <p:tgtEl>
                                          <p:spTgt spid="21"/>
                                        </p:tgtEl>
                                        <p:attrNameLst>
                                          <p:attrName>ppt_y</p:attrName>
                                        </p:attrNameLst>
                                      </p:cBhvr>
                                      <p:tavLst>
                                        <p:tav tm="0">
                                          <p:val>
                                            <p:strVal val="#ppt_y"/>
                                          </p:val>
                                        </p:tav>
                                        <p:tav tm="100000">
                                          <p:val>
                                            <p:strVal val="#ppt_y"/>
                                          </p:val>
                                        </p:tav>
                                      </p:tavLst>
                                    </p:anim>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7"/>
                                        </p:tgtEl>
                                        <p:attrNameLst>
                                          <p:attrName>style.visibility</p:attrName>
                                        </p:attrNameLst>
                                      </p:cBhvr>
                                      <p:to>
                                        <p:strVal val="visible"/>
                                      </p:to>
                                    </p:set>
                                    <p:animEffect>
                                      <p:cBhvr>
                                        <p:cTn id="90" dur="350"/>
                                        <p:tgtEl>
                                          <p:spTgt spid="7"/>
                                        </p:tgtEl>
                                      </p:cBhvr>
                                    </p:animEffect>
                                  </p:childTnLst>
                                </p:cTn>
                              </p:par>
                            </p:childTnLst>
                          </p:cTn>
                        </p:par>
                        <p:par>
                          <p:cTn id="91" fill="hold">
                            <p:stCondLst>
                              <p:cond delay="8750"/>
                            </p:stCondLst>
                            <p:childTnLst>
                              <p:par>
                                <p:cTn id="92" presetID="22" presetClass="entr" presetSubtype="2"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p:cBhvr>
                                        <p:cTn id="94" dur="400"/>
                                        <p:tgtEl>
                                          <p:spTgt spid="43"/>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Effect>
                                      <p:cBhvr>
                                        <p:cTn id="97" dur="400"/>
                                        <p:tgtEl>
                                          <p:spTgt spid="44"/>
                                        </p:tgtEl>
                                      </p:cBhvr>
                                    </p:animEffect>
                                  </p:childTnLst>
                                </p:cTn>
                              </p:par>
                            </p:childTnLst>
                          </p:cTn>
                        </p:par>
                        <p:par>
                          <p:cTn id="98" fill="hold">
                            <p:stCondLst>
                              <p:cond delay="9250"/>
                            </p:stCondLst>
                            <p:childTnLst>
                              <p:par>
                                <p:cTn id="99" presetID="2" presetClass="entr" presetSubtype="8" fill="hold" nodeType="afterEffect">
                                  <p:stCondLst>
                                    <p:cond delay="150"/>
                                  </p:stCondLst>
                                  <p:childTnLst>
                                    <p:set>
                                      <p:cBhvr>
                                        <p:cTn id="100" dur="1" fill="hold">
                                          <p:stCondLst>
                                            <p:cond delay="0"/>
                                          </p:stCondLst>
                                        </p:cTn>
                                        <p:tgtEl>
                                          <p:spTgt spid="24"/>
                                        </p:tgtEl>
                                        <p:attrNameLst>
                                          <p:attrName>style.visibility</p:attrName>
                                        </p:attrNameLst>
                                      </p:cBhvr>
                                      <p:to>
                                        <p:strVal val="visible"/>
                                      </p:to>
                                    </p:set>
                                    <p:anim calcmode="lin" valueType="num">
                                      <p:cBhvr>
                                        <p:cTn id="101" dur="350" fill="hold"/>
                                        <p:tgtEl>
                                          <p:spTgt spid="24"/>
                                        </p:tgtEl>
                                        <p:attrNameLst>
                                          <p:attrName>ppt_x</p:attrName>
                                        </p:attrNameLst>
                                      </p:cBhvr>
                                      <p:tavLst>
                                        <p:tav tm="0">
                                          <p:val>
                                            <p:strVal val="0-#ppt_w/2"/>
                                          </p:val>
                                        </p:tav>
                                        <p:tav tm="100000">
                                          <p:val>
                                            <p:strVal val="#ppt_x"/>
                                          </p:val>
                                        </p:tav>
                                      </p:tavLst>
                                    </p:anim>
                                    <p:anim calcmode="lin" valueType="num">
                                      <p:cBhvr>
                                        <p:cTn id="102" dur="350" fill="hold"/>
                                        <p:tgtEl>
                                          <p:spTgt spid="24"/>
                                        </p:tgtEl>
                                        <p:attrNameLst>
                                          <p:attrName>ppt_y</p:attrName>
                                        </p:attrNameLst>
                                      </p:cBhvr>
                                      <p:tavLst>
                                        <p:tav tm="0">
                                          <p:val>
                                            <p:strVal val="#ppt_y"/>
                                          </p:val>
                                        </p:tav>
                                        <p:tav tm="100000">
                                          <p:val>
                                            <p:strVal val="#ppt_y"/>
                                          </p:val>
                                        </p:tav>
                                      </p:tavLst>
                                    </p:anim>
                                  </p:childTnLst>
                                </p:cTn>
                              </p:par>
                            </p:childTnLst>
                          </p:cTn>
                        </p:par>
                        <p:par>
                          <p:cTn id="103" fill="hold">
                            <p:stCondLst>
                              <p:cond delay="9900"/>
                            </p:stCondLst>
                            <p:childTnLst>
                              <p:par>
                                <p:cTn id="104" presetID="22" presetClass="entr" presetSubtype="2"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Effect>
                                      <p:cBhvr>
                                        <p:cTn id="106" dur="350"/>
                                        <p:tgtEl>
                                          <p:spTgt spid="8"/>
                                        </p:tgtEl>
                                      </p:cBhvr>
                                    </p:animEffect>
                                  </p:childTnLst>
                                </p:cTn>
                              </p:par>
                            </p:childTnLst>
                          </p:cTn>
                        </p:par>
                        <p:par>
                          <p:cTn id="107" fill="hold">
                            <p:stCondLst>
                              <p:cond delay="10400"/>
                            </p:stCondLst>
                            <p:childTnLst>
                              <p:par>
                                <p:cTn id="108" presetID="22" presetClass="entr" presetSubtype="2" fill="hold" grpId="0" nodeType="afterEffect">
                                  <p:stCondLst>
                                    <p:cond delay="0"/>
                                  </p:stCondLst>
                                  <p:childTnLst>
                                    <p:set>
                                      <p:cBhvr>
                                        <p:cTn id="109" dur="1" fill="hold">
                                          <p:stCondLst>
                                            <p:cond delay="0"/>
                                          </p:stCondLst>
                                        </p:cTn>
                                        <p:tgtEl>
                                          <p:spTgt spid="41"/>
                                        </p:tgtEl>
                                        <p:attrNameLst>
                                          <p:attrName>style.visibility</p:attrName>
                                        </p:attrNameLst>
                                      </p:cBhvr>
                                      <p:to>
                                        <p:strVal val="visible"/>
                                      </p:to>
                                    </p:set>
                                    <p:animEffect>
                                      <p:cBhvr>
                                        <p:cTn id="110" dur="400"/>
                                        <p:tgtEl>
                                          <p:spTgt spid="41"/>
                                        </p:tgtEl>
                                      </p:cBhvr>
                                    </p:animEffect>
                                  </p:childTnLst>
                                </p:cTn>
                              </p:par>
                              <p:par>
                                <p:cTn id="111" presetID="22" presetClass="entr" presetSubtype="2" fill="hold" grpId="0" nodeType="withEffect">
                                  <p:stCondLst>
                                    <p:cond delay="0"/>
                                  </p:stCondLst>
                                  <p:childTnLst>
                                    <p:set>
                                      <p:cBhvr>
                                        <p:cTn id="112" dur="1" fill="hold">
                                          <p:stCondLst>
                                            <p:cond delay="0"/>
                                          </p:stCondLst>
                                        </p:cTn>
                                        <p:tgtEl>
                                          <p:spTgt spid="42"/>
                                        </p:tgtEl>
                                        <p:attrNameLst>
                                          <p:attrName>style.visibility</p:attrName>
                                        </p:attrNameLst>
                                      </p:cBhvr>
                                      <p:to>
                                        <p:strVal val="visible"/>
                                      </p:to>
                                    </p:set>
                                    <p:animEffect>
                                      <p:cBhvr>
                                        <p:cTn id="113" dur="4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7" grpId="0" animBg="1"/>
      <p:bldP spid="8" grpId="0" animBg="1"/>
      <p:bldP spid="39" grpId="0" bldLvl="0" autoUpdateAnimBg="0"/>
      <p:bldP spid="40" grpId="0" bldLvl="0" autoUpdateAnimBg="0"/>
      <p:bldP spid="41" grpId="0" bldLvl="0" autoUpdateAnimBg="0"/>
      <p:bldP spid="42" grpId="0" bldLvl="0" autoUpdateAnimBg="0"/>
      <p:bldP spid="43" grpId="0" bldLvl="0" autoUpdateAnimBg="0"/>
      <p:bldP spid="44" grpId="0" bldLvl="0" autoUpdateAnimBg="0"/>
      <p:bldP spid="45" grpId="0" bldLvl="0" autoUpdateAnimBg="0"/>
      <p:bldP spid="46" grpId="0" bldLvl="0" autoUpdateAnimBg="0"/>
      <p:bldP spid="47" grpId="0" bldLvl="0" autoUpdateAnimBg="0"/>
      <p:bldP spid="48" grpId="0" bldLvl="0" autoUpdateAnimBg="0"/>
      <p:bldP spid="49" grpId="0" bldLvl="0" autoUpdateAnimBg="0"/>
      <p:bldP spid="50" grpId="0" bldLvl="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
          <p:cNvSpPr txBox="1"/>
          <p:nvPr/>
        </p:nvSpPr>
        <p:spPr>
          <a:xfrm>
            <a:off x="93810" y="127000"/>
            <a:ext cx="6254682" cy="707844"/>
          </a:xfrm>
          <a:prstGeom prst="rect">
            <a:avLst/>
          </a:prstGeom>
          <a:noFill/>
        </p:spPr>
        <p:txBody>
          <a:bodyPr wrap="square" lIns="91400" tIns="45699" rIns="91400" bIns="45699" rtlCol="0">
            <a:spAutoFit/>
          </a:bodyPr>
          <a:lstStyle/>
          <a:p>
            <a:pPr algn="ctr"/>
            <a:r>
              <a:rPr lang="zh-CN" altLang="en-US" sz="4000" b="1" smtClean="0">
                <a:solidFill>
                  <a:srgbClr val="C00000"/>
                </a:solidFill>
                <a:latin typeface="微软雅黑" panose="020B0503020204020204" pitchFamily="34" charset="-122"/>
                <a:ea typeface="微软雅黑" panose="020B0503020204020204" pitchFamily="34" charset="-122"/>
              </a:rPr>
              <a:t>添加文本标题</a:t>
            </a:r>
            <a:endParaRPr lang="zh-CN" altLang="en-US" sz="4000" b="1" dirty="0">
              <a:solidFill>
                <a:srgbClr val="C00000"/>
              </a:solidFill>
              <a:latin typeface="微软雅黑" panose="020B0503020204020204" pitchFamily="34" charset="-122"/>
              <a:ea typeface="微软雅黑" panose="020B0503020204020204" pitchFamily="34" charset="-122"/>
            </a:endParaRPr>
          </a:p>
        </p:txBody>
      </p:sp>
      <p:sp>
        <p:nvSpPr>
          <p:cNvPr id="3" name="矩形 22"/>
          <p:cNvSpPr>
            <a:spLocks noChangeArrowheads="1"/>
          </p:cNvSpPr>
          <p:nvPr/>
        </p:nvSpPr>
        <p:spPr bwMode="auto">
          <a:xfrm>
            <a:off x="5366546" y="1310803"/>
            <a:ext cx="5185833" cy="1246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just" eaLnBrk="1" hangingPunct="1"/>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管理工作的细节是建立在管理细节固化的组织流程和制度之上的，而执行力的保障则也来自这样的基础。</a:t>
            </a:r>
          </a:p>
        </p:txBody>
      </p:sp>
      <p:sp>
        <p:nvSpPr>
          <p:cNvPr id="4" name="矩形 31"/>
          <p:cNvSpPr>
            <a:spLocks noChangeArrowheads="1"/>
          </p:cNvSpPr>
          <p:nvPr/>
        </p:nvSpPr>
        <p:spPr bwMode="auto">
          <a:xfrm>
            <a:off x="5366546" y="3004137"/>
            <a:ext cx="5185833" cy="1248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just" eaLnBrk="1" hangingPunct="1"/>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执行力中的管理者自身执行能力问题，管理者应以教练者的身份指导下属进行工作和达成工作目标。</a:t>
            </a:r>
          </a:p>
        </p:txBody>
      </p:sp>
      <p:sp>
        <p:nvSpPr>
          <p:cNvPr id="5" name="矩形 32"/>
          <p:cNvSpPr>
            <a:spLocks noChangeArrowheads="1"/>
          </p:cNvSpPr>
          <p:nvPr/>
        </p:nvSpPr>
        <p:spPr bwMode="auto">
          <a:xfrm>
            <a:off x="5366546" y="4697470"/>
            <a:ext cx="5185833" cy="1248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just" eaLnBrk="1" hangingPunct="1"/>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管理者在日常管理工作中常常会遇到不符合制度的事和人时，就会有更高一级的管理者左右了你的执行权利。</a:t>
            </a:r>
          </a:p>
        </p:txBody>
      </p:sp>
      <p:grpSp>
        <p:nvGrpSpPr>
          <p:cNvPr id="6" name="组合 5"/>
          <p:cNvGrpSpPr/>
          <p:nvPr/>
        </p:nvGrpSpPr>
        <p:grpSpPr>
          <a:xfrm>
            <a:off x="1337963" y="1310804"/>
            <a:ext cx="3831732" cy="1030817"/>
            <a:chOff x="1150514" y="1234893"/>
            <a:chExt cx="2873799" cy="773113"/>
          </a:xfrm>
        </p:grpSpPr>
        <p:sp>
          <p:nvSpPr>
            <p:cNvPr id="7" name="任意多边形 6"/>
            <p:cNvSpPr/>
            <p:nvPr/>
          </p:nvSpPr>
          <p:spPr>
            <a:xfrm>
              <a:off x="1939926" y="1234893"/>
              <a:ext cx="2084387" cy="773113"/>
            </a:xfrm>
            <a:custGeom>
              <a:avLst/>
              <a:gdLst>
                <a:gd name="connsiteX0" fmla="*/ 1311004 w 2519930"/>
                <a:gd name="connsiteY0" fmla="*/ 129 h 935639"/>
                <a:gd name="connsiteX1" fmla="*/ 1417718 w 2519930"/>
                <a:gd name="connsiteY1" fmla="*/ 63691 h 935639"/>
                <a:gd name="connsiteX2" fmla="*/ 1474368 w 2519930"/>
                <a:gd name="connsiteY2" fmla="*/ 151166 h 935639"/>
                <a:gd name="connsiteX3" fmla="*/ 1494124 w 2519930"/>
                <a:gd name="connsiteY3" fmla="*/ 179639 h 935639"/>
                <a:gd name="connsiteX4" fmla="*/ 2467817 w 2519930"/>
                <a:gd name="connsiteY4" fmla="*/ 179639 h 935639"/>
                <a:gd name="connsiteX5" fmla="*/ 2519930 w 2519930"/>
                <a:gd name="connsiteY5" fmla="*/ 231752 h 935639"/>
                <a:gd name="connsiteX6" fmla="*/ 2519930 w 2519930"/>
                <a:gd name="connsiteY6" fmla="*/ 300326 h 935639"/>
                <a:gd name="connsiteX7" fmla="*/ 2467817 w 2519930"/>
                <a:gd name="connsiteY7" fmla="*/ 352439 h 935639"/>
                <a:gd name="connsiteX8" fmla="*/ 1564561 w 2519930"/>
                <a:gd name="connsiteY8" fmla="*/ 352439 h 935639"/>
                <a:gd name="connsiteX9" fmla="*/ 1564561 w 2519930"/>
                <a:gd name="connsiteY9" fmla="*/ 374039 h 935639"/>
                <a:gd name="connsiteX10" fmla="*/ 2012872 w 2519930"/>
                <a:gd name="connsiteY10" fmla="*/ 374039 h 935639"/>
                <a:gd name="connsiteX11" fmla="*/ 2064985 w 2519930"/>
                <a:gd name="connsiteY11" fmla="*/ 426152 h 935639"/>
                <a:gd name="connsiteX12" fmla="*/ 2064985 w 2519930"/>
                <a:gd name="connsiteY12" fmla="*/ 494726 h 935639"/>
                <a:gd name="connsiteX13" fmla="*/ 2012872 w 2519930"/>
                <a:gd name="connsiteY13" fmla="*/ 546839 h 935639"/>
                <a:gd name="connsiteX14" fmla="*/ 1564561 w 2519930"/>
                <a:gd name="connsiteY14" fmla="*/ 546839 h 935639"/>
                <a:gd name="connsiteX15" fmla="*/ 1564561 w 2519930"/>
                <a:gd name="connsiteY15" fmla="*/ 568439 h 935639"/>
                <a:gd name="connsiteX16" fmla="*/ 2012872 w 2519930"/>
                <a:gd name="connsiteY16" fmla="*/ 568439 h 935639"/>
                <a:gd name="connsiteX17" fmla="*/ 2064985 w 2519930"/>
                <a:gd name="connsiteY17" fmla="*/ 620552 h 935639"/>
                <a:gd name="connsiteX18" fmla="*/ 2064985 w 2519930"/>
                <a:gd name="connsiteY18" fmla="*/ 689126 h 935639"/>
                <a:gd name="connsiteX19" fmla="*/ 2012872 w 2519930"/>
                <a:gd name="connsiteY19" fmla="*/ 741239 h 935639"/>
                <a:gd name="connsiteX20" fmla="*/ 1564561 w 2519930"/>
                <a:gd name="connsiteY20" fmla="*/ 741239 h 935639"/>
                <a:gd name="connsiteX21" fmla="*/ 1564561 w 2519930"/>
                <a:gd name="connsiteY21" fmla="*/ 762839 h 935639"/>
                <a:gd name="connsiteX22" fmla="*/ 2012872 w 2519930"/>
                <a:gd name="connsiteY22" fmla="*/ 762839 h 935639"/>
                <a:gd name="connsiteX23" fmla="*/ 2064985 w 2519930"/>
                <a:gd name="connsiteY23" fmla="*/ 814952 h 935639"/>
                <a:gd name="connsiteX24" fmla="*/ 2064985 w 2519930"/>
                <a:gd name="connsiteY24" fmla="*/ 883526 h 935639"/>
                <a:gd name="connsiteX25" fmla="*/ 2012872 w 2519930"/>
                <a:gd name="connsiteY25" fmla="*/ 935639 h 935639"/>
                <a:gd name="connsiteX26" fmla="*/ 874191 w 2519930"/>
                <a:gd name="connsiteY26" fmla="*/ 935639 h 935639"/>
                <a:gd name="connsiteX27" fmla="*/ 710279 w 2519930"/>
                <a:gd name="connsiteY27" fmla="*/ 935639 h 935639"/>
                <a:gd name="connsiteX28" fmla="*/ 378000 w 2519930"/>
                <a:gd name="connsiteY28" fmla="*/ 935639 h 935639"/>
                <a:gd name="connsiteX29" fmla="*/ 0 w 2519930"/>
                <a:gd name="connsiteY29" fmla="*/ 557639 h 935639"/>
                <a:gd name="connsiteX30" fmla="*/ 378000 w 2519930"/>
                <a:gd name="connsiteY30" fmla="*/ 179639 h 935639"/>
                <a:gd name="connsiteX31" fmla="*/ 700753 w 2519930"/>
                <a:gd name="connsiteY31" fmla="*/ 179639 h 935639"/>
                <a:gd name="connsiteX32" fmla="*/ 874191 w 2519930"/>
                <a:gd name="connsiteY32" fmla="*/ 179639 h 935639"/>
                <a:gd name="connsiteX33" fmla="*/ 917354 w 2519930"/>
                <a:gd name="connsiteY33" fmla="*/ 179639 h 935639"/>
                <a:gd name="connsiteX34" fmla="*/ 1267762 w 2519930"/>
                <a:gd name="connsiteY34" fmla="*/ 11127 h 935639"/>
                <a:gd name="connsiteX35" fmla="*/ 1311004 w 2519930"/>
                <a:gd name="connsiteY35" fmla="*/ 129 h 93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519930" h="935639">
                  <a:moveTo>
                    <a:pt x="1311004" y="129"/>
                  </a:moveTo>
                  <a:cubicBezTo>
                    <a:pt x="1354740" y="-1977"/>
                    <a:pt x="1397548" y="21748"/>
                    <a:pt x="1417718" y="63691"/>
                  </a:cubicBezTo>
                  <a:cubicBezTo>
                    <a:pt x="1430252" y="88880"/>
                    <a:pt x="1452310" y="120022"/>
                    <a:pt x="1474368" y="151166"/>
                  </a:cubicBezTo>
                  <a:lnTo>
                    <a:pt x="1494124" y="179639"/>
                  </a:lnTo>
                  <a:lnTo>
                    <a:pt x="2467817" y="179639"/>
                  </a:lnTo>
                  <a:cubicBezTo>
                    <a:pt x="2496598" y="179639"/>
                    <a:pt x="2519930" y="202971"/>
                    <a:pt x="2519930" y="231752"/>
                  </a:cubicBezTo>
                  <a:lnTo>
                    <a:pt x="2519930" y="300326"/>
                  </a:lnTo>
                  <a:cubicBezTo>
                    <a:pt x="2519930" y="329107"/>
                    <a:pt x="2496598" y="352439"/>
                    <a:pt x="2467817" y="352439"/>
                  </a:cubicBezTo>
                  <a:lnTo>
                    <a:pt x="1564561" y="352439"/>
                  </a:lnTo>
                  <a:lnTo>
                    <a:pt x="1564561" y="374039"/>
                  </a:lnTo>
                  <a:lnTo>
                    <a:pt x="2012872" y="374039"/>
                  </a:lnTo>
                  <a:cubicBezTo>
                    <a:pt x="2041653" y="374039"/>
                    <a:pt x="2064985" y="397371"/>
                    <a:pt x="2064985" y="426152"/>
                  </a:cubicBezTo>
                  <a:lnTo>
                    <a:pt x="2064985" y="494726"/>
                  </a:lnTo>
                  <a:cubicBezTo>
                    <a:pt x="2064985" y="523507"/>
                    <a:pt x="2041653" y="546839"/>
                    <a:pt x="2012872" y="546839"/>
                  </a:cubicBezTo>
                  <a:lnTo>
                    <a:pt x="1564561" y="546839"/>
                  </a:lnTo>
                  <a:lnTo>
                    <a:pt x="1564561" y="568439"/>
                  </a:lnTo>
                  <a:lnTo>
                    <a:pt x="2012872" y="568439"/>
                  </a:lnTo>
                  <a:cubicBezTo>
                    <a:pt x="2041653" y="568439"/>
                    <a:pt x="2064985" y="591771"/>
                    <a:pt x="2064985" y="620552"/>
                  </a:cubicBezTo>
                  <a:lnTo>
                    <a:pt x="2064985" y="689126"/>
                  </a:lnTo>
                  <a:cubicBezTo>
                    <a:pt x="2064985" y="717907"/>
                    <a:pt x="2041653" y="741239"/>
                    <a:pt x="2012872" y="741239"/>
                  </a:cubicBezTo>
                  <a:lnTo>
                    <a:pt x="1564561" y="741239"/>
                  </a:lnTo>
                  <a:lnTo>
                    <a:pt x="1564561" y="762839"/>
                  </a:lnTo>
                  <a:lnTo>
                    <a:pt x="2012872" y="762839"/>
                  </a:lnTo>
                  <a:cubicBezTo>
                    <a:pt x="2041653" y="762839"/>
                    <a:pt x="2064985" y="786171"/>
                    <a:pt x="2064985" y="814952"/>
                  </a:cubicBezTo>
                  <a:lnTo>
                    <a:pt x="2064985" y="883526"/>
                  </a:lnTo>
                  <a:cubicBezTo>
                    <a:pt x="2064985" y="912307"/>
                    <a:pt x="2041653" y="935639"/>
                    <a:pt x="2012872" y="935639"/>
                  </a:cubicBezTo>
                  <a:lnTo>
                    <a:pt x="874191" y="935639"/>
                  </a:lnTo>
                  <a:lnTo>
                    <a:pt x="710279" y="935639"/>
                  </a:lnTo>
                  <a:lnTo>
                    <a:pt x="378000" y="935639"/>
                  </a:lnTo>
                  <a:cubicBezTo>
                    <a:pt x="169236" y="935639"/>
                    <a:pt x="0" y="766403"/>
                    <a:pt x="0" y="557639"/>
                  </a:cubicBezTo>
                  <a:cubicBezTo>
                    <a:pt x="0" y="348875"/>
                    <a:pt x="169236" y="179639"/>
                    <a:pt x="378000" y="179639"/>
                  </a:cubicBezTo>
                  <a:lnTo>
                    <a:pt x="700753" y="179639"/>
                  </a:lnTo>
                  <a:lnTo>
                    <a:pt x="874191" y="179639"/>
                  </a:lnTo>
                  <a:lnTo>
                    <a:pt x="917354" y="179639"/>
                  </a:lnTo>
                  <a:lnTo>
                    <a:pt x="1267762" y="11127"/>
                  </a:lnTo>
                  <a:cubicBezTo>
                    <a:pt x="1281743" y="4403"/>
                    <a:pt x="1296425" y="831"/>
                    <a:pt x="1311004" y="129"/>
                  </a:cubicBezTo>
                  <a:close/>
                </a:path>
              </a:pathLst>
            </a:custGeom>
            <a:solidFill>
              <a:srgbClr val="C00000"/>
            </a:solidFill>
            <a:ln>
              <a:noFill/>
            </a:ln>
            <a:scene3d>
              <a:camera prst="orthographicFront"/>
              <a:lightRig rig="threePt" dir="t"/>
            </a:scene3d>
            <a:sp3d>
              <a:bevelT h="25400"/>
            </a:sp3d>
          </p:spPr>
          <p:style>
            <a:lnRef idx="2">
              <a:schemeClr val="accent1">
                <a:shade val="50000"/>
              </a:schemeClr>
            </a:lnRef>
            <a:fillRef idx="1">
              <a:schemeClr val="accent1"/>
            </a:fillRef>
            <a:effectRef idx="0">
              <a:schemeClr val="accent1"/>
            </a:effectRef>
            <a:fontRef idx="minor">
              <a:schemeClr val="lt1"/>
            </a:fontRef>
          </p:style>
          <p:txBody>
            <a:bodyPr lIns="288000" tIns="192000" bIns="62400" anchor="ctr"/>
            <a:lstStyle/>
            <a:p>
              <a:pPr>
                <a:defRPr/>
              </a:pPr>
              <a:r>
                <a:rPr lang="zh-CN" altLang="en-US" sz="2400">
                  <a:solidFill>
                    <a:srgbClr val="FFFFFF"/>
                  </a:solidFill>
                  <a:latin typeface="微软雅黑" panose="020B0503020204020204" pitchFamily="34" charset="-122"/>
                  <a:ea typeface="微软雅黑" panose="020B0503020204020204" pitchFamily="34" charset="-122"/>
                </a:rPr>
                <a:t>企业制度</a:t>
              </a:r>
            </a:p>
          </p:txBody>
        </p:sp>
        <p:sp>
          <p:nvSpPr>
            <p:cNvPr id="8" name="矩形 7"/>
            <p:cNvSpPr/>
            <p:nvPr/>
          </p:nvSpPr>
          <p:spPr>
            <a:xfrm>
              <a:off x="1150514" y="1381917"/>
              <a:ext cx="775326" cy="622548"/>
            </a:xfrm>
            <a:prstGeom prst="rect">
              <a:avLst/>
            </a:prstGeom>
          </p:spPr>
          <p:txBody>
            <a:bodyPr anchor="ctr"/>
            <a:lstStyle/>
            <a:p>
              <a:pPr algn="r">
                <a:defRPr/>
              </a:pPr>
              <a:r>
                <a:rPr lang="en-US" altLang="zh-CN" sz="4265" dirty="0">
                  <a:solidFill>
                    <a:srgbClr val="C00000"/>
                  </a:solidFill>
                  <a:latin typeface="微软雅黑" panose="020B0503020204020204" pitchFamily="34" charset="-122"/>
                  <a:ea typeface="微软雅黑" panose="020B0503020204020204" pitchFamily="34" charset="-122"/>
                </a:rPr>
                <a:t>01</a:t>
              </a:r>
              <a:endParaRPr lang="zh-CN" altLang="en-US" sz="4265" dirty="0">
                <a:solidFill>
                  <a:srgbClr val="C00000"/>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1337963" y="3004136"/>
            <a:ext cx="3831732" cy="1032933"/>
            <a:chOff x="1150514" y="2504893"/>
            <a:chExt cx="2873799" cy="774700"/>
          </a:xfrm>
        </p:grpSpPr>
        <p:sp>
          <p:nvSpPr>
            <p:cNvPr id="10" name="任意多边形 9"/>
            <p:cNvSpPr/>
            <p:nvPr/>
          </p:nvSpPr>
          <p:spPr>
            <a:xfrm>
              <a:off x="1939926" y="2504893"/>
              <a:ext cx="2084387" cy="774700"/>
            </a:xfrm>
            <a:custGeom>
              <a:avLst/>
              <a:gdLst>
                <a:gd name="connsiteX0" fmla="*/ 1311004 w 2519930"/>
                <a:gd name="connsiteY0" fmla="*/ 129 h 935639"/>
                <a:gd name="connsiteX1" fmla="*/ 1417718 w 2519930"/>
                <a:gd name="connsiteY1" fmla="*/ 63691 h 935639"/>
                <a:gd name="connsiteX2" fmla="*/ 1474368 w 2519930"/>
                <a:gd name="connsiteY2" fmla="*/ 151166 h 935639"/>
                <a:gd name="connsiteX3" fmla="*/ 1494124 w 2519930"/>
                <a:gd name="connsiteY3" fmla="*/ 179639 h 935639"/>
                <a:gd name="connsiteX4" fmla="*/ 2467817 w 2519930"/>
                <a:gd name="connsiteY4" fmla="*/ 179639 h 935639"/>
                <a:gd name="connsiteX5" fmla="*/ 2519930 w 2519930"/>
                <a:gd name="connsiteY5" fmla="*/ 231752 h 935639"/>
                <a:gd name="connsiteX6" fmla="*/ 2519930 w 2519930"/>
                <a:gd name="connsiteY6" fmla="*/ 300326 h 935639"/>
                <a:gd name="connsiteX7" fmla="*/ 2467817 w 2519930"/>
                <a:gd name="connsiteY7" fmla="*/ 352439 h 935639"/>
                <a:gd name="connsiteX8" fmla="*/ 1564561 w 2519930"/>
                <a:gd name="connsiteY8" fmla="*/ 352439 h 935639"/>
                <a:gd name="connsiteX9" fmla="*/ 1564561 w 2519930"/>
                <a:gd name="connsiteY9" fmla="*/ 374039 h 935639"/>
                <a:gd name="connsiteX10" fmla="*/ 2012872 w 2519930"/>
                <a:gd name="connsiteY10" fmla="*/ 374039 h 935639"/>
                <a:gd name="connsiteX11" fmla="*/ 2064985 w 2519930"/>
                <a:gd name="connsiteY11" fmla="*/ 426152 h 935639"/>
                <a:gd name="connsiteX12" fmla="*/ 2064985 w 2519930"/>
                <a:gd name="connsiteY12" fmla="*/ 494726 h 935639"/>
                <a:gd name="connsiteX13" fmla="*/ 2012872 w 2519930"/>
                <a:gd name="connsiteY13" fmla="*/ 546839 h 935639"/>
                <a:gd name="connsiteX14" fmla="*/ 1564561 w 2519930"/>
                <a:gd name="connsiteY14" fmla="*/ 546839 h 935639"/>
                <a:gd name="connsiteX15" fmla="*/ 1564561 w 2519930"/>
                <a:gd name="connsiteY15" fmla="*/ 568439 h 935639"/>
                <a:gd name="connsiteX16" fmla="*/ 2012872 w 2519930"/>
                <a:gd name="connsiteY16" fmla="*/ 568439 h 935639"/>
                <a:gd name="connsiteX17" fmla="*/ 2064985 w 2519930"/>
                <a:gd name="connsiteY17" fmla="*/ 620552 h 935639"/>
                <a:gd name="connsiteX18" fmla="*/ 2064985 w 2519930"/>
                <a:gd name="connsiteY18" fmla="*/ 689126 h 935639"/>
                <a:gd name="connsiteX19" fmla="*/ 2012872 w 2519930"/>
                <a:gd name="connsiteY19" fmla="*/ 741239 h 935639"/>
                <a:gd name="connsiteX20" fmla="*/ 1564561 w 2519930"/>
                <a:gd name="connsiteY20" fmla="*/ 741239 h 935639"/>
                <a:gd name="connsiteX21" fmla="*/ 1564561 w 2519930"/>
                <a:gd name="connsiteY21" fmla="*/ 762839 h 935639"/>
                <a:gd name="connsiteX22" fmla="*/ 2012872 w 2519930"/>
                <a:gd name="connsiteY22" fmla="*/ 762839 h 935639"/>
                <a:gd name="connsiteX23" fmla="*/ 2064985 w 2519930"/>
                <a:gd name="connsiteY23" fmla="*/ 814952 h 935639"/>
                <a:gd name="connsiteX24" fmla="*/ 2064985 w 2519930"/>
                <a:gd name="connsiteY24" fmla="*/ 883526 h 935639"/>
                <a:gd name="connsiteX25" fmla="*/ 2012872 w 2519930"/>
                <a:gd name="connsiteY25" fmla="*/ 935639 h 935639"/>
                <a:gd name="connsiteX26" fmla="*/ 874191 w 2519930"/>
                <a:gd name="connsiteY26" fmla="*/ 935639 h 935639"/>
                <a:gd name="connsiteX27" fmla="*/ 710279 w 2519930"/>
                <a:gd name="connsiteY27" fmla="*/ 935639 h 935639"/>
                <a:gd name="connsiteX28" fmla="*/ 378000 w 2519930"/>
                <a:gd name="connsiteY28" fmla="*/ 935639 h 935639"/>
                <a:gd name="connsiteX29" fmla="*/ 0 w 2519930"/>
                <a:gd name="connsiteY29" fmla="*/ 557639 h 935639"/>
                <a:gd name="connsiteX30" fmla="*/ 378000 w 2519930"/>
                <a:gd name="connsiteY30" fmla="*/ 179639 h 935639"/>
                <a:gd name="connsiteX31" fmla="*/ 700753 w 2519930"/>
                <a:gd name="connsiteY31" fmla="*/ 179639 h 935639"/>
                <a:gd name="connsiteX32" fmla="*/ 874191 w 2519930"/>
                <a:gd name="connsiteY32" fmla="*/ 179639 h 935639"/>
                <a:gd name="connsiteX33" fmla="*/ 917354 w 2519930"/>
                <a:gd name="connsiteY33" fmla="*/ 179639 h 935639"/>
                <a:gd name="connsiteX34" fmla="*/ 1267762 w 2519930"/>
                <a:gd name="connsiteY34" fmla="*/ 11127 h 935639"/>
                <a:gd name="connsiteX35" fmla="*/ 1311004 w 2519930"/>
                <a:gd name="connsiteY35" fmla="*/ 129 h 93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519930" h="935639">
                  <a:moveTo>
                    <a:pt x="1311004" y="129"/>
                  </a:moveTo>
                  <a:cubicBezTo>
                    <a:pt x="1354740" y="-1977"/>
                    <a:pt x="1397548" y="21748"/>
                    <a:pt x="1417718" y="63691"/>
                  </a:cubicBezTo>
                  <a:cubicBezTo>
                    <a:pt x="1430252" y="88880"/>
                    <a:pt x="1452310" y="120022"/>
                    <a:pt x="1474368" y="151166"/>
                  </a:cubicBezTo>
                  <a:lnTo>
                    <a:pt x="1494124" y="179639"/>
                  </a:lnTo>
                  <a:lnTo>
                    <a:pt x="2467817" y="179639"/>
                  </a:lnTo>
                  <a:cubicBezTo>
                    <a:pt x="2496598" y="179639"/>
                    <a:pt x="2519930" y="202971"/>
                    <a:pt x="2519930" y="231752"/>
                  </a:cubicBezTo>
                  <a:lnTo>
                    <a:pt x="2519930" y="300326"/>
                  </a:lnTo>
                  <a:cubicBezTo>
                    <a:pt x="2519930" y="329107"/>
                    <a:pt x="2496598" y="352439"/>
                    <a:pt x="2467817" y="352439"/>
                  </a:cubicBezTo>
                  <a:lnTo>
                    <a:pt x="1564561" y="352439"/>
                  </a:lnTo>
                  <a:lnTo>
                    <a:pt x="1564561" y="374039"/>
                  </a:lnTo>
                  <a:lnTo>
                    <a:pt x="2012872" y="374039"/>
                  </a:lnTo>
                  <a:cubicBezTo>
                    <a:pt x="2041653" y="374039"/>
                    <a:pt x="2064985" y="397371"/>
                    <a:pt x="2064985" y="426152"/>
                  </a:cubicBezTo>
                  <a:lnTo>
                    <a:pt x="2064985" y="494726"/>
                  </a:lnTo>
                  <a:cubicBezTo>
                    <a:pt x="2064985" y="523507"/>
                    <a:pt x="2041653" y="546839"/>
                    <a:pt x="2012872" y="546839"/>
                  </a:cubicBezTo>
                  <a:lnTo>
                    <a:pt x="1564561" y="546839"/>
                  </a:lnTo>
                  <a:lnTo>
                    <a:pt x="1564561" y="568439"/>
                  </a:lnTo>
                  <a:lnTo>
                    <a:pt x="2012872" y="568439"/>
                  </a:lnTo>
                  <a:cubicBezTo>
                    <a:pt x="2041653" y="568439"/>
                    <a:pt x="2064985" y="591771"/>
                    <a:pt x="2064985" y="620552"/>
                  </a:cubicBezTo>
                  <a:lnTo>
                    <a:pt x="2064985" y="689126"/>
                  </a:lnTo>
                  <a:cubicBezTo>
                    <a:pt x="2064985" y="717907"/>
                    <a:pt x="2041653" y="741239"/>
                    <a:pt x="2012872" y="741239"/>
                  </a:cubicBezTo>
                  <a:lnTo>
                    <a:pt x="1564561" y="741239"/>
                  </a:lnTo>
                  <a:lnTo>
                    <a:pt x="1564561" y="762839"/>
                  </a:lnTo>
                  <a:lnTo>
                    <a:pt x="2012872" y="762839"/>
                  </a:lnTo>
                  <a:cubicBezTo>
                    <a:pt x="2041653" y="762839"/>
                    <a:pt x="2064985" y="786171"/>
                    <a:pt x="2064985" y="814952"/>
                  </a:cubicBezTo>
                  <a:lnTo>
                    <a:pt x="2064985" y="883526"/>
                  </a:lnTo>
                  <a:cubicBezTo>
                    <a:pt x="2064985" y="912307"/>
                    <a:pt x="2041653" y="935639"/>
                    <a:pt x="2012872" y="935639"/>
                  </a:cubicBezTo>
                  <a:lnTo>
                    <a:pt x="874191" y="935639"/>
                  </a:lnTo>
                  <a:lnTo>
                    <a:pt x="710279" y="935639"/>
                  </a:lnTo>
                  <a:lnTo>
                    <a:pt x="378000" y="935639"/>
                  </a:lnTo>
                  <a:cubicBezTo>
                    <a:pt x="169236" y="935639"/>
                    <a:pt x="0" y="766403"/>
                    <a:pt x="0" y="557639"/>
                  </a:cubicBezTo>
                  <a:cubicBezTo>
                    <a:pt x="0" y="348875"/>
                    <a:pt x="169236" y="179639"/>
                    <a:pt x="378000" y="179639"/>
                  </a:cubicBezTo>
                  <a:lnTo>
                    <a:pt x="700753" y="179639"/>
                  </a:lnTo>
                  <a:lnTo>
                    <a:pt x="874191" y="179639"/>
                  </a:lnTo>
                  <a:lnTo>
                    <a:pt x="917354" y="179639"/>
                  </a:lnTo>
                  <a:lnTo>
                    <a:pt x="1267762" y="11127"/>
                  </a:lnTo>
                  <a:cubicBezTo>
                    <a:pt x="1281743" y="4403"/>
                    <a:pt x="1296425" y="831"/>
                    <a:pt x="1311004" y="129"/>
                  </a:cubicBezTo>
                  <a:close/>
                </a:path>
              </a:pathLst>
            </a:custGeom>
            <a:solidFill>
              <a:srgbClr val="C00000"/>
            </a:solidFill>
            <a:ln>
              <a:noFill/>
            </a:ln>
            <a:scene3d>
              <a:camera prst="orthographicFront"/>
              <a:lightRig rig="threePt" dir="t"/>
            </a:scene3d>
            <a:sp3d>
              <a:bevelT h="25400"/>
            </a:sp3d>
          </p:spPr>
          <p:style>
            <a:lnRef idx="2">
              <a:schemeClr val="accent1">
                <a:shade val="50000"/>
              </a:schemeClr>
            </a:lnRef>
            <a:fillRef idx="1">
              <a:schemeClr val="accent1"/>
            </a:fillRef>
            <a:effectRef idx="0">
              <a:schemeClr val="accent1"/>
            </a:effectRef>
            <a:fontRef idx="minor">
              <a:schemeClr val="lt1"/>
            </a:fontRef>
          </p:style>
          <p:txBody>
            <a:bodyPr lIns="288000" tIns="192000" bIns="62400" anchor="ctr"/>
            <a:lstStyle/>
            <a:p>
              <a:pPr>
                <a:defRPr/>
              </a:pPr>
              <a:r>
                <a:rPr lang="zh-CN" altLang="en-US" sz="2400">
                  <a:solidFill>
                    <a:srgbClr val="FFFFFF"/>
                  </a:solidFill>
                  <a:latin typeface="微软雅黑" panose="020B0503020204020204" pitchFamily="34" charset="-122"/>
                  <a:ea typeface="微软雅黑" panose="020B0503020204020204" pitchFamily="34" charset="-122"/>
                </a:rPr>
                <a:t>执行能力</a:t>
              </a:r>
            </a:p>
          </p:txBody>
        </p:sp>
        <p:sp>
          <p:nvSpPr>
            <p:cNvPr id="11" name="矩形 10"/>
            <p:cNvSpPr/>
            <p:nvPr/>
          </p:nvSpPr>
          <p:spPr>
            <a:xfrm>
              <a:off x="1150514" y="2653269"/>
              <a:ext cx="775326" cy="622548"/>
            </a:xfrm>
            <a:prstGeom prst="rect">
              <a:avLst/>
            </a:prstGeom>
          </p:spPr>
          <p:txBody>
            <a:bodyPr anchor="ctr"/>
            <a:lstStyle/>
            <a:p>
              <a:pPr algn="r">
                <a:defRPr/>
              </a:pPr>
              <a:r>
                <a:rPr lang="en-US" altLang="zh-CN" sz="4265" dirty="0">
                  <a:solidFill>
                    <a:srgbClr val="C00000"/>
                  </a:solidFill>
                  <a:latin typeface="微软雅黑" panose="020B0503020204020204" pitchFamily="34" charset="-122"/>
                  <a:ea typeface="微软雅黑" panose="020B0503020204020204" pitchFamily="34" charset="-122"/>
                </a:rPr>
                <a:t>02</a:t>
              </a:r>
              <a:endParaRPr lang="zh-CN" altLang="en-US" sz="4265" dirty="0">
                <a:solidFill>
                  <a:srgbClr val="C00000"/>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1337963" y="4697470"/>
            <a:ext cx="3831732" cy="1032933"/>
            <a:chOff x="1150514" y="3774893"/>
            <a:chExt cx="2873799" cy="774700"/>
          </a:xfrm>
        </p:grpSpPr>
        <p:sp>
          <p:nvSpPr>
            <p:cNvPr id="13" name="任意多边形 12"/>
            <p:cNvSpPr/>
            <p:nvPr/>
          </p:nvSpPr>
          <p:spPr>
            <a:xfrm>
              <a:off x="1939926" y="3774893"/>
              <a:ext cx="2084387" cy="774700"/>
            </a:xfrm>
            <a:custGeom>
              <a:avLst/>
              <a:gdLst>
                <a:gd name="connsiteX0" fmla="*/ 1311004 w 2519930"/>
                <a:gd name="connsiteY0" fmla="*/ 129 h 935639"/>
                <a:gd name="connsiteX1" fmla="*/ 1417718 w 2519930"/>
                <a:gd name="connsiteY1" fmla="*/ 63691 h 935639"/>
                <a:gd name="connsiteX2" fmla="*/ 1474368 w 2519930"/>
                <a:gd name="connsiteY2" fmla="*/ 151166 h 935639"/>
                <a:gd name="connsiteX3" fmla="*/ 1494124 w 2519930"/>
                <a:gd name="connsiteY3" fmla="*/ 179639 h 935639"/>
                <a:gd name="connsiteX4" fmla="*/ 2467817 w 2519930"/>
                <a:gd name="connsiteY4" fmla="*/ 179639 h 935639"/>
                <a:gd name="connsiteX5" fmla="*/ 2519930 w 2519930"/>
                <a:gd name="connsiteY5" fmla="*/ 231752 h 935639"/>
                <a:gd name="connsiteX6" fmla="*/ 2519930 w 2519930"/>
                <a:gd name="connsiteY6" fmla="*/ 300326 h 935639"/>
                <a:gd name="connsiteX7" fmla="*/ 2467817 w 2519930"/>
                <a:gd name="connsiteY7" fmla="*/ 352439 h 935639"/>
                <a:gd name="connsiteX8" fmla="*/ 1564561 w 2519930"/>
                <a:gd name="connsiteY8" fmla="*/ 352439 h 935639"/>
                <a:gd name="connsiteX9" fmla="*/ 1564561 w 2519930"/>
                <a:gd name="connsiteY9" fmla="*/ 374039 h 935639"/>
                <a:gd name="connsiteX10" fmla="*/ 2012872 w 2519930"/>
                <a:gd name="connsiteY10" fmla="*/ 374039 h 935639"/>
                <a:gd name="connsiteX11" fmla="*/ 2064985 w 2519930"/>
                <a:gd name="connsiteY11" fmla="*/ 426152 h 935639"/>
                <a:gd name="connsiteX12" fmla="*/ 2064985 w 2519930"/>
                <a:gd name="connsiteY12" fmla="*/ 494726 h 935639"/>
                <a:gd name="connsiteX13" fmla="*/ 2012872 w 2519930"/>
                <a:gd name="connsiteY13" fmla="*/ 546839 h 935639"/>
                <a:gd name="connsiteX14" fmla="*/ 1564561 w 2519930"/>
                <a:gd name="connsiteY14" fmla="*/ 546839 h 935639"/>
                <a:gd name="connsiteX15" fmla="*/ 1564561 w 2519930"/>
                <a:gd name="connsiteY15" fmla="*/ 568439 h 935639"/>
                <a:gd name="connsiteX16" fmla="*/ 2012872 w 2519930"/>
                <a:gd name="connsiteY16" fmla="*/ 568439 h 935639"/>
                <a:gd name="connsiteX17" fmla="*/ 2064985 w 2519930"/>
                <a:gd name="connsiteY17" fmla="*/ 620552 h 935639"/>
                <a:gd name="connsiteX18" fmla="*/ 2064985 w 2519930"/>
                <a:gd name="connsiteY18" fmla="*/ 689126 h 935639"/>
                <a:gd name="connsiteX19" fmla="*/ 2012872 w 2519930"/>
                <a:gd name="connsiteY19" fmla="*/ 741239 h 935639"/>
                <a:gd name="connsiteX20" fmla="*/ 1564561 w 2519930"/>
                <a:gd name="connsiteY20" fmla="*/ 741239 h 935639"/>
                <a:gd name="connsiteX21" fmla="*/ 1564561 w 2519930"/>
                <a:gd name="connsiteY21" fmla="*/ 762839 h 935639"/>
                <a:gd name="connsiteX22" fmla="*/ 2012872 w 2519930"/>
                <a:gd name="connsiteY22" fmla="*/ 762839 h 935639"/>
                <a:gd name="connsiteX23" fmla="*/ 2064985 w 2519930"/>
                <a:gd name="connsiteY23" fmla="*/ 814952 h 935639"/>
                <a:gd name="connsiteX24" fmla="*/ 2064985 w 2519930"/>
                <a:gd name="connsiteY24" fmla="*/ 883526 h 935639"/>
                <a:gd name="connsiteX25" fmla="*/ 2012872 w 2519930"/>
                <a:gd name="connsiteY25" fmla="*/ 935639 h 935639"/>
                <a:gd name="connsiteX26" fmla="*/ 874191 w 2519930"/>
                <a:gd name="connsiteY26" fmla="*/ 935639 h 935639"/>
                <a:gd name="connsiteX27" fmla="*/ 710279 w 2519930"/>
                <a:gd name="connsiteY27" fmla="*/ 935639 h 935639"/>
                <a:gd name="connsiteX28" fmla="*/ 378000 w 2519930"/>
                <a:gd name="connsiteY28" fmla="*/ 935639 h 935639"/>
                <a:gd name="connsiteX29" fmla="*/ 0 w 2519930"/>
                <a:gd name="connsiteY29" fmla="*/ 557639 h 935639"/>
                <a:gd name="connsiteX30" fmla="*/ 378000 w 2519930"/>
                <a:gd name="connsiteY30" fmla="*/ 179639 h 935639"/>
                <a:gd name="connsiteX31" fmla="*/ 700753 w 2519930"/>
                <a:gd name="connsiteY31" fmla="*/ 179639 h 935639"/>
                <a:gd name="connsiteX32" fmla="*/ 874191 w 2519930"/>
                <a:gd name="connsiteY32" fmla="*/ 179639 h 935639"/>
                <a:gd name="connsiteX33" fmla="*/ 917354 w 2519930"/>
                <a:gd name="connsiteY33" fmla="*/ 179639 h 935639"/>
                <a:gd name="connsiteX34" fmla="*/ 1267762 w 2519930"/>
                <a:gd name="connsiteY34" fmla="*/ 11127 h 935639"/>
                <a:gd name="connsiteX35" fmla="*/ 1311004 w 2519930"/>
                <a:gd name="connsiteY35" fmla="*/ 129 h 93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519930" h="935639">
                  <a:moveTo>
                    <a:pt x="1311004" y="129"/>
                  </a:moveTo>
                  <a:cubicBezTo>
                    <a:pt x="1354740" y="-1977"/>
                    <a:pt x="1397548" y="21748"/>
                    <a:pt x="1417718" y="63691"/>
                  </a:cubicBezTo>
                  <a:cubicBezTo>
                    <a:pt x="1430252" y="88880"/>
                    <a:pt x="1452310" y="120022"/>
                    <a:pt x="1474368" y="151166"/>
                  </a:cubicBezTo>
                  <a:lnTo>
                    <a:pt x="1494124" y="179639"/>
                  </a:lnTo>
                  <a:lnTo>
                    <a:pt x="2467817" y="179639"/>
                  </a:lnTo>
                  <a:cubicBezTo>
                    <a:pt x="2496598" y="179639"/>
                    <a:pt x="2519930" y="202971"/>
                    <a:pt x="2519930" y="231752"/>
                  </a:cubicBezTo>
                  <a:lnTo>
                    <a:pt x="2519930" y="300326"/>
                  </a:lnTo>
                  <a:cubicBezTo>
                    <a:pt x="2519930" y="329107"/>
                    <a:pt x="2496598" y="352439"/>
                    <a:pt x="2467817" y="352439"/>
                  </a:cubicBezTo>
                  <a:lnTo>
                    <a:pt x="1564561" y="352439"/>
                  </a:lnTo>
                  <a:lnTo>
                    <a:pt x="1564561" y="374039"/>
                  </a:lnTo>
                  <a:lnTo>
                    <a:pt x="2012872" y="374039"/>
                  </a:lnTo>
                  <a:cubicBezTo>
                    <a:pt x="2041653" y="374039"/>
                    <a:pt x="2064985" y="397371"/>
                    <a:pt x="2064985" y="426152"/>
                  </a:cubicBezTo>
                  <a:lnTo>
                    <a:pt x="2064985" y="494726"/>
                  </a:lnTo>
                  <a:cubicBezTo>
                    <a:pt x="2064985" y="523507"/>
                    <a:pt x="2041653" y="546839"/>
                    <a:pt x="2012872" y="546839"/>
                  </a:cubicBezTo>
                  <a:lnTo>
                    <a:pt x="1564561" y="546839"/>
                  </a:lnTo>
                  <a:lnTo>
                    <a:pt x="1564561" y="568439"/>
                  </a:lnTo>
                  <a:lnTo>
                    <a:pt x="2012872" y="568439"/>
                  </a:lnTo>
                  <a:cubicBezTo>
                    <a:pt x="2041653" y="568439"/>
                    <a:pt x="2064985" y="591771"/>
                    <a:pt x="2064985" y="620552"/>
                  </a:cubicBezTo>
                  <a:lnTo>
                    <a:pt x="2064985" y="689126"/>
                  </a:lnTo>
                  <a:cubicBezTo>
                    <a:pt x="2064985" y="717907"/>
                    <a:pt x="2041653" y="741239"/>
                    <a:pt x="2012872" y="741239"/>
                  </a:cubicBezTo>
                  <a:lnTo>
                    <a:pt x="1564561" y="741239"/>
                  </a:lnTo>
                  <a:lnTo>
                    <a:pt x="1564561" y="762839"/>
                  </a:lnTo>
                  <a:lnTo>
                    <a:pt x="2012872" y="762839"/>
                  </a:lnTo>
                  <a:cubicBezTo>
                    <a:pt x="2041653" y="762839"/>
                    <a:pt x="2064985" y="786171"/>
                    <a:pt x="2064985" y="814952"/>
                  </a:cubicBezTo>
                  <a:lnTo>
                    <a:pt x="2064985" y="883526"/>
                  </a:lnTo>
                  <a:cubicBezTo>
                    <a:pt x="2064985" y="912307"/>
                    <a:pt x="2041653" y="935639"/>
                    <a:pt x="2012872" y="935639"/>
                  </a:cubicBezTo>
                  <a:lnTo>
                    <a:pt x="874191" y="935639"/>
                  </a:lnTo>
                  <a:lnTo>
                    <a:pt x="710279" y="935639"/>
                  </a:lnTo>
                  <a:lnTo>
                    <a:pt x="378000" y="935639"/>
                  </a:lnTo>
                  <a:cubicBezTo>
                    <a:pt x="169236" y="935639"/>
                    <a:pt x="0" y="766403"/>
                    <a:pt x="0" y="557639"/>
                  </a:cubicBezTo>
                  <a:cubicBezTo>
                    <a:pt x="0" y="348875"/>
                    <a:pt x="169236" y="179639"/>
                    <a:pt x="378000" y="179639"/>
                  </a:cubicBezTo>
                  <a:lnTo>
                    <a:pt x="700753" y="179639"/>
                  </a:lnTo>
                  <a:lnTo>
                    <a:pt x="874191" y="179639"/>
                  </a:lnTo>
                  <a:lnTo>
                    <a:pt x="917354" y="179639"/>
                  </a:lnTo>
                  <a:lnTo>
                    <a:pt x="1267762" y="11127"/>
                  </a:lnTo>
                  <a:cubicBezTo>
                    <a:pt x="1281743" y="4403"/>
                    <a:pt x="1296425" y="831"/>
                    <a:pt x="1311004" y="129"/>
                  </a:cubicBezTo>
                  <a:close/>
                </a:path>
              </a:pathLst>
            </a:custGeom>
            <a:solidFill>
              <a:srgbClr val="C00000"/>
            </a:solidFill>
            <a:ln>
              <a:noFill/>
            </a:ln>
            <a:scene3d>
              <a:camera prst="orthographicFront"/>
              <a:lightRig rig="threePt" dir="t"/>
            </a:scene3d>
            <a:sp3d>
              <a:bevelT h="25400"/>
            </a:sp3d>
          </p:spPr>
          <p:style>
            <a:lnRef idx="2">
              <a:schemeClr val="accent1">
                <a:shade val="50000"/>
              </a:schemeClr>
            </a:lnRef>
            <a:fillRef idx="1">
              <a:schemeClr val="accent1"/>
            </a:fillRef>
            <a:effectRef idx="0">
              <a:schemeClr val="accent1"/>
            </a:effectRef>
            <a:fontRef idx="minor">
              <a:schemeClr val="lt1"/>
            </a:fontRef>
          </p:style>
          <p:txBody>
            <a:bodyPr lIns="288000" tIns="192000" bIns="62400" anchor="ctr"/>
            <a:lstStyle/>
            <a:p>
              <a:pPr>
                <a:defRPr/>
              </a:pPr>
              <a:r>
                <a:rPr lang="zh-CN" altLang="en-US" sz="2400">
                  <a:solidFill>
                    <a:srgbClr val="FFFFFF"/>
                  </a:solidFill>
                  <a:latin typeface="微软雅黑" panose="020B0503020204020204" pitchFamily="34" charset="-122"/>
                  <a:ea typeface="微软雅黑" panose="020B0503020204020204" pitchFamily="34" charset="-122"/>
                </a:rPr>
                <a:t>制度保障</a:t>
              </a:r>
            </a:p>
          </p:txBody>
        </p:sp>
        <p:sp>
          <p:nvSpPr>
            <p:cNvPr id="14" name="矩形 13"/>
            <p:cNvSpPr/>
            <p:nvPr/>
          </p:nvSpPr>
          <p:spPr>
            <a:xfrm>
              <a:off x="1150514" y="3924621"/>
              <a:ext cx="775326" cy="622548"/>
            </a:xfrm>
            <a:prstGeom prst="rect">
              <a:avLst/>
            </a:prstGeom>
          </p:spPr>
          <p:txBody>
            <a:bodyPr anchor="ctr"/>
            <a:lstStyle/>
            <a:p>
              <a:pPr algn="r">
                <a:defRPr/>
              </a:pPr>
              <a:r>
                <a:rPr lang="en-US" altLang="zh-CN" sz="4265" dirty="0">
                  <a:solidFill>
                    <a:srgbClr val="C00000"/>
                  </a:solidFill>
                  <a:latin typeface="微软雅黑" panose="020B0503020204020204" pitchFamily="34" charset="-122"/>
                  <a:ea typeface="微软雅黑" panose="020B0503020204020204" pitchFamily="34" charset="-122"/>
                </a:rPr>
                <a:t>03</a:t>
              </a:r>
              <a:endParaRPr lang="zh-CN" altLang="en-US" sz="4265" dirty="0">
                <a:solidFill>
                  <a:srgbClr val="C00000"/>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par>
                                <p:cTn id="12" presetID="2" presetClass="entr" presetSubtype="8"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par>
                          <p:cTn id="16" fill="hold">
                            <p:stCondLst>
                              <p:cond delay="750"/>
                            </p:stCondLst>
                            <p:childTnLst>
                              <p:par>
                                <p:cTn id="17" presetID="2" presetClass="entr" presetSubtype="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par>
                          <p:cTn id="21" fill="hold">
                            <p:stCondLst>
                              <p:cond delay="1250"/>
                            </p:stCondLst>
                            <p:childTnLst>
                              <p:par>
                                <p:cTn id="22" presetID="2" presetClass="entr" presetSubtype="8"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2" presetClass="entr" presetSubtype="8"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0-#ppt_w/2"/>
                                          </p:val>
                                        </p:tav>
                                        <p:tav tm="100000">
                                          <p:val>
                                            <p:strVal val="#ppt_x"/>
                                          </p:val>
                                        </p:tav>
                                      </p:tavLst>
                                    </p:anim>
                                    <p:anim calcmode="lin" valueType="num">
                                      <p:cBhvr additive="base">
                                        <p:cTn id="30" dur="500" fill="hold"/>
                                        <p:tgtEl>
                                          <p:spTgt spid="4"/>
                                        </p:tgtEl>
                                        <p:attrNameLst>
                                          <p:attrName>ppt_y</p:attrName>
                                        </p:attrNameLst>
                                      </p:cBhvr>
                                      <p:tavLst>
                                        <p:tav tm="0">
                                          <p:val>
                                            <p:strVal val="#ppt_y"/>
                                          </p:val>
                                        </p:tav>
                                        <p:tav tm="100000">
                                          <p:val>
                                            <p:strVal val="#ppt_y"/>
                                          </p:val>
                                        </p:tav>
                                      </p:tavLst>
                                    </p:anim>
                                  </p:childTnLst>
                                </p:cTn>
                              </p:par>
                            </p:childTnLst>
                          </p:cTn>
                        </p:par>
                        <p:par>
                          <p:cTn id="31" fill="hold">
                            <p:stCondLst>
                              <p:cond delay="2250"/>
                            </p:stCondLst>
                            <p:childTnLst>
                              <p:par>
                                <p:cTn id="32" presetID="2" presetClass="entr" presetSubtype="8"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0-#ppt_w/2"/>
                                          </p:val>
                                        </p:tav>
                                        <p:tav tm="100000">
                                          <p:val>
                                            <p:strVal val="#ppt_x"/>
                                          </p:val>
                                        </p:tav>
                                      </p:tavLst>
                                    </p:anim>
                                    <p:anim calcmode="lin" valueType="num">
                                      <p:cBhvr additive="base">
                                        <p:cTn id="35" dur="500" fill="hold"/>
                                        <p:tgtEl>
                                          <p:spTgt spid="12"/>
                                        </p:tgtEl>
                                        <p:attrNameLst>
                                          <p:attrName>ppt_y</p:attrName>
                                        </p:attrNameLst>
                                      </p:cBhvr>
                                      <p:tavLst>
                                        <p:tav tm="0">
                                          <p:val>
                                            <p:strVal val="#ppt_y"/>
                                          </p:val>
                                        </p:tav>
                                        <p:tav tm="100000">
                                          <p:val>
                                            <p:strVal val="#ppt_y"/>
                                          </p:val>
                                        </p:tav>
                                      </p:tavLst>
                                    </p:anim>
                                  </p:childTnLst>
                                </p:cTn>
                              </p:par>
                            </p:childTnLst>
                          </p:cTn>
                        </p:par>
                        <p:par>
                          <p:cTn id="36" fill="hold">
                            <p:stCondLst>
                              <p:cond delay="2750"/>
                            </p:stCondLst>
                            <p:childTnLst>
                              <p:par>
                                <p:cTn id="37" presetID="2" presetClass="entr" presetSubtype="8"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0-#ppt_w/2"/>
                                          </p:val>
                                        </p:tav>
                                        <p:tav tm="100000">
                                          <p:val>
                                            <p:strVal val="#ppt_x"/>
                                          </p:val>
                                        </p:tav>
                                      </p:tavLst>
                                    </p:anim>
                                    <p:anim calcmode="lin" valueType="num">
                                      <p:cBhvr additive="base">
                                        <p:cTn id="4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
          <p:cNvSpPr txBox="1"/>
          <p:nvPr/>
        </p:nvSpPr>
        <p:spPr>
          <a:xfrm>
            <a:off x="93810" y="127000"/>
            <a:ext cx="6254682" cy="707844"/>
          </a:xfrm>
          <a:prstGeom prst="rect">
            <a:avLst/>
          </a:prstGeom>
          <a:noFill/>
        </p:spPr>
        <p:txBody>
          <a:bodyPr wrap="square" lIns="91400" tIns="45699" rIns="91400" bIns="45699" rtlCol="0">
            <a:spAutoFit/>
          </a:bodyPr>
          <a:lstStyle/>
          <a:p>
            <a:pPr algn="ctr"/>
            <a:r>
              <a:rPr lang="zh-CN" altLang="en-US" sz="4000" b="1" smtClean="0">
                <a:solidFill>
                  <a:srgbClr val="C00000"/>
                </a:solidFill>
                <a:latin typeface="微软雅黑" panose="020B0503020204020204" pitchFamily="34" charset="-122"/>
                <a:ea typeface="微软雅黑" panose="020B0503020204020204" pitchFamily="34" charset="-122"/>
              </a:rPr>
              <a:t>添加文本标题</a:t>
            </a:r>
            <a:endParaRPr lang="zh-CN" altLang="en-US" sz="4000" b="1" dirty="0">
              <a:solidFill>
                <a:srgbClr val="C00000"/>
              </a:solidFill>
              <a:latin typeface="微软雅黑" panose="020B0503020204020204" pitchFamily="34" charset="-122"/>
              <a:ea typeface="微软雅黑" panose="020B0503020204020204" pitchFamily="34" charset="-122"/>
            </a:endParaRPr>
          </a:p>
        </p:txBody>
      </p:sp>
      <p:sp>
        <p:nvSpPr>
          <p:cNvPr id="3" name="Rectangle 2"/>
          <p:cNvSpPr/>
          <p:nvPr/>
        </p:nvSpPr>
        <p:spPr bwMode="auto">
          <a:xfrm>
            <a:off x="1756852" y="1339438"/>
            <a:ext cx="2515939" cy="2515939"/>
          </a:xfrm>
          <a:prstGeom prst="rect">
            <a:avLst/>
          </a:prstGeom>
          <a:solidFill>
            <a:srgbClr val="C00000"/>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lIns="91420" tIns="91424" rIns="91420" bIns="91424"/>
          <a:lstStyle/>
          <a:p>
            <a:pPr defTabSz="913765">
              <a:lnSpc>
                <a:spcPct val="90000"/>
              </a:lnSpc>
              <a:buClr>
                <a:srgbClr val="FFFFFF">
                  <a:lumMod val="50000"/>
                  <a:lumOff val="50000"/>
                </a:srgbClr>
              </a:buClr>
              <a:buSzPct val="90000"/>
              <a:defRPr/>
            </a:pPr>
            <a:endParaRPr lang="en-US" altLang="zh-CN" sz="2400" spc="-40" dirty="0">
              <a:solidFill>
                <a:prstClr val="white"/>
              </a:solidFill>
              <a:latin typeface="微软雅黑" panose="020B0503020204020204" pitchFamily="34" charset="-122"/>
              <a:cs typeface="Segoe UI" panose="020B0502040204020203" pitchFamily="34" charset="0"/>
            </a:endParaRPr>
          </a:p>
          <a:p>
            <a:pPr defTabSz="913765">
              <a:lnSpc>
                <a:spcPct val="90000"/>
              </a:lnSpc>
              <a:buClr>
                <a:srgbClr val="FFFFFF">
                  <a:lumMod val="50000"/>
                  <a:lumOff val="50000"/>
                </a:srgbClr>
              </a:buClr>
              <a:buSzPct val="90000"/>
              <a:defRPr/>
            </a:pPr>
            <a:r>
              <a:rPr lang="zh-CN" altLang="en-US" sz="2400" b="1" spc="-40" dirty="0">
                <a:solidFill>
                  <a:prstClr val="white"/>
                </a:solidFill>
                <a:latin typeface="微软雅黑" panose="020B0503020204020204" pitchFamily="34" charset="-122"/>
                <a:cs typeface="Segoe UI" panose="020B0502040204020203" pitchFamily="34" charset="0"/>
              </a:rPr>
              <a:t>单击填加标题</a:t>
            </a:r>
            <a:endParaRPr lang="en-US" altLang="zh-CN" sz="2400" b="1" spc="-40" dirty="0">
              <a:solidFill>
                <a:prstClr val="white"/>
              </a:solidFill>
              <a:latin typeface="微软雅黑" panose="020B0503020204020204" pitchFamily="34" charset="-122"/>
              <a:cs typeface="Segoe UI" panose="020B0502040204020203" pitchFamily="34" charset="0"/>
            </a:endParaRPr>
          </a:p>
          <a:p>
            <a:pPr defTabSz="913765">
              <a:lnSpc>
                <a:spcPct val="90000"/>
              </a:lnSpc>
              <a:buClr>
                <a:srgbClr val="FFFFFF">
                  <a:lumMod val="50000"/>
                  <a:lumOff val="50000"/>
                </a:srgbClr>
              </a:buClr>
              <a:buSzPct val="90000"/>
              <a:defRPr/>
            </a:pPr>
            <a:endParaRPr lang="en-US" sz="2400" spc="-40" dirty="0">
              <a:solidFill>
                <a:prstClr val="white"/>
              </a:solidFill>
              <a:latin typeface="微软雅黑" panose="020B0503020204020204" pitchFamily="34" charset="-122"/>
              <a:cs typeface="Segoe UI" panose="020B0502040204020203" pitchFamily="34" charset="0"/>
            </a:endParaRPr>
          </a:p>
          <a:p>
            <a:pPr defTabSz="913765">
              <a:lnSpc>
                <a:spcPct val="90000"/>
              </a:lnSpc>
              <a:buClr>
                <a:srgbClr val="FFFFFF">
                  <a:lumMod val="50000"/>
                  <a:lumOff val="50000"/>
                </a:srgbClr>
              </a:buClr>
              <a:buSzPct val="90000"/>
              <a:defRPr/>
            </a:pPr>
            <a:r>
              <a:rPr lang="zh-CN" altLang="en-US" sz="1865" spc="-40" dirty="0">
                <a:solidFill>
                  <a:prstClr val="white"/>
                </a:solidFill>
                <a:latin typeface="微软雅黑" panose="020B0503020204020204" pitchFamily="34" charset="-122"/>
                <a:cs typeface="Segoe UI" panose="020B0502040204020203" pitchFamily="34" charset="0"/>
              </a:rPr>
              <a:t>单击填加文字内容</a:t>
            </a:r>
            <a:endParaRPr lang="en-US" altLang="zh-CN" sz="1865" spc="-40" dirty="0">
              <a:solidFill>
                <a:prstClr val="white"/>
              </a:solidFill>
              <a:latin typeface="微软雅黑" panose="020B0503020204020204" pitchFamily="34" charset="-122"/>
              <a:cs typeface="Segoe UI" panose="020B0502040204020203" pitchFamily="34" charset="0"/>
            </a:endParaRPr>
          </a:p>
          <a:p>
            <a:pPr defTabSz="913765">
              <a:lnSpc>
                <a:spcPct val="90000"/>
              </a:lnSpc>
              <a:buClr>
                <a:srgbClr val="FFFFFF">
                  <a:lumMod val="50000"/>
                  <a:lumOff val="50000"/>
                </a:srgbClr>
              </a:buClr>
              <a:buSzPct val="90000"/>
              <a:defRPr/>
            </a:pPr>
            <a:r>
              <a:rPr lang="zh-CN" altLang="en-US" sz="1865" spc="-40" dirty="0">
                <a:solidFill>
                  <a:prstClr val="white"/>
                </a:solidFill>
                <a:latin typeface="微软雅黑" panose="020B0503020204020204" pitchFamily="34" charset="-122"/>
                <a:cs typeface="Segoe UI" panose="020B0502040204020203" pitchFamily="34" charset="0"/>
              </a:rPr>
              <a:t>单击填加文字内容</a:t>
            </a:r>
            <a:endParaRPr lang="en-US" altLang="zh-CN" sz="1865" spc="-40" dirty="0">
              <a:solidFill>
                <a:prstClr val="white"/>
              </a:solidFill>
              <a:latin typeface="微软雅黑" panose="020B0503020204020204" pitchFamily="34" charset="-122"/>
              <a:cs typeface="Segoe UI" panose="020B0502040204020203" pitchFamily="34" charset="0"/>
            </a:endParaRPr>
          </a:p>
          <a:p>
            <a:pPr defTabSz="913765">
              <a:lnSpc>
                <a:spcPct val="90000"/>
              </a:lnSpc>
              <a:buClr>
                <a:srgbClr val="FFFFFF">
                  <a:lumMod val="50000"/>
                  <a:lumOff val="50000"/>
                </a:srgbClr>
              </a:buClr>
              <a:buSzPct val="90000"/>
              <a:defRPr/>
            </a:pPr>
            <a:r>
              <a:rPr lang="zh-CN" altLang="en-US" sz="1865" spc="-40" dirty="0">
                <a:solidFill>
                  <a:prstClr val="white"/>
                </a:solidFill>
                <a:latin typeface="微软雅黑" panose="020B0503020204020204" pitchFamily="34" charset="-122"/>
                <a:cs typeface="Segoe UI" panose="020B0502040204020203" pitchFamily="34" charset="0"/>
              </a:rPr>
              <a:t>单击填加文字内容</a:t>
            </a:r>
            <a:endParaRPr lang="en-US" altLang="zh-CN" sz="1865" spc="-40" dirty="0">
              <a:solidFill>
                <a:prstClr val="white"/>
              </a:solidFill>
              <a:latin typeface="微软雅黑" panose="020B0503020204020204" pitchFamily="34" charset="-122"/>
              <a:cs typeface="Segoe UI" panose="020B0502040204020203" pitchFamily="34" charset="0"/>
            </a:endParaRPr>
          </a:p>
          <a:p>
            <a:pPr defTabSz="913765">
              <a:lnSpc>
                <a:spcPct val="90000"/>
              </a:lnSpc>
              <a:buClr>
                <a:srgbClr val="FFFFFF">
                  <a:lumMod val="50000"/>
                  <a:lumOff val="50000"/>
                </a:srgbClr>
              </a:buClr>
              <a:buSzPct val="90000"/>
              <a:defRPr/>
            </a:pPr>
            <a:endParaRPr lang="en-US" sz="1865" spc="-40" dirty="0">
              <a:solidFill>
                <a:prstClr val="white"/>
              </a:solidFill>
              <a:latin typeface="微软雅黑" panose="020B0503020204020204" pitchFamily="34" charset="-122"/>
              <a:cs typeface="Segoe UI" panose="020B0502040204020203" pitchFamily="34" charset="0"/>
            </a:endParaRPr>
          </a:p>
        </p:txBody>
      </p:sp>
      <p:grpSp>
        <p:nvGrpSpPr>
          <p:cNvPr id="4" name="组合 22"/>
          <p:cNvGrpSpPr/>
          <p:nvPr/>
        </p:nvGrpSpPr>
        <p:grpSpPr bwMode="auto">
          <a:xfrm>
            <a:off x="1756852" y="4005615"/>
            <a:ext cx="5184233" cy="2515939"/>
            <a:chOff x="1621077" y="2591060"/>
            <a:chExt cx="3890323" cy="1886881"/>
          </a:xfrm>
          <a:solidFill>
            <a:srgbClr val="C00000"/>
          </a:solidFill>
        </p:grpSpPr>
        <p:sp>
          <p:nvSpPr>
            <p:cNvPr id="5" name="Rectangle 3"/>
            <p:cNvSpPr/>
            <p:nvPr/>
          </p:nvSpPr>
          <p:spPr bwMode="auto">
            <a:xfrm>
              <a:off x="1621077" y="2591060"/>
              <a:ext cx="3890323" cy="1886881"/>
            </a:xfrm>
            <a:prstGeom prst="rect">
              <a:avLst/>
            </a:prstGeom>
            <a:grp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lIns="91420" tIns="91424" rIns="91420" bIns="91424"/>
            <a:lstStyle/>
            <a:p>
              <a:pPr defTabSz="913765">
                <a:lnSpc>
                  <a:spcPct val="90000"/>
                </a:lnSpc>
                <a:buClr>
                  <a:srgbClr val="FFFFFF">
                    <a:lumMod val="50000"/>
                    <a:lumOff val="50000"/>
                  </a:srgbClr>
                </a:buClr>
                <a:buSzPct val="90000"/>
                <a:defRPr/>
              </a:pPr>
              <a:r>
                <a:rPr lang="zh-CN" altLang="en-US" sz="3730" b="1" spc="-40" dirty="0">
                  <a:solidFill>
                    <a:prstClr val="white"/>
                  </a:solidFill>
                  <a:latin typeface="微软雅黑" panose="020B0503020204020204" pitchFamily="34" charset="-122"/>
                  <a:cs typeface="Segoe UI" panose="020B0502040204020203" pitchFamily="34" charset="0"/>
                </a:rPr>
                <a:t>单击填加标题</a:t>
              </a:r>
              <a:endParaRPr lang="en-US" altLang="zh-CN" sz="3730" b="1" spc="-40" dirty="0">
                <a:solidFill>
                  <a:prstClr val="white"/>
                </a:solidFill>
                <a:latin typeface="微软雅黑" panose="020B0503020204020204" pitchFamily="34" charset="-122"/>
                <a:cs typeface="Segoe UI" panose="020B0502040204020203" pitchFamily="34" charset="0"/>
              </a:endParaRPr>
            </a:p>
            <a:p>
              <a:pPr defTabSz="913765">
                <a:lnSpc>
                  <a:spcPct val="90000"/>
                </a:lnSpc>
                <a:buClr>
                  <a:srgbClr val="FFFFFF">
                    <a:lumMod val="50000"/>
                    <a:lumOff val="50000"/>
                  </a:srgbClr>
                </a:buClr>
                <a:buSzPct val="90000"/>
                <a:defRPr/>
              </a:pPr>
              <a:endParaRPr lang="en-US" sz="2135" spc="-40" dirty="0">
                <a:solidFill>
                  <a:prstClr val="white"/>
                </a:solidFill>
                <a:latin typeface="微软雅黑" panose="020B0503020204020204" pitchFamily="34" charset="-122"/>
                <a:cs typeface="Segoe UI" panose="020B0502040204020203" pitchFamily="34" charset="0"/>
              </a:endParaRPr>
            </a:p>
            <a:p>
              <a:pPr defTabSz="913765">
                <a:lnSpc>
                  <a:spcPct val="90000"/>
                </a:lnSpc>
                <a:buClr>
                  <a:srgbClr val="FFFFFF">
                    <a:lumMod val="50000"/>
                    <a:lumOff val="50000"/>
                  </a:srgbClr>
                </a:buClr>
                <a:buSzPct val="90000"/>
                <a:defRPr/>
              </a:pPr>
              <a:r>
                <a:rPr lang="zh-CN" altLang="en-US" sz="2135" spc="-40" dirty="0">
                  <a:solidFill>
                    <a:prstClr val="white"/>
                  </a:solidFill>
                  <a:latin typeface="微软雅黑" panose="020B0503020204020204" pitchFamily="34" charset="-122"/>
                  <a:cs typeface="Segoe UI" panose="020B0502040204020203" pitchFamily="34" charset="0"/>
                </a:rPr>
                <a:t>单击填加文字内容</a:t>
              </a:r>
              <a:endParaRPr lang="en-US" sz="2135" spc="-40" dirty="0">
                <a:solidFill>
                  <a:prstClr val="white"/>
                </a:solidFill>
                <a:latin typeface="微软雅黑" panose="020B0503020204020204" pitchFamily="34" charset="-122"/>
                <a:cs typeface="Segoe UI" panose="020B0502040204020203" pitchFamily="34" charset="0"/>
              </a:endParaRPr>
            </a:p>
          </p:txBody>
        </p:sp>
        <p:sp>
          <p:nvSpPr>
            <p:cNvPr id="6" name="Freeform 72"/>
            <p:cNvSpPr>
              <a:spLocks noEditPoints="1"/>
            </p:cNvSpPr>
            <p:nvPr/>
          </p:nvSpPr>
          <p:spPr bwMode="auto">
            <a:xfrm>
              <a:off x="4567270" y="3534499"/>
              <a:ext cx="743144" cy="744482"/>
            </a:xfrm>
            <a:custGeom>
              <a:avLst/>
              <a:gdLst>
                <a:gd name="T0" fmla="*/ 609342 w 411"/>
                <a:gd name="T1" fmla="*/ 357785 h 412"/>
                <a:gd name="T2" fmla="*/ 513511 w 411"/>
                <a:gd name="T3" fmla="*/ 397539 h 412"/>
                <a:gd name="T4" fmla="*/ 450226 w 411"/>
                <a:gd name="T5" fmla="*/ 334294 h 412"/>
                <a:gd name="T6" fmla="*/ 511703 w 411"/>
                <a:gd name="T7" fmla="*/ 193348 h 412"/>
                <a:gd name="T8" fmla="*/ 318232 w 411"/>
                <a:gd name="T9" fmla="*/ 0 h 412"/>
                <a:gd name="T10" fmla="*/ 122953 w 411"/>
                <a:gd name="T11" fmla="*/ 193348 h 412"/>
                <a:gd name="T12" fmla="*/ 209744 w 411"/>
                <a:gd name="T13" fmla="*/ 354171 h 412"/>
                <a:gd name="T14" fmla="*/ 173581 w 411"/>
                <a:gd name="T15" fmla="*/ 480661 h 412"/>
                <a:gd name="T16" fmla="*/ 133802 w 411"/>
                <a:gd name="T17" fmla="*/ 475240 h 412"/>
                <a:gd name="T18" fmla="*/ 0 w 411"/>
                <a:gd name="T19" fmla="*/ 608957 h 412"/>
                <a:gd name="T20" fmla="*/ 133802 w 411"/>
                <a:gd name="T21" fmla="*/ 744482 h 412"/>
                <a:gd name="T22" fmla="*/ 269412 w 411"/>
                <a:gd name="T23" fmla="*/ 608957 h 412"/>
                <a:gd name="T24" fmla="*/ 198895 w 411"/>
                <a:gd name="T25" fmla="*/ 491503 h 412"/>
                <a:gd name="T26" fmla="*/ 235058 w 411"/>
                <a:gd name="T27" fmla="*/ 368627 h 412"/>
                <a:gd name="T28" fmla="*/ 318232 w 411"/>
                <a:gd name="T29" fmla="*/ 386697 h 412"/>
                <a:gd name="T30" fmla="*/ 430336 w 411"/>
                <a:gd name="T31" fmla="*/ 352364 h 412"/>
                <a:gd name="T32" fmla="*/ 497238 w 411"/>
                <a:gd name="T33" fmla="*/ 419223 h 412"/>
                <a:gd name="T34" fmla="*/ 473732 w 411"/>
                <a:gd name="T35" fmla="*/ 493310 h 412"/>
                <a:gd name="T36" fmla="*/ 609342 w 411"/>
                <a:gd name="T37" fmla="*/ 627027 h 412"/>
                <a:gd name="T38" fmla="*/ 743144 w 411"/>
                <a:gd name="T39" fmla="*/ 493310 h 412"/>
                <a:gd name="T40" fmla="*/ 609342 w 411"/>
                <a:gd name="T41" fmla="*/ 357785 h 412"/>
                <a:gd name="T42" fmla="*/ 242290 w 411"/>
                <a:gd name="T43" fmla="*/ 608957 h 412"/>
                <a:gd name="T44" fmla="*/ 133802 w 411"/>
                <a:gd name="T45" fmla="*/ 717377 h 412"/>
                <a:gd name="T46" fmla="*/ 25314 w 411"/>
                <a:gd name="T47" fmla="*/ 608957 h 412"/>
                <a:gd name="T48" fmla="*/ 133802 w 411"/>
                <a:gd name="T49" fmla="*/ 502345 h 412"/>
                <a:gd name="T50" fmla="*/ 242290 w 411"/>
                <a:gd name="T51" fmla="*/ 608957 h 412"/>
                <a:gd name="T52" fmla="*/ 150075 w 411"/>
                <a:gd name="T53" fmla="*/ 193348 h 412"/>
                <a:gd name="T54" fmla="*/ 318232 w 411"/>
                <a:gd name="T55" fmla="*/ 25298 h 412"/>
                <a:gd name="T56" fmla="*/ 484581 w 411"/>
                <a:gd name="T57" fmla="*/ 193348 h 412"/>
                <a:gd name="T58" fmla="*/ 318232 w 411"/>
                <a:gd name="T59" fmla="*/ 361399 h 412"/>
                <a:gd name="T60" fmla="*/ 150075 w 411"/>
                <a:gd name="T61" fmla="*/ 193348 h 412"/>
                <a:gd name="T62" fmla="*/ 609342 w 411"/>
                <a:gd name="T63" fmla="*/ 599922 h 412"/>
                <a:gd name="T64" fmla="*/ 500854 w 411"/>
                <a:gd name="T65" fmla="*/ 493310 h 412"/>
                <a:gd name="T66" fmla="*/ 609342 w 411"/>
                <a:gd name="T67" fmla="*/ 384890 h 412"/>
                <a:gd name="T68" fmla="*/ 717830 w 411"/>
                <a:gd name="T69" fmla="*/ 493310 h 412"/>
                <a:gd name="T70" fmla="*/ 609342 w 411"/>
                <a:gd name="T71" fmla="*/ 599922 h 41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1"/>
                <a:gd name="T109" fmla="*/ 0 h 412"/>
                <a:gd name="T110" fmla="*/ 411 w 411"/>
                <a:gd name="T111" fmla="*/ 412 h 41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91424" tIns="45713" rIns="91424" bIns="45713"/>
            <a:lstStyle/>
            <a:p>
              <a:endParaRPr lang="zh-CN" altLang="en-US" sz="2400">
                <a:solidFill>
                  <a:prstClr val="black"/>
                </a:solidFill>
              </a:endParaRPr>
            </a:p>
          </p:txBody>
        </p:sp>
      </p:grpSp>
      <p:sp>
        <p:nvSpPr>
          <p:cNvPr id="7" name="Rectangle 2"/>
          <p:cNvSpPr/>
          <p:nvPr/>
        </p:nvSpPr>
        <p:spPr bwMode="auto">
          <a:xfrm>
            <a:off x="4425143" y="1339438"/>
            <a:ext cx="2515941" cy="2515939"/>
          </a:xfrm>
          <a:prstGeom prst="rect">
            <a:avLst/>
          </a:prstGeom>
          <a:solidFill>
            <a:srgbClr val="C00000"/>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lIns="91420" tIns="91424" rIns="91420" bIns="91424"/>
          <a:lstStyle/>
          <a:p>
            <a:pPr defTabSz="913765">
              <a:lnSpc>
                <a:spcPct val="90000"/>
              </a:lnSpc>
              <a:buClr>
                <a:srgbClr val="FFFFFF">
                  <a:lumMod val="50000"/>
                  <a:lumOff val="50000"/>
                </a:srgbClr>
              </a:buClr>
              <a:buSzPct val="90000"/>
              <a:defRPr/>
            </a:pPr>
            <a:endParaRPr lang="en-US" altLang="zh-CN" sz="2400" spc="-40" dirty="0">
              <a:solidFill>
                <a:prstClr val="white"/>
              </a:solidFill>
              <a:latin typeface="微软雅黑" panose="020B0503020204020204" pitchFamily="34" charset="-122"/>
              <a:cs typeface="Segoe UI" panose="020B0502040204020203" pitchFamily="34" charset="0"/>
            </a:endParaRPr>
          </a:p>
          <a:p>
            <a:pPr defTabSz="913765">
              <a:lnSpc>
                <a:spcPct val="90000"/>
              </a:lnSpc>
              <a:buClr>
                <a:srgbClr val="FFFFFF">
                  <a:lumMod val="50000"/>
                  <a:lumOff val="50000"/>
                </a:srgbClr>
              </a:buClr>
              <a:buSzPct val="90000"/>
              <a:defRPr/>
            </a:pPr>
            <a:r>
              <a:rPr lang="zh-CN" altLang="en-US" sz="2400" b="1" spc="-40" dirty="0">
                <a:solidFill>
                  <a:prstClr val="white"/>
                </a:solidFill>
                <a:latin typeface="微软雅黑" panose="020B0503020204020204" pitchFamily="34" charset="-122"/>
                <a:cs typeface="Segoe UI" panose="020B0502040204020203" pitchFamily="34" charset="0"/>
              </a:rPr>
              <a:t>单击填加标题</a:t>
            </a:r>
            <a:endParaRPr lang="en-US" altLang="zh-CN" sz="2400" b="1" spc="-40" dirty="0">
              <a:solidFill>
                <a:prstClr val="white"/>
              </a:solidFill>
              <a:latin typeface="微软雅黑" panose="020B0503020204020204" pitchFamily="34" charset="-122"/>
              <a:cs typeface="Segoe UI" panose="020B0502040204020203" pitchFamily="34" charset="0"/>
            </a:endParaRPr>
          </a:p>
          <a:p>
            <a:pPr defTabSz="913765">
              <a:lnSpc>
                <a:spcPct val="90000"/>
              </a:lnSpc>
              <a:buClr>
                <a:srgbClr val="FFFFFF">
                  <a:lumMod val="50000"/>
                  <a:lumOff val="50000"/>
                </a:srgbClr>
              </a:buClr>
              <a:buSzPct val="90000"/>
              <a:defRPr/>
            </a:pPr>
            <a:endParaRPr lang="en-US" sz="2400" spc="-40" dirty="0">
              <a:solidFill>
                <a:prstClr val="white"/>
              </a:solidFill>
              <a:latin typeface="微软雅黑" panose="020B0503020204020204" pitchFamily="34" charset="-122"/>
              <a:cs typeface="Segoe UI" panose="020B0502040204020203" pitchFamily="34" charset="0"/>
            </a:endParaRPr>
          </a:p>
          <a:p>
            <a:pPr defTabSz="913765">
              <a:lnSpc>
                <a:spcPct val="90000"/>
              </a:lnSpc>
              <a:buClr>
                <a:srgbClr val="FFFFFF">
                  <a:lumMod val="50000"/>
                  <a:lumOff val="50000"/>
                </a:srgbClr>
              </a:buClr>
              <a:buSzPct val="90000"/>
              <a:defRPr/>
            </a:pPr>
            <a:r>
              <a:rPr lang="zh-CN" altLang="en-US" sz="1865" spc="-40" dirty="0">
                <a:solidFill>
                  <a:prstClr val="white"/>
                </a:solidFill>
                <a:latin typeface="微软雅黑" panose="020B0503020204020204" pitchFamily="34" charset="-122"/>
                <a:cs typeface="Segoe UI" panose="020B0502040204020203" pitchFamily="34" charset="0"/>
              </a:rPr>
              <a:t>单击填加文字内容</a:t>
            </a:r>
            <a:endParaRPr lang="en-US" altLang="zh-CN" sz="1865" spc="-40" dirty="0">
              <a:solidFill>
                <a:prstClr val="white"/>
              </a:solidFill>
              <a:latin typeface="微软雅黑" panose="020B0503020204020204" pitchFamily="34" charset="-122"/>
              <a:cs typeface="Segoe UI" panose="020B0502040204020203" pitchFamily="34" charset="0"/>
            </a:endParaRPr>
          </a:p>
          <a:p>
            <a:pPr defTabSz="913765">
              <a:lnSpc>
                <a:spcPct val="90000"/>
              </a:lnSpc>
              <a:buClr>
                <a:srgbClr val="FFFFFF">
                  <a:lumMod val="50000"/>
                  <a:lumOff val="50000"/>
                </a:srgbClr>
              </a:buClr>
              <a:buSzPct val="90000"/>
              <a:defRPr/>
            </a:pPr>
            <a:r>
              <a:rPr lang="zh-CN" altLang="en-US" sz="1865" spc="-40" dirty="0">
                <a:solidFill>
                  <a:prstClr val="white"/>
                </a:solidFill>
                <a:latin typeface="微软雅黑" panose="020B0503020204020204" pitchFamily="34" charset="-122"/>
                <a:cs typeface="Segoe UI" panose="020B0502040204020203" pitchFamily="34" charset="0"/>
              </a:rPr>
              <a:t>单击填加文字内容</a:t>
            </a:r>
            <a:endParaRPr lang="en-US" altLang="zh-CN" sz="1865" spc="-40" dirty="0">
              <a:solidFill>
                <a:prstClr val="white"/>
              </a:solidFill>
              <a:latin typeface="微软雅黑" panose="020B0503020204020204" pitchFamily="34" charset="-122"/>
              <a:cs typeface="Segoe UI" panose="020B0502040204020203" pitchFamily="34" charset="0"/>
            </a:endParaRPr>
          </a:p>
          <a:p>
            <a:pPr defTabSz="913765">
              <a:lnSpc>
                <a:spcPct val="90000"/>
              </a:lnSpc>
              <a:buClr>
                <a:srgbClr val="FFFFFF">
                  <a:lumMod val="50000"/>
                  <a:lumOff val="50000"/>
                </a:srgbClr>
              </a:buClr>
              <a:buSzPct val="90000"/>
              <a:defRPr/>
            </a:pPr>
            <a:r>
              <a:rPr lang="zh-CN" altLang="en-US" sz="1865" spc="-40" dirty="0">
                <a:solidFill>
                  <a:prstClr val="white"/>
                </a:solidFill>
                <a:latin typeface="微软雅黑" panose="020B0503020204020204" pitchFamily="34" charset="-122"/>
                <a:cs typeface="Segoe UI" panose="020B0502040204020203" pitchFamily="34" charset="0"/>
              </a:rPr>
              <a:t>单击填加文字内容</a:t>
            </a:r>
            <a:endParaRPr lang="en-US" altLang="zh-CN" sz="1865" spc="-40" dirty="0">
              <a:solidFill>
                <a:prstClr val="white"/>
              </a:solidFill>
              <a:latin typeface="微软雅黑" panose="020B0503020204020204" pitchFamily="34" charset="-122"/>
              <a:cs typeface="Segoe UI" panose="020B0502040204020203" pitchFamily="34" charset="0"/>
            </a:endParaRPr>
          </a:p>
          <a:p>
            <a:pPr defTabSz="913765">
              <a:lnSpc>
                <a:spcPct val="90000"/>
              </a:lnSpc>
              <a:buClr>
                <a:srgbClr val="FFFFFF">
                  <a:lumMod val="50000"/>
                  <a:lumOff val="50000"/>
                </a:srgbClr>
              </a:buClr>
              <a:buSzPct val="90000"/>
              <a:defRPr/>
            </a:pPr>
            <a:endParaRPr lang="en-US" sz="1865" spc="-40" dirty="0">
              <a:solidFill>
                <a:prstClr val="white"/>
              </a:solidFill>
              <a:latin typeface="微软雅黑" panose="020B0503020204020204" pitchFamily="34" charset="-122"/>
              <a:cs typeface="Segoe UI" panose="020B0502040204020203" pitchFamily="34" charset="0"/>
            </a:endParaRPr>
          </a:p>
        </p:txBody>
      </p:sp>
      <p:pic>
        <p:nvPicPr>
          <p:cNvPr id="8" name="图片 7"/>
          <p:cNvPicPr>
            <a:picLocks noChangeAspect="1"/>
          </p:cNvPicPr>
          <p:nvPr/>
        </p:nvPicPr>
        <p:blipFill>
          <a:blip r:embed="rId2" cstate="screen"/>
          <a:stretch>
            <a:fillRect/>
          </a:stretch>
        </p:blipFill>
        <p:spPr bwMode="auto">
          <a:xfrm>
            <a:off x="7095553" y="1339438"/>
            <a:ext cx="3815173" cy="4362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75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25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175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2250"/>
                            </p:stCondLst>
                            <p:childTnLst>
                              <p:par>
                                <p:cTn id="25" presetID="10"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
          <p:cNvSpPr txBox="1"/>
          <p:nvPr/>
        </p:nvSpPr>
        <p:spPr>
          <a:xfrm>
            <a:off x="93810" y="127000"/>
            <a:ext cx="6254682" cy="707844"/>
          </a:xfrm>
          <a:prstGeom prst="rect">
            <a:avLst/>
          </a:prstGeom>
          <a:noFill/>
        </p:spPr>
        <p:txBody>
          <a:bodyPr wrap="square" lIns="91400" tIns="45699" rIns="91400" bIns="45699" rtlCol="0">
            <a:spAutoFit/>
          </a:bodyPr>
          <a:lstStyle/>
          <a:p>
            <a:pPr algn="ctr"/>
            <a:r>
              <a:rPr lang="zh-CN" altLang="en-US" sz="4000" b="1" smtClean="0">
                <a:solidFill>
                  <a:srgbClr val="C00000"/>
                </a:solidFill>
                <a:latin typeface="微软雅黑" panose="020B0503020204020204" pitchFamily="34" charset="-122"/>
                <a:ea typeface="微软雅黑" panose="020B0503020204020204" pitchFamily="34" charset="-122"/>
              </a:rPr>
              <a:t>添加文本标题</a:t>
            </a:r>
            <a:endParaRPr lang="zh-CN" altLang="en-US" sz="4000" b="1" dirty="0">
              <a:solidFill>
                <a:srgbClr val="C00000"/>
              </a:solidFill>
              <a:latin typeface="微软雅黑" panose="020B0503020204020204" pitchFamily="34" charset="-122"/>
              <a:ea typeface="微软雅黑" panose="020B0503020204020204" pitchFamily="34" charset="-122"/>
            </a:endParaRPr>
          </a:p>
        </p:txBody>
      </p:sp>
      <p:sp>
        <p:nvSpPr>
          <p:cNvPr id="3" name="任意多边形 2"/>
          <p:cNvSpPr/>
          <p:nvPr/>
        </p:nvSpPr>
        <p:spPr>
          <a:xfrm>
            <a:off x="1463729" y="2347098"/>
            <a:ext cx="2841083" cy="1514373"/>
          </a:xfrm>
          <a:custGeom>
            <a:avLst/>
            <a:gdLst>
              <a:gd name="connsiteX0" fmla="*/ 3560428 w 5126470"/>
              <a:gd name="connsiteY0" fmla="*/ 412 h 2732545"/>
              <a:gd name="connsiteX1" fmla="*/ 3679148 w 5126470"/>
              <a:gd name="connsiteY1" fmla="*/ 40002 h 2732545"/>
              <a:gd name="connsiteX2" fmla="*/ 5060578 w 5126470"/>
              <a:gd name="connsiteY2" fmla="*/ 1238402 h 2732545"/>
              <a:gd name="connsiteX3" fmla="*/ 5070308 w 5126470"/>
              <a:gd name="connsiteY3" fmla="*/ 1251017 h 2732545"/>
              <a:gd name="connsiteX4" fmla="*/ 5086468 w 5126470"/>
              <a:gd name="connsiteY4" fmla="*/ 1263481 h 2732545"/>
              <a:gd name="connsiteX5" fmla="*/ 5070104 w 5126470"/>
              <a:gd name="connsiteY5" fmla="*/ 1494144 h 2732545"/>
              <a:gd name="connsiteX6" fmla="*/ 3688674 w 5126470"/>
              <a:gd name="connsiteY6" fmla="*/ 2692543 h 2732545"/>
              <a:gd name="connsiteX7" fmla="*/ 3569954 w 5126470"/>
              <a:gd name="connsiteY7" fmla="*/ 2732133 h 2732545"/>
              <a:gd name="connsiteX8" fmla="*/ 3519681 w 5126470"/>
              <a:gd name="connsiteY8" fmla="*/ 2718597 h 2732545"/>
              <a:gd name="connsiteX9" fmla="*/ 3497845 w 5126470"/>
              <a:gd name="connsiteY9" fmla="*/ 2706903 h 2732545"/>
              <a:gd name="connsiteX10" fmla="*/ 3461295 w 5126470"/>
              <a:gd name="connsiteY10" fmla="*/ 2682260 h 2732545"/>
              <a:gd name="connsiteX11" fmla="*/ 3413403 w 5126470"/>
              <a:gd name="connsiteY11" fmla="*/ 2566639 h 2732545"/>
              <a:gd name="connsiteX12" fmla="*/ 3412671 w 5126470"/>
              <a:gd name="connsiteY12" fmla="*/ 2178129 h 2732545"/>
              <a:gd name="connsiteX13" fmla="*/ 278807 w 5126470"/>
              <a:gd name="connsiteY13" fmla="*/ 2178129 h 2732545"/>
              <a:gd name="connsiteX14" fmla="*/ 0 w 5126470"/>
              <a:gd name="connsiteY14" fmla="*/ 1899322 h 2732545"/>
              <a:gd name="connsiteX15" fmla="*/ 0 w 5126470"/>
              <a:gd name="connsiteY15" fmla="*/ 833225 h 2732545"/>
              <a:gd name="connsiteX16" fmla="*/ 278807 w 5126470"/>
              <a:gd name="connsiteY16" fmla="*/ 554418 h 2732545"/>
              <a:gd name="connsiteX17" fmla="*/ 3409613 w 5126470"/>
              <a:gd name="connsiteY17" fmla="*/ 554418 h 2732545"/>
              <a:gd name="connsiteX18" fmla="*/ 3408898 w 5126470"/>
              <a:gd name="connsiteY18" fmla="*/ 175087 h 2732545"/>
              <a:gd name="connsiteX19" fmla="*/ 3448487 w 5126470"/>
              <a:gd name="connsiteY19" fmla="*/ 56366 h 2732545"/>
              <a:gd name="connsiteX20" fmla="*/ 3448486 w 5126470"/>
              <a:gd name="connsiteY20" fmla="*/ 56366 h 2732545"/>
              <a:gd name="connsiteX21" fmla="*/ 3560428 w 5126470"/>
              <a:gd name="connsiteY21" fmla="*/ 412 h 273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26470" h="2732545">
                <a:moveTo>
                  <a:pt x="3560428" y="412"/>
                </a:moveTo>
                <a:cubicBezTo>
                  <a:pt x="3602170" y="-2549"/>
                  <a:pt x="3645041" y="10413"/>
                  <a:pt x="3679148" y="40002"/>
                </a:cubicBezTo>
                <a:lnTo>
                  <a:pt x="5060578" y="1238402"/>
                </a:lnTo>
                <a:lnTo>
                  <a:pt x="5070308" y="1251017"/>
                </a:lnTo>
                <a:lnTo>
                  <a:pt x="5086468" y="1263481"/>
                </a:lnTo>
                <a:cubicBezTo>
                  <a:pt x="5145645" y="1331696"/>
                  <a:pt x="5138319" y="1434967"/>
                  <a:pt x="5070104" y="1494144"/>
                </a:cubicBezTo>
                <a:lnTo>
                  <a:pt x="3688674" y="2692543"/>
                </a:lnTo>
                <a:cubicBezTo>
                  <a:pt x="3654567" y="2722132"/>
                  <a:pt x="3611696" y="2735094"/>
                  <a:pt x="3569954" y="2732133"/>
                </a:cubicBezTo>
                <a:lnTo>
                  <a:pt x="3519681" y="2718597"/>
                </a:lnTo>
                <a:lnTo>
                  <a:pt x="3497845" y="2706903"/>
                </a:lnTo>
                <a:lnTo>
                  <a:pt x="3461295" y="2682260"/>
                </a:lnTo>
                <a:cubicBezTo>
                  <a:pt x="3431705" y="2652670"/>
                  <a:pt x="3413403" y="2611792"/>
                  <a:pt x="3413403" y="2566639"/>
                </a:cubicBezTo>
                <a:lnTo>
                  <a:pt x="3412671" y="2178129"/>
                </a:lnTo>
                <a:lnTo>
                  <a:pt x="278807" y="2178129"/>
                </a:lnTo>
                <a:cubicBezTo>
                  <a:pt x="124826" y="2178129"/>
                  <a:pt x="0" y="2053303"/>
                  <a:pt x="0" y="1899322"/>
                </a:cubicBezTo>
                <a:lnTo>
                  <a:pt x="0" y="833225"/>
                </a:lnTo>
                <a:cubicBezTo>
                  <a:pt x="0" y="679244"/>
                  <a:pt x="124826" y="554418"/>
                  <a:pt x="278807" y="554418"/>
                </a:cubicBezTo>
                <a:lnTo>
                  <a:pt x="3409613" y="554418"/>
                </a:lnTo>
                <a:lnTo>
                  <a:pt x="3408898" y="175087"/>
                </a:lnTo>
                <a:cubicBezTo>
                  <a:pt x="3405936" y="133345"/>
                  <a:pt x="3418899" y="90474"/>
                  <a:pt x="3448487" y="56366"/>
                </a:cubicBezTo>
                <a:lnTo>
                  <a:pt x="3448486" y="56366"/>
                </a:lnTo>
                <a:cubicBezTo>
                  <a:pt x="3478075" y="22259"/>
                  <a:pt x="3518687" y="3373"/>
                  <a:pt x="3560428" y="412"/>
                </a:cubicBezTo>
                <a:close/>
              </a:path>
            </a:pathLst>
          </a:custGeom>
          <a:solidFill>
            <a:srgbClr val="C00000"/>
          </a:solidFill>
          <a:ln w="15875" cap="flat" cmpd="sng" algn="ctr">
            <a:solidFill>
              <a:sysClr val="window" lastClr="FFFFFF"/>
            </a:solidFill>
            <a:prstDash val="solid"/>
            <a:miter lim="800000"/>
          </a:ln>
          <a:effectLst>
            <a:outerShdw blurRad="330200" dist="215900" dir="2700000" algn="tl" rotWithShape="0">
              <a:prstClr val="black">
                <a:alpha val="8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Calibri" panose="020F0502020204030204"/>
              <a:ea typeface="宋体" panose="02010600030101010101" pitchFamily="2" charset="-122"/>
            </a:endParaRPr>
          </a:p>
        </p:txBody>
      </p:sp>
      <p:sp>
        <p:nvSpPr>
          <p:cNvPr id="4" name="任意多边形 3"/>
          <p:cNvSpPr/>
          <p:nvPr/>
        </p:nvSpPr>
        <p:spPr>
          <a:xfrm>
            <a:off x="4675458" y="2347098"/>
            <a:ext cx="2841083" cy="1514373"/>
          </a:xfrm>
          <a:custGeom>
            <a:avLst/>
            <a:gdLst>
              <a:gd name="connsiteX0" fmla="*/ 3560428 w 5126470"/>
              <a:gd name="connsiteY0" fmla="*/ 412 h 2732545"/>
              <a:gd name="connsiteX1" fmla="*/ 3679148 w 5126470"/>
              <a:gd name="connsiteY1" fmla="*/ 40002 h 2732545"/>
              <a:gd name="connsiteX2" fmla="*/ 5060578 w 5126470"/>
              <a:gd name="connsiteY2" fmla="*/ 1238402 h 2732545"/>
              <a:gd name="connsiteX3" fmla="*/ 5070308 w 5126470"/>
              <a:gd name="connsiteY3" fmla="*/ 1251017 h 2732545"/>
              <a:gd name="connsiteX4" fmla="*/ 5086468 w 5126470"/>
              <a:gd name="connsiteY4" fmla="*/ 1263481 h 2732545"/>
              <a:gd name="connsiteX5" fmla="*/ 5070104 w 5126470"/>
              <a:gd name="connsiteY5" fmla="*/ 1494144 h 2732545"/>
              <a:gd name="connsiteX6" fmla="*/ 3688674 w 5126470"/>
              <a:gd name="connsiteY6" fmla="*/ 2692543 h 2732545"/>
              <a:gd name="connsiteX7" fmla="*/ 3569954 w 5126470"/>
              <a:gd name="connsiteY7" fmla="*/ 2732133 h 2732545"/>
              <a:gd name="connsiteX8" fmla="*/ 3519681 w 5126470"/>
              <a:gd name="connsiteY8" fmla="*/ 2718597 h 2732545"/>
              <a:gd name="connsiteX9" fmla="*/ 3497845 w 5126470"/>
              <a:gd name="connsiteY9" fmla="*/ 2706903 h 2732545"/>
              <a:gd name="connsiteX10" fmla="*/ 3461295 w 5126470"/>
              <a:gd name="connsiteY10" fmla="*/ 2682260 h 2732545"/>
              <a:gd name="connsiteX11" fmla="*/ 3413403 w 5126470"/>
              <a:gd name="connsiteY11" fmla="*/ 2566639 h 2732545"/>
              <a:gd name="connsiteX12" fmla="*/ 3412671 w 5126470"/>
              <a:gd name="connsiteY12" fmla="*/ 2178129 h 2732545"/>
              <a:gd name="connsiteX13" fmla="*/ 278807 w 5126470"/>
              <a:gd name="connsiteY13" fmla="*/ 2178129 h 2732545"/>
              <a:gd name="connsiteX14" fmla="*/ 0 w 5126470"/>
              <a:gd name="connsiteY14" fmla="*/ 1899322 h 2732545"/>
              <a:gd name="connsiteX15" fmla="*/ 0 w 5126470"/>
              <a:gd name="connsiteY15" fmla="*/ 833225 h 2732545"/>
              <a:gd name="connsiteX16" fmla="*/ 278807 w 5126470"/>
              <a:gd name="connsiteY16" fmla="*/ 554418 h 2732545"/>
              <a:gd name="connsiteX17" fmla="*/ 3409613 w 5126470"/>
              <a:gd name="connsiteY17" fmla="*/ 554418 h 2732545"/>
              <a:gd name="connsiteX18" fmla="*/ 3408898 w 5126470"/>
              <a:gd name="connsiteY18" fmla="*/ 175087 h 2732545"/>
              <a:gd name="connsiteX19" fmla="*/ 3448487 w 5126470"/>
              <a:gd name="connsiteY19" fmla="*/ 56366 h 2732545"/>
              <a:gd name="connsiteX20" fmla="*/ 3448486 w 5126470"/>
              <a:gd name="connsiteY20" fmla="*/ 56366 h 2732545"/>
              <a:gd name="connsiteX21" fmla="*/ 3560428 w 5126470"/>
              <a:gd name="connsiteY21" fmla="*/ 412 h 273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26470" h="2732545">
                <a:moveTo>
                  <a:pt x="3560428" y="412"/>
                </a:moveTo>
                <a:cubicBezTo>
                  <a:pt x="3602170" y="-2549"/>
                  <a:pt x="3645041" y="10413"/>
                  <a:pt x="3679148" y="40002"/>
                </a:cubicBezTo>
                <a:lnTo>
                  <a:pt x="5060578" y="1238402"/>
                </a:lnTo>
                <a:lnTo>
                  <a:pt x="5070308" y="1251017"/>
                </a:lnTo>
                <a:lnTo>
                  <a:pt x="5086468" y="1263481"/>
                </a:lnTo>
                <a:cubicBezTo>
                  <a:pt x="5145645" y="1331696"/>
                  <a:pt x="5138319" y="1434967"/>
                  <a:pt x="5070104" y="1494144"/>
                </a:cubicBezTo>
                <a:lnTo>
                  <a:pt x="3688674" y="2692543"/>
                </a:lnTo>
                <a:cubicBezTo>
                  <a:pt x="3654567" y="2722132"/>
                  <a:pt x="3611696" y="2735094"/>
                  <a:pt x="3569954" y="2732133"/>
                </a:cubicBezTo>
                <a:lnTo>
                  <a:pt x="3519681" y="2718597"/>
                </a:lnTo>
                <a:lnTo>
                  <a:pt x="3497845" y="2706903"/>
                </a:lnTo>
                <a:lnTo>
                  <a:pt x="3461295" y="2682260"/>
                </a:lnTo>
                <a:cubicBezTo>
                  <a:pt x="3431705" y="2652670"/>
                  <a:pt x="3413403" y="2611792"/>
                  <a:pt x="3413403" y="2566639"/>
                </a:cubicBezTo>
                <a:lnTo>
                  <a:pt x="3412671" y="2178129"/>
                </a:lnTo>
                <a:lnTo>
                  <a:pt x="278807" y="2178129"/>
                </a:lnTo>
                <a:cubicBezTo>
                  <a:pt x="124826" y="2178129"/>
                  <a:pt x="0" y="2053303"/>
                  <a:pt x="0" y="1899322"/>
                </a:cubicBezTo>
                <a:lnTo>
                  <a:pt x="0" y="833225"/>
                </a:lnTo>
                <a:cubicBezTo>
                  <a:pt x="0" y="679244"/>
                  <a:pt x="124826" y="554418"/>
                  <a:pt x="278807" y="554418"/>
                </a:cubicBezTo>
                <a:lnTo>
                  <a:pt x="3409613" y="554418"/>
                </a:lnTo>
                <a:lnTo>
                  <a:pt x="3408898" y="175087"/>
                </a:lnTo>
                <a:cubicBezTo>
                  <a:pt x="3405936" y="133345"/>
                  <a:pt x="3418899" y="90474"/>
                  <a:pt x="3448487" y="56366"/>
                </a:cubicBezTo>
                <a:lnTo>
                  <a:pt x="3448486" y="56366"/>
                </a:lnTo>
                <a:cubicBezTo>
                  <a:pt x="3478075" y="22259"/>
                  <a:pt x="3518687" y="3373"/>
                  <a:pt x="3560428" y="412"/>
                </a:cubicBezTo>
                <a:close/>
              </a:path>
            </a:pathLst>
          </a:custGeom>
          <a:solidFill>
            <a:srgbClr val="C00000"/>
          </a:solidFill>
          <a:ln w="15875" cap="flat" cmpd="sng" algn="ctr">
            <a:solidFill>
              <a:sysClr val="window" lastClr="FFFFFF"/>
            </a:solidFill>
            <a:prstDash val="solid"/>
            <a:miter lim="800000"/>
          </a:ln>
          <a:effectLst>
            <a:outerShdw blurRad="330200" dist="215900" dir="2700000" algn="tl" rotWithShape="0">
              <a:prstClr val="black">
                <a:alpha val="8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Calibri" panose="020F0502020204030204"/>
              <a:ea typeface="宋体" panose="02010600030101010101" pitchFamily="2" charset="-122"/>
            </a:endParaRPr>
          </a:p>
        </p:txBody>
      </p:sp>
      <p:sp>
        <p:nvSpPr>
          <p:cNvPr id="5" name="任意多边形 4"/>
          <p:cNvSpPr/>
          <p:nvPr/>
        </p:nvSpPr>
        <p:spPr>
          <a:xfrm>
            <a:off x="7887188" y="2347098"/>
            <a:ext cx="2841083" cy="1514373"/>
          </a:xfrm>
          <a:custGeom>
            <a:avLst/>
            <a:gdLst>
              <a:gd name="connsiteX0" fmla="*/ 3560428 w 5126470"/>
              <a:gd name="connsiteY0" fmla="*/ 412 h 2732545"/>
              <a:gd name="connsiteX1" fmla="*/ 3679148 w 5126470"/>
              <a:gd name="connsiteY1" fmla="*/ 40002 h 2732545"/>
              <a:gd name="connsiteX2" fmla="*/ 5060578 w 5126470"/>
              <a:gd name="connsiteY2" fmla="*/ 1238402 h 2732545"/>
              <a:gd name="connsiteX3" fmla="*/ 5070308 w 5126470"/>
              <a:gd name="connsiteY3" fmla="*/ 1251017 h 2732545"/>
              <a:gd name="connsiteX4" fmla="*/ 5086468 w 5126470"/>
              <a:gd name="connsiteY4" fmla="*/ 1263481 h 2732545"/>
              <a:gd name="connsiteX5" fmla="*/ 5070104 w 5126470"/>
              <a:gd name="connsiteY5" fmla="*/ 1494144 h 2732545"/>
              <a:gd name="connsiteX6" fmla="*/ 3688674 w 5126470"/>
              <a:gd name="connsiteY6" fmla="*/ 2692543 h 2732545"/>
              <a:gd name="connsiteX7" fmla="*/ 3569954 w 5126470"/>
              <a:gd name="connsiteY7" fmla="*/ 2732133 h 2732545"/>
              <a:gd name="connsiteX8" fmla="*/ 3519681 w 5126470"/>
              <a:gd name="connsiteY8" fmla="*/ 2718597 h 2732545"/>
              <a:gd name="connsiteX9" fmla="*/ 3497845 w 5126470"/>
              <a:gd name="connsiteY9" fmla="*/ 2706903 h 2732545"/>
              <a:gd name="connsiteX10" fmla="*/ 3461295 w 5126470"/>
              <a:gd name="connsiteY10" fmla="*/ 2682260 h 2732545"/>
              <a:gd name="connsiteX11" fmla="*/ 3413403 w 5126470"/>
              <a:gd name="connsiteY11" fmla="*/ 2566639 h 2732545"/>
              <a:gd name="connsiteX12" fmla="*/ 3412671 w 5126470"/>
              <a:gd name="connsiteY12" fmla="*/ 2178129 h 2732545"/>
              <a:gd name="connsiteX13" fmla="*/ 278807 w 5126470"/>
              <a:gd name="connsiteY13" fmla="*/ 2178129 h 2732545"/>
              <a:gd name="connsiteX14" fmla="*/ 0 w 5126470"/>
              <a:gd name="connsiteY14" fmla="*/ 1899322 h 2732545"/>
              <a:gd name="connsiteX15" fmla="*/ 0 w 5126470"/>
              <a:gd name="connsiteY15" fmla="*/ 833225 h 2732545"/>
              <a:gd name="connsiteX16" fmla="*/ 278807 w 5126470"/>
              <a:gd name="connsiteY16" fmla="*/ 554418 h 2732545"/>
              <a:gd name="connsiteX17" fmla="*/ 3409613 w 5126470"/>
              <a:gd name="connsiteY17" fmla="*/ 554418 h 2732545"/>
              <a:gd name="connsiteX18" fmla="*/ 3408898 w 5126470"/>
              <a:gd name="connsiteY18" fmla="*/ 175087 h 2732545"/>
              <a:gd name="connsiteX19" fmla="*/ 3448487 w 5126470"/>
              <a:gd name="connsiteY19" fmla="*/ 56366 h 2732545"/>
              <a:gd name="connsiteX20" fmla="*/ 3448486 w 5126470"/>
              <a:gd name="connsiteY20" fmla="*/ 56366 h 2732545"/>
              <a:gd name="connsiteX21" fmla="*/ 3560428 w 5126470"/>
              <a:gd name="connsiteY21" fmla="*/ 412 h 273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26470" h="2732545">
                <a:moveTo>
                  <a:pt x="3560428" y="412"/>
                </a:moveTo>
                <a:cubicBezTo>
                  <a:pt x="3602170" y="-2549"/>
                  <a:pt x="3645041" y="10413"/>
                  <a:pt x="3679148" y="40002"/>
                </a:cubicBezTo>
                <a:lnTo>
                  <a:pt x="5060578" y="1238402"/>
                </a:lnTo>
                <a:lnTo>
                  <a:pt x="5070308" y="1251017"/>
                </a:lnTo>
                <a:lnTo>
                  <a:pt x="5086468" y="1263481"/>
                </a:lnTo>
                <a:cubicBezTo>
                  <a:pt x="5145645" y="1331696"/>
                  <a:pt x="5138319" y="1434967"/>
                  <a:pt x="5070104" y="1494144"/>
                </a:cubicBezTo>
                <a:lnTo>
                  <a:pt x="3688674" y="2692543"/>
                </a:lnTo>
                <a:cubicBezTo>
                  <a:pt x="3654567" y="2722132"/>
                  <a:pt x="3611696" y="2735094"/>
                  <a:pt x="3569954" y="2732133"/>
                </a:cubicBezTo>
                <a:lnTo>
                  <a:pt x="3519681" y="2718597"/>
                </a:lnTo>
                <a:lnTo>
                  <a:pt x="3497845" y="2706903"/>
                </a:lnTo>
                <a:lnTo>
                  <a:pt x="3461295" y="2682260"/>
                </a:lnTo>
                <a:cubicBezTo>
                  <a:pt x="3431705" y="2652670"/>
                  <a:pt x="3413403" y="2611792"/>
                  <a:pt x="3413403" y="2566639"/>
                </a:cubicBezTo>
                <a:lnTo>
                  <a:pt x="3412671" y="2178129"/>
                </a:lnTo>
                <a:lnTo>
                  <a:pt x="278807" y="2178129"/>
                </a:lnTo>
                <a:cubicBezTo>
                  <a:pt x="124826" y="2178129"/>
                  <a:pt x="0" y="2053303"/>
                  <a:pt x="0" y="1899322"/>
                </a:cubicBezTo>
                <a:lnTo>
                  <a:pt x="0" y="833225"/>
                </a:lnTo>
                <a:cubicBezTo>
                  <a:pt x="0" y="679244"/>
                  <a:pt x="124826" y="554418"/>
                  <a:pt x="278807" y="554418"/>
                </a:cubicBezTo>
                <a:lnTo>
                  <a:pt x="3409613" y="554418"/>
                </a:lnTo>
                <a:lnTo>
                  <a:pt x="3408898" y="175087"/>
                </a:lnTo>
                <a:cubicBezTo>
                  <a:pt x="3405936" y="133345"/>
                  <a:pt x="3418899" y="90474"/>
                  <a:pt x="3448487" y="56366"/>
                </a:cubicBezTo>
                <a:lnTo>
                  <a:pt x="3448486" y="56366"/>
                </a:lnTo>
                <a:cubicBezTo>
                  <a:pt x="3478075" y="22259"/>
                  <a:pt x="3518687" y="3373"/>
                  <a:pt x="3560428" y="412"/>
                </a:cubicBezTo>
                <a:close/>
              </a:path>
            </a:pathLst>
          </a:custGeom>
          <a:solidFill>
            <a:srgbClr val="C00000"/>
          </a:solidFill>
          <a:ln w="15875" cap="flat" cmpd="sng" algn="ctr">
            <a:solidFill>
              <a:sysClr val="window" lastClr="FFFFFF"/>
            </a:solidFill>
            <a:prstDash val="solid"/>
            <a:miter lim="800000"/>
          </a:ln>
          <a:effectLst>
            <a:outerShdw blurRad="330200" dist="215900" dir="2700000" algn="tl" rotWithShape="0">
              <a:prstClr val="black">
                <a:alpha val="8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Calibri" panose="020F0502020204030204"/>
              <a:ea typeface="宋体" panose="02010600030101010101" pitchFamily="2" charset="-122"/>
            </a:endParaRPr>
          </a:p>
        </p:txBody>
      </p:sp>
      <p:sp>
        <p:nvSpPr>
          <p:cNvPr id="6" name="椭圆 5"/>
          <p:cNvSpPr/>
          <p:nvPr/>
        </p:nvSpPr>
        <p:spPr>
          <a:xfrm>
            <a:off x="1598581" y="2793102"/>
            <a:ext cx="622364" cy="622364"/>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Calibri" panose="020F0502020204030204"/>
              <a:ea typeface="宋体" panose="02010600030101010101" pitchFamily="2" charset="-122"/>
            </a:endParaRPr>
          </a:p>
        </p:txBody>
      </p:sp>
      <p:sp>
        <p:nvSpPr>
          <p:cNvPr id="7" name="椭圆 6"/>
          <p:cNvSpPr/>
          <p:nvPr/>
        </p:nvSpPr>
        <p:spPr>
          <a:xfrm>
            <a:off x="4806601" y="2793102"/>
            <a:ext cx="622364" cy="622364"/>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Calibri" panose="020F0502020204030204"/>
              <a:ea typeface="宋体" panose="02010600030101010101" pitchFamily="2" charset="-122"/>
            </a:endParaRPr>
          </a:p>
        </p:txBody>
      </p:sp>
      <p:sp>
        <p:nvSpPr>
          <p:cNvPr id="8" name="椭圆 7"/>
          <p:cNvSpPr/>
          <p:nvPr/>
        </p:nvSpPr>
        <p:spPr>
          <a:xfrm>
            <a:off x="8022241" y="2793102"/>
            <a:ext cx="622364" cy="622364"/>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Calibri" panose="020F0502020204030204"/>
              <a:ea typeface="宋体" panose="02010600030101010101" pitchFamily="2" charset="-122"/>
            </a:endParaRPr>
          </a:p>
        </p:txBody>
      </p:sp>
      <p:grpSp>
        <p:nvGrpSpPr>
          <p:cNvPr id="9" name="组合 8"/>
          <p:cNvGrpSpPr/>
          <p:nvPr/>
        </p:nvGrpSpPr>
        <p:grpSpPr>
          <a:xfrm>
            <a:off x="1463729" y="4146045"/>
            <a:ext cx="2349784" cy="1060174"/>
            <a:chOff x="1234763" y="4059837"/>
            <a:chExt cx="2584762" cy="1060174"/>
          </a:xfrm>
        </p:grpSpPr>
        <p:sp>
          <p:nvSpPr>
            <p:cNvPr id="10" name="文本框 9"/>
            <p:cNvSpPr txBox="1"/>
            <p:nvPr/>
          </p:nvSpPr>
          <p:spPr bwMode="auto">
            <a:xfrm>
              <a:off x="1405734" y="4307481"/>
              <a:ext cx="2242820" cy="812530"/>
            </a:xfrm>
            <a:prstGeom prst="rect">
              <a:avLst/>
            </a:prstGeom>
            <a:noFill/>
          </p:spPr>
          <p:txBody>
            <a:bodyPr wrap="square">
              <a:spAutoFit/>
            </a:bodyPr>
            <a:lstStyle/>
            <a:p>
              <a:pPr>
                <a:lnSpc>
                  <a:spcPct val="130000"/>
                </a:lnSpc>
                <a:defRPr/>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输入你想要的内容输入你想要的内容输入你想要的内容输入</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文本框 10"/>
            <p:cNvSpPr txBox="1"/>
            <p:nvPr/>
          </p:nvSpPr>
          <p:spPr bwMode="auto">
            <a:xfrm>
              <a:off x="1234763" y="4059837"/>
              <a:ext cx="2584762" cy="338554"/>
            </a:xfrm>
            <a:prstGeom prst="rect">
              <a:avLst/>
            </a:prstGeom>
            <a:noFill/>
          </p:spPr>
          <p:txBody>
            <a:bodyPr wrap="square">
              <a:spAutoFit/>
            </a:bodyPr>
            <a:lstStyle/>
            <a:p>
              <a:pPr algn="ctr">
                <a:defRPr/>
              </a:pPr>
              <a:r>
                <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在此添加标题</a:t>
              </a:r>
            </a:p>
          </p:txBody>
        </p:sp>
      </p:grpSp>
      <p:grpSp>
        <p:nvGrpSpPr>
          <p:cNvPr id="12" name="组合 11"/>
          <p:cNvGrpSpPr/>
          <p:nvPr/>
        </p:nvGrpSpPr>
        <p:grpSpPr>
          <a:xfrm>
            <a:off x="4675458" y="4146045"/>
            <a:ext cx="2349784" cy="1060174"/>
            <a:chOff x="1234763" y="4059837"/>
            <a:chExt cx="2584762" cy="1060174"/>
          </a:xfrm>
        </p:grpSpPr>
        <p:sp>
          <p:nvSpPr>
            <p:cNvPr id="13" name="文本框 12"/>
            <p:cNvSpPr txBox="1"/>
            <p:nvPr/>
          </p:nvSpPr>
          <p:spPr bwMode="auto">
            <a:xfrm>
              <a:off x="1405734" y="4307481"/>
              <a:ext cx="2242820" cy="812530"/>
            </a:xfrm>
            <a:prstGeom prst="rect">
              <a:avLst/>
            </a:prstGeom>
            <a:noFill/>
          </p:spPr>
          <p:txBody>
            <a:bodyPr wrap="square">
              <a:spAutoFit/>
            </a:bodyPr>
            <a:lstStyle/>
            <a:p>
              <a:pPr>
                <a:lnSpc>
                  <a:spcPct val="130000"/>
                </a:lnSpc>
                <a:defRPr/>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输入你想要的内容输入你想要的内容输入你想要的内容输入</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文本框 13"/>
            <p:cNvSpPr txBox="1"/>
            <p:nvPr/>
          </p:nvSpPr>
          <p:spPr bwMode="auto">
            <a:xfrm>
              <a:off x="1234763" y="4059837"/>
              <a:ext cx="2584762" cy="338554"/>
            </a:xfrm>
            <a:prstGeom prst="rect">
              <a:avLst/>
            </a:prstGeom>
            <a:noFill/>
          </p:spPr>
          <p:txBody>
            <a:bodyPr wrap="square">
              <a:spAutoFit/>
            </a:bodyPr>
            <a:lstStyle/>
            <a:p>
              <a:pPr algn="ctr">
                <a:defRPr/>
              </a:pPr>
              <a:r>
                <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在此添加标题</a:t>
              </a:r>
            </a:p>
          </p:txBody>
        </p:sp>
      </p:grpSp>
      <p:grpSp>
        <p:nvGrpSpPr>
          <p:cNvPr id="15" name="组合 14"/>
          <p:cNvGrpSpPr/>
          <p:nvPr/>
        </p:nvGrpSpPr>
        <p:grpSpPr>
          <a:xfrm>
            <a:off x="7887188" y="4146045"/>
            <a:ext cx="2349784" cy="1060174"/>
            <a:chOff x="1234763" y="4059837"/>
            <a:chExt cx="2584762" cy="1060174"/>
          </a:xfrm>
        </p:grpSpPr>
        <p:sp>
          <p:nvSpPr>
            <p:cNvPr id="16" name="文本框 15"/>
            <p:cNvSpPr txBox="1"/>
            <p:nvPr/>
          </p:nvSpPr>
          <p:spPr bwMode="auto">
            <a:xfrm>
              <a:off x="1405734" y="4307481"/>
              <a:ext cx="2242820" cy="812530"/>
            </a:xfrm>
            <a:prstGeom prst="rect">
              <a:avLst/>
            </a:prstGeom>
            <a:noFill/>
          </p:spPr>
          <p:txBody>
            <a:bodyPr wrap="square">
              <a:spAutoFit/>
            </a:bodyPr>
            <a:lstStyle/>
            <a:p>
              <a:pPr>
                <a:lnSpc>
                  <a:spcPct val="130000"/>
                </a:lnSpc>
                <a:defRPr/>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输入你想要的内容输入你想要的内容输入你想要的内容输入</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文本框 16"/>
            <p:cNvSpPr txBox="1"/>
            <p:nvPr/>
          </p:nvSpPr>
          <p:spPr bwMode="auto">
            <a:xfrm>
              <a:off x="1234763" y="4059837"/>
              <a:ext cx="2584762" cy="338554"/>
            </a:xfrm>
            <a:prstGeom prst="rect">
              <a:avLst/>
            </a:prstGeom>
            <a:noFill/>
          </p:spPr>
          <p:txBody>
            <a:bodyPr wrap="square">
              <a:spAutoFit/>
            </a:bodyPr>
            <a:lstStyle/>
            <a:p>
              <a:pPr algn="ctr">
                <a:defRPr/>
              </a:pPr>
              <a:r>
                <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在此添加标题</a:t>
              </a:r>
            </a:p>
          </p:txBody>
        </p:sp>
      </p:grpSp>
      <p:sp>
        <p:nvSpPr>
          <p:cNvPr id="18" name="文本框 17"/>
          <p:cNvSpPr txBox="1"/>
          <p:nvPr/>
        </p:nvSpPr>
        <p:spPr>
          <a:xfrm>
            <a:off x="2327613" y="2842674"/>
            <a:ext cx="1485900" cy="523220"/>
          </a:xfrm>
          <a:prstGeom prst="rect">
            <a:avLst/>
          </a:prstGeom>
          <a:noFill/>
        </p:spPr>
        <p:txBody>
          <a:bodyPr wrap="square" rtlCol="0">
            <a:spAutoFit/>
          </a:bodyPr>
          <a:lstStyle/>
          <a:p>
            <a:pPr>
              <a:defRPr/>
            </a:pPr>
            <a:r>
              <a:rPr lang="en-US" altLang="zh-CN" sz="2800" dirty="0" smtClean="0">
                <a:solidFill>
                  <a:schemeClr val="bg1"/>
                </a:solidFill>
                <a:latin typeface="Impact" panose="020B0806030902050204" pitchFamily="34" charset="0"/>
              </a:rPr>
              <a:t>STEP 01</a:t>
            </a:r>
            <a:endParaRPr lang="zh-CN" altLang="en-US" sz="2800" dirty="0">
              <a:solidFill>
                <a:schemeClr val="bg1"/>
              </a:solidFill>
              <a:latin typeface="Impact" panose="020B0806030902050204" pitchFamily="34" charset="0"/>
            </a:endParaRPr>
          </a:p>
        </p:txBody>
      </p:sp>
      <p:sp>
        <p:nvSpPr>
          <p:cNvPr id="19" name="文本框 18"/>
          <p:cNvSpPr txBox="1"/>
          <p:nvPr/>
        </p:nvSpPr>
        <p:spPr>
          <a:xfrm>
            <a:off x="5560108" y="2842674"/>
            <a:ext cx="1485900" cy="523220"/>
          </a:xfrm>
          <a:prstGeom prst="rect">
            <a:avLst/>
          </a:prstGeom>
          <a:noFill/>
        </p:spPr>
        <p:txBody>
          <a:bodyPr wrap="square" rtlCol="0">
            <a:spAutoFit/>
          </a:bodyPr>
          <a:lstStyle/>
          <a:p>
            <a:pPr>
              <a:defRPr/>
            </a:pPr>
            <a:r>
              <a:rPr lang="en-US" altLang="zh-CN" sz="2800" dirty="0" smtClean="0">
                <a:solidFill>
                  <a:schemeClr val="bg1"/>
                </a:solidFill>
                <a:latin typeface="Impact" panose="020B0806030902050204" pitchFamily="34" charset="0"/>
              </a:rPr>
              <a:t>STEP 02</a:t>
            </a:r>
            <a:endParaRPr lang="zh-CN" altLang="en-US" sz="2800" dirty="0">
              <a:solidFill>
                <a:schemeClr val="bg1"/>
              </a:solidFill>
              <a:latin typeface="Impact" panose="020B0806030902050204" pitchFamily="34" charset="0"/>
            </a:endParaRPr>
          </a:p>
        </p:txBody>
      </p:sp>
      <p:sp>
        <p:nvSpPr>
          <p:cNvPr id="20" name="文本框 19"/>
          <p:cNvSpPr txBox="1"/>
          <p:nvPr/>
        </p:nvSpPr>
        <p:spPr>
          <a:xfrm>
            <a:off x="8779658" y="2842674"/>
            <a:ext cx="1485900" cy="523220"/>
          </a:xfrm>
          <a:prstGeom prst="rect">
            <a:avLst/>
          </a:prstGeom>
          <a:noFill/>
        </p:spPr>
        <p:txBody>
          <a:bodyPr wrap="square" rtlCol="0">
            <a:spAutoFit/>
          </a:bodyPr>
          <a:lstStyle/>
          <a:p>
            <a:pPr>
              <a:defRPr/>
            </a:pPr>
            <a:r>
              <a:rPr lang="en-US" altLang="zh-CN" sz="2800" dirty="0" smtClean="0">
                <a:solidFill>
                  <a:schemeClr val="bg1"/>
                </a:solidFill>
                <a:latin typeface="Impact" panose="020B0806030902050204" pitchFamily="34" charset="0"/>
              </a:rPr>
              <a:t>STEP 03</a:t>
            </a:r>
            <a:endParaRPr lang="zh-CN" altLang="en-US" sz="2800" dirty="0">
              <a:solidFill>
                <a:schemeClr val="bg1"/>
              </a:solidFill>
              <a:latin typeface="Impact" panose="020B0806030902050204" pitchFamily="34" charset="0"/>
            </a:endParaRPr>
          </a:p>
        </p:txBody>
      </p:sp>
      <p:grpSp>
        <p:nvGrpSpPr>
          <p:cNvPr id="21" name="组合 20"/>
          <p:cNvGrpSpPr/>
          <p:nvPr/>
        </p:nvGrpSpPr>
        <p:grpSpPr>
          <a:xfrm>
            <a:off x="1784840" y="2980673"/>
            <a:ext cx="241927" cy="240647"/>
            <a:chOff x="3856417" y="4248125"/>
            <a:chExt cx="409860" cy="407692"/>
          </a:xfrm>
          <a:solidFill>
            <a:srgbClr val="C00000"/>
          </a:solidFill>
        </p:grpSpPr>
        <p:sp>
          <p:nvSpPr>
            <p:cNvPr id="22" name="Freeform 187"/>
            <p:cNvSpPr/>
            <p:nvPr/>
          </p:nvSpPr>
          <p:spPr bwMode="auto">
            <a:xfrm>
              <a:off x="3969183" y="4489921"/>
              <a:ext cx="279745" cy="165896"/>
            </a:xfrm>
            <a:custGeom>
              <a:avLst/>
              <a:gdLst>
                <a:gd name="T0" fmla="*/ 76 w 109"/>
                <a:gd name="T1" fmla="*/ 0 h 65"/>
                <a:gd name="T2" fmla="*/ 54 w 109"/>
                <a:gd name="T3" fmla="*/ 0 h 65"/>
                <a:gd name="T4" fmla="*/ 69 w 109"/>
                <a:gd name="T5" fmla="*/ 17 h 65"/>
                <a:gd name="T6" fmla="*/ 76 w 109"/>
                <a:gd name="T7" fmla="*/ 17 h 65"/>
                <a:gd name="T8" fmla="*/ 91 w 109"/>
                <a:gd name="T9" fmla="*/ 32 h 65"/>
                <a:gd name="T10" fmla="*/ 76 w 109"/>
                <a:gd name="T11" fmla="*/ 48 h 65"/>
                <a:gd name="T12" fmla="*/ 32 w 109"/>
                <a:gd name="T13" fmla="*/ 48 h 65"/>
                <a:gd name="T14" fmla="*/ 17 w 109"/>
                <a:gd name="T15" fmla="*/ 32 h 65"/>
                <a:gd name="T16" fmla="*/ 20 w 109"/>
                <a:gd name="T17" fmla="*/ 24 h 65"/>
                <a:gd name="T18" fmla="*/ 1 w 109"/>
                <a:gd name="T19" fmla="*/ 24 h 65"/>
                <a:gd name="T20" fmla="*/ 0 w 109"/>
                <a:gd name="T21" fmla="*/ 32 h 65"/>
                <a:gd name="T22" fmla="*/ 32 w 109"/>
                <a:gd name="T23" fmla="*/ 65 h 65"/>
                <a:gd name="T24" fmla="*/ 76 w 109"/>
                <a:gd name="T25" fmla="*/ 65 h 65"/>
                <a:gd name="T26" fmla="*/ 109 w 109"/>
                <a:gd name="T27" fmla="*/ 32 h 65"/>
                <a:gd name="T28" fmla="*/ 76 w 109"/>
                <a:gd name="T2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65">
                  <a:moveTo>
                    <a:pt x="76" y="0"/>
                  </a:moveTo>
                  <a:cubicBezTo>
                    <a:pt x="54" y="0"/>
                    <a:pt x="54" y="0"/>
                    <a:pt x="54" y="0"/>
                  </a:cubicBezTo>
                  <a:cubicBezTo>
                    <a:pt x="61" y="4"/>
                    <a:pt x="66" y="10"/>
                    <a:pt x="69" y="17"/>
                  </a:cubicBezTo>
                  <a:cubicBezTo>
                    <a:pt x="76" y="17"/>
                    <a:pt x="76" y="17"/>
                    <a:pt x="76" y="17"/>
                  </a:cubicBezTo>
                  <a:cubicBezTo>
                    <a:pt x="85" y="17"/>
                    <a:pt x="91" y="24"/>
                    <a:pt x="91" y="32"/>
                  </a:cubicBezTo>
                  <a:cubicBezTo>
                    <a:pt x="91" y="41"/>
                    <a:pt x="85" y="48"/>
                    <a:pt x="76" y="48"/>
                  </a:cubicBezTo>
                  <a:cubicBezTo>
                    <a:pt x="32" y="48"/>
                    <a:pt x="32" y="48"/>
                    <a:pt x="32" y="48"/>
                  </a:cubicBezTo>
                  <a:cubicBezTo>
                    <a:pt x="24" y="48"/>
                    <a:pt x="17" y="41"/>
                    <a:pt x="17" y="32"/>
                  </a:cubicBezTo>
                  <a:cubicBezTo>
                    <a:pt x="17" y="29"/>
                    <a:pt x="18" y="26"/>
                    <a:pt x="20" y="24"/>
                  </a:cubicBezTo>
                  <a:cubicBezTo>
                    <a:pt x="1" y="24"/>
                    <a:pt x="1" y="24"/>
                    <a:pt x="1" y="24"/>
                  </a:cubicBezTo>
                  <a:cubicBezTo>
                    <a:pt x="0" y="27"/>
                    <a:pt x="0" y="30"/>
                    <a:pt x="0" y="32"/>
                  </a:cubicBezTo>
                  <a:cubicBezTo>
                    <a:pt x="0" y="50"/>
                    <a:pt x="14" y="65"/>
                    <a:pt x="32" y="65"/>
                  </a:cubicBezTo>
                  <a:cubicBezTo>
                    <a:pt x="76" y="65"/>
                    <a:pt x="76" y="65"/>
                    <a:pt x="76" y="65"/>
                  </a:cubicBezTo>
                  <a:cubicBezTo>
                    <a:pt x="94" y="65"/>
                    <a:pt x="109" y="50"/>
                    <a:pt x="109" y="32"/>
                  </a:cubicBezTo>
                  <a:cubicBezTo>
                    <a:pt x="109" y="15"/>
                    <a:pt x="94" y="0"/>
                    <a:pt x="7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endParaRPr>
            </a:p>
          </p:txBody>
        </p:sp>
        <p:sp>
          <p:nvSpPr>
            <p:cNvPr id="23" name="Freeform 188"/>
            <p:cNvSpPr/>
            <p:nvPr/>
          </p:nvSpPr>
          <p:spPr bwMode="auto">
            <a:xfrm>
              <a:off x="3856417" y="4489921"/>
              <a:ext cx="279745" cy="165896"/>
            </a:xfrm>
            <a:custGeom>
              <a:avLst/>
              <a:gdLst>
                <a:gd name="T0" fmla="*/ 41 w 109"/>
                <a:gd name="T1" fmla="*/ 48 h 65"/>
                <a:gd name="T2" fmla="*/ 33 w 109"/>
                <a:gd name="T3" fmla="*/ 48 h 65"/>
                <a:gd name="T4" fmla="*/ 18 w 109"/>
                <a:gd name="T5" fmla="*/ 32 h 65"/>
                <a:gd name="T6" fmla="*/ 33 w 109"/>
                <a:gd name="T7" fmla="*/ 17 h 65"/>
                <a:gd name="T8" fmla="*/ 37 w 109"/>
                <a:gd name="T9" fmla="*/ 17 h 65"/>
                <a:gd name="T10" fmla="*/ 77 w 109"/>
                <a:gd name="T11" fmla="*/ 17 h 65"/>
                <a:gd name="T12" fmla="*/ 92 w 109"/>
                <a:gd name="T13" fmla="*/ 32 h 65"/>
                <a:gd name="T14" fmla="*/ 92 w 109"/>
                <a:gd name="T15" fmla="*/ 35 h 65"/>
                <a:gd name="T16" fmla="*/ 89 w 109"/>
                <a:gd name="T17" fmla="*/ 42 h 65"/>
                <a:gd name="T18" fmla="*/ 108 w 109"/>
                <a:gd name="T19" fmla="*/ 42 h 65"/>
                <a:gd name="T20" fmla="*/ 109 w 109"/>
                <a:gd name="T21" fmla="*/ 35 h 65"/>
                <a:gd name="T22" fmla="*/ 109 w 109"/>
                <a:gd name="T23" fmla="*/ 35 h 65"/>
                <a:gd name="T24" fmla="*/ 109 w 109"/>
                <a:gd name="T25" fmla="*/ 32 h 65"/>
                <a:gd name="T26" fmla="*/ 77 w 109"/>
                <a:gd name="T27" fmla="*/ 0 h 65"/>
                <a:gd name="T28" fmla="*/ 37 w 109"/>
                <a:gd name="T29" fmla="*/ 0 h 65"/>
                <a:gd name="T30" fmla="*/ 33 w 109"/>
                <a:gd name="T31" fmla="*/ 0 h 65"/>
                <a:gd name="T32" fmla="*/ 0 w 109"/>
                <a:gd name="T33" fmla="*/ 32 h 65"/>
                <a:gd name="T34" fmla="*/ 33 w 109"/>
                <a:gd name="T35" fmla="*/ 65 h 65"/>
                <a:gd name="T36" fmla="*/ 56 w 109"/>
                <a:gd name="T37" fmla="*/ 65 h 65"/>
                <a:gd name="T38" fmla="*/ 41 w 109"/>
                <a:gd name="T39" fmla="*/ 4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 h="65">
                  <a:moveTo>
                    <a:pt x="41" y="48"/>
                  </a:moveTo>
                  <a:cubicBezTo>
                    <a:pt x="33" y="48"/>
                    <a:pt x="33" y="48"/>
                    <a:pt x="33" y="48"/>
                  </a:cubicBezTo>
                  <a:cubicBezTo>
                    <a:pt x="24" y="48"/>
                    <a:pt x="18" y="41"/>
                    <a:pt x="18" y="32"/>
                  </a:cubicBezTo>
                  <a:cubicBezTo>
                    <a:pt x="18" y="24"/>
                    <a:pt x="24" y="17"/>
                    <a:pt x="33" y="17"/>
                  </a:cubicBezTo>
                  <a:cubicBezTo>
                    <a:pt x="37" y="17"/>
                    <a:pt x="37" y="17"/>
                    <a:pt x="37" y="17"/>
                  </a:cubicBezTo>
                  <a:cubicBezTo>
                    <a:pt x="77" y="17"/>
                    <a:pt x="77" y="17"/>
                    <a:pt x="77" y="17"/>
                  </a:cubicBezTo>
                  <a:cubicBezTo>
                    <a:pt x="85" y="17"/>
                    <a:pt x="92" y="24"/>
                    <a:pt x="92" y="32"/>
                  </a:cubicBezTo>
                  <a:cubicBezTo>
                    <a:pt x="92" y="33"/>
                    <a:pt x="92" y="34"/>
                    <a:pt x="92" y="35"/>
                  </a:cubicBezTo>
                  <a:cubicBezTo>
                    <a:pt x="91" y="38"/>
                    <a:pt x="90" y="40"/>
                    <a:pt x="89" y="42"/>
                  </a:cubicBezTo>
                  <a:cubicBezTo>
                    <a:pt x="108" y="42"/>
                    <a:pt x="108" y="42"/>
                    <a:pt x="108" y="42"/>
                  </a:cubicBezTo>
                  <a:cubicBezTo>
                    <a:pt x="108" y="40"/>
                    <a:pt x="109" y="38"/>
                    <a:pt x="109" y="35"/>
                  </a:cubicBezTo>
                  <a:cubicBezTo>
                    <a:pt x="109" y="35"/>
                    <a:pt x="109" y="35"/>
                    <a:pt x="109" y="35"/>
                  </a:cubicBezTo>
                  <a:cubicBezTo>
                    <a:pt x="109" y="34"/>
                    <a:pt x="109" y="33"/>
                    <a:pt x="109" y="32"/>
                  </a:cubicBezTo>
                  <a:cubicBezTo>
                    <a:pt x="109" y="15"/>
                    <a:pt x="95" y="0"/>
                    <a:pt x="77" y="0"/>
                  </a:cubicBezTo>
                  <a:cubicBezTo>
                    <a:pt x="37" y="0"/>
                    <a:pt x="37" y="0"/>
                    <a:pt x="37" y="0"/>
                  </a:cubicBezTo>
                  <a:cubicBezTo>
                    <a:pt x="33" y="0"/>
                    <a:pt x="33" y="0"/>
                    <a:pt x="33" y="0"/>
                  </a:cubicBezTo>
                  <a:cubicBezTo>
                    <a:pt x="15" y="0"/>
                    <a:pt x="0" y="15"/>
                    <a:pt x="0" y="32"/>
                  </a:cubicBezTo>
                  <a:cubicBezTo>
                    <a:pt x="0" y="50"/>
                    <a:pt x="15" y="65"/>
                    <a:pt x="33" y="65"/>
                  </a:cubicBezTo>
                  <a:cubicBezTo>
                    <a:pt x="56" y="65"/>
                    <a:pt x="56" y="65"/>
                    <a:pt x="56" y="65"/>
                  </a:cubicBezTo>
                  <a:cubicBezTo>
                    <a:pt x="50" y="61"/>
                    <a:pt x="44" y="55"/>
                    <a:pt x="41"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endParaRPr>
            </a:p>
          </p:txBody>
        </p:sp>
        <p:sp>
          <p:nvSpPr>
            <p:cNvPr id="24" name="Freeform 189"/>
            <p:cNvSpPr>
              <a:spLocks noEditPoints="1"/>
            </p:cNvSpPr>
            <p:nvPr/>
          </p:nvSpPr>
          <p:spPr bwMode="auto">
            <a:xfrm>
              <a:off x="3950749" y="4248125"/>
              <a:ext cx="202761" cy="204930"/>
            </a:xfrm>
            <a:custGeom>
              <a:avLst/>
              <a:gdLst>
                <a:gd name="T0" fmla="*/ 40 w 79"/>
                <a:gd name="T1" fmla="*/ 0 h 80"/>
                <a:gd name="T2" fmla="*/ 0 w 79"/>
                <a:gd name="T3" fmla="*/ 40 h 80"/>
                <a:gd name="T4" fmla="*/ 40 w 79"/>
                <a:gd name="T5" fmla="*/ 80 h 80"/>
                <a:gd name="T6" fmla="*/ 79 w 79"/>
                <a:gd name="T7" fmla="*/ 40 h 80"/>
                <a:gd name="T8" fmla="*/ 40 w 79"/>
                <a:gd name="T9" fmla="*/ 0 h 80"/>
                <a:gd name="T10" fmla="*/ 63 w 79"/>
                <a:gd name="T11" fmla="*/ 46 h 80"/>
                <a:gd name="T12" fmla="*/ 46 w 79"/>
                <a:gd name="T13" fmla="*/ 46 h 80"/>
                <a:gd name="T14" fmla="*/ 46 w 79"/>
                <a:gd name="T15" fmla="*/ 63 h 80"/>
                <a:gd name="T16" fmla="*/ 33 w 79"/>
                <a:gd name="T17" fmla="*/ 63 h 80"/>
                <a:gd name="T18" fmla="*/ 33 w 79"/>
                <a:gd name="T19" fmla="*/ 46 h 80"/>
                <a:gd name="T20" fmla="*/ 17 w 79"/>
                <a:gd name="T21" fmla="*/ 46 h 80"/>
                <a:gd name="T22" fmla="*/ 17 w 79"/>
                <a:gd name="T23" fmla="*/ 34 h 80"/>
                <a:gd name="T24" fmla="*/ 33 w 79"/>
                <a:gd name="T25" fmla="*/ 34 h 80"/>
                <a:gd name="T26" fmla="*/ 33 w 79"/>
                <a:gd name="T27" fmla="*/ 17 h 80"/>
                <a:gd name="T28" fmla="*/ 46 w 79"/>
                <a:gd name="T29" fmla="*/ 17 h 80"/>
                <a:gd name="T30" fmla="*/ 46 w 79"/>
                <a:gd name="T31" fmla="*/ 34 h 80"/>
                <a:gd name="T32" fmla="*/ 63 w 79"/>
                <a:gd name="T33" fmla="*/ 34 h 80"/>
                <a:gd name="T34" fmla="*/ 63 w 79"/>
                <a:gd name="T35" fmla="*/ 4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 h="80">
                  <a:moveTo>
                    <a:pt x="40" y="0"/>
                  </a:moveTo>
                  <a:cubicBezTo>
                    <a:pt x="18" y="0"/>
                    <a:pt x="0" y="18"/>
                    <a:pt x="0" y="40"/>
                  </a:cubicBezTo>
                  <a:cubicBezTo>
                    <a:pt x="0" y="62"/>
                    <a:pt x="18" y="80"/>
                    <a:pt x="40" y="80"/>
                  </a:cubicBezTo>
                  <a:cubicBezTo>
                    <a:pt x="62" y="80"/>
                    <a:pt x="79" y="62"/>
                    <a:pt x="79" y="40"/>
                  </a:cubicBezTo>
                  <a:cubicBezTo>
                    <a:pt x="79" y="18"/>
                    <a:pt x="62" y="0"/>
                    <a:pt x="40" y="0"/>
                  </a:cubicBezTo>
                  <a:close/>
                  <a:moveTo>
                    <a:pt x="63" y="46"/>
                  </a:moveTo>
                  <a:cubicBezTo>
                    <a:pt x="46" y="46"/>
                    <a:pt x="46" y="46"/>
                    <a:pt x="46" y="46"/>
                  </a:cubicBezTo>
                  <a:cubicBezTo>
                    <a:pt x="46" y="63"/>
                    <a:pt x="46" y="63"/>
                    <a:pt x="46" y="63"/>
                  </a:cubicBezTo>
                  <a:cubicBezTo>
                    <a:pt x="33" y="63"/>
                    <a:pt x="33" y="63"/>
                    <a:pt x="33" y="63"/>
                  </a:cubicBezTo>
                  <a:cubicBezTo>
                    <a:pt x="33" y="46"/>
                    <a:pt x="33" y="46"/>
                    <a:pt x="33" y="46"/>
                  </a:cubicBezTo>
                  <a:cubicBezTo>
                    <a:pt x="17" y="46"/>
                    <a:pt x="17" y="46"/>
                    <a:pt x="17" y="46"/>
                  </a:cubicBezTo>
                  <a:cubicBezTo>
                    <a:pt x="17" y="34"/>
                    <a:pt x="17" y="34"/>
                    <a:pt x="17" y="34"/>
                  </a:cubicBezTo>
                  <a:cubicBezTo>
                    <a:pt x="33" y="34"/>
                    <a:pt x="33" y="34"/>
                    <a:pt x="33" y="34"/>
                  </a:cubicBezTo>
                  <a:cubicBezTo>
                    <a:pt x="33" y="17"/>
                    <a:pt x="33" y="17"/>
                    <a:pt x="33" y="17"/>
                  </a:cubicBezTo>
                  <a:cubicBezTo>
                    <a:pt x="46" y="17"/>
                    <a:pt x="46" y="17"/>
                    <a:pt x="46" y="17"/>
                  </a:cubicBezTo>
                  <a:cubicBezTo>
                    <a:pt x="46" y="34"/>
                    <a:pt x="46" y="34"/>
                    <a:pt x="46" y="34"/>
                  </a:cubicBezTo>
                  <a:cubicBezTo>
                    <a:pt x="63" y="34"/>
                    <a:pt x="63" y="34"/>
                    <a:pt x="63" y="34"/>
                  </a:cubicBezTo>
                  <a:lnTo>
                    <a:pt x="63"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endParaRPr>
            </a:p>
          </p:txBody>
        </p:sp>
        <p:sp>
          <p:nvSpPr>
            <p:cNvPr id="25" name="Rectangle 190"/>
            <p:cNvSpPr>
              <a:spLocks noChangeArrowheads="1"/>
            </p:cNvSpPr>
            <p:nvPr/>
          </p:nvSpPr>
          <p:spPr bwMode="auto">
            <a:xfrm>
              <a:off x="4200135" y="4356553"/>
              <a:ext cx="30360" cy="1019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endParaRPr>
            </a:p>
          </p:txBody>
        </p:sp>
        <p:sp>
          <p:nvSpPr>
            <p:cNvPr id="26" name="Rectangle 191"/>
            <p:cNvSpPr>
              <a:spLocks noChangeArrowheads="1"/>
            </p:cNvSpPr>
            <p:nvPr/>
          </p:nvSpPr>
          <p:spPr bwMode="auto">
            <a:xfrm>
              <a:off x="4164354" y="4392335"/>
              <a:ext cx="101923" cy="303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endParaRPr>
            </a:p>
          </p:txBody>
        </p:sp>
        <p:sp>
          <p:nvSpPr>
            <p:cNvPr id="27" name="Rectangle 192"/>
            <p:cNvSpPr>
              <a:spLocks noChangeArrowheads="1"/>
            </p:cNvSpPr>
            <p:nvPr/>
          </p:nvSpPr>
          <p:spPr bwMode="auto">
            <a:xfrm>
              <a:off x="3879187" y="4386913"/>
              <a:ext cx="18433" cy="6180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endParaRPr>
            </a:p>
          </p:txBody>
        </p:sp>
        <p:sp>
          <p:nvSpPr>
            <p:cNvPr id="28" name="Rectangle 193"/>
            <p:cNvSpPr>
              <a:spLocks noChangeArrowheads="1"/>
            </p:cNvSpPr>
            <p:nvPr/>
          </p:nvSpPr>
          <p:spPr bwMode="auto">
            <a:xfrm>
              <a:off x="3858586" y="4407515"/>
              <a:ext cx="61805" cy="1734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endParaRPr>
            </a:p>
          </p:txBody>
        </p:sp>
      </p:grpSp>
      <p:grpSp>
        <p:nvGrpSpPr>
          <p:cNvPr id="29" name="组合 28"/>
          <p:cNvGrpSpPr/>
          <p:nvPr/>
        </p:nvGrpSpPr>
        <p:grpSpPr>
          <a:xfrm>
            <a:off x="4975859" y="2936831"/>
            <a:ext cx="286088" cy="328328"/>
            <a:chOff x="2733098" y="4187405"/>
            <a:chExt cx="484675" cy="556238"/>
          </a:xfrm>
          <a:solidFill>
            <a:srgbClr val="C00000"/>
          </a:solidFill>
        </p:grpSpPr>
        <p:sp>
          <p:nvSpPr>
            <p:cNvPr id="30" name="Oval 302"/>
            <p:cNvSpPr>
              <a:spLocks noChangeArrowheads="1"/>
            </p:cNvSpPr>
            <p:nvPr/>
          </p:nvSpPr>
          <p:spPr bwMode="auto">
            <a:xfrm>
              <a:off x="2849117" y="4187405"/>
              <a:ext cx="84574" cy="10734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endParaRPr>
            </a:p>
          </p:txBody>
        </p:sp>
        <p:sp>
          <p:nvSpPr>
            <p:cNvPr id="31" name="Freeform 303"/>
            <p:cNvSpPr>
              <a:spLocks noEditPoints="1"/>
            </p:cNvSpPr>
            <p:nvPr/>
          </p:nvSpPr>
          <p:spPr bwMode="auto">
            <a:xfrm>
              <a:off x="2733098" y="4304508"/>
              <a:ext cx="310105" cy="439135"/>
            </a:xfrm>
            <a:custGeom>
              <a:avLst/>
              <a:gdLst>
                <a:gd name="T0" fmla="*/ 121 w 121"/>
                <a:gd name="T1" fmla="*/ 26 h 171"/>
                <a:gd name="T2" fmla="*/ 120 w 121"/>
                <a:gd name="T3" fmla="*/ 26 h 171"/>
                <a:gd name="T4" fmla="*/ 114 w 121"/>
                <a:gd name="T5" fmla="*/ 21 h 171"/>
                <a:gd name="T6" fmla="*/ 90 w 121"/>
                <a:gd name="T7" fmla="*/ 3 h 171"/>
                <a:gd name="T8" fmla="*/ 84 w 121"/>
                <a:gd name="T9" fmla="*/ 1 h 171"/>
                <a:gd name="T10" fmla="*/ 76 w 121"/>
                <a:gd name="T11" fmla="*/ 1 h 171"/>
                <a:gd name="T12" fmla="*/ 74 w 121"/>
                <a:gd name="T13" fmla="*/ 11 h 171"/>
                <a:gd name="T14" fmla="*/ 67 w 121"/>
                <a:gd name="T15" fmla="*/ 42 h 171"/>
                <a:gd name="T16" fmla="*/ 67 w 121"/>
                <a:gd name="T17" fmla="*/ 7 h 171"/>
                <a:gd name="T18" fmla="*/ 58 w 121"/>
                <a:gd name="T19" fmla="*/ 0 h 171"/>
                <a:gd name="T20" fmla="*/ 58 w 121"/>
                <a:gd name="T21" fmla="*/ 9 h 171"/>
                <a:gd name="T22" fmla="*/ 45 w 121"/>
                <a:gd name="T23" fmla="*/ 18 h 171"/>
                <a:gd name="T24" fmla="*/ 40 w 121"/>
                <a:gd name="T25" fmla="*/ 7 h 171"/>
                <a:gd name="T26" fmla="*/ 47 w 121"/>
                <a:gd name="T27" fmla="*/ 0 h 171"/>
                <a:gd name="T28" fmla="*/ 38 w 121"/>
                <a:gd name="T29" fmla="*/ 1 h 171"/>
                <a:gd name="T30" fmla="*/ 3 w 121"/>
                <a:gd name="T31" fmla="*/ 35 h 171"/>
                <a:gd name="T32" fmla="*/ 3 w 121"/>
                <a:gd name="T33" fmla="*/ 36 h 171"/>
                <a:gd name="T34" fmla="*/ 1 w 121"/>
                <a:gd name="T35" fmla="*/ 48 h 171"/>
                <a:gd name="T36" fmla="*/ 2 w 121"/>
                <a:gd name="T37" fmla="*/ 48 h 171"/>
                <a:gd name="T38" fmla="*/ 2 w 121"/>
                <a:gd name="T39" fmla="*/ 50 h 171"/>
                <a:gd name="T40" fmla="*/ 6 w 121"/>
                <a:gd name="T41" fmla="*/ 57 h 171"/>
                <a:gd name="T42" fmla="*/ 20 w 121"/>
                <a:gd name="T43" fmla="*/ 85 h 171"/>
                <a:gd name="T44" fmla="*/ 33 w 121"/>
                <a:gd name="T45" fmla="*/ 90 h 171"/>
                <a:gd name="T46" fmla="*/ 35 w 121"/>
                <a:gd name="T47" fmla="*/ 90 h 171"/>
                <a:gd name="T48" fmla="*/ 60 w 121"/>
                <a:gd name="T49" fmla="*/ 171 h 171"/>
                <a:gd name="T50" fmla="*/ 56 w 121"/>
                <a:gd name="T51" fmla="*/ 110 h 171"/>
                <a:gd name="T52" fmla="*/ 89 w 121"/>
                <a:gd name="T53" fmla="*/ 33 h 171"/>
                <a:gd name="T54" fmla="*/ 93 w 121"/>
                <a:gd name="T55" fmla="*/ 31 h 171"/>
                <a:gd name="T56" fmla="*/ 75 w 121"/>
                <a:gd name="T57" fmla="*/ 45 h 171"/>
                <a:gd name="T58" fmla="*/ 89 w 121"/>
                <a:gd name="T59" fmla="*/ 33 h 171"/>
                <a:gd name="T60" fmla="*/ 30 w 121"/>
                <a:gd name="T61" fmla="*/ 55 h 171"/>
                <a:gd name="T62" fmla="*/ 24 w 121"/>
                <a:gd name="T63" fmla="*/ 44 h 171"/>
                <a:gd name="T64" fmla="*/ 33 w 121"/>
                <a:gd name="T65" fmla="*/ 6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71">
                  <a:moveTo>
                    <a:pt x="120" y="42"/>
                  </a:moveTo>
                  <a:cubicBezTo>
                    <a:pt x="120" y="35"/>
                    <a:pt x="121" y="24"/>
                    <a:pt x="121" y="26"/>
                  </a:cubicBezTo>
                  <a:cubicBezTo>
                    <a:pt x="121" y="26"/>
                    <a:pt x="121" y="26"/>
                    <a:pt x="121" y="26"/>
                  </a:cubicBezTo>
                  <a:cubicBezTo>
                    <a:pt x="120" y="26"/>
                    <a:pt x="120" y="26"/>
                    <a:pt x="120" y="26"/>
                  </a:cubicBezTo>
                  <a:cubicBezTo>
                    <a:pt x="118" y="24"/>
                    <a:pt x="118" y="24"/>
                    <a:pt x="118" y="24"/>
                  </a:cubicBezTo>
                  <a:cubicBezTo>
                    <a:pt x="114" y="21"/>
                    <a:pt x="114" y="21"/>
                    <a:pt x="114" y="21"/>
                  </a:cubicBezTo>
                  <a:cubicBezTo>
                    <a:pt x="106" y="15"/>
                    <a:pt x="106" y="15"/>
                    <a:pt x="106" y="15"/>
                  </a:cubicBezTo>
                  <a:cubicBezTo>
                    <a:pt x="90" y="3"/>
                    <a:pt x="90" y="3"/>
                    <a:pt x="90" y="3"/>
                  </a:cubicBezTo>
                  <a:cubicBezTo>
                    <a:pt x="88" y="2"/>
                    <a:pt x="86" y="1"/>
                    <a:pt x="84" y="1"/>
                  </a:cubicBezTo>
                  <a:cubicBezTo>
                    <a:pt x="84" y="1"/>
                    <a:pt x="84" y="1"/>
                    <a:pt x="84" y="1"/>
                  </a:cubicBezTo>
                  <a:cubicBezTo>
                    <a:pt x="81" y="1"/>
                    <a:pt x="78" y="1"/>
                    <a:pt x="76" y="0"/>
                  </a:cubicBezTo>
                  <a:cubicBezTo>
                    <a:pt x="76" y="1"/>
                    <a:pt x="76" y="1"/>
                    <a:pt x="76" y="1"/>
                  </a:cubicBezTo>
                  <a:cubicBezTo>
                    <a:pt x="83" y="7"/>
                    <a:pt x="83" y="7"/>
                    <a:pt x="83" y="7"/>
                  </a:cubicBezTo>
                  <a:cubicBezTo>
                    <a:pt x="74" y="11"/>
                    <a:pt x="74" y="11"/>
                    <a:pt x="74" y="11"/>
                  </a:cubicBezTo>
                  <a:cubicBezTo>
                    <a:pt x="78" y="18"/>
                    <a:pt x="78" y="18"/>
                    <a:pt x="78" y="18"/>
                  </a:cubicBezTo>
                  <a:cubicBezTo>
                    <a:pt x="67" y="42"/>
                    <a:pt x="67" y="42"/>
                    <a:pt x="67" y="42"/>
                  </a:cubicBezTo>
                  <a:cubicBezTo>
                    <a:pt x="65" y="9"/>
                    <a:pt x="65" y="9"/>
                    <a:pt x="65" y="9"/>
                  </a:cubicBezTo>
                  <a:cubicBezTo>
                    <a:pt x="67" y="7"/>
                    <a:pt x="67" y="7"/>
                    <a:pt x="67" y="7"/>
                  </a:cubicBezTo>
                  <a:cubicBezTo>
                    <a:pt x="65" y="0"/>
                    <a:pt x="65" y="0"/>
                    <a:pt x="65" y="0"/>
                  </a:cubicBezTo>
                  <a:cubicBezTo>
                    <a:pt x="58" y="0"/>
                    <a:pt x="58" y="0"/>
                    <a:pt x="58" y="0"/>
                  </a:cubicBezTo>
                  <a:cubicBezTo>
                    <a:pt x="56" y="7"/>
                    <a:pt x="56" y="7"/>
                    <a:pt x="56" y="7"/>
                  </a:cubicBezTo>
                  <a:cubicBezTo>
                    <a:pt x="58" y="9"/>
                    <a:pt x="58" y="9"/>
                    <a:pt x="58" y="9"/>
                  </a:cubicBezTo>
                  <a:cubicBezTo>
                    <a:pt x="56" y="42"/>
                    <a:pt x="56" y="42"/>
                    <a:pt x="56" y="42"/>
                  </a:cubicBezTo>
                  <a:cubicBezTo>
                    <a:pt x="45" y="18"/>
                    <a:pt x="45" y="18"/>
                    <a:pt x="45" y="18"/>
                  </a:cubicBezTo>
                  <a:cubicBezTo>
                    <a:pt x="49" y="11"/>
                    <a:pt x="49" y="11"/>
                    <a:pt x="49" y="11"/>
                  </a:cubicBezTo>
                  <a:cubicBezTo>
                    <a:pt x="40" y="7"/>
                    <a:pt x="40" y="7"/>
                    <a:pt x="40" y="7"/>
                  </a:cubicBezTo>
                  <a:cubicBezTo>
                    <a:pt x="47" y="1"/>
                    <a:pt x="47" y="1"/>
                    <a:pt x="47" y="1"/>
                  </a:cubicBezTo>
                  <a:cubicBezTo>
                    <a:pt x="47" y="0"/>
                    <a:pt x="47" y="0"/>
                    <a:pt x="47" y="0"/>
                  </a:cubicBezTo>
                  <a:cubicBezTo>
                    <a:pt x="45" y="1"/>
                    <a:pt x="42" y="1"/>
                    <a:pt x="39" y="1"/>
                  </a:cubicBezTo>
                  <a:cubicBezTo>
                    <a:pt x="39" y="1"/>
                    <a:pt x="39" y="1"/>
                    <a:pt x="38" y="1"/>
                  </a:cubicBezTo>
                  <a:cubicBezTo>
                    <a:pt x="36" y="2"/>
                    <a:pt x="33" y="3"/>
                    <a:pt x="31" y="5"/>
                  </a:cubicBezTo>
                  <a:cubicBezTo>
                    <a:pt x="3" y="35"/>
                    <a:pt x="3" y="35"/>
                    <a:pt x="3" y="35"/>
                  </a:cubicBezTo>
                  <a:cubicBezTo>
                    <a:pt x="3" y="36"/>
                    <a:pt x="3" y="36"/>
                    <a:pt x="3" y="36"/>
                  </a:cubicBezTo>
                  <a:cubicBezTo>
                    <a:pt x="3" y="36"/>
                    <a:pt x="3" y="36"/>
                    <a:pt x="3" y="36"/>
                  </a:cubicBezTo>
                  <a:cubicBezTo>
                    <a:pt x="0" y="60"/>
                    <a:pt x="2" y="42"/>
                    <a:pt x="1" y="48"/>
                  </a:cubicBezTo>
                  <a:cubicBezTo>
                    <a:pt x="1" y="48"/>
                    <a:pt x="1" y="48"/>
                    <a:pt x="1" y="48"/>
                  </a:cubicBezTo>
                  <a:cubicBezTo>
                    <a:pt x="1" y="48"/>
                    <a:pt x="1" y="48"/>
                    <a:pt x="1" y="48"/>
                  </a:cubicBezTo>
                  <a:cubicBezTo>
                    <a:pt x="2" y="48"/>
                    <a:pt x="2" y="48"/>
                    <a:pt x="2" y="48"/>
                  </a:cubicBezTo>
                  <a:cubicBezTo>
                    <a:pt x="2" y="49"/>
                    <a:pt x="2" y="49"/>
                    <a:pt x="2" y="49"/>
                  </a:cubicBezTo>
                  <a:cubicBezTo>
                    <a:pt x="2" y="50"/>
                    <a:pt x="2" y="50"/>
                    <a:pt x="2" y="50"/>
                  </a:cubicBezTo>
                  <a:cubicBezTo>
                    <a:pt x="4" y="52"/>
                    <a:pt x="4" y="52"/>
                    <a:pt x="4" y="52"/>
                  </a:cubicBezTo>
                  <a:cubicBezTo>
                    <a:pt x="6" y="57"/>
                    <a:pt x="6" y="57"/>
                    <a:pt x="6" y="57"/>
                  </a:cubicBezTo>
                  <a:cubicBezTo>
                    <a:pt x="11" y="66"/>
                    <a:pt x="11" y="66"/>
                    <a:pt x="11" y="66"/>
                  </a:cubicBezTo>
                  <a:cubicBezTo>
                    <a:pt x="20" y="85"/>
                    <a:pt x="20" y="85"/>
                    <a:pt x="20" y="85"/>
                  </a:cubicBezTo>
                  <a:cubicBezTo>
                    <a:pt x="24" y="82"/>
                    <a:pt x="29" y="80"/>
                    <a:pt x="33" y="78"/>
                  </a:cubicBezTo>
                  <a:cubicBezTo>
                    <a:pt x="33" y="82"/>
                    <a:pt x="33" y="86"/>
                    <a:pt x="33" y="90"/>
                  </a:cubicBezTo>
                  <a:cubicBezTo>
                    <a:pt x="33" y="90"/>
                    <a:pt x="33" y="90"/>
                    <a:pt x="33" y="90"/>
                  </a:cubicBezTo>
                  <a:cubicBezTo>
                    <a:pt x="33" y="90"/>
                    <a:pt x="34" y="90"/>
                    <a:pt x="35" y="90"/>
                  </a:cubicBezTo>
                  <a:cubicBezTo>
                    <a:pt x="37" y="171"/>
                    <a:pt x="37" y="171"/>
                    <a:pt x="37" y="171"/>
                  </a:cubicBezTo>
                  <a:cubicBezTo>
                    <a:pt x="60" y="171"/>
                    <a:pt x="60" y="171"/>
                    <a:pt x="60" y="171"/>
                  </a:cubicBezTo>
                  <a:cubicBezTo>
                    <a:pt x="61" y="161"/>
                    <a:pt x="61" y="148"/>
                    <a:pt x="61" y="134"/>
                  </a:cubicBezTo>
                  <a:cubicBezTo>
                    <a:pt x="58" y="127"/>
                    <a:pt x="56" y="118"/>
                    <a:pt x="56" y="110"/>
                  </a:cubicBezTo>
                  <a:cubicBezTo>
                    <a:pt x="56" y="74"/>
                    <a:pt x="84" y="44"/>
                    <a:pt x="120" y="42"/>
                  </a:cubicBezTo>
                  <a:close/>
                  <a:moveTo>
                    <a:pt x="89" y="33"/>
                  </a:moveTo>
                  <a:cubicBezTo>
                    <a:pt x="89" y="31"/>
                    <a:pt x="89" y="29"/>
                    <a:pt x="89" y="27"/>
                  </a:cubicBezTo>
                  <a:cubicBezTo>
                    <a:pt x="93" y="31"/>
                    <a:pt x="93" y="31"/>
                    <a:pt x="93" y="31"/>
                  </a:cubicBezTo>
                  <a:cubicBezTo>
                    <a:pt x="96" y="33"/>
                    <a:pt x="96" y="33"/>
                    <a:pt x="96" y="33"/>
                  </a:cubicBezTo>
                  <a:cubicBezTo>
                    <a:pt x="75" y="45"/>
                    <a:pt x="75" y="45"/>
                    <a:pt x="75" y="45"/>
                  </a:cubicBezTo>
                  <a:cubicBezTo>
                    <a:pt x="74" y="42"/>
                    <a:pt x="74" y="42"/>
                    <a:pt x="74" y="42"/>
                  </a:cubicBezTo>
                  <a:lnTo>
                    <a:pt x="89" y="33"/>
                  </a:lnTo>
                  <a:close/>
                  <a:moveTo>
                    <a:pt x="33" y="60"/>
                  </a:moveTo>
                  <a:cubicBezTo>
                    <a:pt x="30" y="55"/>
                    <a:pt x="30" y="55"/>
                    <a:pt x="30" y="55"/>
                  </a:cubicBezTo>
                  <a:cubicBezTo>
                    <a:pt x="25" y="46"/>
                    <a:pt x="25" y="46"/>
                    <a:pt x="25" y="46"/>
                  </a:cubicBezTo>
                  <a:cubicBezTo>
                    <a:pt x="24" y="44"/>
                    <a:pt x="24" y="44"/>
                    <a:pt x="24" y="44"/>
                  </a:cubicBezTo>
                  <a:cubicBezTo>
                    <a:pt x="34" y="31"/>
                    <a:pt x="34" y="31"/>
                    <a:pt x="34" y="31"/>
                  </a:cubicBezTo>
                  <a:cubicBezTo>
                    <a:pt x="34" y="41"/>
                    <a:pt x="33" y="50"/>
                    <a:pt x="33"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endParaRPr>
            </a:p>
          </p:txBody>
        </p:sp>
        <p:sp>
          <p:nvSpPr>
            <p:cNvPr id="32" name="Freeform 304"/>
            <p:cNvSpPr/>
            <p:nvPr/>
          </p:nvSpPr>
          <p:spPr bwMode="auto">
            <a:xfrm>
              <a:off x="2897909" y="4668827"/>
              <a:ext cx="60720" cy="74816"/>
            </a:xfrm>
            <a:custGeom>
              <a:avLst/>
              <a:gdLst>
                <a:gd name="T0" fmla="*/ 0 w 24"/>
                <a:gd name="T1" fmla="*/ 0 h 29"/>
                <a:gd name="T2" fmla="*/ 1 w 24"/>
                <a:gd name="T3" fmla="*/ 29 h 29"/>
                <a:gd name="T4" fmla="*/ 24 w 24"/>
                <a:gd name="T5" fmla="*/ 29 h 29"/>
                <a:gd name="T6" fmla="*/ 24 w 24"/>
                <a:gd name="T7" fmla="*/ 26 h 29"/>
                <a:gd name="T8" fmla="*/ 0 w 24"/>
                <a:gd name="T9" fmla="*/ 0 h 29"/>
              </a:gdLst>
              <a:ahLst/>
              <a:cxnLst>
                <a:cxn ang="0">
                  <a:pos x="T0" y="T1"/>
                </a:cxn>
                <a:cxn ang="0">
                  <a:pos x="T2" y="T3"/>
                </a:cxn>
                <a:cxn ang="0">
                  <a:pos x="T4" y="T5"/>
                </a:cxn>
                <a:cxn ang="0">
                  <a:pos x="T6" y="T7"/>
                </a:cxn>
                <a:cxn ang="0">
                  <a:pos x="T8" y="T9"/>
                </a:cxn>
              </a:cxnLst>
              <a:rect l="0" t="0" r="r" b="b"/>
              <a:pathLst>
                <a:path w="24" h="29">
                  <a:moveTo>
                    <a:pt x="0" y="0"/>
                  </a:moveTo>
                  <a:cubicBezTo>
                    <a:pt x="1" y="29"/>
                    <a:pt x="1" y="29"/>
                    <a:pt x="1" y="29"/>
                  </a:cubicBezTo>
                  <a:cubicBezTo>
                    <a:pt x="24" y="29"/>
                    <a:pt x="24" y="29"/>
                    <a:pt x="24" y="29"/>
                  </a:cubicBezTo>
                  <a:cubicBezTo>
                    <a:pt x="24" y="28"/>
                    <a:pt x="24" y="27"/>
                    <a:pt x="24" y="26"/>
                  </a:cubicBezTo>
                  <a:cubicBezTo>
                    <a:pt x="14" y="19"/>
                    <a:pt x="6" y="1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endParaRPr>
            </a:p>
          </p:txBody>
        </p:sp>
        <p:sp>
          <p:nvSpPr>
            <p:cNvPr id="33" name="Freeform 305"/>
            <p:cNvSpPr/>
            <p:nvPr/>
          </p:nvSpPr>
          <p:spPr bwMode="auto">
            <a:xfrm>
              <a:off x="3035614" y="4422694"/>
              <a:ext cx="54214" cy="41203"/>
            </a:xfrm>
            <a:custGeom>
              <a:avLst/>
              <a:gdLst>
                <a:gd name="T0" fmla="*/ 43 w 50"/>
                <a:gd name="T1" fmla="*/ 0 h 38"/>
                <a:gd name="T2" fmla="*/ 36 w 50"/>
                <a:gd name="T3" fmla="*/ 0 h 38"/>
                <a:gd name="T4" fmla="*/ 14 w 50"/>
                <a:gd name="T5" fmla="*/ 0 h 38"/>
                <a:gd name="T6" fmla="*/ 7 w 50"/>
                <a:gd name="T7" fmla="*/ 0 h 38"/>
                <a:gd name="T8" fmla="*/ 0 w 50"/>
                <a:gd name="T9" fmla="*/ 38 h 38"/>
                <a:gd name="T10" fmla="*/ 14 w 50"/>
                <a:gd name="T11" fmla="*/ 38 h 38"/>
                <a:gd name="T12" fmla="*/ 36 w 50"/>
                <a:gd name="T13" fmla="*/ 38 h 38"/>
                <a:gd name="T14" fmla="*/ 50 w 50"/>
                <a:gd name="T15" fmla="*/ 38 h 38"/>
                <a:gd name="T16" fmla="*/ 43 w 50"/>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38">
                  <a:moveTo>
                    <a:pt x="43" y="0"/>
                  </a:moveTo>
                  <a:lnTo>
                    <a:pt x="36" y="0"/>
                  </a:lnTo>
                  <a:lnTo>
                    <a:pt x="14" y="0"/>
                  </a:lnTo>
                  <a:lnTo>
                    <a:pt x="7" y="0"/>
                  </a:lnTo>
                  <a:lnTo>
                    <a:pt x="0" y="38"/>
                  </a:lnTo>
                  <a:lnTo>
                    <a:pt x="14" y="38"/>
                  </a:lnTo>
                  <a:lnTo>
                    <a:pt x="36" y="38"/>
                  </a:lnTo>
                  <a:lnTo>
                    <a:pt x="50" y="38"/>
                  </a:lnTo>
                  <a:lnTo>
                    <a:pt x="4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endParaRPr>
            </a:p>
          </p:txBody>
        </p:sp>
        <p:sp>
          <p:nvSpPr>
            <p:cNvPr id="34" name="Freeform 306"/>
            <p:cNvSpPr/>
            <p:nvPr/>
          </p:nvSpPr>
          <p:spPr bwMode="auto">
            <a:xfrm>
              <a:off x="2964051" y="4430285"/>
              <a:ext cx="61805" cy="59636"/>
            </a:xfrm>
            <a:custGeom>
              <a:avLst/>
              <a:gdLst>
                <a:gd name="T0" fmla="*/ 33 w 57"/>
                <a:gd name="T1" fmla="*/ 0 h 55"/>
                <a:gd name="T2" fmla="*/ 26 w 57"/>
                <a:gd name="T3" fmla="*/ 5 h 55"/>
                <a:gd name="T4" fmla="*/ 7 w 57"/>
                <a:gd name="T5" fmla="*/ 14 h 55"/>
                <a:gd name="T6" fmla="*/ 0 w 57"/>
                <a:gd name="T7" fmla="*/ 19 h 55"/>
                <a:gd name="T8" fmla="*/ 14 w 57"/>
                <a:gd name="T9" fmla="*/ 55 h 55"/>
                <a:gd name="T10" fmla="*/ 28 w 57"/>
                <a:gd name="T11" fmla="*/ 47 h 55"/>
                <a:gd name="T12" fmla="*/ 45 w 57"/>
                <a:gd name="T13" fmla="*/ 38 h 55"/>
                <a:gd name="T14" fmla="*/ 57 w 57"/>
                <a:gd name="T15" fmla="*/ 31 h 55"/>
                <a:gd name="T16" fmla="*/ 33 w 57"/>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33" y="0"/>
                  </a:moveTo>
                  <a:lnTo>
                    <a:pt x="26" y="5"/>
                  </a:lnTo>
                  <a:lnTo>
                    <a:pt x="7" y="14"/>
                  </a:lnTo>
                  <a:lnTo>
                    <a:pt x="0" y="19"/>
                  </a:lnTo>
                  <a:lnTo>
                    <a:pt x="14" y="55"/>
                  </a:lnTo>
                  <a:lnTo>
                    <a:pt x="28" y="47"/>
                  </a:lnTo>
                  <a:lnTo>
                    <a:pt x="45" y="38"/>
                  </a:lnTo>
                  <a:lnTo>
                    <a:pt x="57" y="31"/>
                  </a:lnTo>
                  <a:lnTo>
                    <a:pt x="3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endParaRPr>
            </a:p>
          </p:txBody>
        </p:sp>
        <p:sp>
          <p:nvSpPr>
            <p:cNvPr id="35" name="Freeform 307"/>
            <p:cNvSpPr/>
            <p:nvPr/>
          </p:nvSpPr>
          <p:spPr bwMode="auto">
            <a:xfrm>
              <a:off x="2909837" y="4479077"/>
              <a:ext cx="61805" cy="61805"/>
            </a:xfrm>
            <a:custGeom>
              <a:avLst/>
              <a:gdLst>
                <a:gd name="T0" fmla="*/ 19 w 57"/>
                <a:gd name="T1" fmla="*/ 0 h 57"/>
                <a:gd name="T2" fmla="*/ 15 w 57"/>
                <a:gd name="T3" fmla="*/ 7 h 57"/>
                <a:gd name="T4" fmla="*/ 5 w 57"/>
                <a:gd name="T5" fmla="*/ 26 h 57"/>
                <a:gd name="T6" fmla="*/ 0 w 57"/>
                <a:gd name="T7" fmla="*/ 33 h 57"/>
                <a:gd name="T8" fmla="*/ 31 w 57"/>
                <a:gd name="T9" fmla="*/ 57 h 57"/>
                <a:gd name="T10" fmla="*/ 38 w 57"/>
                <a:gd name="T11" fmla="*/ 45 h 57"/>
                <a:gd name="T12" fmla="*/ 50 w 57"/>
                <a:gd name="T13" fmla="*/ 26 h 57"/>
                <a:gd name="T14" fmla="*/ 57 w 57"/>
                <a:gd name="T15" fmla="*/ 14 h 57"/>
                <a:gd name="T16" fmla="*/ 19 w 57"/>
                <a:gd name="T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19" y="0"/>
                  </a:moveTo>
                  <a:lnTo>
                    <a:pt x="15" y="7"/>
                  </a:lnTo>
                  <a:lnTo>
                    <a:pt x="5" y="26"/>
                  </a:lnTo>
                  <a:lnTo>
                    <a:pt x="0" y="33"/>
                  </a:lnTo>
                  <a:lnTo>
                    <a:pt x="31" y="57"/>
                  </a:lnTo>
                  <a:lnTo>
                    <a:pt x="38" y="45"/>
                  </a:lnTo>
                  <a:lnTo>
                    <a:pt x="50" y="26"/>
                  </a:lnTo>
                  <a:lnTo>
                    <a:pt x="57" y="14"/>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endParaRPr>
            </a:p>
          </p:txBody>
        </p:sp>
        <p:sp>
          <p:nvSpPr>
            <p:cNvPr id="36" name="Freeform 308"/>
            <p:cNvSpPr/>
            <p:nvPr/>
          </p:nvSpPr>
          <p:spPr bwMode="auto">
            <a:xfrm>
              <a:off x="2897909" y="4550640"/>
              <a:ext cx="40119" cy="52046"/>
            </a:xfrm>
            <a:custGeom>
              <a:avLst/>
              <a:gdLst>
                <a:gd name="T0" fmla="*/ 0 w 37"/>
                <a:gd name="T1" fmla="*/ 5 h 48"/>
                <a:gd name="T2" fmla="*/ 0 w 37"/>
                <a:gd name="T3" fmla="*/ 14 h 48"/>
                <a:gd name="T4" fmla="*/ 0 w 37"/>
                <a:gd name="T5" fmla="*/ 33 h 48"/>
                <a:gd name="T6" fmla="*/ 0 w 37"/>
                <a:gd name="T7" fmla="*/ 43 h 48"/>
                <a:gd name="T8" fmla="*/ 37 w 37"/>
                <a:gd name="T9" fmla="*/ 48 h 48"/>
                <a:gd name="T10" fmla="*/ 37 w 37"/>
                <a:gd name="T11" fmla="*/ 33 h 48"/>
                <a:gd name="T12" fmla="*/ 37 w 37"/>
                <a:gd name="T13" fmla="*/ 14 h 48"/>
                <a:gd name="T14" fmla="*/ 37 w 37"/>
                <a:gd name="T15" fmla="*/ 0 h 48"/>
                <a:gd name="T16" fmla="*/ 0 w 37"/>
                <a:gd name="T17" fmla="*/ 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8">
                  <a:moveTo>
                    <a:pt x="0" y="5"/>
                  </a:moveTo>
                  <a:lnTo>
                    <a:pt x="0" y="14"/>
                  </a:lnTo>
                  <a:lnTo>
                    <a:pt x="0" y="33"/>
                  </a:lnTo>
                  <a:lnTo>
                    <a:pt x="0" y="43"/>
                  </a:lnTo>
                  <a:lnTo>
                    <a:pt x="37" y="48"/>
                  </a:lnTo>
                  <a:lnTo>
                    <a:pt x="37" y="33"/>
                  </a:lnTo>
                  <a:lnTo>
                    <a:pt x="37" y="14"/>
                  </a:lnTo>
                  <a:lnTo>
                    <a:pt x="37" y="0"/>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endParaRPr>
            </a:p>
          </p:txBody>
        </p:sp>
        <p:sp>
          <p:nvSpPr>
            <p:cNvPr id="37" name="Freeform 309"/>
            <p:cNvSpPr/>
            <p:nvPr/>
          </p:nvSpPr>
          <p:spPr bwMode="auto">
            <a:xfrm>
              <a:off x="2905500" y="4612444"/>
              <a:ext cx="58551" cy="61805"/>
            </a:xfrm>
            <a:custGeom>
              <a:avLst/>
              <a:gdLst>
                <a:gd name="T0" fmla="*/ 0 w 54"/>
                <a:gd name="T1" fmla="*/ 26 h 57"/>
                <a:gd name="T2" fmla="*/ 4 w 54"/>
                <a:gd name="T3" fmla="*/ 33 h 57"/>
                <a:gd name="T4" fmla="*/ 14 w 54"/>
                <a:gd name="T5" fmla="*/ 50 h 57"/>
                <a:gd name="T6" fmla="*/ 19 w 54"/>
                <a:gd name="T7" fmla="*/ 57 h 57"/>
                <a:gd name="T8" fmla="*/ 54 w 54"/>
                <a:gd name="T9" fmla="*/ 43 h 57"/>
                <a:gd name="T10" fmla="*/ 47 w 54"/>
                <a:gd name="T11" fmla="*/ 31 h 57"/>
                <a:gd name="T12" fmla="*/ 37 w 54"/>
                <a:gd name="T13" fmla="*/ 14 h 57"/>
                <a:gd name="T14" fmla="*/ 30 w 54"/>
                <a:gd name="T15" fmla="*/ 0 h 57"/>
                <a:gd name="T16" fmla="*/ 0 w 54"/>
                <a:gd name="T17" fmla="*/ 2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7">
                  <a:moveTo>
                    <a:pt x="0" y="26"/>
                  </a:moveTo>
                  <a:lnTo>
                    <a:pt x="4" y="33"/>
                  </a:lnTo>
                  <a:lnTo>
                    <a:pt x="14" y="50"/>
                  </a:lnTo>
                  <a:lnTo>
                    <a:pt x="19" y="57"/>
                  </a:lnTo>
                  <a:lnTo>
                    <a:pt x="54" y="43"/>
                  </a:lnTo>
                  <a:lnTo>
                    <a:pt x="47" y="31"/>
                  </a:lnTo>
                  <a:lnTo>
                    <a:pt x="37" y="14"/>
                  </a:lnTo>
                  <a:lnTo>
                    <a:pt x="30" y="0"/>
                  </a:lnTo>
                  <a:lnTo>
                    <a:pt x="0"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endParaRPr>
            </a:p>
          </p:txBody>
        </p:sp>
        <p:sp>
          <p:nvSpPr>
            <p:cNvPr id="38" name="Freeform 310"/>
            <p:cNvSpPr/>
            <p:nvPr/>
          </p:nvSpPr>
          <p:spPr bwMode="auto">
            <a:xfrm>
              <a:off x="2954292" y="4668827"/>
              <a:ext cx="60720" cy="58551"/>
            </a:xfrm>
            <a:custGeom>
              <a:avLst/>
              <a:gdLst>
                <a:gd name="T0" fmla="*/ 0 w 56"/>
                <a:gd name="T1" fmla="*/ 35 h 54"/>
                <a:gd name="T2" fmla="*/ 7 w 56"/>
                <a:gd name="T3" fmla="*/ 40 h 54"/>
                <a:gd name="T4" fmla="*/ 26 w 56"/>
                <a:gd name="T5" fmla="*/ 50 h 54"/>
                <a:gd name="T6" fmla="*/ 30 w 56"/>
                <a:gd name="T7" fmla="*/ 54 h 54"/>
                <a:gd name="T8" fmla="*/ 56 w 56"/>
                <a:gd name="T9" fmla="*/ 24 h 54"/>
                <a:gd name="T10" fmla="*/ 45 w 56"/>
                <a:gd name="T11" fmla="*/ 17 h 54"/>
                <a:gd name="T12" fmla="*/ 26 w 56"/>
                <a:gd name="T13" fmla="*/ 7 h 54"/>
                <a:gd name="T14" fmla="*/ 14 w 56"/>
                <a:gd name="T15" fmla="*/ 0 h 54"/>
                <a:gd name="T16" fmla="*/ 0 w 56"/>
                <a:gd name="T1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0" y="35"/>
                  </a:moveTo>
                  <a:lnTo>
                    <a:pt x="7" y="40"/>
                  </a:lnTo>
                  <a:lnTo>
                    <a:pt x="26" y="50"/>
                  </a:lnTo>
                  <a:lnTo>
                    <a:pt x="30" y="54"/>
                  </a:lnTo>
                  <a:lnTo>
                    <a:pt x="56" y="24"/>
                  </a:lnTo>
                  <a:lnTo>
                    <a:pt x="45" y="17"/>
                  </a:lnTo>
                  <a:lnTo>
                    <a:pt x="26" y="7"/>
                  </a:lnTo>
                  <a:lnTo>
                    <a:pt x="14" y="0"/>
                  </a:lnTo>
                  <a:lnTo>
                    <a:pt x="0"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endParaRPr>
            </a:p>
          </p:txBody>
        </p:sp>
        <p:sp>
          <p:nvSpPr>
            <p:cNvPr id="39" name="Freeform 311"/>
            <p:cNvSpPr/>
            <p:nvPr/>
          </p:nvSpPr>
          <p:spPr bwMode="auto">
            <a:xfrm>
              <a:off x="3022602" y="4699187"/>
              <a:ext cx="54214" cy="44456"/>
            </a:xfrm>
            <a:custGeom>
              <a:avLst/>
              <a:gdLst>
                <a:gd name="T0" fmla="*/ 8 w 50"/>
                <a:gd name="T1" fmla="*/ 41 h 41"/>
                <a:gd name="T2" fmla="*/ 15 w 50"/>
                <a:gd name="T3" fmla="*/ 41 h 41"/>
                <a:gd name="T4" fmla="*/ 36 w 50"/>
                <a:gd name="T5" fmla="*/ 41 h 41"/>
                <a:gd name="T6" fmla="*/ 43 w 50"/>
                <a:gd name="T7" fmla="*/ 41 h 41"/>
                <a:gd name="T8" fmla="*/ 50 w 50"/>
                <a:gd name="T9" fmla="*/ 0 h 41"/>
                <a:gd name="T10" fmla="*/ 36 w 50"/>
                <a:gd name="T11" fmla="*/ 0 h 41"/>
                <a:gd name="T12" fmla="*/ 15 w 50"/>
                <a:gd name="T13" fmla="*/ 0 h 41"/>
                <a:gd name="T14" fmla="*/ 0 w 50"/>
                <a:gd name="T15" fmla="*/ 0 h 41"/>
                <a:gd name="T16" fmla="*/ 8 w 50"/>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1">
                  <a:moveTo>
                    <a:pt x="8" y="41"/>
                  </a:moveTo>
                  <a:lnTo>
                    <a:pt x="15" y="41"/>
                  </a:lnTo>
                  <a:lnTo>
                    <a:pt x="36" y="41"/>
                  </a:lnTo>
                  <a:lnTo>
                    <a:pt x="43" y="41"/>
                  </a:lnTo>
                  <a:lnTo>
                    <a:pt x="50" y="0"/>
                  </a:lnTo>
                  <a:lnTo>
                    <a:pt x="36" y="0"/>
                  </a:lnTo>
                  <a:lnTo>
                    <a:pt x="15" y="0"/>
                  </a:lnTo>
                  <a:lnTo>
                    <a:pt x="0" y="0"/>
                  </a:lnTo>
                  <a:lnTo>
                    <a:pt x="8"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endParaRPr>
            </a:p>
          </p:txBody>
        </p:sp>
        <p:sp>
          <p:nvSpPr>
            <p:cNvPr id="40" name="Freeform 312"/>
            <p:cNvSpPr/>
            <p:nvPr/>
          </p:nvSpPr>
          <p:spPr bwMode="auto">
            <a:xfrm>
              <a:off x="3087659" y="4674248"/>
              <a:ext cx="60720" cy="58551"/>
            </a:xfrm>
            <a:custGeom>
              <a:avLst/>
              <a:gdLst>
                <a:gd name="T0" fmla="*/ 26 w 56"/>
                <a:gd name="T1" fmla="*/ 54 h 54"/>
                <a:gd name="T2" fmla="*/ 30 w 56"/>
                <a:gd name="T3" fmla="*/ 52 h 54"/>
                <a:gd name="T4" fmla="*/ 49 w 56"/>
                <a:gd name="T5" fmla="*/ 40 h 54"/>
                <a:gd name="T6" fmla="*/ 56 w 56"/>
                <a:gd name="T7" fmla="*/ 38 h 54"/>
                <a:gd name="T8" fmla="*/ 42 w 56"/>
                <a:gd name="T9" fmla="*/ 0 h 54"/>
                <a:gd name="T10" fmla="*/ 30 w 56"/>
                <a:gd name="T11" fmla="*/ 7 h 54"/>
                <a:gd name="T12" fmla="*/ 11 w 56"/>
                <a:gd name="T13" fmla="*/ 19 h 54"/>
                <a:gd name="T14" fmla="*/ 0 w 56"/>
                <a:gd name="T15" fmla="*/ 26 h 54"/>
                <a:gd name="T16" fmla="*/ 26 w 56"/>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26" y="54"/>
                  </a:moveTo>
                  <a:lnTo>
                    <a:pt x="30" y="52"/>
                  </a:lnTo>
                  <a:lnTo>
                    <a:pt x="49" y="40"/>
                  </a:lnTo>
                  <a:lnTo>
                    <a:pt x="56" y="38"/>
                  </a:lnTo>
                  <a:lnTo>
                    <a:pt x="42" y="0"/>
                  </a:lnTo>
                  <a:lnTo>
                    <a:pt x="30" y="7"/>
                  </a:lnTo>
                  <a:lnTo>
                    <a:pt x="11" y="19"/>
                  </a:lnTo>
                  <a:lnTo>
                    <a:pt x="0" y="26"/>
                  </a:lnTo>
                  <a:lnTo>
                    <a:pt x="26"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endParaRPr>
            </a:p>
          </p:txBody>
        </p:sp>
        <p:sp>
          <p:nvSpPr>
            <p:cNvPr id="41" name="Freeform 313"/>
            <p:cNvSpPr/>
            <p:nvPr/>
          </p:nvSpPr>
          <p:spPr bwMode="auto">
            <a:xfrm>
              <a:off x="3144042" y="4625456"/>
              <a:ext cx="58551" cy="58551"/>
            </a:xfrm>
            <a:custGeom>
              <a:avLst/>
              <a:gdLst>
                <a:gd name="T0" fmla="*/ 35 w 54"/>
                <a:gd name="T1" fmla="*/ 54 h 54"/>
                <a:gd name="T2" fmla="*/ 40 w 54"/>
                <a:gd name="T3" fmla="*/ 47 h 54"/>
                <a:gd name="T4" fmla="*/ 49 w 54"/>
                <a:gd name="T5" fmla="*/ 31 h 54"/>
                <a:gd name="T6" fmla="*/ 54 w 54"/>
                <a:gd name="T7" fmla="*/ 23 h 54"/>
                <a:gd name="T8" fmla="*/ 23 w 54"/>
                <a:gd name="T9" fmla="*/ 0 h 54"/>
                <a:gd name="T10" fmla="*/ 16 w 54"/>
                <a:gd name="T11" fmla="*/ 12 h 54"/>
                <a:gd name="T12" fmla="*/ 7 w 54"/>
                <a:gd name="T13" fmla="*/ 28 h 54"/>
                <a:gd name="T14" fmla="*/ 0 w 54"/>
                <a:gd name="T15" fmla="*/ 40 h 54"/>
                <a:gd name="T16" fmla="*/ 35 w 54"/>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4">
                  <a:moveTo>
                    <a:pt x="35" y="54"/>
                  </a:moveTo>
                  <a:lnTo>
                    <a:pt x="40" y="47"/>
                  </a:lnTo>
                  <a:lnTo>
                    <a:pt x="49" y="31"/>
                  </a:lnTo>
                  <a:lnTo>
                    <a:pt x="54" y="23"/>
                  </a:lnTo>
                  <a:lnTo>
                    <a:pt x="23" y="0"/>
                  </a:lnTo>
                  <a:lnTo>
                    <a:pt x="16" y="12"/>
                  </a:lnTo>
                  <a:lnTo>
                    <a:pt x="7" y="28"/>
                  </a:lnTo>
                  <a:lnTo>
                    <a:pt x="0" y="40"/>
                  </a:lnTo>
                  <a:lnTo>
                    <a:pt x="35"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endParaRPr>
            </a:p>
          </p:txBody>
        </p:sp>
        <p:sp>
          <p:nvSpPr>
            <p:cNvPr id="42" name="Freeform 314"/>
            <p:cNvSpPr/>
            <p:nvPr/>
          </p:nvSpPr>
          <p:spPr bwMode="auto">
            <a:xfrm>
              <a:off x="3174402" y="4563651"/>
              <a:ext cx="43371" cy="50962"/>
            </a:xfrm>
            <a:custGeom>
              <a:avLst/>
              <a:gdLst>
                <a:gd name="T0" fmla="*/ 40 w 40"/>
                <a:gd name="T1" fmla="*/ 43 h 47"/>
                <a:gd name="T2" fmla="*/ 40 w 40"/>
                <a:gd name="T3" fmla="*/ 33 h 47"/>
                <a:gd name="T4" fmla="*/ 40 w 40"/>
                <a:gd name="T5" fmla="*/ 14 h 47"/>
                <a:gd name="T6" fmla="*/ 40 w 40"/>
                <a:gd name="T7" fmla="*/ 5 h 47"/>
                <a:gd name="T8" fmla="*/ 0 w 40"/>
                <a:gd name="T9" fmla="*/ 0 h 47"/>
                <a:gd name="T10" fmla="*/ 0 w 40"/>
                <a:gd name="T11" fmla="*/ 14 h 47"/>
                <a:gd name="T12" fmla="*/ 0 w 40"/>
                <a:gd name="T13" fmla="*/ 33 h 47"/>
                <a:gd name="T14" fmla="*/ 0 w 40"/>
                <a:gd name="T15" fmla="*/ 47 h 47"/>
                <a:gd name="T16" fmla="*/ 40 w 40"/>
                <a:gd name="T17" fmla="*/ 4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40" y="43"/>
                  </a:moveTo>
                  <a:lnTo>
                    <a:pt x="40" y="33"/>
                  </a:lnTo>
                  <a:lnTo>
                    <a:pt x="40" y="14"/>
                  </a:lnTo>
                  <a:lnTo>
                    <a:pt x="40" y="5"/>
                  </a:lnTo>
                  <a:lnTo>
                    <a:pt x="0" y="0"/>
                  </a:lnTo>
                  <a:lnTo>
                    <a:pt x="0" y="14"/>
                  </a:lnTo>
                  <a:lnTo>
                    <a:pt x="0" y="33"/>
                  </a:lnTo>
                  <a:lnTo>
                    <a:pt x="0" y="47"/>
                  </a:lnTo>
                  <a:lnTo>
                    <a:pt x="4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endParaRPr>
            </a:p>
          </p:txBody>
        </p:sp>
        <p:sp>
          <p:nvSpPr>
            <p:cNvPr id="43" name="Freeform 315"/>
            <p:cNvSpPr/>
            <p:nvPr/>
          </p:nvSpPr>
          <p:spPr bwMode="auto">
            <a:xfrm>
              <a:off x="3148379" y="4492088"/>
              <a:ext cx="59636" cy="58551"/>
            </a:xfrm>
            <a:custGeom>
              <a:avLst/>
              <a:gdLst>
                <a:gd name="T0" fmla="*/ 55 w 55"/>
                <a:gd name="T1" fmla="*/ 31 h 54"/>
                <a:gd name="T2" fmla="*/ 52 w 55"/>
                <a:gd name="T3" fmla="*/ 24 h 54"/>
                <a:gd name="T4" fmla="*/ 40 w 55"/>
                <a:gd name="T5" fmla="*/ 7 h 54"/>
                <a:gd name="T6" fmla="*/ 38 w 55"/>
                <a:gd name="T7" fmla="*/ 0 h 54"/>
                <a:gd name="T8" fmla="*/ 0 w 55"/>
                <a:gd name="T9" fmla="*/ 14 h 54"/>
                <a:gd name="T10" fmla="*/ 7 w 55"/>
                <a:gd name="T11" fmla="*/ 26 h 54"/>
                <a:gd name="T12" fmla="*/ 17 w 55"/>
                <a:gd name="T13" fmla="*/ 42 h 54"/>
                <a:gd name="T14" fmla="*/ 24 w 55"/>
                <a:gd name="T15" fmla="*/ 54 h 54"/>
                <a:gd name="T16" fmla="*/ 55 w 55"/>
                <a:gd name="T1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4">
                  <a:moveTo>
                    <a:pt x="55" y="31"/>
                  </a:moveTo>
                  <a:lnTo>
                    <a:pt x="52" y="24"/>
                  </a:lnTo>
                  <a:lnTo>
                    <a:pt x="40" y="7"/>
                  </a:lnTo>
                  <a:lnTo>
                    <a:pt x="38" y="0"/>
                  </a:lnTo>
                  <a:lnTo>
                    <a:pt x="0" y="14"/>
                  </a:lnTo>
                  <a:lnTo>
                    <a:pt x="7" y="26"/>
                  </a:lnTo>
                  <a:lnTo>
                    <a:pt x="17" y="42"/>
                  </a:lnTo>
                  <a:lnTo>
                    <a:pt x="24" y="54"/>
                  </a:lnTo>
                  <a:lnTo>
                    <a:pt x="55"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endParaRPr>
            </a:p>
          </p:txBody>
        </p:sp>
        <p:sp>
          <p:nvSpPr>
            <p:cNvPr id="44" name="Freeform 316"/>
            <p:cNvSpPr/>
            <p:nvPr/>
          </p:nvSpPr>
          <p:spPr bwMode="auto">
            <a:xfrm>
              <a:off x="3097418" y="4437874"/>
              <a:ext cx="61805" cy="59636"/>
            </a:xfrm>
            <a:custGeom>
              <a:avLst/>
              <a:gdLst>
                <a:gd name="T0" fmla="*/ 57 w 57"/>
                <a:gd name="T1" fmla="*/ 17 h 55"/>
                <a:gd name="T2" fmla="*/ 50 w 57"/>
                <a:gd name="T3" fmla="*/ 14 h 55"/>
                <a:gd name="T4" fmla="*/ 33 w 57"/>
                <a:gd name="T5" fmla="*/ 3 h 55"/>
                <a:gd name="T6" fmla="*/ 26 w 57"/>
                <a:gd name="T7" fmla="*/ 0 h 55"/>
                <a:gd name="T8" fmla="*/ 0 w 57"/>
                <a:gd name="T9" fmla="*/ 31 h 55"/>
                <a:gd name="T10" fmla="*/ 14 w 57"/>
                <a:gd name="T11" fmla="*/ 38 h 55"/>
                <a:gd name="T12" fmla="*/ 31 w 57"/>
                <a:gd name="T13" fmla="*/ 48 h 55"/>
                <a:gd name="T14" fmla="*/ 43 w 57"/>
                <a:gd name="T15" fmla="*/ 55 h 55"/>
                <a:gd name="T16" fmla="*/ 57 w 57"/>
                <a:gd name="T17"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57" y="17"/>
                  </a:moveTo>
                  <a:lnTo>
                    <a:pt x="50" y="14"/>
                  </a:lnTo>
                  <a:lnTo>
                    <a:pt x="33" y="3"/>
                  </a:lnTo>
                  <a:lnTo>
                    <a:pt x="26" y="0"/>
                  </a:lnTo>
                  <a:lnTo>
                    <a:pt x="0" y="31"/>
                  </a:lnTo>
                  <a:lnTo>
                    <a:pt x="14" y="38"/>
                  </a:lnTo>
                  <a:lnTo>
                    <a:pt x="31" y="48"/>
                  </a:lnTo>
                  <a:lnTo>
                    <a:pt x="43" y="55"/>
                  </a:lnTo>
                  <a:lnTo>
                    <a:pt x="57"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endParaRPr>
            </a:p>
          </p:txBody>
        </p:sp>
        <p:sp>
          <p:nvSpPr>
            <p:cNvPr id="45" name="Freeform 317"/>
            <p:cNvSpPr>
              <a:spLocks noEditPoints="1"/>
            </p:cNvSpPr>
            <p:nvPr/>
          </p:nvSpPr>
          <p:spPr bwMode="auto">
            <a:xfrm>
              <a:off x="2926101" y="4448717"/>
              <a:ext cx="263481" cy="266734"/>
            </a:xfrm>
            <a:custGeom>
              <a:avLst/>
              <a:gdLst>
                <a:gd name="T0" fmla="*/ 51 w 103"/>
                <a:gd name="T1" fmla="*/ 104 h 104"/>
                <a:gd name="T2" fmla="*/ 0 w 103"/>
                <a:gd name="T3" fmla="*/ 52 h 104"/>
                <a:gd name="T4" fmla="*/ 51 w 103"/>
                <a:gd name="T5" fmla="*/ 0 h 104"/>
                <a:gd name="T6" fmla="*/ 103 w 103"/>
                <a:gd name="T7" fmla="*/ 52 h 104"/>
                <a:gd name="T8" fmla="*/ 51 w 103"/>
                <a:gd name="T9" fmla="*/ 104 h 104"/>
                <a:gd name="T10" fmla="*/ 51 w 103"/>
                <a:gd name="T11" fmla="*/ 16 h 104"/>
                <a:gd name="T12" fmla="*/ 15 w 103"/>
                <a:gd name="T13" fmla="*/ 52 h 104"/>
                <a:gd name="T14" fmla="*/ 51 w 103"/>
                <a:gd name="T15" fmla="*/ 89 h 104"/>
                <a:gd name="T16" fmla="*/ 87 w 103"/>
                <a:gd name="T17" fmla="*/ 52 h 104"/>
                <a:gd name="T18" fmla="*/ 51 w 103"/>
                <a:gd name="T19" fmla="*/ 1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4">
                  <a:moveTo>
                    <a:pt x="51" y="104"/>
                  </a:moveTo>
                  <a:cubicBezTo>
                    <a:pt x="23" y="104"/>
                    <a:pt x="0" y="81"/>
                    <a:pt x="0" y="52"/>
                  </a:cubicBezTo>
                  <a:cubicBezTo>
                    <a:pt x="0" y="24"/>
                    <a:pt x="23" y="0"/>
                    <a:pt x="51" y="0"/>
                  </a:cubicBezTo>
                  <a:cubicBezTo>
                    <a:pt x="80" y="0"/>
                    <a:pt x="103" y="24"/>
                    <a:pt x="103" y="52"/>
                  </a:cubicBezTo>
                  <a:cubicBezTo>
                    <a:pt x="103" y="81"/>
                    <a:pt x="80" y="104"/>
                    <a:pt x="51" y="104"/>
                  </a:cubicBezTo>
                  <a:close/>
                  <a:moveTo>
                    <a:pt x="51" y="16"/>
                  </a:moveTo>
                  <a:cubicBezTo>
                    <a:pt x="31" y="16"/>
                    <a:pt x="15" y="32"/>
                    <a:pt x="15" y="52"/>
                  </a:cubicBezTo>
                  <a:cubicBezTo>
                    <a:pt x="15" y="73"/>
                    <a:pt x="31" y="89"/>
                    <a:pt x="51" y="89"/>
                  </a:cubicBezTo>
                  <a:cubicBezTo>
                    <a:pt x="71" y="89"/>
                    <a:pt x="87" y="73"/>
                    <a:pt x="87" y="52"/>
                  </a:cubicBezTo>
                  <a:cubicBezTo>
                    <a:pt x="87" y="32"/>
                    <a:pt x="71" y="16"/>
                    <a:pt x="5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endParaRPr>
            </a:p>
          </p:txBody>
        </p:sp>
        <p:sp>
          <p:nvSpPr>
            <p:cNvPr id="46" name="Oval 318"/>
            <p:cNvSpPr>
              <a:spLocks noChangeArrowheads="1"/>
            </p:cNvSpPr>
            <p:nvPr/>
          </p:nvSpPr>
          <p:spPr bwMode="auto">
            <a:xfrm>
              <a:off x="2999832" y="4525702"/>
              <a:ext cx="112766" cy="11276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endParaRPr>
            </a:p>
          </p:txBody>
        </p:sp>
      </p:grpSp>
      <p:grpSp>
        <p:nvGrpSpPr>
          <p:cNvPr id="47" name="组合 46"/>
          <p:cNvGrpSpPr/>
          <p:nvPr/>
        </p:nvGrpSpPr>
        <p:grpSpPr>
          <a:xfrm>
            <a:off x="8202719" y="2986112"/>
            <a:ext cx="258568" cy="229766"/>
            <a:chOff x="6007636" y="4287159"/>
            <a:chExt cx="438051" cy="389258"/>
          </a:xfrm>
          <a:solidFill>
            <a:srgbClr val="C00000"/>
          </a:solidFill>
        </p:grpSpPr>
        <p:sp>
          <p:nvSpPr>
            <p:cNvPr id="48" name="Freeform 824"/>
            <p:cNvSpPr>
              <a:spLocks noEditPoints="1"/>
            </p:cNvSpPr>
            <p:nvPr/>
          </p:nvSpPr>
          <p:spPr bwMode="auto">
            <a:xfrm>
              <a:off x="6007636" y="4287159"/>
              <a:ext cx="438051" cy="389258"/>
            </a:xfrm>
            <a:custGeom>
              <a:avLst/>
              <a:gdLst>
                <a:gd name="T0" fmla="*/ 166 w 171"/>
                <a:gd name="T1" fmla="*/ 0 h 152"/>
                <a:gd name="T2" fmla="*/ 6 w 171"/>
                <a:gd name="T3" fmla="*/ 0 h 152"/>
                <a:gd name="T4" fmla="*/ 0 w 171"/>
                <a:gd name="T5" fmla="*/ 5 h 152"/>
                <a:gd name="T6" fmla="*/ 0 w 171"/>
                <a:gd name="T7" fmla="*/ 146 h 152"/>
                <a:gd name="T8" fmla="*/ 6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5 w 171"/>
                <a:gd name="T25" fmla="*/ 19 h 152"/>
                <a:gd name="T26" fmla="*/ 132 w 171"/>
                <a:gd name="T27" fmla="*/ 12 h 152"/>
                <a:gd name="T28" fmla="*/ 111 w 171"/>
                <a:gd name="T29" fmla="*/ 12 h 152"/>
                <a:gd name="T30" fmla="*/ 118 w 171"/>
                <a:gd name="T31" fmla="*/ 19 h 152"/>
                <a:gd name="T32" fmla="*/ 111 w 171"/>
                <a:gd name="T33" fmla="*/ 26 h 152"/>
                <a:gd name="T34" fmla="*/ 103 w 171"/>
                <a:gd name="T35" fmla="*/ 19 h 152"/>
                <a:gd name="T36" fmla="*/ 111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6" y="0"/>
                    <a:pt x="6" y="0"/>
                    <a:pt x="6" y="0"/>
                  </a:cubicBezTo>
                  <a:cubicBezTo>
                    <a:pt x="3" y="0"/>
                    <a:pt x="0" y="2"/>
                    <a:pt x="0" y="5"/>
                  </a:cubicBezTo>
                  <a:cubicBezTo>
                    <a:pt x="0" y="146"/>
                    <a:pt x="0" y="146"/>
                    <a:pt x="0" y="146"/>
                  </a:cubicBezTo>
                  <a:cubicBezTo>
                    <a:pt x="0" y="149"/>
                    <a:pt x="3" y="152"/>
                    <a:pt x="6"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5" y="23"/>
                    <a:pt x="125" y="19"/>
                  </a:cubicBezTo>
                  <a:cubicBezTo>
                    <a:pt x="125" y="15"/>
                    <a:pt x="128" y="12"/>
                    <a:pt x="132" y="12"/>
                  </a:cubicBezTo>
                  <a:close/>
                  <a:moveTo>
                    <a:pt x="111" y="12"/>
                  </a:moveTo>
                  <a:cubicBezTo>
                    <a:pt x="115" y="12"/>
                    <a:pt x="118" y="15"/>
                    <a:pt x="118" y="19"/>
                  </a:cubicBezTo>
                  <a:cubicBezTo>
                    <a:pt x="118" y="23"/>
                    <a:pt x="115" y="26"/>
                    <a:pt x="111" y="26"/>
                  </a:cubicBezTo>
                  <a:cubicBezTo>
                    <a:pt x="107" y="26"/>
                    <a:pt x="103" y="23"/>
                    <a:pt x="103" y="19"/>
                  </a:cubicBezTo>
                  <a:cubicBezTo>
                    <a:pt x="103" y="15"/>
                    <a:pt x="107" y="12"/>
                    <a:pt x="111"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endParaRPr>
            </a:p>
          </p:txBody>
        </p:sp>
        <p:sp>
          <p:nvSpPr>
            <p:cNvPr id="49" name="Freeform 825"/>
            <p:cNvSpPr/>
            <p:nvPr/>
          </p:nvSpPr>
          <p:spPr bwMode="auto">
            <a:xfrm>
              <a:off x="6287381" y="4404262"/>
              <a:ext cx="40119" cy="33613"/>
            </a:xfrm>
            <a:custGeom>
              <a:avLst/>
              <a:gdLst>
                <a:gd name="T0" fmla="*/ 16 w 16"/>
                <a:gd name="T1" fmla="*/ 11 h 13"/>
                <a:gd name="T2" fmla="*/ 13 w 16"/>
                <a:gd name="T3" fmla="*/ 13 h 13"/>
                <a:gd name="T4" fmla="*/ 2 w 16"/>
                <a:gd name="T5" fmla="*/ 13 h 13"/>
                <a:gd name="T6" fmla="*/ 0 w 16"/>
                <a:gd name="T7" fmla="*/ 11 h 13"/>
                <a:gd name="T8" fmla="*/ 0 w 16"/>
                <a:gd name="T9" fmla="*/ 2 h 13"/>
                <a:gd name="T10" fmla="*/ 2 w 16"/>
                <a:gd name="T11" fmla="*/ 0 h 13"/>
                <a:gd name="T12" fmla="*/ 13 w 16"/>
                <a:gd name="T13" fmla="*/ 0 h 13"/>
                <a:gd name="T14" fmla="*/ 16 w 16"/>
                <a:gd name="T15" fmla="*/ 2 h 13"/>
                <a:gd name="T16" fmla="*/ 16 w 16"/>
                <a:gd name="T17"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3">
                  <a:moveTo>
                    <a:pt x="16" y="11"/>
                  </a:moveTo>
                  <a:cubicBezTo>
                    <a:pt x="16" y="12"/>
                    <a:pt x="15" y="13"/>
                    <a:pt x="13" y="13"/>
                  </a:cubicBezTo>
                  <a:cubicBezTo>
                    <a:pt x="2" y="13"/>
                    <a:pt x="2" y="13"/>
                    <a:pt x="2" y="13"/>
                  </a:cubicBezTo>
                  <a:cubicBezTo>
                    <a:pt x="1" y="13"/>
                    <a:pt x="0" y="12"/>
                    <a:pt x="0" y="11"/>
                  </a:cubicBezTo>
                  <a:cubicBezTo>
                    <a:pt x="0" y="2"/>
                    <a:pt x="0" y="2"/>
                    <a:pt x="0" y="2"/>
                  </a:cubicBezTo>
                  <a:cubicBezTo>
                    <a:pt x="0" y="1"/>
                    <a:pt x="1" y="0"/>
                    <a:pt x="2" y="0"/>
                  </a:cubicBezTo>
                  <a:cubicBezTo>
                    <a:pt x="13" y="0"/>
                    <a:pt x="13" y="0"/>
                    <a:pt x="13" y="0"/>
                  </a:cubicBezTo>
                  <a:cubicBezTo>
                    <a:pt x="15" y="0"/>
                    <a:pt x="16" y="1"/>
                    <a:pt x="16" y="2"/>
                  </a:cubicBezTo>
                  <a:lnTo>
                    <a:pt x="16"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endParaRPr>
            </a:p>
          </p:txBody>
        </p:sp>
        <p:sp>
          <p:nvSpPr>
            <p:cNvPr id="50" name="Freeform 826"/>
            <p:cNvSpPr/>
            <p:nvPr/>
          </p:nvSpPr>
          <p:spPr bwMode="auto">
            <a:xfrm>
              <a:off x="6222324" y="4435706"/>
              <a:ext cx="46625" cy="48793"/>
            </a:xfrm>
            <a:custGeom>
              <a:avLst/>
              <a:gdLst>
                <a:gd name="T0" fmla="*/ 17 w 18"/>
                <a:gd name="T1" fmla="*/ 4 h 19"/>
                <a:gd name="T2" fmla="*/ 18 w 18"/>
                <a:gd name="T3" fmla="*/ 8 h 19"/>
                <a:gd name="T4" fmla="*/ 12 w 18"/>
                <a:gd name="T5" fmla="*/ 17 h 19"/>
                <a:gd name="T6" fmla="*/ 9 w 18"/>
                <a:gd name="T7" fmla="*/ 18 h 19"/>
                <a:gd name="T8" fmla="*/ 1 w 18"/>
                <a:gd name="T9" fmla="*/ 14 h 19"/>
                <a:gd name="T10" fmla="*/ 0 w 18"/>
                <a:gd name="T11" fmla="*/ 11 h 19"/>
                <a:gd name="T12" fmla="*/ 6 w 18"/>
                <a:gd name="T13" fmla="*/ 1 h 19"/>
                <a:gd name="T14" fmla="*/ 9 w 18"/>
                <a:gd name="T15" fmla="*/ 0 h 19"/>
                <a:gd name="T16" fmla="*/ 17 w 18"/>
                <a:gd name="T1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7" y="4"/>
                  </a:moveTo>
                  <a:cubicBezTo>
                    <a:pt x="18" y="5"/>
                    <a:pt x="18" y="7"/>
                    <a:pt x="18" y="8"/>
                  </a:cubicBezTo>
                  <a:cubicBezTo>
                    <a:pt x="12" y="17"/>
                    <a:pt x="12" y="17"/>
                    <a:pt x="12" y="17"/>
                  </a:cubicBezTo>
                  <a:cubicBezTo>
                    <a:pt x="11" y="19"/>
                    <a:pt x="10" y="19"/>
                    <a:pt x="9" y="18"/>
                  </a:cubicBezTo>
                  <a:cubicBezTo>
                    <a:pt x="1" y="14"/>
                    <a:pt x="1" y="14"/>
                    <a:pt x="1" y="14"/>
                  </a:cubicBezTo>
                  <a:cubicBezTo>
                    <a:pt x="0" y="14"/>
                    <a:pt x="0" y="12"/>
                    <a:pt x="0" y="11"/>
                  </a:cubicBezTo>
                  <a:cubicBezTo>
                    <a:pt x="6" y="1"/>
                    <a:pt x="6" y="1"/>
                    <a:pt x="6" y="1"/>
                  </a:cubicBezTo>
                  <a:cubicBezTo>
                    <a:pt x="7" y="0"/>
                    <a:pt x="8" y="0"/>
                    <a:pt x="9" y="0"/>
                  </a:cubicBezTo>
                  <a:lnTo>
                    <a:pt x="17"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endParaRPr>
            </a:p>
          </p:txBody>
        </p:sp>
        <p:sp>
          <p:nvSpPr>
            <p:cNvPr id="51" name="Freeform 827"/>
            <p:cNvSpPr/>
            <p:nvPr/>
          </p:nvSpPr>
          <p:spPr bwMode="auto">
            <a:xfrm>
              <a:off x="6225577" y="4505100"/>
              <a:ext cx="45540" cy="50962"/>
            </a:xfrm>
            <a:custGeom>
              <a:avLst/>
              <a:gdLst>
                <a:gd name="T0" fmla="*/ 9 w 18"/>
                <a:gd name="T1" fmla="*/ 1 h 20"/>
                <a:gd name="T2" fmla="*/ 12 w 18"/>
                <a:gd name="T3" fmla="*/ 2 h 20"/>
                <a:gd name="T4" fmla="*/ 18 w 18"/>
                <a:gd name="T5" fmla="*/ 12 h 20"/>
                <a:gd name="T6" fmla="*/ 17 w 18"/>
                <a:gd name="T7" fmla="*/ 15 h 20"/>
                <a:gd name="T8" fmla="*/ 9 w 18"/>
                <a:gd name="T9" fmla="*/ 19 h 20"/>
                <a:gd name="T10" fmla="*/ 6 w 18"/>
                <a:gd name="T11" fmla="*/ 18 h 20"/>
                <a:gd name="T12" fmla="*/ 0 w 18"/>
                <a:gd name="T13" fmla="*/ 9 h 20"/>
                <a:gd name="T14" fmla="*/ 1 w 18"/>
                <a:gd name="T15" fmla="*/ 5 h 20"/>
                <a:gd name="T16" fmla="*/ 9 w 18"/>
                <a:gd name="T17"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0">
                  <a:moveTo>
                    <a:pt x="9" y="1"/>
                  </a:moveTo>
                  <a:cubicBezTo>
                    <a:pt x="10" y="0"/>
                    <a:pt x="11" y="1"/>
                    <a:pt x="12" y="2"/>
                  </a:cubicBezTo>
                  <a:cubicBezTo>
                    <a:pt x="18" y="12"/>
                    <a:pt x="18" y="12"/>
                    <a:pt x="18" y="12"/>
                  </a:cubicBezTo>
                  <a:cubicBezTo>
                    <a:pt x="18" y="13"/>
                    <a:pt x="18" y="14"/>
                    <a:pt x="17" y="15"/>
                  </a:cubicBezTo>
                  <a:cubicBezTo>
                    <a:pt x="9" y="19"/>
                    <a:pt x="9" y="19"/>
                    <a:pt x="9" y="19"/>
                  </a:cubicBezTo>
                  <a:cubicBezTo>
                    <a:pt x="8" y="20"/>
                    <a:pt x="7" y="20"/>
                    <a:pt x="6" y="18"/>
                  </a:cubicBezTo>
                  <a:cubicBezTo>
                    <a:pt x="0" y="9"/>
                    <a:pt x="0" y="9"/>
                    <a:pt x="0" y="9"/>
                  </a:cubicBezTo>
                  <a:cubicBezTo>
                    <a:pt x="0" y="8"/>
                    <a:pt x="0" y="6"/>
                    <a:pt x="1" y="5"/>
                  </a:cubicBezTo>
                  <a:lnTo>
                    <a:pt x="9"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endParaRPr>
            </a:p>
          </p:txBody>
        </p:sp>
        <p:sp>
          <p:nvSpPr>
            <p:cNvPr id="52" name="Freeform 828"/>
            <p:cNvSpPr/>
            <p:nvPr/>
          </p:nvSpPr>
          <p:spPr bwMode="auto">
            <a:xfrm>
              <a:off x="6291718" y="4548471"/>
              <a:ext cx="41203" cy="33613"/>
            </a:xfrm>
            <a:custGeom>
              <a:avLst/>
              <a:gdLst>
                <a:gd name="T0" fmla="*/ 0 w 16"/>
                <a:gd name="T1" fmla="*/ 2 h 13"/>
                <a:gd name="T2" fmla="*/ 2 w 16"/>
                <a:gd name="T3" fmla="*/ 0 h 13"/>
                <a:gd name="T4" fmla="*/ 13 w 16"/>
                <a:gd name="T5" fmla="*/ 0 h 13"/>
                <a:gd name="T6" fmla="*/ 16 w 16"/>
                <a:gd name="T7" fmla="*/ 2 h 13"/>
                <a:gd name="T8" fmla="*/ 16 w 16"/>
                <a:gd name="T9" fmla="*/ 10 h 13"/>
                <a:gd name="T10" fmla="*/ 13 w 16"/>
                <a:gd name="T11" fmla="*/ 13 h 13"/>
                <a:gd name="T12" fmla="*/ 2 w 16"/>
                <a:gd name="T13" fmla="*/ 13 h 13"/>
                <a:gd name="T14" fmla="*/ 0 w 16"/>
                <a:gd name="T15" fmla="*/ 10 h 13"/>
                <a:gd name="T16" fmla="*/ 0 w 16"/>
                <a:gd name="T17"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3">
                  <a:moveTo>
                    <a:pt x="0" y="2"/>
                  </a:moveTo>
                  <a:cubicBezTo>
                    <a:pt x="0" y="1"/>
                    <a:pt x="1" y="0"/>
                    <a:pt x="2" y="0"/>
                  </a:cubicBezTo>
                  <a:cubicBezTo>
                    <a:pt x="13" y="0"/>
                    <a:pt x="13" y="0"/>
                    <a:pt x="13" y="0"/>
                  </a:cubicBezTo>
                  <a:cubicBezTo>
                    <a:pt x="15" y="0"/>
                    <a:pt x="16" y="1"/>
                    <a:pt x="16" y="2"/>
                  </a:cubicBezTo>
                  <a:cubicBezTo>
                    <a:pt x="16" y="10"/>
                    <a:pt x="16" y="10"/>
                    <a:pt x="16" y="10"/>
                  </a:cubicBezTo>
                  <a:cubicBezTo>
                    <a:pt x="16" y="12"/>
                    <a:pt x="15" y="13"/>
                    <a:pt x="13" y="13"/>
                  </a:cubicBezTo>
                  <a:cubicBezTo>
                    <a:pt x="2" y="13"/>
                    <a:pt x="2" y="13"/>
                    <a:pt x="2" y="13"/>
                  </a:cubicBezTo>
                  <a:cubicBezTo>
                    <a:pt x="1" y="13"/>
                    <a:pt x="0" y="12"/>
                    <a:pt x="0" y="10"/>
                  </a:cubicBez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endParaRPr>
            </a:p>
          </p:txBody>
        </p:sp>
        <p:sp>
          <p:nvSpPr>
            <p:cNvPr id="53" name="Freeform 829"/>
            <p:cNvSpPr/>
            <p:nvPr/>
          </p:nvSpPr>
          <p:spPr bwMode="auto">
            <a:xfrm>
              <a:off x="6348101" y="4501847"/>
              <a:ext cx="48793" cy="48793"/>
            </a:xfrm>
            <a:custGeom>
              <a:avLst/>
              <a:gdLst>
                <a:gd name="T0" fmla="*/ 2 w 19"/>
                <a:gd name="T1" fmla="*/ 14 h 19"/>
                <a:gd name="T2" fmla="*/ 1 w 19"/>
                <a:gd name="T3" fmla="*/ 11 h 19"/>
                <a:gd name="T4" fmla="*/ 6 w 19"/>
                <a:gd name="T5" fmla="*/ 1 h 19"/>
                <a:gd name="T6" fmla="*/ 10 w 19"/>
                <a:gd name="T7" fmla="*/ 0 h 19"/>
                <a:gd name="T8" fmla="*/ 17 w 19"/>
                <a:gd name="T9" fmla="*/ 5 h 19"/>
                <a:gd name="T10" fmla="*/ 18 w 19"/>
                <a:gd name="T11" fmla="*/ 8 h 19"/>
                <a:gd name="T12" fmla="*/ 12 w 19"/>
                <a:gd name="T13" fmla="*/ 18 h 19"/>
                <a:gd name="T14" fmla="*/ 9 w 19"/>
                <a:gd name="T15" fmla="*/ 19 h 19"/>
                <a:gd name="T16" fmla="*/ 2 w 19"/>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9">
                  <a:moveTo>
                    <a:pt x="2" y="14"/>
                  </a:moveTo>
                  <a:cubicBezTo>
                    <a:pt x="1" y="14"/>
                    <a:pt x="0" y="12"/>
                    <a:pt x="1" y="11"/>
                  </a:cubicBezTo>
                  <a:cubicBezTo>
                    <a:pt x="6" y="1"/>
                    <a:pt x="6" y="1"/>
                    <a:pt x="6" y="1"/>
                  </a:cubicBezTo>
                  <a:cubicBezTo>
                    <a:pt x="7" y="0"/>
                    <a:pt x="9" y="0"/>
                    <a:pt x="10" y="0"/>
                  </a:cubicBezTo>
                  <a:cubicBezTo>
                    <a:pt x="17" y="5"/>
                    <a:pt x="17" y="5"/>
                    <a:pt x="17" y="5"/>
                  </a:cubicBezTo>
                  <a:cubicBezTo>
                    <a:pt x="18" y="5"/>
                    <a:pt x="19" y="7"/>
                    <a:pt x="18" y="8"/>
                  </a:cubicBezTo>
                  <a:cubicBezTo>
                    <a:pt x="12" y="18"/>
                    <a:pt x="12" y="18"/>
                    <a:pt x="12" y="18"/>
                  </a:cubicBezTo>
                  <a:cubicBezTo>
                    <a:pt x="12" y="19"/>
                    <a:pt x="10" y="19"/>
                    <a:pt x="9" y="19"/>
                  </a:cubicBezTo>
                  <a:lnTo>
                    <a:pt x="2"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endParaRPr>
            </a:p>
          </p:txBody>
        </p:sp>
        <p:sp>
          <p:nvSpPr>
            <p:cNvPr id="54" name="Freeform 830"/>
            <p:cNvSpPr/>
            <p:nvPr/>
          </p:nvSpPr>
          <p:spPr bwMode="auto">
            <a:xfrm>
              <a:off x="6345932" y="4430285"/>
              <a:ext cx="48793" cy="48793"/>
            </a:xfrm>
            <a:custGeom>
              <a:avLst/>
              <a:gdLst>
                <a:gd name="T0" fmla="*/ 10 w 19"/>
                <a:gd name="T1" fmla="*/ 19 h 19"/>
                <a:gd name="T2" fmla="*/ 6 w 19"/>
                <a:gd name="T3" fmla="*/ 18 h 19"/>
                <a:gd name="T4" fmla="*/ 1 w 19"/>
                <a:gd name="T5" fmla="*/ 8 h 19"/>
                <a:gd name="T6" fmla="*/ 2 w 19"/>
                <a:gd name="T7" fmla="*/ 5 h 19"/>
                <a:gd name="T8" fmla="*/ 9 w 19"/>
                <a:gd name="T9" fmla="*/ 1 h 19"/>
                <a:gd name="T10" fmla="*/ 12 w 19"/>
                <a:gd name="T11" fmla="*/ 2 h 19"/>
                <a:gd name="T12" fmla="*/ 18 w 19"/>
                <a:gd name="T13" fmla="*/ 11 h 19"/>
                <a:gd name="T14" fmla="*/ 17 w 19"/>
                <a:gd name="T15" fmla="*/ 14 h 19"/>
                <a:gd name="T16" fmla="*/ 10 w 19"/>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9">
                  <a:moveTo>
                    <a:pt x="10" y="19"/>
                  </a:moveTo>
                  <a:cubicBezTo>
                    <a:pt x="9" y="19"/>
                    <a:pt x="7" y="19"/>
                    <a:pt x="6" y="18"/>
                  </a:cubicBezTo>
                  <a:cubicBezTo>
                    <a:pt x="1" y="8"/>
                    <a:pt x="1" y="8"/>
                    <a:pt x="1" y="8"/>
                  </a:cubicBezTo>
                  <a:cubicBezTo>
                    <a:pt x="0" y="7"/>
                    <a:pt x="0" y="5"/>
                    <a:pt x="2" y="5"/>
                  </a:cubicBezTo>
                  <a:cubicBezTo>
                    <a:pt x="9" y="1"/>
                    <a:pt x="9" y="1"/>
                    <a:pt x="9" y="1"/>
                  </a:cubicBezTo>
                  <a:cubicBezTo>
                    <a:pt x="10" y="0"/>
                    <a:pt x="12" y="0"/>
                    <a:pt x="12" y="2"/>
                  </a:cubicBezTo>
                  <a:cubicBezTo>
                    <a:pt x="18" y="11"/>
                    <a:pt x="18" y="11"/>
                    <a:pt x="18" y="11"/>
                  </a:cubicBezTo>
                  <a:cubicBezTo>
                    <a:pt x="19" y="12"/>
                    <a:pt x="18" y="14"/>
                    <a:pt x="17" y="14"/>
                  </a:cubicBezTo>
                  <a:lnTo>
                    <a:pt x="10"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endParaRPr>
            </a:p>
          </p:txBody>
        </p:sp>
        <p:sp>
          <p:nvSpPr>
            <p:cNvPr id="55" name="Freeform 831"/>
            <p:cNvSpPr>
              <a:spLocks noEditPoints="1"/>
            </p:cNvSpPr>
            <p:nvPr/>
          </p:nvSpPr>
          <p:spPr bwMode="auto">
            <a:xfrm>
              <a:off x="6246178" y="4428116"/>
              <a:ext cx="127945" cy="127945"/>
            </a:xfrm>
            <a:custGeom>
              <a:avLst/>
              <a:gdLst>
                <a:gd name="T0" fmla="*/ 25 w 50"/>
                <a:gd name="T1" fmla="*/ 0 h 50"/>
                <a:gd name="T2" fmla="*/ 0 w 50"/>
                <a:gd name="T3" fmla="*/ 25 h 50"/>
                <a:gd name="T4" fmla="*/ 25 w 50"/>
                <a:gd name="T5" fmla="*/ 50 h 50"/>
                <a:gd name="T6" fmla="*/ 50 w 50"/>
                <a:gd name="T7" fmla="*/ 25 h 50"/>
                <a:gd name="T8" fmla="*/ 25 w 50"/>
                <a:gd name="T9" fmla="*/ 0 h 50"/>
                <a:gd name="T10" fmla="*/ 25 w 50"/>
                <a:gd name="T11" fmla="*/ 37 h 50"/>
                <a:gd name="T12" fmla="*/ 13 w 50"/>
                <a:gd name="T13" fmla="*/ 25 h 50"/>
                <a:gd name="T14" fmla="*/ 25 w 50"/>
                <a:gd name="T15" fmla="*/ 13 h 50"/>
                <a:gd name="T16" fmla="*/ 37 w 50"/>
                <a:gd name="T17" fmla="*/ 25 h 50"/>
                <a:gd name="T18" fmla="*/ 25 w 50"/>
                <a:gd name="T19" fmla="*/ 3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25" y="0"/>
                  </a:moveTo>
                  <a:cubicBezTo>
                    <a:pt x="11" y="0"/>
                    <a:pt x="0" y="12"/>
                    <a:pt x="0" y="25"/>
                  </a:cubicBezTo>
                  <a:cubicBezTo>
                    <a:pt x="0" y="39"/>
                    <a:pt x="11" y="50"/>
                    <a:pt x="25" y="50"/>
                  </a:cubicBezTo>
                  <a:cubicBezTo>
                    <a:pt x="39" y="50"/>
                    <a:pt x="50" y="39"/>
                    <a:pt x="50" y="25"/>
                  </a:cubicBezTo>
                  <a:cubicBezTo>
                    <a:pt x="50" y="12"/>
                    <a:pt x="39" y="0"/>
                    <a:pt x="25" y="0"/>
                  </a:cubicBezTo>
                  <a:close/>
                  <a:moveTo>
                    <a:pt x="25" y="37"/>
                  </a:moveTo>
                  <a:cubicBezTo>
                    <a:pt x="18" y="37"/>
                    <a:pt x="13" y="32"/>
                    <a:pt x="13" y="25"/>
                  </a:cubicBezTo>
                  <a:cubicBezTo>
                    <a:pt x="13" y="19"/>
                    <a:pt x="18" y="13"/>
                    <a:pt x="25" y="13"/>
                  </a:cubicBezTo>
                  <a:cubicBezTo>
                    <a:pt x="31" y="13"/>
                    <a:pt x="37" y="19"/>
                    <a:pt x="37" y="25"/>
                  </a:cubicBezTo>
                  <a:cubicBezTo>
                    <a:pt x="37" y="32"/>
                    <a:pt x="31" y="37"/>
                    <a:pt x="25"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endParaRPr>
            </a:p>
          </p:txBody>
        </p:sp>
        <p:sp>
          <p:nvSpPr>
            <p:cNvPr id="56" name="Freeform 832"/>
            <p:cNvSpPr/>
            <p:nvPr/>
          </p:nvSpPr>
          <p:spPr bwMode="auto">
            <a:xfrm>
              <a:off x="6058597" y="4412936"/>
              <a:ext cx="161559" cy="201677"/>
            </a:xfrm>
            <a:custGeom>
              <a:avLst/>
              <a:gdLst>
                <a:gd name="T0" fmla="*/ 27 w 63"/>
                <a:gd name="T1" fmla="*/ 78 h 79"/>
                <a:gd name="T2" fmla="*/ 28 w 63"/>
                <a:gd name="T3" fmla="*/ 78 h 79"/>
                <a:gd name="T4" fmla="*/ 29 w 63"/>
                <a:gd name="T5" fmla="*/ 78 h 79"/>
                <a:gd name="T6" fmla="*/ 30 w 63"/>
                <a:gd name="T7" fmla="*/ 78 h 79"/>
                <a:gd name="T8" fmla="*/ 30 w 63"/>
                <a:gd name="T9" fmla="*/ 79 h 79"/>
                <a:gd name="T10" fmla="*/ 31 w 63"/>
                <a:gd name="T11" fmla="*/ 79 h 79"/>
                <a:gd name="T12" fmla="*/ 31 w 63"/>
                <a:gd name="T13" fmla="*/ 79 h 79"/>
                <a:gd name="T14" fmla="*/ 31 w 63"/>
                <a:gd name="T15" fmla="*/ 79 h 79"/>
                <a:gd name="T16" fmla="*/ 33 w 63"/>
                <a:gd name="T17" fmla="*/ 79 h 79"/>
                <a:gd name="T18" fmla="*/ 33 w 63"/>
                <a:gd name="T19" fmla="*/ 78 h 79"/>
                <a:gd name="T20" fmla="*/ 34 w 63"/>
                <a:gd name="T21" fmla="*/ 78 h 79"/>
                <a:gd name="T22" fmla="*/ 35 w 63"/>
                <a:gd name="T23" fmla="*/ 78 h 79"/>
                <a:gd name="T24" fmla="*/ 35 w 63"/>
                <a:gd name="T25" fmla="*/ 78 h 79"/>
                <a:gd name="T26" fmla="*/ 36 w 63"/>
                <a:gd name="T27" fmla="*/ 77 h 79"/>
                <a:gd name="T28" fmla="*/ 36 w 63"/>
                <a:gd name="T29" fmla="*/ 77 h 79"/>
                <a:gd name="T30" fmla="*/ 59 w 63"/>
                <a:gd name="T31" fmla="*/ 60 h 79"/>
                <a:gd name="T32" fmla="*/ 61 w 63"/>
                <a:gd name="T33" fmla="*/ 50 h 79"/>
                <a:gd name="T34" fmla="*/ 50 w 63"/>
                <a:gd name="T35" fmla="*/ 48 h 79"/>
                <a:gd name="T36" fmla="*/ 39 w 63"/>
                <a:gd name="T37" fmla="*/ 56 h 79"/>
                <a:gd name="T38" fmla="*/ 39 w 63"/>
                <a:gd name="T39" fmla="*/ 7 h 79"/>
                <a:gd name="T40" fmla="*/ 31 w 63"/>
                <a:gd name="T41" fmla="*/ 0 h 79"/>
                <a:gd name="T42" fmla="*/ 24 w 63"/>
                <a:gd name="T43" fmla="*/ 7 h 79"/>
                <a:gd name="T44" fmla="*/ 24 w 63"/>
                <a:gd name="T45" fmla="*/ 56 h 79"/>
                <a:gd name="T46" fmla="*/ 13 w 63"/>
                <a:gd name="T47" fmla="*/ 48 h 79"/>
                <a:gd name="T48" fmla="*/ 2 w 63"/>
                <a:gd name="T49" fmla="*/ 50 h 79"/>
                <a:gd name="T50" fmla="*/ 0 w 63"/>
                <a:gd name="T51" fmla="*/ 54 h 79"/>
                <a:gd name="T52" fmla="*/ 4 w 63"/>
                <a:gd name="T53" fmla="*/ 60 h 79"/>
                <a:gd name="T54" fmla="*/ 27 w 63"/>
                <a:gd name="T55" fmla="*/ 77 h 79"/>
                <a:gd name="T56" fmla="*/ 27 w 63"/>
                <a:gd name="T57" fmla="*/ 77 h 79"/>
                <a:gd name="T58" fmla="*/ 27 w 63"/>
                <a:gd name="T59" fmla="*/ 7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 h="79">
                  <a:moveTo>
                    <a:pt x="27" y="78"/>
                  </a:moveTo>
                  <a:cubicBezTo>
                    <a:pt x="28" y="78"/>
                    <a:pt x="28" y="78"/>
                    <a:pt x="28" y="78"/>
                  </a:cubicBezTo>
                  <a:cubicBezTo>
                    <a:pt x="28" y="78"/>
                    <a:pt x="29" y="78"/>
                    <a:pt x="29" y="78"/>
                  </a:cubicBezTo>
                  <a:cubicBezTo>
                    <a:pt x="29" y="78"/>
                    <a:pt x="29" y="78"/>
                    <a:pt x="30" y="78"/>
                  </a:cubicBezTo>
                  <a:cubicBezTo>
                    <a:pt x="30" y="79"/>
                    <a:pt x="30" y="79"/>
                    <a:pt x="30" y="79"/>
                  </a:cubicBezTo>
                  <a:cubicBezTo>
                    <a:pt x="30" y="79"/>
                    <a:pt x="31" y="79"/>
                    <a:pt x="31" y="79"/>
                  </a:cubicBezTo>
                  <a:cubicBezTo>
                    <a:pt x="31" y="79"/>
                    <a:pt x="31" y="79"/>
                    <a:pt x="31" y="79"/>
                  </a:cubicBezTo>
                  <a:cubicBezTo>
                    <a:pt x="31" y="79"/>
                    <a:pt x="31" y="79"/>
                    <a:pt x="31" y="79"/>
                  </a:cubicBezTo>
                  <a:cubicBezTo>
                    <a:pt x="32" y="79"/>
                    <a:pt x="32" y="79"/>
                    <a:pt x="33" y="79"/>
                  </a:cubicBezTo>
                  <a:cubicBezTo>
                    <a:pt x="33" y="79"/>
                    <a:pt x="33" y="79"/>
                    <a:pt x="33" y="78"/>
                  </a:cubicBezTo>
                  <a:cubicBezTo>
                    <a:pt x="34" y="78"/>
                    <a:pt x="34" y="78"/>
                    <a:pt x="34" y="78"/>
                  </a:cubicBezTo>
                  <a:cubicBezTo>
                    <a:pt x="34" y="78"/>
                    <a:pt x="34" y="78"/>
                    <a:pt x="35" y="78"/>
                  </a:cubicBezTo>
                  <a:cubicBezTo>
                    <a:pt x="35" y="78"/>
                    <a:pt x="35" y="78"/>
                    <a:pt x="35" y="78"/>
                  </a:cubicBezTo>
                  <a:cubicBezTo>
                    <a:pt x="36" y="78"/>
                    <a:pt x="36" y="77"/>
                    <a:pt x="36" y="77"/>
                  </a:cubicBezTo>
                  <a:cubicBezTo>
                    <a:pt x="36" y="77"/>
                    <a:pt x="36" y="77"/>
                    <a:pt x="36" y="77"/>
                  </a:cubicBezTo>
                  <a:cubicBezTo>
                    <a:pt x="59" y="60"/>
                    <a:pt x="59" y="60"/>
                    <a:pt x="59" y="60"/>
                  </a:cubicBezTo>
                  <a:cubicBezTo>
                    <a:pt x="63" y="58"/>
                    <a:pt x="63" y="53"/>
                    <a:pt x="61" y="50"/>
                  </a:cubicBezTo>
                  <a:cubicBezTo>
                    <a:pt x="59" y="46"/>
                    <a:pt x="54" y="45"/>
                    <a:pt x="50" y="48"/>
                  </a:cubicBezTo>
                  <a:cubicBezTo>
                    <a:pt x="39" y="56"/>
                    <a:pt x="39" y="56"/>
                    <a:pt x="39" y="56"/>
                  </a:cubicBezTo>
                  <a:cubicBezTo>
                    <a:pt x="39" y="7"/>
                    <a:pt x="39" y="7"/>
                    <a:pt x="39" y="7"/>
                  </a:cubicBezTo>
                  <a:cubicBezTo>
                    <a:pt x="39" y="3"/>
                    <a:pt x="36" y="0"/>
                    <a:pt x="31" y="0"/>
                  </a:cubicBezTo>
                  <a:cubicBezTo>
                    <a:pt x="27" y="0"/>
                    <a:pt x="24" y="3"/>
                    <a:pt x="24" y="7"/>
                  </a:cubicBezTo>
                  <a:cubicBezTo>
                    <a:pt x="24" y="56"/>
                    <a:pt x="24" y="56"/>
                    <a:pt x="24" y="56"/>
                  </a:cubicBezTo>
                  <a:cubicBezTo>
                    <a:pt x="13" y="48"/>
                    <a:pt x="13" y="48"/>
                    <a:pt x="13" y="48"/>
                  </a:cubicBezTo>
                  <a:cubicBezTo>
                    <a:pt x="9" y="45"/>
                    <a:pt x="4" y="46"/>
                    <a:pt x="2" y="50"/>
                  </a:cubicBezTo>
                  <a:cubicBezTo>
                    <a:pt x="1" y="51"/>
                    <a:pt x="0" y="53"/>
                    <a:pt x="0" y="54"/>
                  </a:cubicBezTo>
                  <a:cubicBezTo>
                    <a:pt x="0" y="56"/>
                    <a:pt x="1" y="59"/>
                    <a:pt x="4" y="60"/>
                  </a:cubicBezTo>
                  <a:cubicBezTo>
                    <a:pt x="27" y="77"/>
                    <a:pt x="27" y="77"/>
                    <a:pt x="27" y="77"/>
                  </a:cubicBezTo>
                  <a:cubicBezTo>
                    <a:pt x="27" y="77"/>
                    <a:pt x="27" y="77"/>
                    <a:pt x="27" y="77"/>
                  </a:cubicBezTo>
                  <a:cubicBezTo>
                    <a:pt x="27" y="77"/>
                    <a:pt x="27" y="78"/>
                    <a:pt x="27" y="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750"/>
                                </p:stCondLst>
                                <p:childTnLst>
                                  <p:par>
                                    <p:cTn id="13" presetID="2" presetClass="entr" presetSubtype="8" accel="60000" fill="hold" grpId="0" nodeType="afterEffect" p14:presetBounceEnd="40000">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14:bounceEnd="40000">
                                          <p:cBhvr additive="base">
                                            <p:cTn id="15" dur="500" fill="hold"/>
                                            <p:tgtEl>
                                              <p:spTgt spid="3"/>
                                            </p:tgtEl>
                                            <p:attrNameLst>
                                              <p:attrName>ppt_x</p:attrName>
                                            </p:attrNameLst>
                                          </p:cBhvr>
                                          <p:tavLst>
                                            <p:tav tm="0">
                                              <p:val>
                                                <p:strVal val="0-#ppt_w/2"/>
                                              </p:val>
                                            </p:tav>
                                            <p:tav tm="100000">
                                              <p:val>
                                                <p:strVal val="#ppt_x"/>
                                              </p:val>
                                            </p:tav>
                                          </p:tavLst>
                                        </p:anim>
                                        <p:anim calcmode="lin" valueType="num" p14:bounceEnd="40000">
                                          <p:cBhvr additive="base">
                                            <p:cTn id="16" dur="5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8" accel="60000" fill="hold" grpId="0" nodeType="withEffect" p14:presetBounceEnd="40000">
                                      <p:stCondLst>
                                        <p:cond delay="300"/>
                                      </p:stCondLst>
                                      <p:childTnLst>
                                        <p:set>
                                          <p:cBhvr>
                                            <p:cTn id="18" dur="1" fill="hold">
                                              <p:stCondLst>
                                                <p:cond delay="0"/>
                                              </p:stCondLst>
                                            </p:cTn>
                                            <p:tgtEl>
                                              <p:spTgt spid="4"/>
                                            </p:tgtEl>
                                            <p:attrNameLst>
                                              <p:attrName>style.visibility</p:attrName>
                                            </p:attrNameLst>
                                          </p:cBhvr>
                                          <p:to>
                                            <p:strVal val="visible"/>
                                          </p:to>
                                        </p:set>
                                        <p:anim calcmode="lin" valueType="num" p14:bounceEnd="40000">
                                          <p:cBhvr additive="base">
                                            <p:cTn id="19" dur="500" fill="hold"/>
                                            <p:tgtEl>
                                              <p:spTgt spid="4"/>
                                            </p:tgtEl>
                                            <p:attrNameLst>
                                              <p:attrName>ppt_x</p:attrName>
                                            </p:attrNameLst>
                                          </p:cBhvr>
                                          <p:tavLst>
                                            <p:tav tm="0">
                                              <p:val>
                                                <p:strVal val="0-#ppt_w/2"/>
                                              </p:val>
                                            </p:tav>
                                            <p:tav tm="100000">
                                              <p:val>
                                                <p:strVal val="#ppt_x"/>
                                              </p:val>
                                            </p:tav>
                                          </p:tavLst>
                                        </p:anim>
                                        <p:anim calcmode="lin" valueType="num" p14:bounceEnd="40000">
                                          <p:cBhvr additive="base">
                                            <p:cTn id="20" dur="50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8" accel="60000" fill="hold" grpId="0" nodeType="withEffect" p14:presetBounceEnd="40000">
                                      <p:stCondLst>
                                        <p:cond delay="600"/>
                                      </p:stCondLst>
                                      <p:childTnLst>
                                        <p:set>
                                          <p:cBhvr>
                                            <p:cTn id="22" dur="1" fill="hold">
                                              <p:stCondLst>
                                                <p:cond delay="0"/>
                                              </p:stCondLst>
                                            </p:cTn>
                                            <p:tgtEl>
                                              <p:spTgt spid="5"/>
                                            </p:tgtEl>
                                            <p:attrNameLst>
                                              <p:attrName>style.visibility</p:attrName>
                                            </p:attrNameLst>
                                          </p:cBhvr>
                                          <p:to>
                                            <p:strVal val="visible"/>
                                          </p:to>
                                        </p:set>
                                        <p:anim calcmode="lin" valueType="num" p14:bounceEnd="40000">
                                          <p:cBhvr additive="base">
                                            <p:cTn id="23" dur="500" fill="hold"/>
                                            <p:tgtEl>
                                              <p:spTgt spid="5"/>
                                            </p:tgtEl>
                                            <p:attrNameLst>
                                              <p:attrName>ppt_x</p:attrName>
                                            </p:attrNameLst>
                                          </p:cBhvr>
                                          <p:tavLst>
                                            <p:tav tm="0">
                                              <p:val>
                                                <p:strVal val="0-#ppt_w/2"/>
                                              </p:val>
                                            </p:tav>
                                            <p:tav tm="100000">
                                              <p:val>
                                                <p:strVal val="#ppt_x"/>
                                              </p:val>
                                            </p:tav>
                                          </p:tavLst>
                                        </p:anim>
                                        <p:anim calcmode="lin" valueType="num" p14:bounceEnd="40000">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45"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anim calcmode="lin" valueType="num">
                                          <p:cBhvr>
                                            <p:cTn id="29" dur="500" fill="hold"/>
                                            <p:tgtEl>
                                              <p:spTgt spid="6"/>
                                            </p:tgtEl>
                                            <p:attrNameLst>
                                              <p:attrName>ppt_w</p:attrName>
                                            </p:attrNameLst>
                                          </p:cBhvr>
                                          <p:tavLst>
                                            <p:tav tm="0" fmla="#ppt_w*sin(2.5*pi*$)">
                                              <p:val>
                                                <p:fltVal val="0"/>
                                              </p:val>
                                            </p:tav>
                                            <p:tav tm="100000">
                                              <p:val>
                                                <p:fltVal val="1"/>
                                              </p:val>
                                            </p:tav>
                                          </p:tavLst>
                                        </p:anim>
                                        <p:anim calcmode="lin" valueType="num">
                                          <p:cBhvr>
                                            <p:cTn id="30" dur="500" fill="hold"/>
                                            <p:tgtEl>
                                              <p:spTgt spid="6"/>
                                            </p:tgtEl>
                                            <p:attrNameLst>
                                              <p:attrName>ppt_h</p:attrName>
                                            </p:attrNameLst>
                                          </p:cBhvr>
                                          <p:tavLst>
                                            <p:tav tm="0">
                                              <p:val>
                                                <p:strVal val="#ppt_h"/>
                                              </p:val>
                                            </p:tav>
                                            <p:tav tm="100000">
                                              <p:val>
                                                <p:strVal val="#ppt_h"/>
                                              </p:val>
                                            </p:tav>
                                          </p:tavLst>
                                        </p:anim>
                                      </p:childTnLst>
                                    </p:cTn>
                                  </p:par>
                                  <p:par>
                                    <p:cTn id="31" presetID="53" presetClass="entr" presetSubtype="16"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fltVal val="0"/>
                                              </p:val>
                                            </p:tav>
                                            <p:tav tm="100000">
                                              <p:val>
                                                <p:strVal val="#ppt_h"/>
                                              </p:val>
                                            </p:tav>
                                          </p:tavLst>
                                        </p:anim>
                                        <p:animEffect transition="in" filter="fade">
                                          <p:cBhvr>
                                            <p:cTn id="35" dur="500"/>
                                            <p:tgtEl>
                                              <p:spTgt spid="21"/>
                                            </p:tgtEl>
                                          </p:cBhvr>
                                        </p:animEffect>
                                      </p:childTnLst>
                                    </p:cTn>
                                  </p:par>
                                  <p:par>
                                    <p:cTn id="36" presetID="53" presetClass="entr" presetSubtype="16" fill="hold" grpId="0" nodeType="withEffect">
                                      <p:stCondLst>
                                        <p:cond delay="0"/>
                                      </p:stCondLst>
                                      <p:iterate type="lt">
                                        <p:tmPct val="10000"/>
                                      </p:iterate>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2650"/>
                                </p:stCondLst>
                                <p:childTnLst>
                                  <p:par>
                                    <p:cTn id="42" presetID="16" presetClass="entr" presetSubtype="37"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barn(outVertical)">
                                          <p:cBhvr>
                                            <p:cTn id="44" dur="500"/>
                                            <p:tgtEl>
                                              <p:spTgt spid="9"/>
                                            </p:tgtEl>
                                          </p:cBhvr>
                                        </p:animEffect>
                                      </p:childTnLst>
                                    </p:cTn>
                                  </p:par>
                                </p:childTnLst>
                              </p:cTn>
                            </p:par>
                            <p:par>
                              <p:cTn id="45" fill="hold">
                                <p:stCondLst>
                                  <p:cond delay="3150"/>
                                </p:stCondLst>
                                <p:childTnLst>
                                  <p:par>
                                    <p:cTn id="46" presetID="45" presetClass="entr" presetSubtype="0"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anim calcmode="lin" valueType="num">
                                          <p:cBhvr>
                                            <p:cTn id="49" dur="500" fill="hold"/>
                                            <p:tgtEl>
                                              <p:spTgt spid="7"/>
                                            </p:tgtEl>
                                            <p:attrNameLst>
                                              <p:attrName>ppt_w</p:attrName>
                                            </p:attrNameLst>
                                          </p:cBhvr>
                                          <p:tavLst>
                                            <p:tav tm="0" fmla="#ppt_w*sin(2.5*pi*$)">
                                              <p:val>
                                                <p:fltVal val="0"/>
                                              </p:val>
                                            </p:tav>
                                            <p:tav tm="100000">
                                              <p:val>
                                                <p:fltVal val="1"/>
                                              </p:val>
                                            </p:tav>
                                          </p:tavLst>
                                        </p:anim>
                                        <p:anim calcmode="lin" valueType="num">
                                          <p:cBhvr>
                                            <p:cTn id="50" dur="500" fill="hold"/>
                                            <p:tgtEl>
                                              <p:spTgt spid="7"/>
                                            </p:tgtEl>
                                            <p:attrNameLst>
                                              <p:attrName>ppt_h</p:attrName>
                                            </p:attrNameLst>
                                          </p:cBhvr>
                                          <p:tavLst>
                                            <p:tav tm="0">
                                              <p:val>
                                                <p:strVal val="#ppt_h"/>
                                              </p:val>
                                            </p:tav>
                                            <p:tav tm="100000">
                                              <p:val>
                                                <p:strVal val="#ppt_h"/>
                                              </p:val>
                                            </p:tav>
                                          </p:tavLst>
                                        </p:anim>
                                      </p:childTnLst>
                                    </p:cTn>
                                  </p:par>
                                  <p:par>
                                    <p:cTn id="51" presetID="53" presetClass="entr" presetSubtype="16" fill="hold" nodeType="with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par>
                                    <p:cTn id="56" presetID="53" presetClass="entr" presetSubtype="16" fill="hold" grpId="0" nodeType="withEffect">
                                      <p:stCondLst>
                                        <p:cond delay="0"/>
                                      </p:stCondLst>
                                      <p:iterate type="lt">
                                        <p:tmPct val="10000"/>
                                      </p:iterate>
                                      <p:childTnLst>
                                        <p:set>
                                          <p:cBhvr>
                                            <p:cTn id="57" dur="1" fill="hold">
                                              <p:stCondLst>
                                                <p:cond delay="0"/>
                                              </p:stCondLst>
                                            </p:cTn>
                                            <p:tgtEl>
                                              <p:spTgt spid="19"/>
                                            </p:tgtEl>
                                            <p:attrNameLst>
                                              <p:attrName>style.visibility</p:attrName>
                                            </p:attrNameLst>
                                          </p:cBhvr>
                                          <p:to>
                                            <p:strVal val="visible"/>
                                          </p:to>
                                        </p:set>
                                        <p:anim calcmode="lin" valueType="num">
                                          <p:cBhvr>
                                            <p:cTn id="58" dur="500" fill="hold"/>
                                            <p:tgtEl>
                                              <p:spTgt spid="19"/>
                                            </p:tgtEl>
                                            <p:attrNameLst>
                                              <p:attrName>ppt_w</p:attrName>
                                            </p:attrNameLst>
                                          </p:cBhvr>
                                          <p:tavLst>
                                            <p:tav tm="0">
                                              <p:val>
                                                <p:fltVal val="0"/>
                                              </p:val>
                                            </p:tav>
                                            <p:tav tm="100000">
                                              <p:val>
                                                <p:strVal val="#ppt_w"/>
                                              </p:val>
                                            </p:tav>
                                          </p:tavLst>
                                        </p:anim>
                                        <p:anim calcmode="lin" valueType="num">
                                          <p:cBhvr>
                                            <p:cTn id="59" dur="500" fill="hold"/>
                                            <p:tgtEl>
                                              <p:spTgt spid="19"/>
                                            </p:tgtEl>
                                            <p:attrNameLst>
                                              <p:attrName>ppt_h</p:attrName>
                                            </p:attrNameLst>
                                          </p:cBhvr>
                                          <p:tavLst>
                                            <p:tav tm="0">
                                              <p:val>
                                                <p:fltVal val="0"/>
                                              </p:val>
                                            </p:tav>
                                            <p:tav tm="100000">
                                              <p:val>
                                                <p:strVal val="#ppt_h"/>
                                              </p:val>
                                            </p:tav>
                                          </p:tavLst>
                                        </p:anim>
                                        <p:animEffect transition="in" filter="fade">
                                          <p:cBhvr>
                                            <p:cTn id="60" dur="500"/>
                                            <p:tgtEl>
                                              <p:spTgt spid="19"/>
                                            </p:tgtEl>
                                          </p:cBhvr>
                                        </p:animEffect>
                                      </p:childTnLst>
                                    </p:cTn>
                                  </p:par>
                                </p:childTnLst>
                              </p:cTn>
                            </p:par>
                            <p:par>
                              <p:cTn id="61" fill="hold">
                                <p:stCondLst>
                                  <p:cond delay="3949"/>
                                </p:stCondLst>
                                <p:childTnLst>
                                  <p:par>
                                    <p:cTn id="62" presetID="16" presetClass="entr" presetSubtype="37" fill="hold" nodeType="after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barn(outVertical)">
                                          <p:cBhvr>
                                            <p:cTn id="64" dur="500"/>
                                            <p:tgtEl>
                                              <p:spTgt spid="12"/>
                                            </p:tgtEl>
                                          </p:cBhvr>
                                        </p:animEffect>
                                      </p:childTnLst>
                                    </p:cTn>
                                  </p:par>
                                </p:childTnLst>
                              </p:cTn>
                            </p:par>
                            <p:par>
                              <p:cTn id="65" fill="hold">
                                <p:stCondLst>
                                  <p:cond delay="4449"/>
                                </p:stCondLst>
                                <p:childTnLst>
                                  <p:par>
                                    <p:cTn id="66" presetID="45"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500"/>
                                            <p:tgtEl>
                                              <p:spTgt spid="8"/>
                                            </p:tgtEl>
                                          </p:cBhvr>
                                        </p:animEffect>
                                        <p:anim calcmode="lin" valueType="num">
                                          <p:cBhvr>
                                            <p:cTn id="69" dur="500" fill="hold"/>
                                            <p:tgtEl>
                                              <p:spTgt spid="8"/>
                                            </p:tgtEl>
                                            <p:attrNameLst>
                                              <p:attrName>ppt_w</p:attrName>
                                            </p:attrNameLst>
                                          </p:cBhvr>
                                          <p:tavLst>
                                            <p:tav tm="0" fmla="#ppt_w*sin(2.5*pi*$)">
                                              <p:val>
                                                <p:fltVal val="0"/>
                                              </p:val>
                                            </p:tav>
                                            <p:tav tm="100000">
                                              <p:val>
                                                <p:fltVal val="1"/>
                                              </p:val>
                                            </p:tav>
                                          </p:tavLst>
                                        </p:anim>
                                        <p:anim calcmode="lin" valueType="num">
                                          <p:cBhvr>
                                            <p:cTn id="70" dur="500" fill="hold"/>
                                            <p:tgtEl>
                                              <p:spTgt spid="8"/>
                                            </p:tgtEl>
                                            <p:attrNameLst>
                                              <p:attrName>ppt_h</p:attrName>
                                            </p:attrNameLst>
                                          </p:cBhvr>
                                          <p:tavLst>
                                            <p:tav tm="0">
                                              <p:val>
                                                <p:strVal val="#ppt_h"/>
                                              </p:val>
                                            </p:tav>
                                            <p:tav tm="100000">
                                              <p:val>
                                                <p:strVal val="#ppt_h"/>
                                              </p:val>
                                            </p:tav>
                                          </p:tavLst>
                                        </p:anim>
                                      </p:childTnLst>
                                    </p:cTn>
                                  </p:par>
                                  <p:par>
                                    <p:cTn id="71" presetID="53" presetClass="entr" presetSubtype="16" fill="hold" nodeType="withEffect">
                                      <p:stCondLst>
                                        <p:cond delay="0"/>
                                      </p:stCondLst>
                                      <p:childTnLst>
                                        <p:set>
                                          <p:cBhvr>
                                            <p:cTn id="72" dur="1" fill="hold">
                                              <p:stCondLst>
                                                <p:cond delay="0"/>
                                              </p:stCondLst>
                                            </p:cTn>
                                            <p:tgtEl>
                                              <p:spTgt spid="47"/>
                                            </p:tgtEl>
                                            <p:attrNameLst>
                                              <p:attrName>style.visibility</p:attrName>
                                            </p:attrNameLst>
                                          </p:cBhvr>
                                          <p:to>
                                            <p:strVal val="visible"/>
                                          </p:to>
                                        </p:set>
                                        <p:anim calcmode="lin" valueType="num">
                                          <p:cBhvr>
                                            <p:cTn id="73" dur="500" fill="hold"/>
                                            <p:tgtEl>
                                              <p:spTgt spid="47"/>
                                            </p:tgtEl>
                                            <p:attrNameLst>
                                              <p:attrName>ppt_w</p:attrName>
                                            </p:attrNameLst>
                                          </p:cBhvr>
                                          <p:tavLst>
                                            <p:tav tm="0">
                                              <p:val>
                                                <p:fltVal val="0"/>
                                              </p:val>
                                            </p:tav>
                                            <p:tav tm="100000">
                                              <p:val>
                                                <p:strVal val="#ppt_w"/>
                                              </p:val>
                                            </p:tav>
                                          </p:tavLst>
                                        </p:anim>
                                        <p:anim calcmode="lin" valueType="num">
                                          <p:cBhvr>
                                            <p:cTn id="74" dur="500" fill="hold"/>
                                            <p:tgtEl>
                                              <p:spTgt spid="47"/>
                                            </p:tgtEl>
                                            <p:attrNameLst>
                                              <p:attrName>ppt_h</p:attrName>
                                            </p:attrNameLst>
                                          </p:cBhvr>
                                          <p:tavLst>
                                            <p:tav tm="0">
                                              <p:val>
                                                <p:fltVal val="0"/>
                                              </p:val>
                                            </p:tav>
                                            <p:tav tm="100000">
                                              <p:val>
                                                <p:strVal val="#ppt_h"/>
                                              </p:val>
                                            </p:tav>
                                          </p:tavLst>
                                        </p:anim>
                                        <p:animEffect transition="in" filter="fade">
                                          <p:cBhvr>
                                            <p:cTn id="75" dur="500"/>
                                            <p:tgtEl>
                                              <p:spTgt spid="47"/>
                                            </p:tgtEl>
                                          </p:cBhvr>
                                        </p:animEffect>
                                      </p:childTnLst>
                                    </p:cTn>
                                  </p:par>
                                  <p:par>
                                    <p:cTn id="76" presetID="53" presetClass="entr" presetSubtype="16" fill="hold" grpId="0" nodeType="withEffect">
                                      <p:stCondLst>
                                        <p:cond delay="0"/>
                                      </p:stCondLst>
                                      <p:iterate type="lt">
                                        <p:tmPct val="10000"/>
                                      </p:iterate>
                                      <p:childTnLst>
                                        <p:set>
                                          <p:cBhvr>
                                            <p:cTn id="77" dur="1" fill="hold">
                                              <p:stCondLst>
                                                <p:cond delay="0"/>
                                              </p:stCondLst>
                                            </p:cTn>
                                            <p:tgtEl>
                                              <p:spTgt spid="20"/>
                                            </p:tgtEl>
                                            <p:attrNameLst>
                                              <p:attrName>style.visibility</p:attrName>
                                            </p:attrNameLst>
                                          </p:cBhvr>
                                          <p:to>
                                            <p:strVal val="visible"/>
                                          </p:to>
                                        </p:set>
                                        <p:anim calcmode="lin" valueType="num">
                                          <p:cBhvr>
                                            <p:cTn id="78" dur="500" fill="hold"/>
                                            <p:tgtEl>
                                              <p:spTgt spid="20"/>
                                            </p:tgtEl>
                                            <p:attrNameLst>
                                              <p:attrName>ppt_w</p:attrName>
                                            </p:attrNameLst>
                                          </p:cBhvr>
                                          <p:tavLst>
                                            <p:tav tm="0">
                                              <p:val>
                                                <p:fltVal val="0"/>
                                              </p:val>
                                            </p:tav>
                                            <p:tav tm="100000">
                                              <p:val>
                                                <p:strVal val="#ppt_w"/>
                                              </p:val>
                                            </p:tav>
                                          </p:tavLst>
                                        </p:anim>
                                        <p:anim calcmode="lin" valueType="num">
                                          <p:cBhvr>
                                            <p:cTn id="79" dur="500" fill="hold"/>
                                            <p:tgtEl>
                                              <p:spTgt spid="20"/>
                                            </p:tgtEl>
                                            <p:attrNameLst>
                                              <p:attrName>ppt_h</p:attrName>
                                            </p:attrNameLst>
                                          </p:cBhvr>
                                          <p:tavLst>
                                            <p:tav tm="0">
                                              <p:val>
                                                <p:fltVal val="0"/>
                                              </p:val>
                                            </p:tav>
                                            <p:tav tm="100000">
                                              <p:val>
                                                <p:strVal val="#ppt_h"/>
                                              </p:val>
                                            </p:tav>
                                          </p:tavLst>
                                        </p:anim>
                                        <p:animEffect transition="in" filter="fade">
                                          <p:cBhvr>
                                            <p:cTn id="80" dur="500"/>
                                            <p:tgtEl>
                                              <p:spTgt spid="20"/>
                                            </p:tgtEl>
                                          </p:cBhvr>
                                        </p:animEffect>
                                      </p:childTnLst>
                                    </p:cTn>
                                  </p:par>
                                </p:childTnLst>
                              </p:cTn>
                            </p:par>
                            <p:par>
                              <p:cTn id="81" fill="hold">
                                <p:stCondLst>
                                  <p:cond delay="5250"/>
                                </p:stCondLst>
                                <p:childTnLst>
                                  <p:par>
                                    <p:cTn id="82" presetID="16" presetClass="entr" presetSubtype="37" fill="hold" nodeType="after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barn(outVertical)">
                                          <p:cBhvr>
                                            <p:cTn id="8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18" grpId="0"/>
          <p:bldP spid="19" grpId="0"/>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750"/>
                                </p:stCondLst>
                                <p:childTnLst>
                                  <p:par>
                                    <p:cTn id="13" presetID="2" presetClass="entr" presetSubtype="8" accel="6000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8" accel="60000" fill="hold" grpId="0" nodeType="withEffect">
                                      <p:stCondLst>
                                        <p:cond delay="30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8" accel="60000" fill="hold" grpId="0" nodeType="withEffect">
                                      <p:stCondLst>
                                        <p:cond delay="6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45"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anim calcmode="lin" valueType="num">
                                          <p:cBhvr>
                                            <p:cTn id="29" dur="500" fill="hold"/>
                                            <p:tgtEl>
                                              <p:spTgt spid="6"/>
                                            </p:tgtEl>
                                            <p:attrNameLst>
                                              <p:attrName>ppt_w</p:attrName>
                                            </p:attrNameLst>
                                          </p:cBhvr>
                                          <p:tavLst>
                                            <p:tav tm="0" fmla="#ppt_w*sin(2.5*pi*$)">
                                              <p:val>
                                                <p:fltVal val="0"/>
                                              </p:val>
                                            </p:tav>
                                            <p:tav tm="100000">
                                              <p:val>
                                                <p:fltVal val="1"/>
                                              </p:val>
                                            </p:tav>
                                          </p:tavLst>
                                        </p:anim>
                                        <p:anim calcmode="lin" valueType="num">
                                          <p:cBhvr>
                                            <p:cTn id="30" dur="500" fill="hold"/>
                                            <p:tgtEl>
                                              <p:spTgt spid="6"/>
                                            </p:tgtEl>
                                            <p:attrNameLst>
                                              <p:attrName>ppt_h</p:attrName>
                                            </p:attrNameLst>
                                          </p:cBhvr>
                                          <p:tavLst>
                                            <p:tav tm="0">
                                              <p:val>
                                                <p:strVal val="#ppt_h"/>
                                              </p:val>
                                            </p:tav>
                                            <p:tav tm="100000">
                                              <p:val>
                                                <p:strVal val="#ppt_h"/>
                                              </p:val>
                                            </p:tav>
                                          </p:tavLst>
                                        </p:anim>
                                      </p:childTnLst>
                                    </p:cTn>
                                  </p:par>
                                  <p:par>
                                    <p:cTn id="31" presetID="53" presetClass="entr" presetSubtype="16"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fltVal val="0"/>
                                              </p:val>
                                            </p:tav>
                                            <p:tav tm="100000">
                                              <p:val>
                                                <p:strVal val="#ppt_h"/>
                                              </p:val>
                                            </p:tav>
                                          </p:tavLst>
                                        </p:anim>
                                        <p:animEffect transition="in" filter="fade">
                                          <p:cBhvr>
                                            <p:cTn id="35" dur="500"/>
                                            <p:tgtEl>
                                              <p:spTgt spid="21"/>
                                            </p:tgtEl>
                                          </p:cBhvr>
                                        </p:animEffect>
                                      </p:childTnLst>
                                    </p:cTn>
                                  </p:par>
                                  <p:par>
                                    <p:cTn id="36" presetID="53" presetClass="entr" presetSubtype="16" fill="hold" grpId="0" nodeType="withEffect">
                                      <p:stCondLst>
                                        <p:cond delay="0"/>
                                      </p:stCondLst>
                                      <p:iterate type="lt">
                                        <p:tmPct val="10000"/>
                                      </p:iterate>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2650"/>
                                </p:stCondLst>
                                <p:childTnLst>
                                  <p:par>
                                    <p:cTn id="42" presetID="16" presetClass="entr" presetSubtype="37"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barn(outVertical)">
                                          <p:cBhvr>
                                            <p:cTn id="44" dur="500"/>
                                            <p:tgtEl>
                                              <p:spTgt spid="9"/>
                                            </p:tgtEl>
                                          </p:cBhvr>
                                        </p:animEffect>
                                      </p:childTnLst>
                                    </p:cTn>
                                  </p:par>
                                </p:childTnLst>
                              </p:cTn>
                            </p:par>
                            <p:par>
                              <p:cTn id="45" fill="hold">
                                <p:stCondLst>
                                  <p:cond delay="3150"/>
                                </p:stCondLst>
                                <p:childTnLst>
                                  <p:par>
                                    <p:cTn id="46" presetID="45" presetClass="entr" presetSubtype="0"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anim calcmode="lin" valueType="num">
                                          <p:cBhvr>
                                            <p:cTn id="49" dur="500" fill="hold"/>
                                            <p:tgtEl>
                                              <p:spTgt spid="7"/>
                                            </p:tgtEl>
                                            <p:attrNameLst>
                                              <p:attrName>ppt_w</p:attrName>
                                            </p:attrNameLst>
                                          </p:cBhvr>
                                          <p:tavLst>
                                            <p:tav tm="0" fmla="#ppt_w*sin(2.5*pi*$)">
                                              <p:val>
                                                <p:fltVal val="0"/>
                                              </p:val>
                                            </p:tav>
                                            <p:tav tm="100000">
                                              <p:val>
                                                <p:fltVal val="1"/>
                                              </p:val>
                                            </p:tav>
                                          </p:tavLst>
                                        </p:anim>
                                        <p:anim calcmode="lin" valueType="num">
                                          <p:cBhvr>
                                            <p:cTn id="50" dur="500" fill="hold"/>
                                            <p:tgtEl>
                                              <p:spTgt spid="7"/>
                                            </p:tgtEl>
                                            <p:attrNameLst>
                                              <p:attrName>ppt_h</p:attrName>
                                            </p:attrNameLst>
                                          </p:cBhvr>
                                          <p:tavLst>
                                            <p:tav tm="0">
                                              <p:val>
                                                <p:strVal val="#ppt_h"/>
                                              </p:val>
                                            </p:tav>
                                            <p:tav tm="100000">
                                              <p:val>
                                                <p:strVal val="#ppt_h"/>
                                              </p:val>
                                            </p:tav>
                                          </p:tavLst>
                                        </p:anim>
                                      </p:childTnLst>
                                    </p:cTn>
                                  </p:par>
                                  <p:par>
                                    <p:cTn id="51" presetID="53" presetClass="entr" presetSubtype="16" fill="hold" nodeType="with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par>
                                    <p:cTn id="56" presetID="53" presetClass="entr" presetSubtype="16" fill="hold" grpId="0" nodeType="withEffect">
                                      <p:stCondLst>
                                        <p:cond delay="0"/>
                                      </p:stCondLst>
                                      <p:iterate type="lt">
                                        <p:tmPct val="10000"/>
                                      </p:iterate>
                                      <p:childTnLst>
                                        <p:set>
                                          <p:cBhvr>
                                            <p:cTn id="57" dur="1" fill="hold">
                                              <p:stCondLst>
                                                <p:cond delay="0"/>
                                              </p:stCondLst>
                                            </p:cTn>
                                            <p:tgtEl>
                                              <p:spTgt spid="19"/>
                                            </p:tgtEl>
                                            <p:attrNameLst>
                                              <p:attrName>style.visibility</p:attrName>
                                            </p:attrNameLst>
                                          </p:cBhvr>
                                          <p:to>
                                            <p:strVal val="visible"/>
                                          </p:to>
                                        </p:set>
                                        <p:anim calcmode="lin" valueType="num">
                                          <p:cBhvr>
                                            <p:cTn id="58" dur="500" fill="hold"/>
                                            <p:tgtEl>
                                              <p:spTgt spid="19"/>
                                            </p:tgtEl>
                                            <p:attrNameLst>
                                              <p:attrName>ppt_w</p:attrName>
                                            </p:attrNameLst>
                                          </p:cBhvr>
                                          <p:tavLst>
                                            <p:tav tm="0">
                                              <p:val>
                                                <p:fltVal val="0"/>
                                              </p:val>
                                            </p:tav>
                                            <p:tav tm="100000">
                                              <p:val>
                                                <p:strVal val="#ppt_w"/>
                                              </p:val>
                                            </p:tav>
                                          </p:tavLst>
                                        </p:anim>
                                        <p:anim calcmode="lin" valueType="num">
                                          <p:cBhvr>
                                            <p:cTn id="59" dur="500" fill="hold"/>
                                            <p:tgtEl>
                                              <p:spTgt spid="19"/>
                                            </p:tgtEl>
                                            <p:attrNameLst>
                                              <p:attrName>ppt_h</p:attrName>
                                            </p:attrNameLst>
                                          </p:cBhvr>
                                          <p:tavLst>
                                            <p:tav tm="0">
                                              <p:val>
                                                <p:fltVal val="0"/>
                                              </p:val>
                                            </p:tav>
                                            <p:tav tm="100000">
                                              <p:val>
                                                <p:strVal val="#ppt_h"/>
                                              </p:val>
                                            </p:tav>
                                          </p:tavLst>
                                        </p:anim>
                                        <p:animEffect transition="in" filter="fade">
                                          <p:cBhvr>
                                            <p:cTn id="60" dur="500"/>
                                            <p:tgtEl>
                                              <p:spTgt spid="19"/>
                                            </p:tgtEl>
                                          </p:cBhvr>
                                        </p:animEffect>
                                      </p:childTnLst>
                                    </p:cTn>
                                  </p:par>
                                </p:childTnLst>
                              </p:cTn>
                            </p:par>
                            <p:par>
                              <p:cTn id="61" fill="hold">
                                <p:stCondLst>
                                  <p:cond delay="3949"/>
                                </p:stCondLst>
                                <p:childTnLst>
                                  <p:par>
                                    <p:cTn id="62" presetID="16" presetClass="entr" presetSubtype="37" fill="hold" nodeType="after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barn(outVertical)">
                                          <p:cBhvr>
                                            <p:cTn id="64" dur="500"/>
                                            <p:tgtEl>
                                              <p:spTgt spid="12"/>
                                            </p:tgtEl>
                                          </p:cBhvr>
                                        </p:animEffect>
                                      </p:childTnLst>
                                    </p:cTn>
                                  </p:par>
                                </p:childTnLst>
                              </p:cTn>
                            </p:par>
                            <p:par>
                              <p:cTn id="65" fill="hold">
                                <p:stCondLst>
                                  <p:cond delay="4449"/>
                                </p:stCondLst>
                                <p:childTnLst>
                                  <p:par>
                                    <p:cTn id="66" presetID="45"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500"/>
                                            <p:tgtEl>
                                              <p:spTgt spid="8"/>
                                            </p:tgtEl>
                                          </p:cBhvr>
                                        </p:animEffect>
                                        <p:anim calcmode="lin" valueType="num">
                                          <p:cBhvr>
                                            <p:cTn id="69" dur="500" fill="hold"/>
                                            <p:tgtEl>
                                              <p:spTgt spid="8"/>
                                            </p:tgtEl>
                                            <p:attrNameLst>
                                              <p:attrName>ppt_w</p:attrName>
                                            </p:attrNameLst>
                                          </p:cBhvr>
                                          <p:tavLst>
                                            <p:tav tm="0" fmla="#ppt_w*sin(2.5*pi*$)">
                                              <p:val>
                                                <p:fltVal val="0"/>
                                              </p:val>
                                            </p:tav>
                                            <p:tav tm="100000">
                                              <p:val>
                                                <p:fltVal val="1"/>
                                              </p:val>
                                            </p:tav>
                                          </p:tavLst>
                                        </p:anim>
                                        <p:anim calcmode="lin" valueType="num">
                                          <p:cBhvr>
                                            <p:cTn id="70" dur="500" fill="hold"/>
                                            <p:tgtEl>
                                              <p:spTgt spid="8"/>
                                            </p:tgtEl>
                                            <p:attrNameLst>
                                              <p:attrName>ppt_h</p:attrName>
                                            </p:attrNameLst>
                                          </p:cBhvr>
                                          <p:tavLst>
                                            <p:tav tm="0">
                                              <p:val>
                                                <p:strVal val="#ppt_h"/>
                                              </p:val>
                                            </p:tav>
                                            <p:tav tm="100000">
                                              <p:val>
                                                <p:strVal val="#ppt_h"/>
                                              </p:val>
                                            </p:tav>
                                          </p:tavLst>
                                        </p:anim>
                                      </p:childTnLst>
                                    </p:cTn>
                                  </p:par>
                                  <p:par>
                                    <p:cTn id="71" presetID="53" presetClass="entr" presetSubtype="16" fill="hold" nodeType="withEffect">
                                      <p:stCondLst>
                                        <p:cond delay="0"/>
                                      </p:stCondLst>
                                      <p:childTnLst>
                                        <p:set>
                                          <p:cBhvr>
                                            <p:cTn id="72" dur="1" fill="hold">
                                              <p:stCondLst>
                                                <p:cond delay="0"/>
                                              </p:stCondLst>
                                            </p:cTn>
                                            <p:tgtEl>
                                              <p:spTgt spid="47"/>
                                            </p:tgtEl>
                                            <p:attrNameLst>
                                              <p:attrName>style.visibility</p:attrName>
                                            </p:attrNameLst>
                                          </p:cBhvr>
                                          <p:to>
                                            <p:strVal val="visible"/>
                                          </p:to>
                                        </p:set>
                                        <p:anim calcmode="lin" valueType="num">
                                          <p:cBhvr>
                                            <p:cTn id="73" dur="500" fill="hold"/>
                                            <p:tgtEl>
                                              <p:spTgt spid="47"/>
                                            </p:tgtEl>
                                            <p:attrNameLst>
                                              <p:attrName>ppt_w</p:attrName>
                                            </p:attrNameLst>
                                          </p:cBhvr>
                                          <p:tavLst>
                                            <p:tav tm="0">
                                              <p:val>
                                                <p:fltVal val="0"/>
                                              </p:val>
                                            </p:tav>
                                            <p:tav tm="100000">
                                              <p:val>
                                                <p:strVal val="#ppt_w"/>
                                              </p:val>
                                            </p:tav>
                                          </p:tavLst>
                                        </p:anim>
                                        <p:anim calcmode="lin" valueType="num">
                                          <p:cBhvr>
                                            <p:cTn id="74" dur="500" fill="hold"/>
                                            <p:tgtEl>
                                              <p:spTgt spid="47"/>
                                            </p:tgtEl>
                                            <p:attrNameLst>
                                              <p:attrName>ppt_h</p:attrName>
                                            </p:attrNameLst>
                                          </p:cBhvr>
                                          <p:tavLst>
                                            <p:tav tm="0">
                                              <p:val>
                                                <p:fltVal val="0"/>
                                              </p:val>
                                            </p:tav>
                                            <p:tav tm="100000">
                                              <p:val>
                                                <p:strVal val="#ppt_h"/>
                                              </p:val>
                                            </p:tav>
                                          </p:tavLst>
                                        </p:anim>
                                        <p:animEffect transition="in" filter="fade">
                                          <p:cBhvr>
                                            <p:cTn id="75" dur="500"/>
                                            <p:tgtEl>
                                              <p:spTgt spid="47"/>
                                            </p:tgtEl>
                                          </p:cBhvr>
                                        </p:animEffect>
                                      </p:childTnLst>
                                    </p:cTn>
                                  </p:par>
                                  <p:par>
                                    <p:cTn id="76" presetID="53" presetClass="entr" presetSubtype="16" fill="hold" grpId="0" nodeType="withEffect">
                                      <p:stCondLst>
                                        <p:cond delay="0"/>
                                      </p:stCondLst>
                                      <p:iterate type="lt">
                                        <p:tmPct val="10000"/>
                                      </p:iterate>
                                      <p:childTnLst>
                                        <p:set>
                                          <p:cBhvr>
                                            <p:cTn id="77" dur="1" fill="hold">
                                              <p:stCondLst>
                                                <p:cond delay="0"/>
                                              </p:stCondLst>
                                            </p:cTn>
                                            <p:tgtEl>
                                              <p:spTgt spid="20"/>
                                            </p:tgtEl>
                                            <p:attrNameLst>
                                              <p:attrName>style.visibility</p:attrName>
                                            </p:attrNameLst>
                                          </p:cBhvr>
                                          <p:to>
                                            <p:strVal val="visible"/>
                                          </p:to>
                                        </p:set>
                                        <p:anim calcmode="lin" valueType="num">
                                          <p:cBhvr>
                                            <p:cTn id="78" dur="500" fill="hold"/>
                                            <p:tgtEl>
                                              <p:spTgt spid="20"/>
                                            </p:tgtEl>
                                            <p:attrNameLst>
                                              <p:attrName>ppt_w</p:attrName>
                                            </p:attrNameLst>
                                          </p:cBhvr>
                                          <p:tavLst>
                                            <p:tav tm="0">
                                              <p:val>
                                                <p:fltVal val="0"/>
                                              </p:val>
                                            </p:tav>
                                            <p:tav tm="100000">
                                              <p:val>
                                                <p:strVal val="#ppt_w"/>
                                              </p:val>
                                            </p:tav>
                                          </p:tavLst>
                                        </p:anim>
                                        <p:anim calcmode="lin" valueType="num">
                                          <p:cBhvr>
                                            <p:cTn id="79" dur="500" fill="hold"/>
                                            <p:tgtEl>
                                              <p:spTgt spid="20"/>
                                            </p:tgtEl>
                                            <p:attrNameLst>
                                              <p:attrName>ppt_h</p:attrName>
                                            </p:attrNameLst>
                                          </p:cBhvr>
                                          <p:tavLst>
                                            <p:tav tm="0">
                                              <p:val>
                                                <p:fltVal val="0"/>
                                              </p:val>
                                            </p:tav>
                                            <p:tav tm="100000">
                                              <p:val>
                                                <p:strVal val="#ppt_h"/>
                                              </p:val>
                                            </p:tav>
                                          </p:tavLst>
                                        </p:anim>
                                        <p:animEffect transition="in" filter="fade">
                                          <p:cBhvr>
                                            <p:cTn id="80" dur="500"/>
                                            <p:tgtEl>
                                              <p:spTgt spid="20"/>
                                            </p:tgtEl>
                                          </p:cBhvr>
                                        </p:animEffect>
                                      </p:childTnLst>
                                    </p:cTn>
                                  </p:par>
                                </p:childTnLst>
                              </p:cTn>
                            </p:par>
                            <p:par>
                              <p:cTn id="81" fill="hold">
                                <p:stCondLst>
                                  <p:cond delay="5250"/>
                                </p:stCondLst>
                                <p:childTnLst>
                                  <p:par>
                                    <p:cTn id="82" presetID="16" presetClass="entr" presetSubtype="37" fill="hold" nodeType="after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barn(outVertical)">
                                          <p:cBhvr>
                                            <p:cTn id="8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18" grpId="0"/>
          <p:bldP spid="19" grpId="0"/>
          <p:bldP spid="20"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4777931" y="4216400"/>
            <a:ext cx="20541561" cy="2760165"/>
          </a:xfrm>
          <a:prstGeom prst="rect">
            <a:avLst/>
          </a:prstGeom>
        </p:spPr>
      </p:pic>
      <p:sp>
        <p:nvSpPr>
          <p:cNvPr id="18" name="TextBox 9"/>
          <p:cNvSpPr txBox="1"/>
          <p:nvPr/>
        </p:nvSpPr>
        <p:spPr>
          <a:xfrm>
            <a:off x="2925910" y="2426207"/>
            <a:ext cx="6254682" cy="830634"/>
          </a:xfrm>
          <a:prstGeom prst="rect">
            <a:avLst/>
          </a:prstGeom>
          <a:noFill/>
        </p:spPr>
        <p:txBody>
          <a:bodyPr wrap="square" lIns="91400" tIns="45699" rIns="91400" bIns="45699" rtlCol="0">
            <a:spAutoFit/>
          </a:bodyPr>
          <a:lstStyle/>
          <a:p>
            <a:pPr algn="ctr"/>
            <a:r>
              <a:rPr lang="zh-CN" altLang="en-US" sz="4800" b="1" smtClean="0">
                <a:solidFill>
                  <a:srgbClr val="C00000"/>
                </a:solidFill>
                <a:latin typeface="微软雅黑" panose="020B0503020204020204" pitchFamily="34" charset="-122"/>
                <a:ea typeface="微软雅黑" panose="020B0503020204020204" pitchFamily="34" charset="-122"/>
              </a:rPr>
              <a:t>添加文本标题</a:t>
            </a:r>
            <a:endParaRPr lang="zh-CN" altLang="en-US" sz="4800" b="1" dirty="0">
              <a:solidFill>
                <a:srgbClr val="C00000"/>
              </a:solidFill>
              <a:latin typeface="微软雅黑" panose="020B0503020204020204" pitchFamily="34" charset="-122"/>
              <a:ea typeface="微软雅黑" panose="020B0503020204020204" pitchFamily="34" charset="-122"/>
            </a:endParaRPr>
          </a:p>
        </p:txBody>
      </p:sp>
      <p:cxnSp>
        <p:nvCxnSpPr>
          <p:cNvPr id="19" name="直接连接符 18"/>
          <p:cNvCxnSpPr/>
          <p:nvPr/>
        </p:nvCxnSpPr>
        <p:spPr bwMode="auto">
          <a:xfrm>
            <a:off x="2598683" y="3242206"/>
            <a:ext cx="6909136" cy="0"/>
          </a:xfrm>
          <a:prstGeom prst="line">
            <a:avLst/>
          </a:prstGeom>
          <a:solidFill>
            <a:schemeClr val="accent1"/>
          </a:solidFill>
          <a:ln w="952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Box 16"/>
          <p:cNvSpPr txBox="1"/>
          <p:nvPr/>
        </p:nvSpPr>
        <p:spPr>
          <a:xfrm>
            <a:off x="2824343" y="3435039"/>
            <a:ext cx="6479106" cy="923287"/>
          </a:xfrm>
          <a:prstGeom prst="rect">
            <a:avLst/>
          </a:prstGeom>
          <a:noFill/>
        </p:spPr>
        <p:txBody>
          <a:bodyPr wrap="square" lIns="91400" tIns="45699" rIns="91400" bIns="45699" rtlCol="0">
            <a:spAutoFit/>
          </a:bodyPr>
          <a:lstStyle/>
          <a:p>
            <a:pPr algn="l"/>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在此输入小结内容文本在此输入小结内容文本在此输入小结内容文在此输入小结内容文本在此输入小结内容文本在此输入小结内容文在此输入小结内容文本在此输入</a:t>
            </a:r>
          </a:p>
        </p:txBody>
      </p:sp>
      <p:grpSp>
        <p:nvGrpSpPr>
          <p:cNvPr id="6" name="组合 5"/>
          <p:cNvGrpSpPr/>
          <p:nvPr/>
        </p:nvGrpSpPr>
        <p:grpSpPr>
          <a:xfrm>
            <a:off x="5138057" y="508000"/>
            <a:ext cx="2314221" cy="1828800"/>
            <a:chOff x="5138057" y="508000"/>
            <a:chExt cx="2314221" cy="1828800"/>
          </a:xfrm>
        </p:grpSpPr>
        <p:sp>
          <p:nvSpPr>
            <p:cNvPr id="4" name="椭圆 3"/>
            <p:cNvSpPr/>
            <p:nvPr/>
          </p:nvSpPr>
          <p:spPr>
            <a:xfrm>
              <a:off x="5138057" y="508000"/>
              <a:ext cx="1828800" cy="1828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文本框 4"/>
            <p:cNvSpPr txBox="1"/>
            <p:nvPr/>
          </p:nvSpPr>
          <p:spPr>
            <a:xfrm>
              <a:off x="5449307" y="664382"/>
              <a:ext cx="2002971" cy="1446550"/>
            </a:xfrm>
            <a:prstGeom prst="rect">
              <a:avLst/>
            </a:prstGeom>
            <a:noFill/>
          </p:spPr>
          <p:txBody>
            <a:bodyPr wrap="square" rtlCol="0">
              <a:spAutoFit/>
            </a:bodyPr>
            <a:lstStyle/>
            <a:p>
              <a:r>
                <a:rPr lang="en-US" altLang="zh-CN" sz="8800" smtClean="0">
                  <a:solidFill>
                    <a:schemeClr val="bg1"/>
                  </a:solidFill>
                  <a:latin typeface="DFPOP1W5-B5" panose="040B0509000000000000" pitchFamily="81" charset="-120"/>
                  <a:ea typeface="DFPOP1W5-B5" panose="040B0509000000000000" pitchFamily="81" charset="-120"/>
                </a:rPr>
                <a:t>05</a:t>
              </a:r>
              <a:endParaRPr lang="zh-CN" altLang="en-US" sz="8800">
                <a:solidFill>
                  <a:schemeClr val="bg1"/>
                </a:solidFill>
                <a:latin typeface="DFPOP1W5-B5" panose="040B0509000000000000" pitchFamily="81" charset="-120"/>
                <a:ea typeface="DFPOP1W5-B5" panose="040B0509000000000000" pitchFamily="81" charset="-120"/>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style.rotation</p:attrName>
                                        </p:attrNameLst>
                                      </p:cBhvr>
                                      <p:tavLst>
                                        <p:tav tm="0">
                                          <p:val>
                                            <p:fltVal val="720"/>
                                          </p:val>
                                        </p:tav>
                                        <p:tav tm="100000">
                                          <p:val>
                                            <p:fltVal val="0"/>
                                          </p:val>
                                        </p:tav>
                                      </p:tavLst>
                                    </p:anim>
                                    <p:anim calcmode="lin" valueType="num">
                                      <p:cBhvr>
                                        <p:cTn id="9" dur="2000" fill="hold"/>
                                        <p:tgtEl>
                                          <p:spTgt spid="6"/>
                                        </p:tgtEl>
                                        <p:attrNameLst>
                                          <p:attrName>ppt_h</p:attrName>
                                        </p:attrNameLst>
                                      </p:cBhvr>
                                      <p:tavLst>
                                        <p:tav tm="0">
                                          <p:val>
                                            <p:fltVal val="0"/>
                                          </p:val>
                                        </p:tav>
                                        <p:tav tm="100000">
                                          <p:val>
                                            <p:strVal val="#ppt_h"/>
                                          </p:val>
                                        </p:tav>
                                      </p:tavLst>
                                    </p:anim>
                                    <p:anim calcmode="lin" valueType="num">
                                      <p:cBhvr>
                                        <p:cTn id="10" dur="2000" fill="hold"/>
                                        <p:tgtEl>
                                          <p:spTgt spid="6"/>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8"/>
                                        </p:tgtEl>
                                        <p:attrNameLst>
                                          <p:attrName>ppt_y</p:attrName>
                                        </p:attrNameLst>
                                      </p:cBhvr>
                                      <p:tavLst>
                                        <p:tav tm="0">
                                          <p:val>
                                            <p:strVal val="#ppt_y"/>
                                          </p:val>
                                        </p:tav>
                                        <p:tav tm="100000">
                                          <p:val>
                                            <p:strVal val="#ppt_y"/>
                                          </p:val>
                                        </p:tav>
                                      </p:tavLst>
                                    </p:anim>
                                    <p:anim calcmode="lin" valueType="num">
                                      <p:cBhvr>
                                        <p:cTn id="16"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8"/>
                                        </p:tgtEl>
                                      </p:cBhvr>
                                    </p:animEffect>
                                  </p:childTnLst>
                                </p:cTn>
                              </p:par>
                            </p:childTnLst>
                          </p:cTn>
                        </p:par>
                        <p:par>
                          <p:cTn id="19" fill="hold">
                            <p:stCondLst>
                              <p:cond delay="2750"/>
                            </p:stCondLst>
                            <p:childTnLst>
                              <p:par>
                                <p:cTn id="20" presetID="16" presetClass="entr" presetSubtype="21"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par>
                          <p:cTn id="23" fill="hold">
                            <p:stCondLst>
                              <p:cond delay="3250"/>
                            </p:stCondLst>
                            <p:childTnLst>
                              <p:par>
                                <p:cTn id="24" presetID="12" presetClass="entr" presetSubtype="4" fill="hold" grpId="0" nodeType="afterEffect">
                                  <p:stCondLst>
                                    <p:cond delay="0"/>
                                  </p:stCondLst>
                                  <p:iterate type="lt">
                                    <p:tmPct val="10000"/>
                                  </p:iterate>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250"/>
                                        <p:tgtEl>
                                          <p:spTgt spid="20"/>
                                        </p:tgtEl>
                                        <p:attrNameLst>
                                          <p:attrName>ppt_y</p:attrName>
                                        </p:attrNameLst>
                                      </p:cBhvr>
                                      <p:tavLst>
                                        <p:tav tm="0">
                                          <p:val>
                                            <p:strVal val="#ppt_y+#ppt_h*1.125000"/>
                                          </p:val>
                                        </p:tav>
                                        <p:tav tm="100000">
                                          <p:val>
                                            <p:strVal val="#ppt_y"/>
                                          </p:val>
                                        </p:tav>
                                      </p:tavLst>
                                    </p:anim>
                                    <p:animEffect transition="in" filter="wipe(up)">
                                      <p:cBhvr>
                                        <p:cTn id="27" dur="2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
          <p:cNvSpPr txBox="1"/>
          <p:nvPr/>
        </p:nvSpPr>
        <p:spPr>
          <a:xfrm>
            <a:off x="93810" y="127000"/>
            <a:ext cx="6254682" cy="707844"/>
          </a:xfrm>
          <a:prstGeom prst="rect">
            <a:avLst/>
          </a:prstGeom>
          <a:noFill/>
        </p:spPr>
        <p:txBody>
          <a:bodyPr wrap="square" lIns="91400" tIns="45699" rIns="91400" bIns="45699" rtlCol="0">
            <a:spAutoFit/>
          </a:bodyPr>
          <a:lstStyle/>
          <a:p>
            <a:pPr algn="ctr"/>
            <a:r>
              <a:rPr lang="zh-CN" altLang="en-US" sz="4000" b="1" smtClean="0">
                <a:solidFill>
                  <a:srgbClr val="C00000"/>
                </a:solidFill>
                <a:latin typeface="微软雅黑" panose="020B0503020204020204" pitchFamily="34" charset="-122"/>
                <a:ea typeface="微软雅黑" panose="020B0503020204020204" pitchFamily="34" charset="-122"/>
              </a:rPr>
              <a:t>添加文本标题</a:t>
            </a:r>
            <a:endParaRPr lang="zh-CN" altLang="en-US" sz="4000" b="1" dirty="0">
              <a:solidFill>
                <a:srgbClr val="C00000"/>
              </a:solidFill>
              <a:latin typeface="微软雅黑" panose="020B0503020204020204" pitchFamily="34" charset="-122"/>
              <a:ea typeface="微软雅黑" panose="020B0503020204020204" pitchFamily="34" charset="-122"/>
            </a:endParaRPr>
          </a:p>
        </p:txBody>
      </p:sp>
      <p:sp>
        <p:nvSpPr>
          <p:cNvPr id="3" name="矩形 2"/>
          <p:cNvSpPr/>
          <p:nvPr/>
        </p:nvSpPr>
        <p:spPr>
          <a:xfrm>
            <a:off x="5607312" y="4822629"/>
            <a:ext cx="5185425" cy="923330"/>
          </a:xfrm>
          <a:prstGeom prst="rect">
            <a:avLst/>
          </a:prstGeom>
          <a:noFill/>
        </p:spPr>
        <p:txBody>
          <a:bodyPr wrap="square" rtlCol="0">
            <a:spAutoFit/>
          </a:bodyPr>
          <a:lstStyle/>
          <a:p>
            <a:pPr algn="just" defTabSz="914400" fontAlgn="base">
              <a:spcBef>
                <a:spcPct val="0"/>
              </a:spcBef>
              <a:spcAft>
                <a:spcPct val="0"/>
              </a:spcAft>
              <a:buFont typeface="Arial" panose="020B0604020202020204" pitchFamily="34" charset="0"/>
              <a:buNone/>
            </a:pPr>
            <a:r>
              <a:rPr lang="zh-CN" altLang="en-US" dirty="0">
                <a:solidFill>
                  <a:srgbClr val="5A5A5A"/>
                </a:solidFill>
                <a:latin typeface="微软雅黑" panose="020B0503020204020204" pitchFamily="34" charset="-122"/>
              </a:rPr>
              <a:t>注重家风是中华民族的优秀品格，也是党的优良传统，良好家风是中华文明的重要组成部分，是我们成长的营养剂。</a:t>
            </a:r>
          </a:p>
        </p:txBody>
      </p:sp>
      <p:sp>
        <p:nvSpPr>
          <p:cNvPr id="4" name="矩形 3"/>
          <p:cNvSpPr/>
          <p:nvPr/>
        </p:nvSpPr>
        <p:spPr>
          <a:xfrm>
            <a:off x="5607311" y="1621673"/>
            <a:ext cx="5185425" cy="1200329"/>
          </a:xfrm>
          <a:prstGeom prst="rect">
            <a:avLst/>
          </a:prstGeom>
          <a:noFill/>
        </p:spPr>
        <p:txBody>
          <a:bodyPr wrap="square" rtlCol="0">
            <a:spAutoFit/>
          </a:bodyPr>
          <a:lstStyle/>
          <a:p>
            <a:pPr algn="just" defTabSz="914400" fontAlgn="base">
              <a:spcBef>
                <a:spcPct val="0"/>
              </a:spcBef>
              <a:spcAft>
                <a:spcPct val="0"/>
              </a:spcAft>
              <a:buFont typeface="Arial" panose="020B0604020202020204" pitchFamily="34" charset="0"/>
              <a:buNone/>
            </a:pPr>
            <a:r>
              <a:rPr lang="zh-CN" altLang="en-US" dirty="0">
                <a:solidFill>
                  <a:srgbClr val="5A5A5A"/>
                </a:solidFill>
                <a:latin typeface="微软雅黑" panose="020B0503020204020204" pitchFamily="34" charset="-122"/>
              </a:rPr>
              <a:t>很多人并没有意识到，家风构成了其精神成长的重要源头。有什么样的家风，往往就有什么样的做人做事态度、为人处世伦理。对于不少人来说，家风甚至影响和决定了他的一生。</a:t>
            </a:r>
          </a:p>
        </p:txBody>
      </p:sp>
      <p:sp>
        <p:nvSpPr>
          <p:cNvPr id="5" name="矩形: 圆角 3"/>
          <p:cNvSpPr/>
          <p:nvPr/>
        </p:nvSpPr>
        <p:spPr bwMode="auto">
          <a:xfrm>
            <a:off x="4276128" y="1692497"/>
            <a:ext cx="1180487" cy="929424"/>
          </a:xfrm>
          <a:prstGeom prst="roundRect">
            <a:avLst>
              <a:gd name="adj" fmla="val 8796"/>
            </a:avLst>
          </a:prstGeom>
          <a:solidFill>
            <a:srgbClr val="C00000"/>
          </a:solidFill>
          <a:ln w="38100"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smtClean="0">
              <a:ln>
                <a:noFill/>
              </a:ln>
              <a:solidFill>
                <a:srgbClr val="7F7F7F"/>
              </a:solidFill>
              <a:effectLst/>
              <a:uLnTx/>
              <a:uFillTx/>
              <a:latin typeface="Arial" panose="020B0604020202020204" pitchFamily="34" charset="0"/>
              <a:ea typeface="宋体" panose="02010600030101010101" pitchFamily="2" charset="-122"/>
            </a:endParaRPr>
          </a:p>
        </p:txBody>
      </p:sp>
      <p:sp>
        <p:nvSpPr>
          <p:cNvPr id="6" name="矩形: 圆角 7"/>
          <p:cNvSpPr/>
          <p:nvPr/>
        </p:nvSpPr>
        <p:spPr bwMode="auto">
          <a:xfrm>
            <a:off x="4276128" y="3248587"/>
            <a:ext cx="1180487" cy="929424"/>
          </a:xfrm>
          <a:prstGeom prst="roundRect">
            <a:avLst>
              <a:gd name="adj" fmla="val 8796"/>
            </a:avLst>
          </a:prstGeom>
          <a:solidFill>
            <a:srgbClr val="C00000"/>
          </a:solidFill>
          <a:ln w="38100"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smtClean="0">
              <a:ln>
                <a:noFill/>
              </a:ln>
              <a:solidFill>
                <a:srgbClr val="7F7F7F"/>
              </a:solidFill>
              <a:effectLst/>
              <a:uLnTx/>
              <a:uFillTx/>
              <a:latin typeface="Arial" panose="020B0604020202020204" pitchFamily="34" charset="0"/>
              <a:ea typeface="宋体" panose="02010600030101010101" pitchFamily="2" charset="-122"/>
            </a:endParaRPr>
          </a:p>
        </p:txBody>
      </p:sp>
      <p:sp>
        <p:nvSpPr>
          <p:cNvPr id="7" name="文本框 6"/>
          <p:cNvSpPr txBox="1"/>
          <p:nvPr/>
        </p:nvSpPr>
        <p:spPr>
          <a:xfrm>
            <a:off x="4308218" y="1834043"/>
            <a:ext cx="1115183" cy="707886"/>
          </a:xfrm>
          <a:prstGeom prst="rect">
            <a:avLst/>
          </a:prstGeom>
          <a:noFill/>
        </p:spPr>
        <p:txBody>
          <a:bodyPr wrap="square" rtlCol="0">
            <a:spAutoFit/>
          </a:bodyPr>
          <a:lstStyle>
            <a:defPPr>
              <a:defRPr lang="zh-CN"/>
            </a:defPPr>
            <a:lvl1pPr algn="ctr">
              <a:defRPr sz="2000" b="1">
                <a:solidFill>
                  <a:schemeClr val="bg2"/>
                </a:solidFill>
                <a:latin typeface="+mj-ea"/>
                <a:ea typeface="+mj-ea"/>
              </a:defRPr>
            </a:lvl1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精神成长源头</a:t>
            </a:r>
          </a:p>
        </p:txBody>
      </p:sp>
      <p:sp>
        <p:nvSpPr>
          <p:cNvPr id="8" name="文本框 7"/>
          <p:cNvSpPr txBox="1"/>
          <p:nvPr/>
        </p:nvSpPr>
        <p:spPr>
          <a:xfrm>
            <a:off x="4308218" y="3380989"/>
            <a:ext cx="1115183" cy="707886"/>
          </a:xfrm>
          <a:prstGeom prst="rect">
            <a:avLst/>
          </a:prstGeom>
          <a:noFill/>
        </p:spPr>
        <p:txBody>
          <a:bodyPr wrap="square" rtlCol="0">
            <a:spAutoFit/>
          </a:bodyPr>
          <a:lstStyle/>
          <a:p>
            <a:pPr algn="ctr" defTabSz="914400" fontAlgn="base">
              <a:spcBef>
                <a:spcPct val="0"/>
              </a:spcBef>
              <a:spcAft>
                <a:spcPct val="0"/>
              </a:spcAft>
              <a:buFont typeface="Arial" panose="020B0604020202020204" pitchFamily="34" charset="0"/>
              <a:buNone/>
            </a:pPr>
            <a:r>
              <a:rPr lang="zh-CN" altLang="en-US" sz="2000" b="1" dirty="0">
                <a:solidFill>
                  <a:srgbClr val="FFFFFF"/>
                </a:solidFill>
                <a:latin typeface="微软雅黑" panose="020B0503020204020204" pitchFamily="34" charset="-122"/>
              </a:rPr>
              <a:t>事关德行素养</a:t>
            </a:r>
          </a:p>
        </p:txBody>
      </p:sp>
      <p:sp>
        <p:nvSpPr>
          <p:cNvPr id="9" name="矩形 8"/>
          <p:cNvSpPr/>
          <p:nvPr/>
        </p:nvSpPr>
        <p:spPr>
          <a:xfrm>
            <a:off x="5607311" y="3188935"/>
            <a:ext cx="5185425" cy="1200329"/>
          </a:xfrm>
          <a:prstGeom prst="rect">
            <a:avLst/>
          </a:prstGeom>
          <a:noFill/>
        </p:spPr>
        <p:txBody>
          <a:bodyPr wrap="square" rtlCol="0">
            <a:spAutoFit/>
          </a:bodyPr>
          <a:lstStyle/>
          <a:p>
            <a:pPr algn="just" defTabSz="914400" fontAlgn="base">
              <a:spcBef>
                <a:spcPct val="0"/>
              </a:spcBef>
              <a:spcAft>
                <a:spcPct val="0"/>
              </a:spcAft>
              <a:buFont typeface="Arial" panose="020B0604020202020204" pitchFamily="34" charset="0"/>
              <a:buNone/>
            </a:pPr>
            <a:r>
              <a:rPr lang="zh-CN" altLang="en-US" dirty="0">
                <a:solidFill>
                  <a:srgbClr val="5A5A5A"/>
                </a:solidFill>
                <a:latin typeface="微软雅黑" panose="020B0503020204020204" pitchFamily="34" charset="-122"/>
              </a:rPr>
              <a:t>家风的形成，无关家庭贫富，亦无关父母文化程度，所关涉的乃是父母的德行素养。一个知识分子，可能在教育孩子方面差强人意；一对文盲父母，却可能培育出良善品德的孩子。</a:t>
            </a:r>
          </a:p>
        </p:txBody>
      </p:sp>
      <p:sp>
        <p:nvSpPr>
          <p:cNvPr id="10" name="矩形: 圆角 14"/>
          <p:cNvSpPr/>
          <p:nvPr/>
        </p:nvSpPr>
        <p:spPr bwMode="auto">
          <a:xfrm>
            <a:off x="4276128" y="4822629"/>
            <a:ext cx="1180487" cy="929424"/>
          </a:xfrm>
          <a:prstGeom prst="roundRect">
            <a:avLst>
              <a:gd name="adj" fmla="val 8796"/>
            </a:avLst>
          </a:prstGeom>
          <a:solidFill>
            <a:srgbClr val="C00000"/>
          </a:solidFill>
          <a:ln w="38100"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smtClean="0">
              <a:ln>
                <a:noFill/>
              </a:ln>
              <a:solidFill>
                <a:srgbClr val="7F7F7F"/>
              </a:solidFill>
              <a:effectLst/>
              <a:uLnTx/>
              <a:uFillTx/>
              <a:latin typeface="Arial" panose="020B0604020202020204" pitchFamily="34" charset="0"/>
              <a:ea typeface="宋体" panose="02010600030101010101" pitchFamily="2" charset="-122"/>
            </a:endParaRPr>
          </a:p>
        </p:txBody>
      </p:sp>
      <p:sp>
        <p:nvSpPr>
          <p:cNvPr id="11" name="文本框 10"/>
          <p:cNvSpPr txBox="1"/>
          <p:nvPr/>
        </p:nvSpPr>
        <p:spPr>
          <a:xfrm>
            <a:off x="4308218" y="4955031"/>
            <a:ext cx="1115183" cy="707886"/>
          </a:xfrm>
          <a:prstGeom prst="rect">
            <a:avLst/>
          </a:prstGeom>
          <a:noFill/>
        </p:spPr>
        <p:txBody>
          <a:bodyPr wrap="square" rtlCol="0">
            <a:spAutoFit/>
          </a:bodyPr>
          <a:lstStyle/>
          <a:p>
            <a:pPr algn="ctr" defTabSz="914400" fontAlgn="base">
              <a:spcBef>
                <a:spcPct val="0"/>
              </a:spcBef>
              <a:spcAft>
                <a:spcPct val="0"/>
              </a:spcAft>
              <a:buFont typeface="Arial" panose="020B0604020202020204" pitchFamily="34" charset="0"/>
              <a:buNone/>
            </a:pPr>
            <a:r>
              <a:rPr lang="zh-CN" altLang="en-US" sz="2000" b="1" dirty="0">
                <a:solidFill>
                  <a:srgbClr val="FFFFFF"/>
                </a:solidFill>
                <a:latin typeface="微软雅黑" panose="020B0503020204020204" pitchFamily="34" charset="-122"/>
              </a:rPr>
              <a:t>党的优良传统</a:t>
            </a:r>
          </a:p>
        </p:txBody>
      </p:sp>
      <p:pic>
        <p:nvPicPr>
          <p:cNvPr id="12" name="图片 11"/>
          <p:cNvPicPr>
            <a:picLocks noChangeAspect="1"/>
          </p:cNvPicPr>
          <p:nvPr/>
        </p:nvPicPr>
        <p:blipFill>
          <a:blip r:embed="rId2"/>
          <a:stretch>
            <a:fillRect/>
          </a:stretch>
        </p:blipFill>
        <p:spPr>
          <a:xfrm>
            <a:off x="312716" y="2141622"/>
            <a:ext cx="3834618" cy="35724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750"/>
                            </p:stCondLst>
                            <p:childTnLst>
                              <p:par>
                                <p:cTn id="13" presetID="42"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par>
                          <p:cTn id="18" fill="hold">
                            <p:stCondLst>
                              <p:cond delay="1750"/>
                            </p:stCondLst>
                            <p:childTnLst>
                              <p:par>
                                <p:cTn id="19" presetID="52"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Scale>
                                      <p:cBhvr>
                                        <p:cTn id="21"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5"/>
                                        </p:tgtEl>
                                        <p:attrNameLst>
                                          <p:attrName>ppt_x</p:attrName>
                                          <p:attrName>ppt_y</p:attrName>
                                        </p:attrNameLst>
                                      </p:cBhvr>
                                    </p:animMotion>
                                    <p:animEffect transition="in" filter="fade">
                                      <p:cBhvr>
                                        <p:cTn id="23" dur="1000"/>
                                        <p:tgtEl>
                                          <p:spTgt spid="5"/>
                                        </p:tgtEl>
                                      </p:cBhvr>
                                    </p:animEffect>
                                  </p:childTnLst>
                                </p:cTn>
                              </p:par>
                              <p:par>
                                <p:cTn id="24" presetID="52" presetClass="entr" presetSubtype="0" fill="hold" grpId="0" nodeType="withEffect">
                                  <p:stCondLst>
                                    <p:cond delay="100"/>
                                  </p:stCondLst>
                                  <p:childTnLst>
                                    <p:set>
                                      <p:cBhvr>
                                        <p:cTn id="25" dur="1" fill="hold">
                                          <p:stCondLst>
                                            <p:cond delay="0"/>
                                          </p:stCondLst>
                                        </p:cTn>
                                        <p:tgtEl>
                                          <p:spTgt spid="6"/>
                                        </p:tgtEl>
                                        <p:attrNameLst>
                                          <p:attrName>style.visibility</p:attrName>
                                        </p:attrNameLst>
                                      </p:cBhvr>
                                      <p:to>
                                        <p:strVal val="visible"/>
                                      </p:to>
                                    </p:set>
                                    <p:animScale>
                                      <p:cBhvr>
                                        <p:cTn id="26"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6"/>
                                        </p:tgtEl>
                                        <p:attrNameLst>
                                          <p:attrName>ppt_x</p:attrName>
                                          <p:attrName>ppt_y</p:attrName>
                                        </p:attrNameLst>
                                      </p:cBhvr>
                                    </p:animMotion>
                                    <p:animEffect transition="in" filter="fade">
                                      <p:cBhvr>
                                        <p:cTn id="28" dur="1000"/>
                                        <p:tgtEl>
                                          <p:spTgt spid="6"/>
                                        </p:tgtEl>
                                      </p:cBhvr>
                                    </p:animEffect>
                                  </p:childTnLst>
                                </p:cTn>
                              </p:par>
                              <p:par>
                                <p:cTn id="29" presetID="52" presetClass="entr" presetSubtype="0" fill="hold" grpId="0" nodeType="withEffect">
                                  <p:stCondLst>
                                    <p:cond delay="200"/>
                                  </p:stCondLst>
                                  <p:childTnLst>
                                    <p:set>
                                      <p:cBhvr>
                                        <p:cTn id="30" dur="1" fill="hold">
                                          <p:stCondLst>
                                            <p:cond delay="0"/>
                                          </p:stCondLst>
                                        </p:cTn>
                                        <p:tgtEl>
                                          <p:spTgt spid="10"/>
                                        </p:tgtEl>
                                        <p:attrNameLst>
                                          <p:attrName>style.visibility</p:attrName>
                                        </p:attrNameLst>
                                      </p:cBhvr>
                                      <p:to>
                                        <p:strVal val="visible"/>
                                      </p:to>
                                    </p:set>
                                    <p:animScale>
                                      <p:cBhvr>
                                        <p:cTn id="31"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10"/>
                                        </p:tgtEl>
                                        <p:attrNameLst>
                                          <p:attrName>ppt_x</p:attrName>
                                          <p:attrName>ppt_y</p:attrName>
                                        </p:attrNameLst>
                                      </p:cBhvr>
                                    </p:animMotion>
                                    <p:animEffect transition="in" filter="fade">
                                      <p:cBhvr>
                                        <p:cTn id="33" dur="1000"/>
                                        <p:tgtEl>
                                          <p:spTgt spid="10"/>
                                        </p:tgtEl>
                                      </p:cBhvr>
                                    </p:animEffect>
                                  </p:childTnLst>
                                </p:cTn>
                              </p:par>
                            </p:childTnLst>
                          </p:cTn>
                        </p:par>
                        <p:par>
                          <p:cTn id="34" fill="hold">
                            <p:stCondLst>
                              <p:cond delay="2750"/>
                            </p:stCondLst>
                            <p:childTnLst>
                              <p:par>
                                <p:cTn id="35" presetID="31" presetClass="entr" presetSubtype="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400" fill="hold"/>
                                        <p:tgtEl>
                                          <p:spTgt spid="7"/>
                                        </p:tgtEl>
                                        <p:attrNameLst>
                                          <p:attrName>ppt_w</p:attrName>
                                        </p:attrNameLst>
                                      </p:cBhvr>
                                      <p:tavLst>
                                        <p:tav tm="0">
                                          <p:val>
                                            <p:fltVal val="0"/>
                                          </p:val>
                                        </p:tav>
                                        <p:tav tm="100000">
                                          <p:val>
                                            <p:strVal val="#ppt_w"/>
                                          </p:val>
                                        </p:tav>
                                      </p:tavLst>
                                    </p:anim>
                                    <p:anim calcmode="lin" valueType="num">
                                      <p:cBhvr>
                                        <p:cTn id="38" dur="400" fill="hold"/>
                                        <p:tgtEl>
                                          <p:spTgt spid="7"/>
                                        </p:tgtEl>
                                        <p:attrNameLst>
                                          <p:attrName>ppt_h</p:attrName>
                                        </p:attrNameLst>
                                      </p:cBhvr>
                                      <p:tavLst>
                                        <p:tav tm="0">
                                          <p:val>
                                            <p:fltVal val="0"/>
                                          </p:val>
                                        </p:tav>
                                        <p:tav tm="100000">
                                          <p:val>
                                            <p:strVal val="#ppt_h"/>
                                          </p:val>
                                        </p:tav>
                                      </p:tavLst>
                                    </p:anim>
                                    <p:anim calcmode="lin" valueType="num">
                                      <p:cBhvr>
                                        <p:cTn id="39" dur="400" fill="hold"/>
                                        <p:tgtEl>
                                          <p:spTgt spid="7"/>
                                        </p:tgtEl>
                                        <p:attrNameLst>
                                          <p:attrName>style.rotation</p:attrName>
                                        </p:attrNameLst>
                                      </p:cBhvr>
                                      <p:tavLst>
                                        <p:tav tm="0">
                                          <p:val>
                                            <p:fltVal val="90"/>
                                          </p:val>
                                        </p:tav>
                                        <p:tav tm="100000">
                                          <p:val>
                                            <p:fltVal val="0"/>
                                          </p:val>
                                        </p:tav>
                                      </p:tavLst>
                                    </p:anim>
                                    <p:animEffect transition="in" filter="fade">
                                      <p:cBhvr>
                                        <p:cTn id="40" dur="400"/>
                                        <p:tgtEl>
                                          <p:spTgt spid="7"/>
                                        </p:tgtEl>
                                      </p:cBhvr>
                                    </p:animEffect>
                                  </p:childTnLst>
                                </p:cTn>
                              </p:par>
                            </p:childTnLst>
                          </p:cTn>
                        </p:par>
                        <p:par>
                          <p:cTn id="41" fill="hold">
                            <p:stCondLst>
                              <p:cond delay="3250"/>
                            </p:stCondLst>
                            <p:childTnLst>
                              <p:par>
                                <p:cTn id="42" presetID="22" presetClass="entr" presetSubtype="8" fill="hold" grpId="0"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ipe(left)">
                                      <p:cBhvr>
                                        <p:cTn id="44" dur="500"/>
                                        <p:tgtEl>
                                          <p:spTgt spid="4"/>
                                        </p:tgtEl>
                                      </p:cBhvr>
                                    </p:animEffect>
                                  </p:childTnLst>
                                </p:cTn>
                              </p:par>
                            </p:childTnLst>
                          </p:cTn>
                        </p:par>
                        <p:par>
                          <p:cTn id="45" fill="hold">
                            <p:stCondLst>
                              <p:cond delay="3750"/>
                            </p:stCondLst>
                            <p:childTnLst>
                              <p:par>
                                <p:cTn id="46" presetID="31" presetClass="entr" presetSubtype="0"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400" fill="hold"/>
                                        <p:tgtEl>
                                          <p:spTgt spid="8"/>
                                        </p:tgtEl>
                                        <p:attrNameLst>
                                          <p:attrName>ppt_w</p:attrName>
                                        </p:attrNameLst>
                                      </p:cBhvr>
                                      <p:tavLst>
                                        <p:tav tm="0">
                                          <p:val>
                                            <p:fltVal val="0"/>
                                          </p:val>
                                        </p:tav>
                                        <p:tav tm="100000">
                                          <p:val>
                                            <p:strVal val="#ppt_w"/>
                                          </p:val>
                                        </p:tav>
                                      </p:tavLst>
                                    </p:anim>
                                    <p:anim calcmode="lin" valueType="num">
                                      <p:cBhvr>
                                        <p:cTn id="49" dur="400" fill="hold"/>
                                        <p:tgtEl>
                                          <p:spTgt spid="8"/>
                                        </p:tgtEl>
                                        <p:attrNameLst>
                                          <p:attrName>ppt_h</p:attrName>
                                        </p:attrNameLst>
                                      </p:cBhvr>
                                      <p:tavLst>
                                        <p:tav tm="0">
                                          <p:val>
                                            <p:fltVal val="0"/>
                                          </p:val>
                                        </p:tav>
                                        <p:tav tm="100000">
                                          <p:val>
                                            <p:strVal val="#ppt_h"/>
                                          </p:val>
                                        </p:tav>
                                      </p:tavLst>
                                    </p:anim>
                                    <p:anim calcmode="lin" valueType="num">
                                      <p:cBhvr>
                                        <p:cTn id="50" dur="400" fill="hold"/>
                                        <p:tgtEl>
                                          <p:spTgt spid="8"/>
                                        </p:tgtEl>
                                        <p:attrNameLst>
                                          <p:attrName>style.rotation</p:attrName>
                                        </p:attrNameLst>
                                      </p:cBhvr>
                                      <p:tavLst>
                                        <p:tav tm="0">
                                          <p:val>
                                            <p:fltVal val="90"/>
                                          </p:val>
                                        </p:tav>
                                        <p:tav tm="100000">
                                          <p:val>
                                            <p:fltVal val="0"/>
                                          </p:val>
                                        </p:tav>
                                      </p:tavLst>
                                    </p:anim>
                                    <p:animEffect transition="in" filter="fade">
                                      <p:cBhvr>
                                        <p:cTn id="51" dur="400"/>
                                        <p:tgtEl>
                                          <p:spTgt spid="8"/>
                                        </p:tgtEl>
                                      </p:cBhvr>
                                    </p:animEffect>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par>
                          <p:cTn id="56" fill="hold">
                            <p:stCondLst>
                              <p:cond delay="4750"/>
                            </p:stCondLst>
                            <p:childTnLst>
                              <p:par>
                                <p:cTn id="57" presetID="31" presetClass="entr" presetSubtype="0"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p:cTn id="59" dur="400" fill="hold"/>
                                        <p:tgtEl>
                                          <p:spTgt spid="11"/>
                                        </p:tgtEl>
                                        <p:attrNameLst>
                                          <p:attrName>ppt_w</p:attrName>
                                        </p:attrNameLst>
                                      </p:cBhvr>
                                      <p:tavLst>
                                        <p:tav tm="0">
                                          <p:val>
                                            <p:fltVal val="0"/>
                                          </p:val>
                                        </p:tav>
                                        <p:tav tm="100000">
                                          <p:val>
                                            <p:strVal val="#ppt_w"/>
                                          </p:val>
                                        </p:tav>
                                      </p:tavLst>
                                    </p:anim>
                                    <p:anim calcmode="lin" valueType="num">
                                      <p:cBhvr>
                                        <p:cTn id="60" dur="400" fill="hold"/>
                                        <p:tgtEl>
                                          <p:spTgt spid="11"/>
                                        </p:tgtEl>
                                        <p:attrNameLst>
                                          <p:attrName>ppt_h</p:attrName>
                                        </p:attrNameLst>
                                      </p:cBhvr>
                                      <p:tavLst>
                                        <p:tav tm="0">
                                          <p:val>
                                            <p:fltVal val="0"/>
                                          </p:val>
                                        </p:tav>
                                        <p:tav tm="100000">
                                          <p:val>
                                            <p:strVal val="#ppt_h"/>
                                          </p:val>
                                        </p:tav>
                                      </p:tavLst>
                                    </p:anim>
                                    <p:anim calcmode="lin" valueType="num">
                                      <p:cBhvr>
                                        <p:cTn id="61" dur="400" fill="hold"/>
                                        <p:tgtEl>
                                          <p:spTgt spid="11"/>
                                        </p:tgtEl>
                                        <p:attrNameLst>
                                          <p:attrName>style.rotation</p:attrName>
                                        </p:attrNameLst>
                                      </p:cBhvr>
                                      <p:tavLst>
                                        <p:tav tm="0">
                                          <p:val>
                                            <p:fltVal val="90"/>
                                          </p:val>
                                        </p:tav>
                                        <p:tav tm="100000">
                                          <p:val>
                                            <p:fltVal val="0"/>
                                          </p:val>
                                        </p:tav>
                                      </p:tavLst>
                                    </p:anim>
                                    <p:animEffect transition="in" filter="fade">
                                      <p:cBhvr>
                                        <p:cTn id="62" dur="400"/>
                                        <p:tgtEl>
                                          <p:spTgt spid="11"/>
                                        </p:tgtEl>
                                      </p:cBhvr>
                                    </p:animEffect>
                                  </p:childTnLst>
                                </p:cTn>
                              </p:par>
                            </p:childTnLst>
                          </p:cTn>
                        </p:par>
                        <p:par>
                          <p:cTn id="63" fill="hold">
                            <p:stCondLst>
                              <p:cond delay="5250"/>
                            </p:stCondLst>
                            <p:childTnLst>
                              <p:par>
                                <p:cTn id="64" presetID="22" presetClass="entr" presetSubtype="8" fill="hold" grpId="0" nodeType="after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wipe(left)">
                                      <p:cBhvr>
                                        <p:cTn id="6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animBg="1"/>
      <p:bldP spid="6" grpId="0" animBg="1"/>
      <p:bldP spid="7" grpId="0"/>
      <p:bldP spid="8" grpId="0"/>
      <p:bldP spid="9" grpId="0"/>
      <p:bldP spid="10" grpId="0" animBg="1"/>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
          <p:cNvSpPr txBox="1"/>
          <p:nvPr/>
        </p:nvSpPr>
        <p:spPr>
          <a:xfrm>
            <a:off x="93810" y="127000"/>
            <a:ext cx="6254682" cy="707844"/>
          </a:xfrm>
          <a:prstGeom prst="rect">
            <a:avLst/>
          </a:prstGeom>
          <a:noFill/>
        </p:spPr>
        <p:txBody>
          <a:bodyPr wrap="square" lIns="91400" tIns="45699" rIns="91400" bIns="45699" rtlCol="0">
            <a:spAutoFit/>
          </a:bodyPr>
          <a:lstStyle/>
          <a:p>
            <a:pPr algn="ctr"/>
            <a:r>
              <a:rPr lang="zh-CN" altLang="en-US" sz="4000" b="1" smtClean="0">
                <a:solidFill>
                  <a:srgbClr val="C00000"/>
                </a:solidFill>
                <a:latin typeface="微软雅黑" panose="020B0503020204020204" pitchFamily="34" charset="-122"/>
                <a:ea typeface="微软雅黑" panose="020B0503020204020204" pitchFamily="34" charset="-122"/>
              </a:rPr>
              <a:t>添加文本标题</a:t>
            </a:r>
            <a:endParaRPr lang="zh-CN" altLang="en-US" sz="4000" b="1" dirty="0">
              <a:solidFill>
                <a:srgbClr val="C00000"/>
              </a:solidFill>
              <a:latin typeface="微软雅黑" panose="020B0503020204020204" pitchFamily="34" charset="-122"/>
              <a:ea typeface="微软雅黑" panose="020B0503020204020204" pitchFamily="34" charset="-122"/>
            </a:endParaRPr>
          </a:p>
        </p:txBody>
      </p:sp>
      <p:sp>
        <p:nvSpPr>
          <p:cNvPr id="3" name="TextBox 5"/>
          <p:cNvSpPr txBox="1"/>
          <p:nvPr/>
        </p:nvSpPr>
        <p:spPr>
          <a:xfrm>
            <a:off x="6268417" y="4080733"/>
            <a:ext cx="2839239" cy="748795"/>
          </a:xfrm>
          <a:prstGeom prst="rect">
            <a:avLst/>
          </a:prstGeom>
          <a:noFill/>
        </p:spPr>
        <p:txBody>
          <a:bodyPr wrap="none">
            <a:spAutoFit/>
          </a:bodyPr>
          <a:lstStyle/>
          <a:p>
            <a:pPr marL="457200" indent="-457200" algn="ctr" defTabSz="914400" fontAlgn="base">
              <a:spcBef>
                <a:spcPct val="0"/>
              </a:spcBef>
              <a:spcAft>
                <a:spcPct val="0"/>
              </a:spcAft>
              <a:buFont typeface="Arial" panose="020B0604020202020204" pitchFamily="34" charset="0"/>
              <a:buChar char="•"/>
              <a:defRPr/>
            </a:pPr>
            <a:r>
              <a:rPr lang="zh-CN" altLang="en-US" sz="2135" dirty="0">
                <a:solidFill>
                  <a:srgbClr val="C00000"/>
                </a:solidFill>
                <a:latin typeface="微软雅黑" panose="020B0503020204020204" pitchFamily="34" charset="-122"/>
              </a:rPr>
              <a:t>点击此处输入文字</a:t>
            </a:r>
            <a:endParaRPr lang="en-US" altLang="zh-CN" sz="2135" dirty="0">
              <a:solidFill>
                <a:srgbClr val="C00000"/>
              </a:solidFill>
              <a:latin typeface="微软雅黑" panose="020B0503020204020204" pitchFamily="34" charset="-122"/>
            </a:endParaRPr>
          </a:p>
          <a:p>
            <a:pPr marL="457200" indent="-457200" algn="ctr" defTabSz="914400" fontAlgn="base">
              <a:spcBef>
                <a:spcPct val="0"/>
              </a:spcBef>
              <a:spcAft>
                <a:spcPct val="0"/>
              </a:spcAft>
              <a:buFont typeface="Arial" panose="020B0604020202020204" pitchFamily="34" charset="0"/>
              <a:buChar char="•"/>
              <a:defRPr/>
            </a:pPr>
            <a:r>
              <a:rPr lang="zh-CN" altLang="en-US" sz="2135" dirty="0">
                <a:solidFill>
                  <a:srgbClr val="C00000"/>
                </a:solidFill>
                <a:latin typeface="微软雅黑" panose="020B0503020204020204" pitchFamily="34" charset="-122"/>
              </a:rPr>
              <a:t>点击此处输入文字</a:t>
            </a:r>
            <a:endParaRPr lang="en-US" altLang="zh-CN" sz="2135" dirty="0">
              <a:solidFill>
                <a:srgbClr val="C00000"/>
              </a:solidFill>
              <a:latin typeface="微软雅黑" panose="020B0503020204020204" pitchFamily="34" charset="-122"/>
            </a:endParaRPr>
          </a:p>
        </p:txBody>
      </p:sp>
      <p:sp>
        <p:nvSpPr>
          <p:cNvPr id="4" name="TextBox 6"/>
          <p:cNvSpPr txBox="1"/>
          <p:nvPr/>
        </p:nvSpPr>
        <p:spPr>
          <a:xfrm>
            <a:off x="4083245" y="5085839"/>
            <a:ext cx="2492990" cy="646331"/>
          </a:xfrm>
          <a:prstGeom prst="rect">
            <a:avLst/>
          </a:prstGeom>
          <a:noFill/>
        </p:spPr>
        <p:txBody>
          <a:bodyPr wrap="none">
            <a:spAutoFit/>
          </a:bodyPr>
          <a:lstStyle/>
          <a:p>
            <a:pPr marL="457200" indent="-457200" algn="ctr" defTabSz="914400" fontAlgn="base">
              <a:spcBef>
                <a:spcPct val="0"/>
              </a:spcBef>
              <a:spcAft>
                <a:spcPct val="0"/>
              </a:spcAft>
              <a:buFont typeface="Arial" panose="020B0604020202020204" pitchFamily="34" charset="0"/>
              <a:buChar char="•"/>
              <a:defRPr/>
            </a:pPr>
            <a:r>
              <a:rPr lang="zh-CN" altLang="en-US" b="1" dirty="0">
                <a:solidFill>
                  <a:srgbClr val="C00000"/>
                </a:solidFill>
                <a:latin typeface="微软雅黑" panose="020B0503020204020204" pitchFamily="34" charset="-122"/>
              </a:rPr>
              <a:t>点击此处输入文字</a:t>
            </a:r>
            <a:endParaRPr lang="en-US" altLang="zh-CN" b="1" dirty="0">
              <a:solidFill>
                <a:srgbClr val="C00000"/>
              </a:solidFill>
              <a:latin typeface="微软雅黑" panose="020B0503020204020204" pitchFamily="34" charset="-122"/>
            </a:endParaRPr>
          </a:p>
          <a:p>
            <a:pPr marL="457200" indent="-457200" algn="ctr" defTabSz="914400" fontAlgn="base">
              <a:spcBef>
                <a:spcPct val="0"/>
              </a:spcBef>
              <a:spcAft>
                <a:spcPct val="0"/>
              </a:spcAft>
              <a:buFont typeface="Arial" panose="020B0604020202020204" pitchFamily="34" charset="0"/>
              <a:buChar char="•"/>
              <a:defRPr/>
            </a:pPr>
            <a:r>
              <a:rPr lang="zh-CN" altLang="en-US" b="1" dirty="0">
                <a:solidFill>
                  <a:srgbClr val="C00000"/>
                </a:solidFill>
                <a:latin typeface="微软雅黑" panose="020B0503020204020204" pitchFamily="34" charset="-122"/>
              </a:rPr>
              <a:t>点击此处输入文字</a:t>
            </a:r>
            <a:endParaRPr lang="en-US" altLang="zh-CN" b="1" dirty="0">
              <a:solidFill>
                <a:srgbClr val="C00000"/>
              </a:solidFill>
              <a:latin typeface="微软雅黑" panose="020B0503020204020204" pitchFamily="34" charset="-122"/>
            </a:endParaRPr>
          </a:p>
        </p:txBody>
      </p:sp>
      <p:sp>
        <p:nvSpPr>
          <p:cNvPr id="5" name="TextBox 7"/>
          <p:cNvSpPr txBox="1"/>
          <p:nvPr/>
        </p:nvSpPr>
        <p:spPr>
          <a:xfrm>
            <a:off x="8654572" y="2800544"/>
            <a:ext cx="2557110" cy="666593"/>
          </a:xfrm>
          <a:prstGeom prst="rect">
            <a:avLst/>
          </a:prstGeom>
          <a:noFill/>
        </p:spPr>
        <p:txBody>
          <a:bodyPr wrap="none">
            <a:spAutoFit/>
          </a:bodyPr>
          <a:lstStyle/>
          <a:p>
            <a:pPr marL="457200" indent="-457200" algn="ctr" defTabSz="914400" fontAlgn="base">
              <a:spcBef>
                <a:spcPct val="0"/>
              </a:spcBef>
              <a:spcAft>
                <a:spcPct val="0"/>
              </a:spcAft>
              <a:buFont typeface="Arial" panose="020B0604020202020204" pitchFamily="34" charset="0"/>
              <a:buChar char="•"/>
              <a:defRPr/>
            </a:pPr>
            <a:r>
              <a:rPr lang="zh-CN" altLang="en-US" sz="1865" dirty="0">
                <a:solidFill>
                  <a:srgbClr val="C00000"/>
                </a:solidFill>
                <a:latin typeface="微软雅黑" panose="020B0503020204020204" pitchFamily="34" charset="-122"/>
              </a:rPr>
              <a:t>点击此处输入文字</a:t>
            </a:r>
            <a:endParaRPr lang="en-US" altLang="zh-CN" sz="1865" dirty="0">
              <a:solidFill>
                <a:srgbClr val="C00000"/>
              </a:solidFill>
              <a:latin typeface="微软雅黑" panose="020B0503020204020204" pitchFamily="34" charset="-122"/>
            </a:endParaRPr>
          </a:p>
          <a:p>
            <a:pPr marL="457200" indent="-457200" algn="ctr" defTabSz="914400" fontAlgn="base">
              <a:spcBef>
                <a:spcPct val="0"/>
              </a:spcBef>
              <a:spcAft>
                <a:spcPct val="0"/>
              </a:spcAft>
              <a:buFont typeface="Arial" panose="020B0604020202020204" pitchFamily="34" charset="0"/>
              <a:buChar char="•"/>
              <a:defRPr/>
            </a:pPr>
            <a:r>
              <a:rPr lang="zh-CN" altLang="en-US" sz="1865" dirty="0">
                <a:solidFill>
                  <a:srgbClr val="C00000"/>
                </a:solidFill>
                <a:latin typeface="微软雅黑" panose="020B0503020204020204" pitchFamily="34" charset="-122"/>
              </a:rPr>
              <a:t>点击此处输入文字</a:t>
            </a:r>
            <a:endParaRPr lang="en-US" altLang="zh-CN" sz="1865" dirty="0">
              <a:solidFill>
                <a:srgbClr val="C00000"/>
              </a:solidFill>
              <a:latin typeface="微软雅黑" panose="020B0503020204020204" pitchFamily="34" charset="-122"/>
            </a:endParaRPr>
          </a:p>
        </p:txBody>
      </p:sp>
      <p:grpSp>
        <p:nvGrpSpPr>
          <p:cNvPr id="6" name="组合 5"/>
          <p:cNvGrpSpPr/>
          <p:nvPr/>
        </p:nvGrpSpPr>
        <p:grpSpPr>
          <a:xfrm>
            <a:off x="1597091" y="2364645"/>
            <a:ext cx="2592117" cy="3573938"/>
            <a:chOff x="681032" y="1902140"/>
            <a:chExt cx="1944688" cy="2681281"/>
          </a:xfrm>
          <a:solidFill>
            <a:srgbClr val="C00000"/>
          </a:solidFill>
        </p:grpSpPr>
        <p:sp>
          <p:nvSpPr>
            <p:cNvPr id="7" name="椭圆​​ 2"/>
            <p:cNvSpPr/>
            <p:nvPr/>
          </p:nvSpPr>
          <p:spPr>
            <a:xfrm>
              <a:off x="681032" y="1902140"/>
              <a:ext cx="1944688" cy="2447925"/>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pFill/>
            <a:ln>
              <a:noFill/>
            </a:ln>
          </p:spPr>
          <p:txBody>
            <a:bodyPr wrap="none" anchor="ctr"/>
            <a:lstStyle/>
            <a:p>
              <a:pPr algn="ctr" defTabSz="914400" fontAlgn="base">
                <a:spcBef>
                  <a:spcPct val="0"/>
                </a:spcBef>
                <a:spcAft>
                  <a:spcPct val="0"/>
                </a:spcAft>
              </a:pPr>
              <a:endParaRPr lang="zh-CN" altLang="en-US" kern="0" dirty="0">
                <a:solidFill>
                  <a:srgbClr val="000000"/>
                </a:solidFill>
                <a:latin typeface="Arial" panose="020B0604020202020204" pitchFamily="34" charset="0"/>
                <a:ea typeface="华文细黑" panose="02010600040101010101" pitchFamily="2" charset="-122"/>
              </a:endParaRPr>
            </a:p>
          </p:txBody>
        </p:sp>
        <p:sp>
          <p:nvSpPr>
            <p:cNvPr id="8" name="椭圆​​ 6"/>
            <p:cNvSpPr/>
            <p:nvPr/>
          </p:nvSpPr>
          <p:spPr>
            <a:xfrm>
              <a:off x="897230" y="4432300"/>
              <a:ext cx="1512168" cy="151121"/>
            </a:xfrm>
            <a:prstGeom prst="ellipse">
              <a:avLst/>
            </a:prstGeom>
            <a:grpFill/>
            <a:ln w="25400" cap="flat" cmpd="sng" algn="ctr">
              <a:noFill/>
              <a:prstDash val="solid"/>
            </a:ln>
            <a:effectLst/>
          </p:spPr>
          <p:txBody>
            <a:bodyPr anchor="ctr"/>
            <a:lstStyle/>
            <a:p>
              <a:pPr algn="ctr" defTabSz="1218565">
                <a:defRPr/>
              </a:pPr>
              <a:endParaRPr lang="zh-CN" altLang="en-US" sz="2400" kern="0">
                <a:solidFill>
                  <a:prstClr val="white"/>
                </a:solidFill>
                <a:latin typeface="Amelia BT" pitchFamily="82" charset="0"/>
              </a:endParaRPr>
            </a:p>
          </p:txBody>
        </p:sp>
        <p:sp>
          <p:nvSpPr>
            <p:cNvPr id="9" name="矩形​​ 16"/>
            <p:cNvSpPr>
              <a:spLocks noChangeArrowheads="1"/>
            </p:cNvSpPr>
            <p:nvPr/>
          </p:nvSpPr>
          <p:spPr bwMode="auto">
            <a:xfrm>
              <a:off x="1110681" y="2412848"/>
              <a:ext cx="1062157" cy="8079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1218565" fontAlgn="base">
                <a:spcBef>
                  <a:spcPct val="0"/>
                </a:spcBef>
                <a:spcAft>
                  <a:spcPct val="0"/>
                </a:spcAft>
                <a:defRPr/>
              </a:pPr>
              <a:r>
                <a:rPr lang="zh-CN" altLang="en-US" sz="3200" b="1" kern="0" dirty="0">
                  <a:solidFill>
                    <a:srgbClr val="FFFFFF"/>
                  </a:solidFill>
                  <a:latin typeface="微软雅黑" panose="020B0503020204020204" pitchFamily="34" charset="-122"/>
                  <a:cs typeface="Arial Unicode MS" pitchFamily="34" charset="-122"/>
                </a:rPr>
                <a:t>点击录</a:t>
              </a:r>
              <a:endParaRPr lang="en-US" altLang="zh-CN" sz="3200" b="1" kern="0" dirty="0">
                <a:solidFill>
                  <a:srgbClr val="FFFFFF"/>
                </a:solidFill>
                <a:latin typeface="微软雅黑" panose="020B0503020204020204" pitchFamily="34" charset="-122"/>
                <a:cs typeface="Arial Unicode MS" pitchFamily="34" charset="-122"/>
              </a:endParaRPr>
            </a:p>
            <a:p>
              <a:pPr algn="ctr" defTabSz="1218565" fontAlgn="base">
                <a:spcBef>
                  <a:spcPct val="0"/>
                </a:spcBef>
                <a:spcAft>
                  <a:spcPct val="0"/>
                </a:spcAft>
                <a:defRPr/>
              </a:pPr>
              <a:r>
                <a:rPr lang="zh-CN" altLang="en-US" sz="3200" b="1" kern="0" dirty="0">
                  <a:solidFill>
                    <a:srgbClr val="FFFFFF"/>
                  </a:solidFill>
                  <a:latin typeface="微软雅黑" panose="020B0503020204020204" pitchFamily="34" charset="-122"/>
                  <a:cs typeface="Arial Unicode MS" pitchFamily="34" charset="-122"/>
                </a:rPr>
                <a:t>入内容</a:t>
              </a:r>
            </a:p>
          </p:txBody>
        </p:sp>
      </p:grpSp>
      <p:grpSp>
        <p:nvGrpSpPr>
          <p:cNvPr id="10" name="组合 9"/>
          <p:cNvGrpSpPr/>
          <p:nvPr/>
        </p:nvGrpSpPr>
        <p:grpSpPr>
          <a:xfrm>
            <a:off x="4883260" y="1867382"/>
            <a:ext cx="1919224" cy="2594213"/>
            <a:chOff x="3146420" y="1529078"/>
            <a:chExt cx="1439862" cy="1946260"/>
          </a:xfrm>
          <a:solidFill>
            <a:srgbClr val="C00000"/>
          </a:solidFill>
        </p:grpSpPr>
        <p:sp>
          <p:nvSpPr>
            <p:cNvPr id="11" name="椭圆​​ 2"/>
            <p:cNvSpPr/>
            <p:nvPr/>
          </p:nvSpPr>
          <p:spPr>
            <a:xfrm>
              <a:off x="3146420" y="1529078"/>
              <a:ext cx="1439862" cy="1812925"/>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pFill/>
            <a:ln>
              <a:noFill/>
            </a:ln>
          </p:spPr>
          <p:txBody>
            <a:bodyPr wrap="none" anchor="ctr"/>
            <a:lstStyle/>
            <a:p>
              <a:pPr algn="ctr" defTabSz="914400" fontAlgn="base">
                <a:spcBef>
                  <a:spcPct val="0"/>
                </a:spcBef>
                <a:spcAft>
                  <a:spcPct val="0"/>
                </a:spcAft>
              </a:pPr>
              <a:endParaRPr lang="zh-CN" altLang="en-US" kern="0">
                <a:solidFill>
                  <a:srgbClr val="000000"/>
                </a:solidFill>
                <a:latin typeface="Arial" panose="020B0604020202020204" pitchFamily="34" charset="0"/>
                <a:ea typeface="华文细黑" panose="02010600040101010101" pitchFamily="2" charset="-122"/>
              </a:endParaRPr>
            </a:p>
          </p:txBody>
        </p:sp>
        <p:sp>
          <p:nvSpPr>
            <p:cNvPr id="12" name="椭圆​​ 9"/>
            <p:cNvSpPr/>
            <p:nvPr/>
          </p:nvSpPr>
          <p:spPr>
            <a:xfrm>
              <a:off x="3273494" y="3380494"/>
              <a:ext cx="1116000" cy="94844"/>
            </a:xfrm>
            <a:prstGeom prst="ellipse">
              <a:avLst/>
            </a:prstGeom>
            <a:grpFill/>
            <a:ln w="25400" cap="flat" cmpd="sng" algn="ctr">
              <a:noFill/>
              <a:prstDash val="solid"/>
            </a:ln>
            <a:effectLst/>
          </p:spPr>
          <p:txBody>
            <a:bodyPr anchor="ctr"/>
            <a:lstStyle/>
            <a:p>
              <a:pPr algn="ctr" defTabSz="1218565">
                <a:defRPr/>
              </a:pPr>
              <a:endParaRPr lang="zh-CN" altLang="en-US" sz="2400" kern="0">
                <a:solidFill>
                  <a:prstClr val="white"/>
                </a:solidFill>
                <a:latin typeface="Amelia BT" pitchFamily="82" charset="0"/>
              </a:endParaRPr>
            </a:p>
          </p:txBody>
        </p:sp>
        <p:sp>
          <p:nvSpPr>
            <p:cNvPr id="13" name="矩形​​ 17"/>
            <p:cNvSpPr>
              <a:spLocks noChangeArrowheads="1"/>
            </p:cNvSpPr>
            <p:nvPr/>
          </p:nvSpPr>
          <p:spPr bwMode="auto">
            <a:xfrm>
              <a:off x="3383856" y="1855757"/>
              <a:ext cx="907018" cy="68482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fontAlgn="base">
                <a:spcBef>
                  <a:spcPct val="0"/>
                </a:spcBef>
                <a:spcAft>
                  <a:spcPct val="0"/>
                </a:spcAft>
              </a:pPr>
              <a:r>
                <a:rPr lang="zh-CN" altLang="en-US" sz="2665" b="1" kern="0" dirty="0">
                  <a:solidFill>
                    <a:srgbClr val="FFFFFF"/>
                  </a:solidFill>
                  <a:latin typeface="微软雅黑" panose="020B0503020204020204" pitchFamily="34" charset="-122"/>
                  <a:cs typeface="Arial Unicode MS" pitchFamily="34" charset="-122"/>
                </a:rPr>
                <a:t>点击录</a:t>
              </a:r>
              <a:endParaRPr lang="en-US" altLang="zh-CN" sz="2665" b="1" kern="0" dirty="0">
                <a:solidFill>
                  <a:srgbClr val="FFFFFF"/>
                </a:solidFill>
                <a:latin typeface="微软雅黑" panose="020B0503020204020204" pitchFamily="34" charset="-122"/>
                <a:cs typeface="Arial Unicode MS" pitchFamily="34" charset="-122"/>
              </a:endParaRPr>
            </a:p>
            <a:p>
              <a:pPr algn="ctr" defTabSz="914400" fontAlgn="base">
                <a:spcBef>
                  <a:spcPct val="0"/>
                </a:spcBef>
                <a:spcAft>
                  <a:spcPct val="0"/>
                </a:spcAft>
              </a:pPr>
              <a:r>
                <a:rPr lang="zh-CN" altLang="en-US" sz="2665" b="1" kern="0" dirty="0">
                  <a:solidFill>
                    <a:srgbClr val="FFFFFF"/>
                  </a:solidFill>
                  <a:latin typeface="微软雅黑" panose="020B0503020204020204" pitchFamily="34" charset="-122"/>
                  <a:cs typeface="Arial Unicode MS" pitchFamily="34" charset="-122"/>
                </a:rPr>
                <a:t>入内容</a:t>
              </a:r>
            </a:p>
          </p:txBody>
        </p:sp>
      </p:grpSp>
      <p:grpSp>
        <p:nvGrpSpPr>
          <p:cNvPr id="14" name="组合 13"/>
          <p:cNvGrpSpPr/>
          <p:nvPr/>
        </p:nvGrpSpPr>
        <p:grpSpPr>
          <a:xfrm>
            <a:off x="7452102" y="1499196"/>
            <a:ext cx="1350017" cy="1809676"/>
            <a:chOff x="5073645" y="1252853"/>
            <a:chExt cx="1012825" cy="1357676"/>
          </a:xfrm>
          <a:solidFill>
            <a:srgbClr val="C00000"/>
          </a:solidFill>
        </p:grpSpPr>
        <p:sp>
          <p:nvSpPr>
            <p:cNvPr id="15" name="椭圆​​ 2"/>
            <p:cNvSpPr/>
            <p:nvPr/>
          </p:nvSpPr>
          <p:spPr>
            <a:xfrm>
              <a:off x="5073645" y="1252853"/>
              <a:ext cx="1012825" cy="1274762"/>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pFill/>
            <a:ln>
              <a:noFill/>
            </a:ln>
          </p:spPr>
          <p:txBody>
            <a:bodyPr wrap="none" anchor="ctr"/>
            <a:lstStyle/>
            <a:p>
              <a:pPr algn="ctr" defTabSz="914400" fontAlgn="base">
                <a:spcBef>
                  <a:spcPct val="0"/>
                </a:spcBef>
                <a:spcAft>
                  <a:spcPct val="0"/>
                </a:spcAft>
              </a:pPr>
              <a:endParaRPr lang="zh-CN" altLang="en-US" kern="0">
                <a:solidFill>
                  <a:srgbClr val="000000"/>
                </a:solidFill>
                <a:latin typeface="Arial" panose="020B0604020202020204" pitchFamily="34" charset="0"/>
                <a:ea typeface="华文细黑" panose="02010600040101010101" pitchFamily="2" charset="-122"/>
              </a:endParaRPr>
            </a:p>
          </p:txBody>
        </p:sp>
        <p:sp>
          <p:nvSpPr>
            <p:cNvPr id="16" name="椭圆​​ 10"/>
            <p:cNvSpPr/>
            <p:nvPr/>
          </p:nvSpPr>
          <p:spPr>
            <a:xfrm>
              <a:off x="5217790" y="2515685"/>
              <a:ext cx="720000" cy="94844"/>
            </a:xfrm>
            <a:prstGeom prst="ellipse">
              <a:avLst/>
            </a:prstGeom>
            <a:grpFill/>
            <a:ln w="25400" cap="flat" cmpd="sng" algn="ctr">
              <a:noFill/>
              <a:prstDash val="solid"/>
            </a:ln>
            <a:effectLst/>
          </p:spPr>
          <p:txBody>
            <a:bodyPr anchor="ctr"/>
            <a:lstStyle/>
            <a:p>
              <a:pPr algn="ctr" defTabSz="1218565">
                <a:defRPr/>
              </a:pPr>
              <a:endParaRPr lang="zh-CN" altLang="en-US" sz="2400" kern="0">
                <a:solidFill>
                  <a:prstClr val="white"/>
                </a:solidFill>
                <a:latin typeface="Amelia BT" pitchFamily="82" charset="0"/>
              </a:endParaRPr>
            </a:p>
          </p:txBody>
        </p:sp>
        <p:sp>
          <p:nvSpPr>
            <p:cNvPr id="17" name="矩形​​ 18"/>
            <p:cNvSpPr>
              <a:spLocks noChangeArrowheads="1"/>
            </p:cNvSpPr>
            <p:nvPr/>
          </p:nvSpPr>
          <p:spPr bwMode="auto">
            <a:xfrm>
              <a:off x="5201519" y="1463486"/>
              <a:ext cx="755488" cy="5617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fontAlgn="base">
                <a:spcBef>
                  <a:spcPct val="0"/>
                </a:spcBef>
                <a:spcAft>
                  <a:spcPct val="0"/>
                </a:spcAft>
              </a:pPr>
              <a:r>
                <a:rPr lang="zh-CN" altLang="en-US" sz="2135" b="1" kern="0" dirty="0">
                  <a:solidFill>
                    <a:srgbClr val="FFFFFF"/>
                  </a:solidFill>
                  <a:latin typeface="微软雅黑" panose="020B0503020204020204" pitchFamily="34" charset="-122"/>
                  <a:cs typeface="Arial Unicode MS" pitchFamily="34" charset="-122"/>
                </a:rPr>
                <a:t>点击录</a:t>
              </a:r>
              <a:endParaRPr lang="en-US" altLang="zh-CN" sz="2135" b="1" kern="0" dirty="0">
                <a:solidFill>
                  <a:srgbClr val="FFFFFF"/>
                </a:solidFill>
                <a:latin typeface="微软雅黑" panose="020B0503020204020204" pitchFamily="34" charset="-122"/>
                <a:cs typeface="Arial Unicode MS" pitchFamily="34" charset="-122"/>
              </a:endParaRPr>
            </a:p>
            <a:p>
              <a:pPr algn="ctr" defTabSz="914400" fontAlgn="base">
                <a:spcBef>
                  <a:spcPct val="0"/>
                </a:spcBef>
                <a:spcAft>
                  <a:spcPct val="0"/>
                </a:spcAft>
              </a:pPr>
              <a:r>
                <a:rPr lang="zh-CN" altLang="en-US" sz="2135" b="1" kern="0" dirty="0">
                  <a:solidFill>
                    <a:srgbClr val="FFFFFF"/>
                  </a:solidFill>
                  <a:latin typeface="微软雅黑" panose="020B0503020204020204" pitchFamily="34" charset="-122"/>
                  <a:cs typeface="Arial Unicode MS" pitchFamily="34" charset="-122"/>
                </a:rPr>
                <a:t>入内容</a:t>
              </a: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750"/>
                            </p:stCondLst>
                            <p:childTnLst>
                              <p:par>
                                <p:cTn id="13" presetID="26"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362">
                                          <p:stCondLst>
                                            <p:cond delay="0"/>
                                          </p:stCondLst>
                                        </p:cTn>
                                        <p:tgtEl>
                                          <p:spTgt spid="6"/>
                                        </p:tgtEl>
                                      </p:cBhvr>
                                    </p:animEffect>
                                    <p:anim calcmode="lin" valueType="num">
                                      <p:cBhvr>
                                        <p:cTn id="16" dur="1139"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7" dur="415"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8" dur="415" tmFilter="0, 0; 0.125,0.2665; 0.25,0.4; 0.375,0.465; 0.5,0.5;  0.625,0.535; 0.75,0.6; 0.875,0.7335; 1,1">
                                          <p:stCondLst>
                                            <p:cond delay="415"/>
                                          </p:stCondLst>
                                        </p:cTn>
                                        <p:tgtEl>
                                          <p:spTgt spid="6"/>
                                        </p:tgtEl>
                                        <p:attrNameLst>
                                          <p:attrName>ppt_y</p:attrName>
                                        </p:attrNameLst>
                                      </p:cBhvr>
                                      <p:tavLst>
                                        <p:tav tm="0" fmla="#ppt_y-sin(pi*$)/9">
                                          <p:val>
                                            <p:fltVal val="0"/>
                                          </p:val>
                                        </p:tav>
                                        <p:tav tm="100000">
                                          <p:val>
                                            <p:fltVal val="1"/>
                                          </p:val>
                                        </p:tav>
                                      </p:tavLst>
                                    </p:anim>
                                    <p:anim calcmode="lin" valueType="num">
                                      <p:cBhvr>
                                        <p:cTn id="19" dur="207" tmFilter="0, 0; 0.125,0.2665; 0.25,0.4; 0.375,0.465; 0.5,0.5;  0.625,0.535; 0.75,0.6; 0.875,0.7335; 1,1">
                                          <p:stCondLst>
                                            <p:cond delay="828"/>
                                          </p:stCondLst>
                                        </p:cTn>
                                        <p:tgtEl>
                                          <p:spTgt spid="6"/>
                                        </p:tgtEl>
                                        <p:attrNameLst>
                                          <p:attrName>ppt_y</p:attrName>
                                        </p:attrNameLst>
                                      </p:cBhvr>
                                      <p:tavLst>
                                        <p:tav tm="0" fmla="#ppt_y-sin(pi*$)/27">
                                          <p:val>
                                            <p:fltVal val="0"/>
                                          </p:val>
                                        </p:tav>
                                        <p:tav tm="100000">
                                          <p:val>
                                            <p:fltVal val="1"/>
                                          </p:val>
                                        </p:tav>
                                      </p:tavLst>
                                    </p:anim>
                                    <p:anim calcmode="lin" valueType="num">
                                      <p:cBhvr>
                                        <p:cTn id="20" dur="103" tmFilter="0, 0; 0.125,0.2665; 0.25,0.4; 0.375,0.465; 0.5,0.5;  0.625,0.535; 0.75,0.6; 0.875,0.7335; 1,1">
                                          <p:stCondLst>
                                            <p:cond delay="1035"/>
                                          </p:stCondLst>
                                        </p:cTn>
                                        <p:tgtEl>
                                          <p:spTgt spid="6"/>
                                        </p:tgtEl>
                                        <p:attrNameLst>
                                          <p:attrName>ppt_y</p:attrName>
                                        </p:attrNameLst>
                                      </p:cBhvr>
                                      <p:tavLst>
                                        <p:tav tm="0" fmla="#ppt_y-sin(pi*$)/81">
                                          <p:val>
                                            <p:fltVal val="0"/>
                                          </p:val>
                                        </p:tav>
                                        <p:tav tm="100000">
                                          <p:val>
                                            <p:fltVal val="1"/>
                                          </p:val>
                                        </p:tav>
                                      </p:tavLst>
                                    </p:anim>
                                    <p:animScale>
                                      <p:cBhvr>
                                        <p:cTn id="21" dur="16">
                                          <p:stCondLst>
                                            <p:cond delay="406"/>
                                          </p:stCondLst>
                                        </p:cTn>
                                        <p:tgtEl>
                                          <p:spTgt spid="6"/>
                                        </p:tgtEl>
                                      </p:cBhvr>
                                      <p:to x="100000" y="60000"/>
                                    </p:animScale>
                                    <p:animScale>
                                      <p:cBhvr>
                                        <p:cTn id="22" dur="104" decel="50000">
                                          <p:stCondLst>
                                            <p:cond delay="423"/>
                                          </p:stCondLst>
                                        </p:cTn>
                                        <p:tgtEl>
                                          <p:spTgt spid="6"/>
                                        </p:tgtEl>
                                      </p:cBhvr>
                                      <p:to x="100000" y="100000"/>
                                    </p:animScale>
                                    <p:animScale>
                                      <p:cBhvr>
                                        <p:cTn id="23" dur="16">
                                          <p:stCondLst>
                                            <p:cond delay="820"/>
                                          </p:stCondLst>
                                        </p:cTn>
                                        <p:tgtEl>
                                          <p:spTgt spid="6"/>
                                        </p:tgtEl>
                                      </p:cBhvr>
                                      <p:to x="100000" y="80000"/>
                                    </p:animScale>
                                    <p:animScale>
                                      <p:cBhvr>
                                        <p:cTn id="24" dur="104" decel="50000">
                                          <p:stCondLst>
                                            <p:cond delay="836"/>
                                          </p:stCondLst>
                                        </p:cTn>
                                        <p:tgtEl>
                                          <p:spTgt spid="6"/>
                                        </p:tgtEl>
                                      </p:cBhvr>
                                      <p:to x="100000" y="100000"/>
                                    </p:animScale>
                                    <p:animScale>
                                      <p:cBhvr>
                                        <p:cTn id="25" dur="16">
                                          <p:stCondLst>
                                            <p:cond delay="1026"/>
                                          </p:stCondLst>
                                        </p:cTn>
                                        <p:tgtEl>
                                          <p:spTgt spid="6"/>
                                        </p:tgtEl>
                                      </p:cBhvr>
                                      <p:to x="100000" y="90000"/>
                                    </p:animScale>
                                    <p:animScale>
                                      <p:cBhvr>
                                        <p:cTn id="26" dur="104" decel="50000">
                                          <p:stCondLst>
                                            <p:cond delay="1042"/>
                                          </p:stCondLst>
                                        </p:cTn>
                                        <p:tgtEl>
                                          <p:spTgt spid="6"/>
                                        </p:tgtEl>
                                      </p:cBhvr>
                                      <p:to x="100000" y="100000"/>
                                    </p:animScale>
                                    <p:animScale>
                                      <p:cBhvr>
                                        <p:cTn id="27" dur="16">
                                          <p:stCondLst>
                                            <p:cond delay="1130"/>
                                          </p:stCondLst>
                                        </p:cTn>
                                        <p:tgtEl>
                                          <p:spTgt spid="6"/>
                                        </p:tgtEl>
                                      </p:cBhvr>
                                      <p:to x="100000" y="95000"/>
                                    </p:animScale>
                                    <p:animScale>
                                      <p:cBhvr>
                                        <p:cTn id="28" dur="104" decel="50000">
                                          <p:stCondLst>
                                            <p:cond delay="1146"/>
                                          </p:stCondLst>
                                        </p:cTn>
                                        <p:tgtEl>
                                          <p:spTgt spid="6"/>
                                        </p:tgtEl>
                                      </p:cBhvr>
                                      <p:to x="100000" y="100000"/>
                                    </p:animScale>
                                  </p:childTnLst>
                                </p:cTn>
                              </p:par>
                              <p:par>
                                <p:cTn id="29" presetID="26" presetClass="entr" presetSubtype="0" fill="hold" nodeType="withEffect">
                                  <p:stCondLst>
                                    <p:cond delay="25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362">
                                          <p:stCondLst>
                                            <p:cond delay="0"/>
                                          </p:stCondLst>
                                        </p:cTn>
                                        <p:tgtEl>
                                          <p:spTgt spid="10"/>
                                        </p:tgtEl>
                                      </p:cBhvr>
                                    </p:animEffect>
                                    <p:anim calcmode="lin" valueType="num">
                                      <p:cBhvr>
                                        <p:cTn id="32" dur="1139"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3" dur="415"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4" dur="415" tmFilter="0, 0; 0.125,0.2665; 0.25,0.4; 0.375,0.465; 0.5,0.5;  0.625,0.535; 0.75,0.6; 0.875,0.7335; 1,1">
                                          <p:stCondLst>
                                            <p:cond delay="415"/>
                                          </p:stCondLst>
                                        </p:cTn>
                                        <p:tgtEl>
                                          <p:spTgt spid="10"/>
                                        </p:tgtEl>
                                        <p:attrNameLst>
                                          <p:attrName>ppt_y</p:attrName>
                                        </p:attrNameLst>
                                      </p:cBhvr>
                                      <p:tavLst>
                                        <p:tav tm="0" fmla="#ppt_y-sin(pi*$)/9">
                                          <p:val>
                                            <p:fltVal val="0"/>
                                          </p:val>
                                        </p:tav>
                                        <p:tav tm="100000">
                                          <p:val>
                                            <p:fltVal val="1"/>
                                          </p:val>
                                        </p:tav>
                                      </p:tavLst>
                                    </p:anim>
                                    <p:anim calcmode="lin" valueType="num">
                                      <p:cBhvr>
                                        <p:cTn id="35" dur="207" tmFilter="0, 0; 0.125,0.2665; 0.25,0.4; 0.375,0.465; 0.5,0.5;  0.625,0.535; 0.75,0.6; 0.875,0.7335; 1,1">
                                          <p:stCondLst>
                                            <p:cond delay="828"/>
                                          </p:stCondLst>
                                        </p:cTn>
                                        <p:tgtEl>
                                          <p:spTgt spid="10"/>
                                        </p:tgtEl>
                                        <p:attrNameLst>
                                          <p:attrName>ppt_y</p:attrName>
                                        </p:attrNameLst>
                                      </p:cBhvr>
                                      <p:tavLst>
                                        <p:tav tm="0" fmla="#ppt_y-sin(pi*$)/27">
                                          <p:val>
                                            <p:fltVal val="0"/>
                                          </p:val>
                                        </p:tav>
                                        <p:tav tm="100000">
                                          <p:val>
                                            <p:fltVal val="1"/>
                                          </p:val>
                                        </p:tav>
                                      </p:tavLst>
                                    </p:anim>
                                    <p:anim calcmode="lin" valueType="num">
                                      <p:cBhvr>
                                        <p:cTn id="36" dur="103" tmFilter="0, 0; 0.125,0.2665; 0.25,0.4; 0.375,0.465; 0.5,0.5;  0.625,0.535; 0.75,0.6; 0.875,0.7335; 1,1">
                                          <p:stCondLst>
                                            <p:cond delay="1035"/>
                                          </p:stCondLst>
                                        </p:cTn>
                                        <p:tgtEl>
                                          <p:spTgt spid="10"/>
                                        </p:tgtEl>
                                        <p:attrNameLst>
                                          <p:attrName>ppt_y</p:attrName>
                                        </p:attrNameLst>
                                      </p:cBhvr>
                                      <p:tavLst>
                                        <p:tav tm="0" fmla="#ppt_y-sin(pi*$)/81">
                                          <p:val>
                                            <p:fltVal val="0"/>
                                          </p:val>
                                        </p:tav>
                                        <p:tav tm="100000">
                                          <p:val>
                                            <p:fltVal val="1"/>
                                          </p:val>
                                        </p:tav>
                                      </p:tavLst>
                                    </p:anim>
                                    <p:animScale>
                                      <p:cBhvr>
                                        <p:cTn id="37" dur="16">
                                          <p:stCondLst>
                                            <p:cond delay="406"/>
                                          </p:stCondLst>
                                        </p:cTn>
                                        <p:tgtEl>
                                          <p:spTgt spid="10"/>
                                        </p:tgtEl>
                                      </p:cBhvr>
                                      <p:to x="100000" y="60000"/>
                                    </p:animScale>
                                    <p:animScale>
                                      <p:cBhvr>
                                        <p:cTn id="38" dur="104" decel="50000">
                                          <p:stCondLst>
                                            <p:cond delay="423"/>
                                          </p:stCondLst>
                                        </p:cTn>
                                        <p:tgtEl>
                                          <p:spTgt spid="10"/>
                                        </p:tgtEl>
                                      </p:cBhvr>
                                      <p:to x="100000" y="100000"/>
                                    </p:animScale>
                                    <p:animScale>
                                      <p:cBhvr>
                                        <p:cTn id="39" dur="16">
                                          <p:stCondLst>
                                            <p:cond delay="820"/>
                                          </p:stCondLst>
                                        </p:cTn>
                                        <p:tgtEl>
                                          <p:spTgt spid="10"/>
                                        </p:tgtEl>
                                      </p:cBhvr>
                                      <p:to x="100000" y="80000"/>
                                    </p:animScale>
                                    <p:animScale>
                                      <p:cBhvr>
                                        <p:cTn id="40" dur="104" decel="50000">
                                          <p:stCondLst>
                                            <p:cond delay="836"/>
                                          </p:stCondLst>
                                        </p:cTn>
                                        <p:tgtEl>
                                          <p:spTgt spid="10"/>
                                        </p:tgtEl>
                                      </p:cBhvr>
                                      <p:to x="100000" y="100000"/>
                                    </p:animScale>
                                    <p:animScale>
                                      <p:cBhvr>
                                        <p:cTn id="41" dur="16">
                                          <p:stCondLst>
                                            <p:cond delay="1026"/>
                                          </p:stCondLst>
                                        </p:cTn>
                                        <p:tgtEl>
                                          <p:spTgt spid="10"/>
                                        </p:tgtEl>
                                      </p:cBhvr>
                                      <p:to x="100000" y="90000"/>
                                    </p:animScale>
                                    <p:animScale>
                                      <p:cBhvr>
                                        <p:cTn id="42" dur="104" decel="50000">
                                          <p:stCondLst>
                                            <p:cond delay="1042"/>
                                          </p:stCondLst>
                                        </p:cTn>
                                        <p:tgtEl>
                                          <p:spTgt spid="10"/>
                                        </p:tgtEl>
                                      </p:cBhvr>
                                      <p:to x="100000" y="100000"/>
                                    </p:animScale>
                                    <p:animScale>
                                      <p:cBhvr>
                                        <p:cTn id="43" dur="16">
                                          <p:stCondLst>
                                            <p:cond delay="1130"/>
                                          </p:stCondLst>
                                        </p:cTn>
                                        <p:tgtEl>
                                          <p:spTgt spid="10"/>
                                        </p:tgtEl>
                                      </p:cBhvr>
                                      <p:to x="100000" y="95000"/>
                                    </p:animScale>
                                    <p:animScale>
                                      <p:cBhvr>
                                        <p:cTn id="44" dur="104" decel="50000">
                                          <p:stCondLst>
                                            <p:cond delay="1146"/>
                                          </p:stCondLst>
                                        </p:cTn>
                                        <p:tgtEl>
                                          <p:spTgt spid="10"/>
                                        </p:tgtEl>
                                      </p:cBhvr>
                                      <p:to x="100000" y="100000"/>
                                    </p:animScale>
                                  </p:childTnLst>
                                </p:cTn>
                              </p:par>
                              <p:par>
                                <p:cTn id="45" presetID="26" presetClass="entr" presetSubtype="0" fill="hold" nodeType="withEffect">
                                  <p:stCondLst>
                                    <p:cond delay="500"/>
                                  </p:stCondLst>
                                  <p:childTnLst>
                                    <p:set>
                                      <p:cBhvr>
                                        <p:cTn id="46" dur="1" fill="hold">
                                          <p:stCondLst>
                                            <p:cond delay="0"/>
                                          </p:stCondLst>
                                        </p:cTn>
                                        <p:tgtEl>
                                          <p:spTgt spid="14"/>
                                        </p:tgtEl>
                                        <p:attrNameLst>
                                          <p:attrName>style.visibility</p:attrName>
                                        </p:attrNameLst>
                                      </p:cBhvr>
                                      <p:to>
                                        <p:strVal val="visible"/>
                                      </p:to>
                                    </p:set>
                                    <p:animEffect transition="in" filter="wipe(down)">
                                      <p:cBhvr>
                                        <p:cTn id="47" dur="362">
                                          <p:stCondLst>
                                            <p:cond delay="0"/>
                                          </p:stCondLst>
                                        </p:cTn>
                                        <p:tgtEl>
                                          <p:spTgt spid="14"/>
                                        </p:tgtEl>
                                      </p:cBhvr>
                                    </p:animEffect>
                                    <p:anim calcmode="lin" valueType="num">
                                      <p:cBhvr>
                                        <p:cTn id="48" dur="1139"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9" dur="415"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50" dur="415" tmFilter="0, 0; 0.125,0.2665; 0.25,0.4; 0.375,0.465; 0.5,0.5;  0.625,0.535; 0.75,0.6; 0.875,0.7335; 1,1">
                                          <p:stCondLst>
                                            <p:cond delay="415"/>
                                          </p:stCondLst>
                                        </p:cTn>
                                        <p:tgtEl>
                                          <p:spTgt spid="14"/>
                                        </p:tgtEl>
                                        <p:attrNameLst>
                                          <p:attrName>ppt_y</p:attrName>
                                        </p:attrNameLst>
                                      </p:cBhvr>
                                      <p:tavLst>
                                        <p:tav tm="0" fmla="#ppt_y-sin(pi*$)/9">
                                          <p:val>
                                            <p:fltVal val="0"/>
                                          </p:val>
                                        </p:tav>
                                        <p:tav tm="100000">
                                          <p:val>
                                            <p:fltVal val="1"/>
                                          </p:val>
                                        </p:tav>
                                      </p:tavLst>
                                    </p:anim>
                                    <p:anim calcmode="lin" valueType="num">
                                      <p:cBhvr>
                                        <p:cTn id="51" dur="207" tmFilter="0, 0; 0.125,0.2665; 0.25,0.4; 0.375,0.465; 0.5,0.5;  0.625,0.535; 0.75,0.6; 0.875,0.7335; 1,1">
                                          <p:stCondLst>
                                            <p:cond delay="828"/>
                                          </p:stCondLst>
                                        </p:cTn>
                                        <p:tgtEl>
                                          <p:spTgt spid="14"/>
                                        </p:tgtEl>
                                        <p:attrNameLst>
                                          <p:attrName>ppt_y</p:attrName>
                                        </p:attrNameLst>
                                      </p:cBhvr>
                                      <p:tavLst>
                                        <p:tav tm="0" fmla="#ppt_y-sin(pi*$)/27">
                                          <p:val>
                                            <p:fltVal val="0"/>
                                          </p:val>
                                        </p:tav>
                                        <p:tav tm="100000">
                                          <p:val>
                                            <p:fltVal val="1"/>
                                          </p:val>
                                        </p:tav>
                                      </p:tavLst>
                                    </p:anim>
                                    <p:anim calcmode="lin" valueType="num">
                                      <p:cBhvr>
                                        <p:cTn id="52" dur="103" tmFilter="0, 0; 0.125,0.2665; 0.25,0.4; 0.375,0.465; 0.5,0.5;  0.625,0.535; 0.75,0.6; 0.875,0.7335; 1,1">
                                          <p:stCondLst>
                                            <p:cond delay="1035"/>
                                          </p:stCondLst>
                                        </p:cTn>
                                        <p:tgtEl>
                                          <p:spTgt spid="14"/>
                                        </p:tgtEl>
                                        <p:attrNameLst>
                                          <p:attrName>ppt_y</p:attrName>
                                        </p:attrNameLst>
                                      </p:cBhvr>
                                      <p:tavLst>
                                        <p:tav tm="0" fmla="#ppt_y-sin(pi*$)/81">
                                          <p:val>
                                            <p:fltVal val="0"/>
                                          </p:val>
                                        </p:tav>
                                        <p:tav tm="100000">
                                          <p:val>
                                            <p:fltVal val="1"/>
                                          </p:val>
                                        </p:tav>
                                      </p:tavLst>
                                    </p:anim>
                                    <p:animScale>
                                      <p:cBhvr>
                                        <p:cTn id="53" dur="16">
                                          <p:stCondLst>
                                            <p:cond delay="406"/>
                                          </p:stCondLst>
                                        </p:cTn>
                                        <p:tgtEl>
                                          <p:spTgt spid="14"/>
                                        </p:tgtEl>
                                      </p:cBhvr>
                                      <p:to x="100000" y="60000"/>
                                    </p:animScale>
                                    <p:animScale>
                                      <p:cBhvr>
                                        <p:cTn id="54" dur="104" decel="50000">
                                          <p:stCondLst>
                                            <p:cond delay="423"/>
                                          </p:stCondLst>
                                        </p:cTn>
                                        <p:tgtEl>
                                          <p:spTgt spid="14"/>
                                        </p:tgtEl>
                                      </p:cBhvr>
                                      <p:to x="100000" y="100000"/>
                                    </p:animScale>
                                    <p:animScale>
                                      <p:cBhvr>
                                        <p:cTn id="55" dur="16">
                                          <p:stCondLst>
                                            <p:cond delay="820"/>
                                          </p:stCondLst>
                                        </p:cTn>
                                        <p:tgtEl>
                                          <p:spTgt spid="14"/>
                                        </p:tgtEl>
                                      </p:cBhvr>
                                      <p:to x="100000" y="80000"/>
                                    </p:animScale>
                                    <p:animScale>
                                      <p:cBhvr>
                                        <p:cTn id="56" dur="104" decel="50000">
                                          <p:stCondLst>
                                            <p:cond delay="836"/>
                                          </p:stCondLst>
                                        </p:cTn>
                                        <p:tgtEl>
                                          <p:spTgt spid="14"/>
                                        </p:tgtEl>
                                      </p:cBhvr>
                                      <p:to x="100000" y="100000"/>
                                    </p:animScale>
                                    <p:animScale>
                                      <p:cBhvr>
                                        <p:cTn id="57" dur="16">
                                          <p:stCondLst>
                                            <p:cond delay="1026"/>
                                          </p:stCondLst>
                                        </p:cTn>
                                        <p:tgtEl>
                                          <p:spTgt spid="14"/>
                                        </p:tgtEl>
                                      </p:cBhvr>
                                      <p:to x="100000" y="90000"/>
                                    </p:animScale>
                                    <p:animScale>
                                      <p:cBhvr>
                                        <p:cTn id="58" dur="104" decel="50000">
                                          <p:stCondLst>
                                            <p:cond delay="1042"/>
                                          </p:stCondLst>
                                        </p:cTn>
                                        <p:tgtEl>
                                          <p:spTgt spid="14"/>
                                        </p:tgtEl>
                                      </p:cBhvr>
                                      <p:to x="100000" y="100000"/>
                                    </p:animScale>
                                    <p:animScale>
                                      <p:cBhvr>
                                        <p:cTn id="59" dur="16">
                                          <p:stCondLst>
                                            <p:cond delay="1130"/>
                                          </p:stCondLst>
                                        </p:cTn>
                                        <p:tgtEl>
                                          <p:spTgt spid="14"/>
                                        </p:tgtEl>
                                      </p:cBhvr>
                                      <p:to x="100000" y="95000"/>
                                    </p:animScale>
                                    <p:animScale>
                                      <p:cBhvr>
                                        <p:cTn id="60" dur="104" decel="50000">
                                          <p:stCondLst>
                                            <p:cond delay="1146"/>
                                          </p:stCondLst>
                                        </p:cTn>
                                        <p:tgtEl>
                                          <p:spTgt spid="14"/>
                                        </p:tgtEl>
                                      </p:cBhvr>
                                      <p:to x="100000" y="100000"/>
                                    </p:animScale>
                                  </p:childTnLst>
                                </p:cTn>
                              </p:par>
                            </p:childTnLst>
                          </p:cTn>
                        </p:par>
                        <p:par>
                          <p:cTn id="61" fill="hold">
                            <p:stCondLst>
                              <p:cond delay="2250"/>
                            </p:stCondLst>
                            <p:childTnLst>
                              <p:par>
                                <p:cTn id="62" presetID="22" presetClass="entr" presetSubtype="2" fill="hold" grpId="0" nodeType="after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wipe(right)">
                                      <p:cBhvr>
                                        <p:cTn id="64" dur="250"/>
                                        <p:tgtEl>
                                          <p:spTgt spid="5"/>
                                        </p:tgtEl>
                                      </p:cBhvr>
                                    </p:animEffect>
                                  </p:childTnLst>
                                </p:cTn>
                              </p:par>
                              <p:par>
                                <p:cTn id="65" presetID="22" presetClass="entr" presetSubtype="2" fill="hold" grpId="0" nodeType="withEffect">
                                  <p:stCondLst>
                                    <p:cond delay="250"/>
                                  </p:stCondLst>
                                  <p:childTnLst>
                                    <p:set>
                                      <p:cBhvr>
                                        <p:cTn id="66" dur="1" fill="hold">
                                          <p:stCondLst>
                                            <p:cond delay="0"/>
                                          </p:stCondLst>
                                        </p:cTn>
                                        <p:tgtEl>
                                          <p:spTgt spid="3"/>
                                        </p:tgtEl>
                                        <p:attrNameLst>
                                          <p:attrName>style.visibility</p:attrName>
                                        </p:attrNameLst>
                                      </p:cBhvr>
                                      <p:to>
                                        <p:strVal val="visible"/>
                                      </p:to>
                                    </p:set>
                                    <p:animEffect transition="in" filter="wipe(right)">
                                      <p:cBhvr>
                                        <p:cTn id="67" dur="250"/>
                                        <p:tgtEl>
                                          <p:spTgt spid="3"/>
                                        </p:tgtEl>
                                      </p:cBhvr>
                                    </p:animEffect>
                                  </p:childTnLst>
                                </p:cTn>
                              </p:par>
                              <p:par>
                                <p:cTn id="68" presetID="22" presetClass="entr" presetSubtype="2" fill="hold" grpId="0" nodeType="withEffect">
                                  <p:stCondLst>
                                    <p:cond delay="500"/>
                                  </p:stCondLst>
                                  <p:childTnLst>
                                    <p:set>
                                      <p:cBhvr>
                                        <p:cTn id="69" dur="1" fill="hold">
                                          <p:stCondLst>
                                            <p:cond delay="0"/>
                                          </p:stCondLst>
                                        </p:cTn>
                                        <p:tgtEl>
                                          <p:spTgt spid="4"/>
                                        </p:tgtEl>
                                        <p:attrNameLst>
                                          <p:attrName>style.visibility</p:attrName>
                                        </p:attrNameLst>
                                      </p:cBhvr>
                                      <p:to>
                                        <p:strVal val="visible"/>
                                      </p:to>
                                    </p:set>
                                    <p:animEffect transition="in" filter="wipe(right)">
                                      <p:cBhvr>
                                        <p:cTn id="70"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
          <p:cNvSpPr txBox="1"/>
          <p:nvPr/>
        </p:nvSpPr>
        <p:spPr>
          <a:xfrm>
            <a:off x="93810" y="127000"/>
            <a:ext cx="6254682" cy="707844"/>
          </a:xfrm>
          <a:prstGeom prst="rect">
            <a:avLst/>
          </a:prstGeom>
          <a:noFill/>
        </p:spPr>
        <p:txBody>
          <a:bodyPr wrap="square" lIns="91400" tIns="45699" rIns="91400" bIns="45699" rtlCol="0">
            <a:spAutoFit/>
          </a:bodyPr>
          <a:lstStyle/>
          <a:p>
            <a:pPr algn="ctr"/>
            <a:r>
              <a:rPr lang="zh-CN" altLang="en-US" sz="4000" b="1" smtClean="0">
                <a:solidFill>
                  <a:srgbClr val="C00000"/>
                </a:solidFill>
                <a:latin typeface="微软雅黑" panose="020B0503020204020204" pitchFamily="34" charset="-122"/>
                <a:ea typeface="微软雅黑" panose="020B0503020204020204" pitchFamily="34" charset="-122"/>
              </a:rPr>
              <a:t>添加文本标题</a:t>
            </a:r>
            <a:endParaRPr lang="zh-CN" altLang="en-US" sz="4000" b="1" dirty="0">
              <a:solidFill>
                <a:srgbClr val="C00000"/>
              </a:solidFill>
              <a:latin typeface="微软雅黑" panose="020B0503020204020204" pitchFamily="34" charset="-122"/>
              <a:ea typeface="微软雅黑" panose="020B0503020204020204" pitchFamily="34" charset="-122"/>
            </a:endParaRPr>
          </a:p>
        </p:txBody>
      </p:sp>
      <p:sp>
        <p:nvSpPr>
          <p:cNvPr id="3" name="文本框 19"/>
          <p:cNvSpPr txBox="1">
            <a:spLocks noChangeArrowheads="1"/>
          </p:cNvSpPr>
          <p:nvPr/>
        </p:nvSpPr>
        <p:spPr bwMode="auto">
          <a:xfrm>
            <a:off x="2147524" y="3819538"/>
            <a:ext cx="2340495" cy="574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4" tIns="60952" rIns="121904" bIns="60952">
            <a:spAutoFit/>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defTabSz="1219200"/>
            <a:r>
              <a:rPr lang="zh-CN" altLang="en-US" sz="1465" b="1" dirty="0">
                <a:solidFill>
                  <a:srgbClr val="C00000"/>
                </a:solidFill>
                <a:latin typeface="微软雅黑" panose="020B0503020204020204" pitchFamily="34" charset="-122"/>
              </a:rPr>
              <a:t>收入增长</a:t>
            </a:r>
            <a:endParaRPr lang="en-US" altLang="zh-CN" sz="1465" b="1" dirty="0">
              <a:solidFill>
                <a:srgbClr val="C00000"/>
              </a:solidFill>
              <a:latin typeface="微软雅黑" panose="020B0503020204020204" pitchFamily="34" charset="-122"/>
            </a:endParaRPr>
          </a:p>
          <a:p>
            <a:pPr algn="ctr" defTabSz="1219200"/>
            <a:r>
              <a:rPr lang="zh-CN" altLang="en-US" sz="1465" b="1" dirty="0">
                <a:solidFill>
                  <a:srgbClr val="C00000"/>
                </a:solidFill>
                <a:latin typeface="微软雅黑" panose="020B0503020204020204" pitchFamily="34" charset="-122"/>
              </a:rPr>
              <a:t>分析</a:t>
            </a:r>
          </a:p>
        </p:txBody>
      </p:sp>
      <p:sp>
        <p:nvSpPr>
          <p:cNvPr id="4" name="文本框 24"/>
          <p:cNvSpPr txBox="1"/>
          <p:nvPr/>
        </p:nvSpPr>
        <p:spPr>
          <a:xfrm>
            <a:off x="2364447" y="4712827"/>
            <a:ext cx="1873251" cy="1001114"/>
          </a:xfrm>
          <a:prstGeom prst="rect">
            <a:avLst/>
          </a:prstGeom>
          <a:noFill/>
        </p:spPr>
        <p:txBody>
          <a:bodyPr lIns="0" tIns="0" rIns="0" bIns="0"/>
          <a:lstStyle/>
          <a:p>
            <a:pPr defTabSz="1219200">
              <a:lnSpc>
                <a:spcPct val="130000"/>
              </a:lnSpc>
              <a:defRPr/>
            </a:pPr>
            <a:r>
              <a:rPr lang="zh-CN" altLang="en-US" sz="1465" dirty="0">
                <a:solidFill>
                  <a:prstClr val="black">
                    <a:lumMod val="75000"/>
                    <a:lumOff val="25000"/>
                  </a:prstClr>
                </a:solidFill>
                <a:latin typeface="微软雅黑" panose="020B0503020204020204" pitchFamily="34" charset="-122"/>
                <a:ea typeface="微软雅黑" panose="020B0503020204020204" pitchFamily="34" charset="-122"/>
              </a:rPr>
              <a:t>一定的目标利润需要一定的目标销售额和成本来维系。</a:t>
            </a:r>
          </a:p>
        </p:txBody>
      </p:sp>
      <p:grpSp>
        <p:nvGrpSpPr>
          <p:cNvPr id="5" name="组合 4"/>
          <p:cNvGrpSpPr/>
          <p:nvPr/>
        </p:nvGrpSpPr>
        <p:grpSpPr>
          <a:xfrm>
            <a:off x="2550155" y="1911742"/>
            <a:ext cx="1352551" cy="1742256"/>
            <a:chOff x="1758951" y="1423987"/>
            <a:chExt cx="1014413" cy="1736390"/>
          </a:xfrm>
        </p:grpSpPr>
        <p:sp>
          <p:nvSpPr>
            <p:cNvPr id="6" name="圆角矩形 7"/>
            <p:cNvSpPr/>
            <p:nvPr/>
          </p:nvSpPr>
          <p:spPr>
            <a:xfrm flipH="1" flipV="1">
              <a:off x="2182814" y="1423987"/>
              <a:ext cx="166687" cy="758429"/>
            </a:xfrm>
            <a:custGeom>
              <a:avLst/>
              <a:gdLst>
                <a:gd name="connsiteX0" fmla="*/ 379028 w 470468"/>
                <a:gd name="connsiteY0" fmla="*/ 0 h 2132857"/>
                <a:gd name="connsiteX1" fmla="*/ 379027 w 470468"/>
                <a:gd name="connsiteY1" fmla="*/ 1943343 h 2132857"/>
                <a:gd name="connsiteX2" fmla="*/ 189513 w 470468"/>
                <a:gd name="connsiteY2" fmla="*/ 2132857 h 2132857"/>
                <a:gd name="connsiteX3" fmla="*/ 189514 w 470468"/>
                <a:gd name="connsiteY3" fmla="*/ 2132856 h 2132857"/>
                <a:gd name="connsiteX4" fmla="*/ 0 w 470468"/>
                <a:gd name="connsiteY4" fmla="*/ 1943342 h 2132857"/>
                <a:gd name="connsiteX5" fmla="*/ 0 w 470468"/>
                <a:gd name="connsiteY5" fmla="*/ 0 h 2132857"/>
                <a:gd name="connsiteX6" fmla="*/ 470468 w 470468"/>
                <a:gd name="connsiteY6" fmla="*/ 91440 h 2132857"/>
                <a:gd name="connsiteX0-1" fmla="*/ 379028 w 379028"/>
                <a:gd name="connsiteY0-2" fmla="*/ 0 h 2132857"/>
                <a:gd name="connsiteX1-3" fmla="*/ 379027 w 379028"/>
                <a:gd name="connsiteY1-4" fmla="*/ 1943343 h 2132857"/>
                <a:gd name="connsiteX2-5" fmla="*/ 189513 w 379028"/>
                <a:gd name="connsiteY2-6" fmla="*/ 2132857 h 2132857"/>
                <a:gd name="connsiteX3-7" fmla="*/ 189514 w 379028"/>
                <a:gd name="connsiteY3-8" fmla="*/ 2132856 h 2132857"/>
                <a:gd name="connsiteX4-9" fmla="*/ 0 w 379028"/>
                <a:gd name="connsiteY4-10" fmla="*/ 1943342 h 2132857"/>
                <a:gd name="connsiteX5-11" fmla="*/ 0 w 379028"/>
                <a:gd name="connsiteY5-12" fmla="*/ 0 h 21328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79028" h="2132857">
                  <a:moveTo>
                    <a:pt x="379028" y="0"/>
                  </a:moveTo>
                  <a:cubicBezTo>
                    <a:pt x="379028" y="647781"/>
                    <a:pt x="379027" y="1295562"/>
                    <a:pt x="379027" y="1943343"/>
                  </a:cubicBezTo>
                  <a:cubicBezTo>
                    <a:pt x="379027" y="2048009"/>
                    <a:pt x="294179" y="2132857"/>
                    <a:pt x="189513" y="2132857"/>
                  </a:cubicBezTo>
                  <a:lnTo>
                    <a:pt x="189514" y="2132856"/>
                  </a:lnTo>
                  <a:cubicBezTo>
                    <a:pt x="84848" y="2132856"/>
                    <a:pt x="0" y="2048008"/>
                    <a:pt x="0" y="1943342"/>
                  </a:cubicBezTo>
                  <a:lnTo>
                    <a:pt x="0" y="0"/>
                  </a:lnTo>
                </a:path>
              </a:pathLst>
            </a:custGeom>
            <a:noFill/>
            <a:ln w="25400" cap="flat" cmpd="sng" algn="ctr">
              <a:solidFill>
                <a:sysClr val="window" lastClr="FFFFFF">
                  <a:lumMod val="85000"/>
                </a:sysClr>
              </a:solidFill>
              <a:prstDash val="solid"/>
            </a:ln>
            <a:effectLst/>
          </p:spPr>
          <p:txBody>
            <a:bodyPr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a:ln>
                  <a:noFill/>
                </a:ln>
                <a:solidFill>
                  <a:sysClr val="window" lastClr="FFFFFF"/>
                </a:solidFill>
                <a:effectLst/>
                <a:uLnTx/>
                <a:uFillTx/>
              </a:endParaRPr>
            </a:p>
          </p:txBody>
        </p:sp>
        <p:sp>
          <p:nvSpPr>
            <p:cNvPr id="7" name="八角星 6"/>
            <p:cNvSpPr/>
            <p:nvPr/>
          </p:nvSpPr>
          <p:spPr>
            <a:xfrm>
              <a:off x="1758951" y="2091929"/>
              <a:ext cx="1014413" cy="1068448"/>
            </a:xfrm>
            <a:prstGeom prst="star8">
              <a:avLst>
                <a:gd name="adj" fmla="val 42115"/>
              </a:avLst>
            </a:prstGeom>
            <a:solidFill>
              <a:srgbClr val="C00000"/>
            </a:solidFill>
            <a:ln w="3175" cap="flat" cmpd="sng" algn="ctr">
              <a:noFill/>
              <a:prstDash val="solid"/>
            </a:ln>
            <a:effectLst/>
          </p:spPr>
          <p:txBody>
            <a:bodyPr anchor="ctr"/>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CN" sz="3735" b="0" i="0" u="none" strike="noStrike" kern="0" cap="none" spc="0" normalizeH="0" baseline="0" noProof="0" dirty="0">
                  <a:ln w="12700">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01</a:t>
              </a:r>
              <a:endParaRPr kumimoji="0" lang="zh-CN" altLang="en-US" sz="3735" b="0" i="0" u="none" strike="noStrike" kern="0" cap="none" spc="0" normalizeH="0" baseline="0" noProof="0" dirty="0">
                <a:ln w="12700">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椭圆 7"/>
            <p:cNvSpPr/>
            <p:nvPr/>
          </p:nvSpPr>
          <p:spPr>
            <a:xfrm>
              <a:off x="2187576" y="2063353"/>
              <a:ext cx="157163" cy="128588"/>
            </a:xfrm>
            <a:prstGeom prst="ellipse">
              <a:avLst/>
            </a:prstGeom>
            <a:solidFill>
              <a:sysClr val="window" lastClr="FFFFFF"/>
            </a:solidFill>
            <a:ln w="25400" cap="flat" cmpd="sng" algn="ctr">
              <a:solidFill>
                <a:sysClr val="window" lastClr="FFFFFF"/>
              </a:solidFill>
              <a:prstDash val="solid"/>
            </a:ln>
            <a:effectLst/>
          </p:spPr>
          <p:txBody>
            <a:bodyPr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a:ln>
                  <a:noFill/>
                </a:ln>
                <a:solidFill>
                  <a:srgbClr val="4F81BD"/>
                </a:solidFill>
                <a:effectLst/>
                <a:uLnTx/>
                <a:uFillTx/>
                <a:latin typeface="微软雅黑" panose="020B0503020204020204" pitchFamily="34" charset="-122"/>
                <a:ea typeface="微软雅黑" panose="020B0503020204020204" pitchFamily="34" charset="-122"/>
              </a:endParaRPr>
            </a:p>
          </p:txBody>
        </p:sp>
        <p:sp>
          <p:nvSpPr>
            <p:cNvPr id="9" name="椭圆 8"/>
            <p:cNvSpPr/>
            <p:nvPr/>
          </p:nvSpPr>
          <p:spPr>
            <a:xfrm>
              <a:off x="2197101" y="2077641"/>
              <a:ext cx="138113" cy="101203"/>
            </a:xfrm>
            <a:prstGeom prst="ellipse">
              <a:avLst/>
            </a:prstGeom>
            <a:solidFill>
              <a:sysClr val="window" lastClr="FFFFFF"/>
            </a:solidFill>
            <a:ln w="25400" cap="flat" cmpd="sng" algn="ctr">
              <a:solidFill>
                <a:sysClr val="window" lastClr="FFFFFF">
                  <a:lumMod val="75000"/>
                </a:sysClr>
              </a:solidFill>
              <a:prstDash val="solid"/>
            </a:ln>
            <a:effectLst/>
          </p:spPr>
          <p:txBody>
            <a:bodyPr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a:ln>
                  <a:noFill/>
                </a:ln>
                <a:solidFill>
                  <a:srgbClr val="4F81BD"/>
                </a:solidFill>
                <a:effectLst/>
                <a:uLnTx/>
                <a:uFillTx/>
                <a:latin typeface="微软雅黑" panose="020B0503020204020204" pitchFamily="34" charset="-122"/>
                <a:ea typeface="微软雅黑" panose="020B0503020204020204" pitchFamily="34" charset="-122"/>
              </a:endParaRPr>
            </a:p>
          </p:txBody>
        </p:sp>
      </p:grpSp>
      <p:sp>
        <p:nvSpPr>
          <p:cNvPr id="10" name="文本框 69"/>
          <p:cNvSpPr txBox="1">
            <a:spLocks noChangeArrowheads="1"/>
          </p:cNvSpPr>
          <p:nvPr/>
        </p:nvSpPr>
        <p:spPr bwMode="auto">
          <a:xfrm>
            <a:off x="6404602" y="3819538"/>
            <a:ext cx="1930400" cy="34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4" tIns="60952" rIns="121904" bIns="60952">
            <a:spAutoFit/>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defTabSz="1219200"/>
            <a:r>
              <a:rPr lang="zh-CN" altLang="en-US" sz="1465" b="1" dirty="0">
                <a:solidFill>
                  <a:srgbClr val="C00000"/>
                </a:solidFill>
                <a:latin typeface="微软雅黑" panose="020B0503020204020204" pitchFamily="34" charset="-122"/>
              </a:rPr>
              <a:t>工程项目完成量不足</a:t>
            </a:r>
          </a:p>
        </p:txBody>
      </p:sp>
      <p:grpSp>
        <p:nvGrpSpPr>
          <p:cNvPr id="11" name="组合 10"/>
          <p:cNvGrpSpPr/>
          <p:nvPr/>
        </p:nvGrpSpPr>
        <p:grpSpPr>
          <a:xfrm>
            <a:off x="6694588" y="1911742"/>
            <a:ext cx="1352551" cy="1874293"/>
            <a:chOff x="4867276" y="1423987"/>
            <a:chExt cx="1014413" cy="1867982"/>
          </a:xfrm>
        </p:grpSpPr>
        <p:sp>
          <p:nvSpPr>
            <p:cNvPr id="12" name="圆角矩形 7"/>
            <p:cNvSpPr/>
            <p:nvPr/>
          </p:nvSpPr>
          <p:spPr>
            <a:xfrm flipV="1">
              <a:off x="5292725" y="1423987"/>
              <a:ext cx="165100" cy="758429"/>
            </a:xfrm>
            <a:custGeom>
              <a:avLst/>
              <a:gdLst>
                <a:gd name="connsiteX0" fmla="*/ 379028 w 470468"/>
                <a:gd name="connsiteY0" fmla="*/ 0 h 2132857"/>
                <a:gd name="connsiteX1" fmla="*/ 379027 w 470468"/>
                <a:gd name="connsiteY1" fmla="*/ 1943343 h 2132857"/>
                <a:gd name="connsiteX2" fmla="*/ 189513 w 470468"/>
                <a:gd name="connsiteY2" fmla="*/ 2132857 h 2132857"/>
                <a:gd name="connsiteX3" fmla="*/ 189514 w 470468"/>
                <a:gd name="connsiteY3" fmla="*/ 2132856 h 2132857"/>
                <a:gd name="connsiteX4" fmla="*/ 0 w 470468"/>
                <a:gd name="connsiteY4" fmla="*/ 1943342 h 2132857"/>
                <a:gd name="connsiteX5" fmla="*/ 0 w 470468"/>
                <a:gd name="connsiteY5" fmla="*/ 0 h 2132857"/>
                <a:gd name="connsiteX6" fmla="*/ 470468 w 470468"/>
                <a:gd name="connsiteY6" fmla="*/ 91440 h 2132857"/>
                <a:gd name="connsiteX0-1" fmla="*/ 379028 w 379028"/>
                <a:gd name="connsiteY0-2" fmla="*/ 0 h 2132857"/>
                <a:gd name="connsiteX1-3" fmla="*/ 379027 w 379028"/>
                <a:gd name="connsiteY1-4" fmla="*/ 1943343 h 2132857"/>
                <a:gd name="connsiteX2-5" fmla="*/ 189513 w 379028"/>
                <a:gd name="connsiteY2-6" fmla="*/ 2132857 h 2132857"/>
                <a:gd name="connsiteX3-7" fmla="*/ 189514 w 379028"/>
                <a:gd name="connsiteY3-8" fmla="*/ 2132856 h 2132857"/>
                <a:gd name="connsiteX4-9" fmla="*/ 0 w 379028"/>
                <a:gd name="connsiteY4-10" fmla="*/ 1943342 h 2132857"/>
                <a:gd name="connsiteX5-11" fmla="*/ 0 w 379028"/>
                <a:gd name="connsiteY5-12" fmla="*/ 0 h 21328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79028" h="2132857">
                  <a:moveTo>
                    <a:pt x="379028" y="0"/>
                  </a:moveTo>
                  <a:cubicBezTo>
                    <a:pt x="379028" y="647781"/>
                    <a:pt x="379027" y="1295562"/>
                    <a:pt x="379027" y="1943343"/>
                  </a:cubicBezTo>
                  <a:cubicBezTo>
                    <a:pt x="379027" y="2048009"/>
                    <a:pt x="294179" y="2132857"/>
                    <a:pt x="189513" y="2132857"/>
                  </a:cubicBezTo>
                  <a:lnTo>
                    <a:pt x="189514" y="2132856"/>
                  </a:lnTo>
                  <a:cubicBezTo>
                    <a:pt x="84848" y="2132856"/>
                    <a:pt x="0" y="2048008"/>
                    <a:pt x="0" y="1943342"/>
                  </a:cubicBezTo>
                  <a:lnTo>
                    <a:pt x="0" y="0"/>
                  </a:lnTo>
                </a:path>
              </a:pathLst>
            </a:custGeom>
            <a:noFill/>
            <a:ln w="25400" cap="flat" cmpd="sng" algn="ctr">
              <a:solidFill>
                <a:sysClr val="window" lastClr="FFFFFF">
                  <a:lumMod val="85000"/>
                </a:sysClr>
              </a:solidFill>
              <a:prstDash val="solid"/>
            </a:ln>
            <a:effectLst/>
          </p:spPr>
          <p:txBody>
            <a:bodyPr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a:ln>
                  <a:noFill/>
                </a:ln>
                <a:solidFill>
                  <a:sysClr val="window" lastClr="FFFFFF"/>
                </a:solidFill>
                <a:effectLst/>
                <a:uLnTx/>
                <a:uFillTx/>
              </a:endParaRPr>
            </a:p>
          </p:txBody>
        </p:sp>
        <p:sp>
          <p:nvSpPr>
            <p:cNvPr id="13" name="八角星 12"/>
            <p:cNvSpPr/>
            <p:nvPr/>
          </p:nvSpPr>
          <p:spPr>
            <a:xfrm>
              <a:off x="4867276" y="2113360"/>
              <a:ext cx="1014413" cy="1178609"/>
            </a:xfrm>
            <a:prstGeom prst="star8">
              <a:avLst>
                <a:gd name="adj" fmla="val 42115"/>
              </a:avLst>
            </a:prstGeom>
            <a:solidFill>
              <a:srgbClr val="C00000"/>
            </a:solidFill>
            <a:ln w="3175" cap="flat" cmpd="sng" algn="ctr">
              <a:noFill/>
              <a:prstDash val="solid"/>
            </a:ln>
            <a:effectLst/>
          </p:spPr>
          <p:txBody>
            <a:bodyPr anchor="ctr"/>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CN" sz="3735" b="0" i="0" u="none" strike="noStrike" kern="0" cap="none" spc="0" normalizeH="0" baseline="0" noProof="0" dirty="0">
                  <a:ln w="12700">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03</a:t>
              </a:r>
              <a:endParaRPr kumimoji="0" lang="zh-CN" altLang="en-US" sz="3735" b="0" i="0" u="none" strike="noStrike" kern="0" cap="none" spc="0" normalizeH="0" baseline="0" noProof="0" dirty="0">
                <a:ln w="12700">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椭圆 13"/>
            <p:cNvSpPr/>
            <p:nvPr/>
          </p:nvSpPr>
          <p:spPr>
            <a:xfrm>
              <a:off x="5291138" y="2082403"/>
              <a:ext cx="157162" cy="128588"/>
            </a:xfrm>
            <a:prstGeom prst="ellipse">
              <a:avLst/>
            </a:prstGeom>
            <a:solidFill>
              <a:sysClr val="window" lastClr="FFFFFF"/>
            </a:solidFill>
            <a:ln w="25400" cap="flat" cmpd="sng" algn="ctr">
              <a:solidFill>
                <a:sysClr val="window" lastClr="FFFFFF"/>
              </a:solidFill>
              <a:prstDash val="solid"/>
            </a:ln>
            <a:effectLst/>
          </p:spPr>
          <p:txBody>
            <a:bodyPr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a:ln>
                  <a:noFill/>
                </a:ln>
                <a:solidFill>
                  <a:srgbClr val="4F81BD"/>
                </a:solidFill>
                <a:effectLst/>
                <a:uLnTx/>
                <a:uFillTx/>
                <a:latin typeface="微软雅黑" panose="020B0503020204020204" pitchFamily="34" charset="-122"/>
                <a:ea typeface="微软雅黑" panose="020B0503020204020204" pitchFamily="34" charset="-122"/>
              </a:endParaRPr>
            </a:p>
          </p:txBody>
        </p:sp>
        <p:sp>
          <p:nvSpPr>
            <p:cNvPr id="15" name="椭圆 14"/>
            <p:cNvSpPr/>
            <p:nvPr/>
          </p:nvSpPr>
          <p:spPr>
            <a:xfrm>
              <a:off x="5305426" y="2096691"/>
              <a:ext cx="138113" cy="101203"/>
            </a:xfrm>
            <a:prstGeom prst="ellipse">
              <a:avLst/>
            </a:prstGeom>
            <a:solidFill>
              <a:sysClr val="window" lastClr="FFFFFF"/>
            </a:solidFill>
            <a:ln w="25400" cap="flat" cmpd="sng" algn="ctr">
              <a:solidFill>
                <a:sysClr val="window" lastClr="FFFFFF">
                  <a:lumMod val="75000"/>
                </a:sysClr>
              </a:solidFill>
              <a:prstDash val="solid"/>
            </a:ln>
            <a:effectLst/>
          </p:spPr>
          <p:txBody>
            <a:bodyPr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a:ln>
                  <a:noFill/>
                </a:ln>
                <a:solidFill>
                  <a:srgbClr val="4F81BD"/>
                </a:solidFill>
                <a:effectLst/>
                <a:uLnTx/>
                <a:uFillTx/>
                <a:latin typeface="微软雅黑" panose="020B0503020204020204" pitchFamily="34" charset="-122"/>
                <a:ea typeface="微软雅黑" panose="020B0503020204020204" pitchFamily="34" charset="-122"/>
              </a:endParaRPr>
            </a:p>
          </p:txBody>
        </p:sp>
      </p:grpSp>
      <p:sp>
        <p:nvSpPr>
          <p:cNvPr id="16" name="文本框 66"/>
          <p:cNvSpPr txBox="1">
            <a:spLocks noChangeArrowheads="1"/>
          </p:cNvSpPr>
          <p:nvPr/>
        </p:nvSpPr>
        <p:spPr bwMode="auto">
          <a:xfrm>
            <a:off x="4372602" y="3819538"/>
            <a:ext cx="1930400" cy="34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4" tIns="60952" rIns="121904" bIns="60952">
            <a:spAutoFit/>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defTabSz="1219200"/>
            <a:r>
              <a:rPr lang="zh-CN" altLang="en-US" sz="1465" b="1" dirty="0">
                <a:solidFill>
                  <a:srgbClr val="C00000"/>
                </a:solidFill>
                <a:latin typeface="微软雅黑" panose="020B0503020204020204" pitchFamily="34" charset="-122"/>
              </a:rPr>
              <a:t>国债跌价幅度较大</a:t>
            </a:r>
          </a:p>
        </p:txBody>
      </p:sp>
      <p:grpSp>
        <p:nvGrpSpPr>
          <p:cNvPr id="17" name="组合 16"/>
          <p:cNvGrpSpPr/>
          <p:nvPr/>
        </p:nvGrpSpPr>
        <p:grpSpPr>
          <a:xfrm>
            <a:off x="4662588" y="1911741"/>
            <a:ext cx="1350433" cy="1874294"/>
            <a:chOff x="3343276" y="1423987"/>
            <a:chExt cx="1012825" cy="1867983"/>
          </a:xfrm>
        </p:grpSpPr>
        <p:sp>
          <p:nvSpPr>
            <p:cNvPr id="18" name="圆角矩形 7"/>
            <p:cNvSpPr/>
            <p:nvPr/>
          </p:nvSpPr>
          <p:spPr>
            <a:xfrm flipV="1">
              <a:off x="3767138" y="1423987"/>
              <a:ext cx="165100" cy="758429"/>
            </a:xfrm>
            <a:custGeom>
              <a:avLst/>
              <a:gdLst>
                <a:gd name="connsiteX0" fmla="*/ 379028 w 470468"/>
                <a:gd name="connsiteY0" fmla="*/ 0 h 2132857"/>
                <a:gd name="connsiteX1" fmla="*/ 379027 w 470468"/>
                <a:gd name="connsiteY1" fmla="*/ 1943343 h 2132857"/>
                <a:gd name="connsiteX2" fmla="*/ 189513 w 470468"/>
                <a:gd name="connsiteY2" fmla="*/ 2132857 h 2132857"/>
                <a:gd name="connsiteX3" fmla="*/ 189514 w 470468"/>
                <a:gd name="connsiteY3" fmla="*/ 2132856 h 2132857"/>
                <a:gd name="connsiteX4" fmla="*/ 0 w 470468"/>
                <a:gd name="connsiteY4" fmla="*/ 1943342 h 2132857"/>
                <a:gd name="connsiteX5" fmla="*/ 0 w 470468"/>
                <a:gd name="connsiteY5" fmla="*/ 0 h 2132857"/>
                <a:gd name="connsiteX6" fmla="*/ 470468 w 470468"/>
                <a:gd name="connsiteY6" fmla="*/ 91440 h 2132857"/>
                <a:gd name="connsiteX0-1" fmla="*/ 379028 w 379028"/>
                <a:gd name="connsiteY0-2" fmla="*/ 0 h 2132857"/>
                <a:gd name="connsiteX1-3" fmla="*/ 379027 w 379028"/>
                <a:gd name="connsiteY1-4" fmla="*/ 1943343 h 2132857"/>
                <a:gd name="connsiteX2-5" fmla="*/ 189513 w 379028"/>
                <a:gd name="connsiteY2-6" fmla="*/ 2132857 h 2132857"/>
                <a:gd name="connsiteX3-7" fmla="*/ 189514 w 379028"/>
                <a:gd name="connsiteY3-8" fmla="*/ 2132856 h 2132857"/>
                <a:gd name="connsiteX4-9" fmla="*/ 0 w 379028"/>
                <a:gd name="connsiteY4-10" fmla="*/ 1943342 h 2132857"/>
                <a:gd name="connsiteX5-11" fmla="*/ 0 w 379028"/>
                <a:gd name="connsiteY5-12" fmla="*/ 0 h 21328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79028" h="2132857">
                  <a:moveTo>
                    <a:pt x="379028" y="0"/>
                  </a:moveTo>
                  <a:cubicBezTo>
                    <a:pt x="379028" y="647781"/>
                    <a:pt x="379027" y="1295562"/>
                    <a:pt x="379027" y="1943343"/>
                  </a:cubicBezTo>
                  <a:cubicBezTo>
                    <a:pt x="379027" y="2048009"/>
                    <a:pt x="294179" y="2132857"/>
                    <a:pt x="189513" y="2132857"/>
                  </a:cubicBezTo>
                  <a:lnTo>
                    <a:pt x="189514" y="2132856"/>
                  </a:lnTo>
                  <a:cubicBezTo>
                    <a:pt x="84848" y="2132856"/>
                    <a:pt x="0" y="2048008"/>
                    <a:pt x="0" y="1943342"/>
                  </a:cubicBezTo>
                  <a:lnTo>
                    <a:pt x="0" y="0"/>
                  </a:lnTo>
                </a:path>
              </a:pathLst>
            </a:custGeom>
            <a:noFill/>
            <a:ln w="25400" cap="flat" cmpd="sng" algn="ctr">
              <a:solidFill>
                <a:sysClr val="window" lastClr="FFFFFF">
                  <a:lumMod val="85000"/>
                </a:sysClr>
              </a:solidFill>
              <a:prstDash val="solid"/>
            </a:ln>
            <a:effectLst/>
          </p:spPr>
          <p:txBody>
            <a:bodyPr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a:ln>
                  <a:noFill/>
                </a:ln>
                <a:solidFill>
                  <a:sysClr val="window" lastClr="FFFFFF"/>
                </a:solidFill>
                <a:effectLst/>
                <a:uLnTx/>
                <a:uFillTx/>
              </a:endParaRPr>
            </a:p>
          </p:txBody>
        </p:sp>
        <p:sp>
          <p:nvSpPr>
            <p:cNvPr id="19" name="八角星 18"/>
            <p:cNvSpPr/>
            <p:nvPr/>
          </p:nvSpPr>
          <p:spPr>
            <a:xfrm>
              <a:off x="3343276" y="2121693"/>
              <a:ext cx="1012825" cy="1170277"/>
            </a:xfrm>
            <a:prstGeom prst="star8">
              <a:avLst>
                <a:gd name="adj" fmla="val 42115"/>
              </a:avLst>
            </a:prstGeom>
            <a:solidFill>
              <a:srgbClr val="C00000"/>
            </a:solidFill>
            <a:ln w="3175" cap="flat" cmpd="sng" algn="ctr">
              <a:noFill/>
              <a:prstDash val="solid"/>
            </a:ln>
            <a:effectLst/>
          </p:spPr>
          <p:txBody>
            <a:bodyPr anchor="ctr"/>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CN" sz="3735" b="0" i="0" u="none" strike="noStrike" kern="0" cap="none" spc="0" normalizeH="0" baseline="0" noProof="0" dirty="0">
                  <a:ln w="12700">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02</a:t>
              </a:r>
              <a:endParaRPr kumimoji="0" lang="zh-CN" altLang="en-US" sz="3735" b="0" i="0" u="none" strike="noStrike" kern="0" cap="none" spc="0" normalizeH="0" baseline="0" noProof="0" dirty="0">
                <a:ln w="12700">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20" name="椭圆 19"/>
            <p:cNvSpPr/>
            <p:nvPr/>
          </p:nvSpPr>
          <p:spPr>
            <a:xfrm>
              <a:off x="3763963" y="2082403"/>
              <a:ext cx="158750" cy="128588"/>
            </a:xfrm>
            <a:prstGeom prst="ellipse">
              <a:avLst/>
            </a:prstGeom>
            <a:solidFill>
              <a:sysClr val="window" lastClr="FFFFFF"/>
            </a:solidFill>
            <a:ln w="25400" cap="flat" cmpd="sng" algn="ctr">
              <a:solidFill>
                <a:sysClr val="window" lastClr="FFFFFF"/>
              </a:solidFill>
              <a:prstDash val="solid"/>
            </a:ln>
            <a:effectLst/>
          </p:spPr>
          <p:txBody>
            <a:bodyPr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a:ln>
                  <a:noFill/>
                </a:ln>
                <a:solidFill>
                  <a:srgbClr val="4F81BD"/>
                </a:solidFill>
                <a:effectLst/>
                <a:uLnTx/>
                <a:uFillTx/>
                <a:latin typeface="微软雅黑" panose="020B0503020204020204" pitchFamily="34" charset="-122"/>
                <a:ea typeface="微软雅黑" panose="020B0503020204020204" pitchFamily="34" charset="-122"/>
              </a:endParaRPr>
            </a:p>
          </p:txBody>
        </p:sp>
        <p:sp>
          <p:nvSpPr>
            <p:cNvPr id="21" name="椭圆 20"/>
            <p:cNvSpPr/>
            <p:nvPr/>
          </p:nvSpPr>
          <p:spPr>
            <a:xfrm>
              <a:off x="3779839" y="2096691"/>
              <a:ext cx="136525" cy="101203"/>
            </a:xfrm>
            <a:prstGeom prst="ellipse">
              <a:avLst/>
            </a:prstGeom>
            <a:solidFill>
              <a:sysClr val="window" lastClr="FFFFFF"/>
            </a:solidFill>
            <a:ln w="25400" cap="flat" cmpd="sng" algn="ctr">
              <a:solidFill>
                <a:sysClr val="window" lastClr="FFFFFF">
                  <a:lumMod val="75000"/>
                </a:sysClr>
              </a:solidFill>
              <a:prstDash val="solid"/>
            </a:ln>
            <a:effectLst/>
          </p:spPr>
          <p:txBody>
            <a:bodyPr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a:ln>
                  <a:noFill/>
                </a:ln>
                <a:solidFill>
                  <a:srgbClr val="4F81BD"/>
                </a:solidFill>
                <a:effectLst/>
                <a:uLnTx/>
                <a:uFillTx/>
                <a:latin typeface="微软雅黑" panose="020B0503020204020204" pitchFamily="34" charset="-122"/>
                <a:ea typeface="微软雅黑" panose="020B0503020204020204" pitchFamily="34" charset="-122"/>
              </a:endParaRPr>
            </a:p>
          </p:txBody>
        </p:sp>
      </p:grpSp>
      <p:sp>
        <p:nvSpPr>
          <p:cNvPr id="22" name="文本框 72"/>
          <p:cNvSpPr txBox="1">
            <a:spLocks noChangeArrowheads="1"/>
          </p:cNvSpPr>
          <p:nvPr/>
        </p:nvSpPr>
        <p:spPr bwMode="auto">
          <a:xfrm>
            <a:off x="8438718" y="3819537"/>
            <a:ext cx="1930400" cy="574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4" tIns="60952" rIns="121904" bIns="60952">
            <a:spAutoFit/>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defTabSz="1219200"/>
            <a:r>
              <a:rPr lang="zh-CN" altLang="en-US" sz="1465" b="1" dirty="0">
                <a:solidFill>
                  <a:srgbClr val="C00000"/>
                </a:solidFill>
                <a:latin typeface="微软雅黑" panose="020B0503020204020204" pitchFamily="34" charset="-122"/>
              </a:rPr>
              <a:t>管理费用和财务费用的期间性影响较大</a:t>
            </a:r>
          </a:p>
        </p:txBody>
      </p:sp>
      <p:grpSp>
        <p:nvGrpSpPr>
          <p:cNvPr id="23" name="组合 22"/>
          <p:cNvGrpSpPr/>
          <p:nvPr/>
        </p:nvGrpSpPr>
        <p:grpSpPr>
          <a:xfrm>
            <a:off x="8728706" y="1911741"/>
            <a:ext cx="1350433" cy="1857570"/>
            <a:chOff x="6392864" y="1423987"/>
            <a:chExt cx="1012825" cy="1851316"/>
          </a:xfrm>
        </p:grpSpPr>
        <p:sp>
          <p:nvSpPr>
            <p:cNvPr id="24" name="圆角矩形 7"/>
            <p:cNvSpPr/>
            <p:nvPr/>
          </p:nvSpPr>
          <p:spPr>
            <a:xfrm flipH="1" flipV="1">
              <a:off x="6811963" y="1423987"/>
              <a:ext cx="165100" cy="758429"/>
            </a:xfrm>
            <a:custGeom>
              <a:avLst/>
              <a:gdLst>
                <a:gd name="connsiteX0" fmla="*/ 379028 w 470468"/>
                <a:gd name="connsiteY0" fmla="*/ 0 h 2132857"/>
                <a:gd name="connsiteX1" fmla="*/ 379027 w 470468"/>
                <a:gd name="connsiteY1" fmla="*/ 1943343 h 2132857"/>
                <a:gd name="connsiteX2" fmla="*/ 189513 w 470468"/>
                <a:gd name="connsiteY2" fmla="*/ 2132857 h 2132857"/>
                <a:gd name="connsiteX3" fmla="*/ 189514 w 470468"/>
                <a:gd name="connsiteY3" fmla="*/ 2132856 h 2132857"/>
                <a:gd name="connsiteX4" fmla="*/ 0 w 470468"/>
                <a:gd name="connsiteY4" fmla="*/ 1943342 h 2132857"/>
                <a:gd name="connsiteX5" fmla="*/ 0 w 470468"/>
                <a:gd name="connsiteY5" fmla="*/ 0 h 2132857"/>
                <a:gd name="connsiteX6" fmla="*/ 470468 w 470468"/>
                <a:gd name="connsiteY6" fmla="*/ 91440 h 2132857"/>
                <a:gd name="connsiteX0-1" fmla="*/ 379028 w 379028"/>
                <a:gd name="connsiteY0-2" fmla="*/ 0 h 2132857"/>
                <a:gd name="connsiteX1-3" fmla="*/ 379027 w 379028"/>
                <a:gd name="connsiteY1-4" fmla="*/ 1943343 h 2132857"/>
                <a:gd name="connsiteX2-5" fmla="*/ 189513 w 379028"/>
                <a:gd name="connsiteY2-6" fmla="*/ 2132857 h 2132857"/>
                <a:gd name="connsiteX3-7" fmla="*/ 189514 w 379028"/>
                <a:gd name="connsiteY3-8" fmla="*/ 2132856 h 2132857"/>
                <a:gd name="connsiteX4-9" fmla="*/ 0 w 379028"/>
                <a:gd name="connsiteY4-10" fmla="*/ 1943342 h 2132857"/>
                <a:gd name="connsiteX5-11" fmla="*/ 0 w 379028"/>
                <a:gd name="connsiteY5-12" fmla="*/ 0 h 21328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79028" h="2132857">
                  <a:moveTo>
                    <a:pt x="379028" y="0"/>
                  </a:moveTo>
                  <a:cubicBezTo>
                    <a:pt x="379028" y="647781"/>
                    <a:pt x="379027" y="1295562"/>
                    <a:pt x="379027" y="1943343"/>
                  </a:cubicBezTo>
                  <a:cubicBezTo>
                    <a:pt x="379027" y="2048009"/>
                    <a:pt x="294179" y="2132857"/>
                    <a:pt x="189513" y="2132857"/>
                  </a:cubicBezTo>
                  <a:lnTo>
                    <a:pt x="189514" y="2132856"/>
                  </a:lnTo>
                  <a:cubicBezTo>
                    <a:pt x="84848" y="2132856"/>
                    <a:pt x="0" y="2048008"/>
                    <a:pt x="0" y="1943342"/>
                  </a:cubicBezTo>
                  <a:lnTo>
                    <a:pt x="0" y="0"/>
                  </a:lnTo>
                </a:path>
              </a:pathLst>
            </a:custGeom>
            <a:noFill/>
            <a:ln w="25400" cap="flat" cmpd="sng" algn="ctr">
              <a:solidFill>
                <a:sysClr val="window" lastClr="FFFFFF">
                  <a:lumMod val="85000"/>
                </a:sysClr>
              </a:solidFill>
              <a:prstDash val="solid"/>
            </a:ln>
            <a:effectLst/>
          </p:spPr>
          <p:txBody>
            <a:bodyPr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a:ln>
                  <a:noFill/>
                </a:ln>
                <a:solidFill>
                  <a:sysClr val="window" lastClr="FFFFFF"/>
                </a:solidFill>
                <a:effectLst/>
                <a:uLnTx/>
                <a:uFillTx/>
              </a:endParaRPr>
            </a:p>
          </p:txBody>
        </p:sp>
        <p:sp>
          <p:nvSpPr>
            <p:cNvPr id="25" name="八角星 24"/>
            <p:cNvSpPr/>
            <p:nvPr/>
          </p:nvSpPr>
          <p:spPr>
            <a:xfrm>
              <a:off x="6392864" y="2121693"/>
              <a:ext cx="1012825" cy="1153610"/>
            </a:xfrm>
            <a:prstGeom prst="star8">
              <a:avLst>
                <a:gd name="adj" fmla="val 42115"/>
              </a:avLst>
            </a:prstGeom>
            <a:solidFill>
              <a:srgbClr val="C00000"/>
            </a:solidFill>
            <a:ln w="3175" cap="flat" cmpd="sng" algn="ctr">
              <a:noFill/>
              <a:prstDash val="solid"/>
            </a:ln>
            <a:effectLst/>
          </p:spPr>
          <p:txBody>
            <a:bodyPr anchor="ctr"/>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CN" sz="3735" b="0" i="0" u="none" strike="noStrike" kern="0" cap="none" spc="0" normalizeH="0" baseline="0" noProof="0" dirty="0">
                  <a:ln w="12700">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04</a:t>
              </a:r>
              <a:endParaRPr kumimoji="0" lang="zh-CN" altLang="en-US" sz="3735" b="0" i="0" u="none" strike="noStrike" kern="0" cap="none" spc="0" normalizeH="0" baseline="0" noProof="0" dirty="0">
                <a:ln w="12700">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26" name="椭圆 25"/>
            <p:cNvSpPr/>
            <p:nvPr/>
          </p:nvSpPr>
          <p:spPr>
            <a:xfrm>
              <a:off x="6810376" y="2065735"/>
              <a:ext cx="157163" cy="127397"/>
            </a:xfrm>
            <a:prstGeom prst="ellipse">
              <a:avLst/>
            </a:prstGeom>
            <a:solidFill>
              <a:sysClr val="window" lastClr="FFFFFF"/>
            </a:solidFill>
            <a:ln w="25400" cap="flat" cmpd="sng" algn="ctr">
              <a:solidFill>
                <a:sysClr val="window" lastClr="FFFFFF"/>
              </a:solidFill>
              <a:prstDash val="solid"/>
            </a:ln>
            <a:effectLst/>
          </p:spPr>
          <p:txBody>
            <a:bodyPr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a:ln>
                  <a:noFill/>
                </a:ln>
                <a:solidFill>
                  <a:srgbClr val="4F81BD"/>
                </a:solidFill>
                <a:effectLst/>
                <a:uLnTx/>
                <a:uFillTx/>
                <a:latin typeface="微软雅黑" panose="020B0503020204020204" pitchFamily="34" charset="-122"/>
                <a:ea typeface="微软雅黑" panose="020B0503020204020204" pitchFamily="34" charset="-122"/>
              </a:endParaRPr>
            </a:p>
          </p:txBody>
        </p:sp>
        <p:sp>
          <p:nvSpPr>
            <p:cNvPr id="27" name="椭圆 26"/>
            <p:cNvSpPr/>
            <p:nvPr/>
          </p:nvSpPr>
          <p:spPr>
            <a:xfrm>
              <a:off x="6826251" y="2078831"/>
              <a:ext cx="136525" cy="101204"/>
            </a:xfrm>
            <a:prstGeom prst="ellipse">
              <a:avLst/>
            </a:prstGeom>
            <a:solidFill>
              <a:sysClr val="window" lastClr="FFFFFF"/>
            </a:solidFill>
            <a:ln w="25400" cap="flat" cmpd="sng" algn="ctr">
              <a:solidFill>
                <a:sysClr val="window" lastClr="FFFFFF">
                  <a:lumMod val="75000"/>
                </a:sysClr>
              </a:solidFill>
              <a:prstDash val="solid"/>
            </a:ln>
            <a:effectLst/>
          </p:spPr>
          <p:txBody>
            <a:bodyPr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a:ln>
                  <a:noFill/>
                </a:ln>
                <a:solidFill>
                  <a:srgbClr val="4F81BD"/>
                </a:solidFill>
                <a:effectLst/>
                <a:uLnTx/>
                <a:uFillTx/>
                <a:latin typeface="微软雅黑" panose="020B0503020204020204" pitchFamily="34" charset="-122"/>
                <a:ea typeface="微软雅黑" panose="020B0503020204020204" pitchFamily="34" charset="-122"/>
              </a:endParaRPr>
            </a:p>
          </p:txBody>
        </p:sp>
      </p:grpSp>
      <p:sp>
        <p:nvSpPr>
          <p:cNvPr id="28" name="文本框 35"/>
          <p:cNvSpPr txBox="1">
            <a:spLocks noChangeArrowheads="1"/>
          </p:cNvSpPr>
          <p:nvPr/>
        </p:nvSpPr>
        <p:spPr bwMode="auto">
          <a:xfrm>
            <a:off x="4402802" y="4712827"/>
            <a:ext cx="1873249" cy="1001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defTabSz="1219200">
              <a:lnSpc>
                <a:spcPct val="130000"/>
              </a:lnSpc>
            </a:pPr>
            <a:r>
              <a:rPr lang="zh-CN" altLang="en-US" sz="1465">
                <a:solidFill>
                  <a:prstClr val="black">
                    <a:lumMod val="75000"/>
                    <a:lumOff val="25000"/>
                  </a:prstClr>
                </a:solidFill>
                <a:latin typeface="微软雅黑" panose="020B0503020204020204" pitchFamily="34" charset="-122"/>
              </a:rPr>
              <a:t>它涉及生产量预算和生产成本预算两方面。</a:t>
            </a:r>
          </a:p>
        </p:txBody>
      </p:sp>
      <p:sp>
        <p:nvSpPr>
          <p:cNvPr id="29" name="文本框 36"/>
          <p:cNvSpPr txBox="1">
            <a:spLocks noChangeArrowheads="1"/>
          </p:cNvSpPr>
          <p:nvPr/>
        </p:nvSpPr>
        <p:spPr bwMode="auto">
          <a:xfrm>
            <a:off x="6436914" y="4712827"/>
            <a:ext cx="1873251" cy="1001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defTabSz="1219200">
              <a:lnSpc>
                <a:spcPct val="130000"/>
              </a:lnSpc>
            </a:pPr>
            <a:r>
              <a:rPr lang="zh-CN" altLang="en-US" sz="1465">
                <a:solidFill>
                  <a:prstClr val="black">
                    <a:lumMod val="75000"/>
                    <a:lumOff val="25000"/>
                  </a:prstClr>
                </a:solidFill>
                <a:latin typeface="微软雅黑" panose="020B0503020204020204" pitchFamily="34" charset="-122"/>
              </a:rPr>
              <a:t>它包括材料存货预算和产品存货预算。</a:t>
            </a:r>
          </a:p>
        </p:txBody>
      </p:sp>
      <p:sp>
        <p:nvSpPr>
          <p:cNvPr id="30" name="文本框 37"/>
          <p:cNvSpPr txBox="1">
            <a:spLocks noChangeArrowheads="1"/>
          </p:cNvSpPr>
          <p:nvPr/>
        </p:nvSpPr>
        <p:spPr bwMode="auto">
          <a:xfrm>
            <a:off x="8473148" y="4712827"/>
            <a:ext cx="1871133" cy="1001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defTabSz="1219200">
              <a:lnSpc>
                <a:spcPct val="130000"/>
              </a:lnSpc>
            </a:pPr>
            <a:r>
              <a:rPr lang="zh-CN" altLang="en-US" sz="1465">
                <a:solidFill>
                  <a:prstClr val="black">
                    <a:lumMod val="75000"/>
                    <a:lumOff val="25000"/>
                  </a:prstClr>
                </a:solidFill>
                <a:latin typeface="微软雅黑" panose="020B0503020204020204" pitchFamily="34" charset="-122"/>
              </a:rPr>
              <a:t>包括销售费用预算和管理费用预算。</a:t>
            </a:r>
          </a:p>
        </p:txBody>
      </p:sp>
      <p:pic>
        <p:nvPicPr>
          <p:cNvPr id="31" name="Picture 3"/>
          <p:cNvPicPr>
            <a:picLocks noChangeAspect="1" noChangeArrowheads="1"/>
          </p:cNvPicPr>
          <p:nvPr/>
        </p:nvPicPr>
        <p:blipFill>
          <a:blip r:embed="rId2" cstate="screen">
            <a:extLst>
              <a:ext uri="{BEBA8EAE-BF5A-486C-A8C5-ECC9F3942E4B}">
                <a14:imgProps xmlns:a14="http://schemas.microsoft.com/office/drawing/2010/main">
                  <a14:imgLayer r:embed="rId3">
                    <a14:imgEffect>
                      <a14:saturation sat="0"/>
                    </a14:imgEffect>
                  </a14:imgLayer>
                </a14:imgProps>
              </a:ext>
            </a:extLst>
          </a:blip>
          <a:srcRect/>
          <a:stretch>
            <a:fillRect/>
          </a:stretch>
        </p:blipFill>
        <p:spPr bwMode="auto">
          <a:xfrm flipV="1">
            <a:off x="1475449" y="1879599"/>
            <a:ext cx="9601200" cy="49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750"/>
                            </p:stCondLst>
                            <p:childTnLst>
                              <p:par>
                                <p:cTn id="13" presetID="53" presetClass="entr" presetSubtype="16"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fltVal val="0"/>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animEffect transition="in" filter="fade">
                                      <p:cBhvr>
                                        <p:cTn id="17" dur="500"/>
                                        <p:tgtEl>
                                          <p:spTgt spid="31"/>
                                        </p:tgtEl>
                                      </p:cBhvr>
                                    </p:animEffect>
                                  </p:childTnLst>
                                </p:cTn>
                              </p:par>
                            </p:childTnLst>
                          </p:cTn>
                        </p:par>
                        <p:par>
                          <p:cTn id="18" fill="hold">
                            <p:stCondLst>
                              <p:cond delay="1250"/>
                            </p:stCondLst>
                            <p:childTnLst>
                              <p:par>
                                <p:cTn id="19" presetID="22" presetClass="entr" presetSubtype="1"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up)">
                                      <p:cBhvr>
                                        <p:cTn id="21" dur="500"/>
                                        <p:tgtEl>
                                          <p:spTgt spid="5"/>
                                        </p:tgtEl>
                                      </p:cBhvr>
                                    </p:animEffect>
                                  </p:childTnLst>
                                </p:cTn>
                              </p:par>
                            </p:childTnLst>
                          </p:cTn>
                        </p:par>
                        <p:par>
                          <p:cTn id="22" fill="hold">
                            <p:stCondLst>
                              <p:cond delay="1750"/>
                            </p:stCondLst>
                            <p:childTnLst>
                              <p:par>
                                <p:cTn id="23" presetID="32" presetClass="emph" presetSubtype="0" fill="hold" nodeType="afterEffect">
                                  <p:stCondLst>
                                    <p:cond delay="0"/>
                                  </p:stCondLst>
                                  <p:childTnLst>
                                    <p:animRot by="120000">
                                      <p:cBhvr>
                                        <p:cTn id="24" dur="100" fill="hold">
                                          <p:stCondLst>
                                            <p:cond delay="0"/>
                                          </p:stCondLst>
                                        </p:cTn>
                                        <p:tgtEl>
                                          <p:spTgt spid="5"/>
                                        </p:tgtEl>
                                        <p:attrNameLst>
                                          <p:attrName>r</p:attrName>
                                        </p:attrNameLst>
                                      </p:cBhvr>
                                    </p:animRot>
                                    <p:animRot by="-240000">
                                      <p:cBhvr>
                                        <p:cTn id="25" dur="200" fill="hold">
                                          <p:stCondLst>
                                            <p:cond delay="200"/>
                                          </p:stCondLst>
                                        </p:cTn>
                                        <p:tgtEl>
                                          <p:spTgt spid="5"/>
                                        </p:tgtEl>
                                        <p:attrNameLst>
                                          <p:attrName>r</p:attrName>
                                        </p:attrNameLst>
                                      </p:cBhvr>
                                    </p:animRot>
                                    <p:animRot by="240000">
                                      <p:cBhvr>
                                        <p:cTn id="26" dur="200" fill="hold">
                                          <p:stCondLst>
                                            <p:cond delay="400"/>
                                          </p:stCondLst>
                                        </p:cTn>
                                        <p:tgtEl>
                                          <p:spTgt spid="5"/>
                                        </p:tgtEl>
                                        <p:attrNameLst>
                                          <p:attrName>r</p:attrName>
                                        </p:attrNameLst>
                                      </p:cBhvr>
                                    </p:animRot>
                                    <p:animRot by="-240000">
                                      <p:cBhvr>
                                        <p:cTn id="27" dur="200" fill="hold">
                                          <p:stCondLst>
                                            <p:cond delay="600"/>
                                          </p:stCondLst>
                                        </p:cTn>
                                        <p:tgtEl>
                                          <p:spTgt spid="5"/>
                                        </p:tgtEl>
                                        <p:attrNameLst>
                                          <p:attrName>r</p:attrName>
                                        </p:attrNameLst>
                                      </p:cBhvr>
                                    </p:animRot>
                                    <p:animRot by="120000">
                                      <p:cBhvr>
                                        <p:cTn id="28" dur="200" fill="hold">
                                          <p:stCondLst>
                                            <p:cond delay="800"/>
                                          </p:stCondLst>
                                        </p:cTn>
                                        <p:tgtEl>
                                          <p:spTgt spid="5"/>
                                        </p:tgtEl>
                                        <p:attrNameLst>
                                          <p:attrName>r</p:attrName>
                                        </p:attrNameLst>
                                      </p:cBhvr>
                                    </p:animRot>
                                  </p:childTnLst>
                                </p:cTn>
                              </p:par>
                            </p:childTnLst>
                          </p:cTn>
                        </p:par>
                        <p:par>
                          <p:cTn id="29" fill="hold">
                            <p:stCondLst>
                              <p:cond delay="2750"/>
                            </p:stCondLst>
                            <p:childTnLst>
                              <p:par>
                                <p:cTn id="30" presetID="22" presetClass="entr" presetSubtype="1"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250"/>
                            </p:stCondLst>
                            <p:childTnLst>
                              <p:par>
                                <p:cTn id="34" presetID="32" presetClass="emph" presetSubtype="0" fill="hold" nodeType="afterEffect">
                                  <p:stCondLst>
                                    <p:cond delay="0"/>
                                  </p:stCondLst>
                                  <p:childTnLst>
                                    <p:animRot by="120000">
                                      <p:cBhvr>
                                        <p:cTn id="35" dur="100" fill="hold">
                                          <p:stCondLst>
                                            <p:cond delay="0"/>
                                          </p:stCondLst>
                                        </p:cTn>
                                        <p:tgtEl>
                                          <p:spTgt spid="17"/>
                                        </p:tgtEl>
                                        <p:attrNameLst>
                                          <p:attrName>r</p:attrName>
                                        </p:attrNameLst>
                                      </p:cBhvr>
                                    </p:animRot>
                                    <p:animRot by="-240000">
                                      <p:cBhvr>
                                        <p:cTn id="36" dur="200" fill="hold">
                                          <p:stCondLst>
                                            <p:cond delay="200"/>
                                          </p:stCondLst>
                                        </p:cTn>
                                        <p:tgtEl>
                                          <p:spTgt spid="17"/>
                                        </p:tgtEl>
                                        <p:attrNameLst>
                                          <p:attrName>r</p:attrName>
                                        </p:attrNameLst>
                                      </p:cBhvr>
                                    </p:animRot>
                                    <p:animRot by="240000">
                                      <p:cBhvr>
                                        <p:cTn id="37" dur="200" fill="hold">
                                          <p:stCondLst>
                                            <p:cond delay="400"/>
                                          </p:stCondLst>
                                        </p:cTn>
                                        <p:tgtEl>
                                          <p:spTgt spid="17"/>
                                        </p:tgtEl>
                                        <p:attrNameLst>
                                          <p:attrName>r</p:attrName>
                                        </p:attrNameLst>
                                      </p:cBhvr>
                                    </p:animRot>
                                    <p:animRot by="-240000">
                                      <p:cBhvr>
                                        <p:cTn id="38" dur="200" fill="hold">
                                          <p:stCondLst>
                                            <p:cond delay="600"/>
                                          </p:stCondLst>
                                        </p:cTn>
                                        <p:tgtEl>
                                          <p:spTgt spid="17"/>
                                        </p:tgtEl>
                                        <p:attrNameLst>
                                          <p:attrName>r</p:attrName>
                                        </p:attrNameLst>
                                      </p:cBhvr>
                                    </p:animRot>
                                    <p:animRot by="120000">
                                      <p:cBhvr>
                                        <p:cTn id="39" dur="200" fill="hold">
                                          <p:stCondLst>
                                            <p:cond delay="800"/>
                                          </p:stCondLst>
                                        </p:cTn>
                                        <p:tgtEl>
                                          <p:spTgt spid="17"/>
                                        </p:tgtEl>
                                        <p:attrNameLst>
                                          <p:attrName>r</p:attrName>
                                        </p:attrNameLst>
                                      </p:cBhvr>
                                    </p:animRot>
                                  </p:childTnLst>
                                </p:cTn>
                              </p:par>
                            </p:childTnLst>
                          </p:cTn>
                        </p:par>
                        <p:par>
                          <p:cTn id="40" fill="hold">
                            <p:stCondLst>
                              <p:cond delay="4250"/>
                            </p:stCondLst>
                            <p:childTnLst>
                              <p:par>
                                <p:cTn id="41" presetID="22" presetClass="entr" presetSubtype="1"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32" presetClass="emph" presetSubtype="0" fill="hold" nodeType="afterEffect">
                                  <p:stCondLst>
                                    <p:cond delay="0"/>
                                  </p:stCondLst>
                                  <p:childTnLst>
                                    <p:animRot by="120000">
                                      <p:cBhvr>
                                        <p:cTn id="46" dur="100" fill="hold">
                                          <p:stCondLst>
                                            <p:cond delay="0"/>
                                          </p:stCondLst>
                                        </p:cTn>
                                        <p:tgtEl>
                                          <p:spTgt spid="11"/>
                                        </p:tgtEl>
                                        <p:attrNameLst>
                                          <p:attrName>r</p:attrName>
                                        </p:attrNameLst>
                                      </p:cBhvr>
                                    </p:animRot>
                                    <p:animRot by="-240000">
                                      <p:cBhvr>
                                        <p:cTn id="47" dur="200" fill="hold">
                                          <p:stCondLst>
                                            <p:cond delay="200"/>
                                          </p:stCondLst>
                                        </p:cTn>
                                        <p:tgtEl>
                                          <p:spTgt spid="11"/>
                                        </p:tgtEl>
                                        <p:attrNameLst>
                                          <p:attrName>r</p:attrName>
                                        </p:attrNameLst>
                                      </p:cBhvr>
                                    </p:animRot>
                                    <p:animRot by="240000">
                                      <p:cBhvr>
                                        <p:cTn id="48" dur="200" fill="hold">
                                          <p:stCondLst>
                                            <p:cond delay="400"/>
                                          </p:stCondLst>
                                        </p:cTn>
                                        <p:tgtEl>
                                          <p:spTgt spid="11"/>
                                        </p:tgtEl>
                                        <p:attrNameLst>
                                          <p:attrName>r</p:attrName>
                                        </p:attrNameLst>
                                      </p:cBhvr>
                                    </p:animRot>
                                    <p:animRot by="-240000">
                                      <p:cBhvr>
                                        <p:cTn id="49" dur="200" fill="hold">
                                          <p:stCondLst>
                                            <p:cond delay="600"/>
                                          </p:stCondLst>
                                        </p:cTn>
                                        <p:tgtEl>
                                          <p:spTgt spid="11"/>
                                        </p:tgtEl>
                                        <p:attrNameLst>
                                          <p:attrName>r</p:attrName>
                                        </p:attrNameLst>
                                      </p:cBhvr>
                                    </p:animRot>
                                    <p:animRot by="120000">
                                      <p:cBhvr>
                                        <p:cTn id="50" dur="200" fill="hold">
                                          <p:stCondLst>
                                            <p:cond delay="800"/>
                                          </p:stCondLst>
                                        </p:cTn>
                                        <p:tgtEl>
                                          <p:spTgt spid="11"/>
                                        </p:tgtEl>
                                        <p:attrNameLst>
                                          <p:attrName>r</p:attrName>
                                        </p:attrNameLst>
                                      </p:cBhvr>
                                    </p:animRot>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up)">
                                      <p:cBhvr>
                                        <p:cTn id="54" dur="500"/>
                                        <p:tgtEl>
                                          <p:spTgt spid="23"/>
                                        </p:tgtEl>
                                      </p:cBhvr>
                                    </p:animEffect>
                                  </p:childTnLst>
                                </p:cTn>
                              </p:par>
                            </p:childTnLst>
                          </p:cTn>
                        </p:par>
                        <p:par>
                          <p:cTn id="55" fill="hold">
                            <p:stCondLst>
                              <p:cond delay="6250"/>
                            </p:stCondLst>
                            <p:childTnLst>
                              <p:par>
                                <p:cTn id="56" presetID="32" presetClass="emph" presetSubtype="0" fill="hold" nodeType="afterEffect">
                                  <p:stCondLst>
                                    <p:cond delay="0"/>
                                  </p:stCondLst>
                                  <p:childTnLst>
                                    <p:animRot by="120000">
                                      <p:cBhvr>
                                        <p:cTn id="57" dur="100" fill="hold">
                                          <p:stCondLst>
                                            <p:cond delay="0"/>
                                          </p:stCondLst>
                                        </p:cTn>
                                        <p:tgtEl>
                                          <p:spTgt spid="23"/>
                                        </p:tgtEl>
                                        <p:attrNameLst>
                                          <p:attrName>r</p:attrName>
                                        </p:attrNameLst>
                                      </p:cBhvr>
                                    </p:animRot>
                                    <p:animRot by="-240000">
                                      <p:cBhvr>
                                        <p:cTn id="58" dur="200" fill="hold">
                                          <p:stCondLst>
                                            <p:cond delay="200"/>
                                          </p:stCondLst>
                                        </p:cTn>
                                        <p:tgtEl>
                                          <p:spTgt spid="23"/>
                                        </p:tgtEl>
                                        <p:attrNameLst>
                                          <p:attrName>r</p:attrName>
                                        </p:attrNameLst>
                                      </p:cBhvr>
                                    </p:animRot>
                                    <p:animRot by="240000">
                                      <p:cBhvr>
                                        <p:cTn id="59" dur="200" fill="hold">
                                          <p:stCondLst>
                                            <p:cond delay="400"/>
                                          </p:stCondLst>
                                        </p:cTn>
                                        <p:tgtEl>
                                          <p:spTgt spid="23"/>
                                        </p:tgtEl>
                                        <p:attrNameLst>
                                          <p:attrName>r</p:attrName>
                                        </p:attrNameLst>
                                      </p:cBhvr>
                                    </p:animRot>
                                    <p:animRot by="-240000">
                                      <p:cBhvr>
                                        <p:cTn id="60" dur="200" fill="hold">
                                          <p:stCondLst>
                                            <p:cond delay="600"/>
                                          </p:stCondLst>
                                        </p:cTn>
                                        <p:tgtEl>
                                          <p:spTgt spid="23"/>
                                        </p:tgtEl>
                                        <p:attrNameLst>
                                          <p:attrName>r</p:attrName>
                                        </p:attrNameLst>
                                      </p:cBhvr>
                                    </p:animRot>
                                    <p:animRot by="120000">
                                      <p:cBhvr>
                                        <p:cTn id="61" dur="200" fill="hold">
                                          <p:stCondLst>
                                            <p:cond delay="800"/>
                                          </p:stCondLst>
                                        </p:cTn>
                                        <p:tgtEl>
                                          <p:spTgt spid="23"/>
                                        </p:tgtEl>
                                        <p:attrNameLst>
                                          <p:attrName>r</p:attrName>
                                        </p:attrNameLst>
                                      </p:cBhvr>
                                    </p:animRot>
                                  </p:childTnLst>
                                </p:cTn>
                              </p:par>
                            </p:childTnLst>
                          </p:cTn>
                        </p:par>
                        <p:par>
                          <p:cTn id="62" fill="hold">
                            <p:stCondLst>
                              <p:cond delay="7250"/>
                            </p:stCondLst>
                            <p:childTnLst>
                              <p:par>
                                <p:cTn id="63" presetID="14" presetClass="entr" presetSubtype="1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randombar(horizontal)">
                                      <p:cBhvr>
                                        <p:cTn id="65" dur="500"/>
                                        <p:tgtEl>
                                          <p:spTgt spid="3"/>
                                        </p:tgtEl>
                                      </p:cBhvr>
                                    </p:animEffect>
                                  </p:childTnLst>
                                </p:cTn>
                              </p:par>
                            </p:childTnLst>
                          </p:cTn>
                        </p:par>
                        <p:par>
                          <p:cTn id="66" fill="hold">
                            <p:stCondLst>
                              <p:cond delay="7750"/>
                            </p:stCondLst>
                            <p:childTnLst>
                              <p:par>
                                <p:cTn id="67" presetID="14" presetClass="entr" presetSubtype="10" fill="hold" grpId="0" nodeType="afterEffect">
                                  <p:stCondLst>
                                    <p:cond delay="0"/>
                                  </p:stCondLst>
                                  <p:childTnLst>
                                    <p:set>
                                      <p:cBhvr>
                                        <p:cTn id="68" dur="1" fill="hold">
                                          <p:stCondLst>
                                            <p:cond delay="0"/>
                                          </p:stCondLst>
                                        </p:cTn>
                                        <p:tgtEl>
                                          <p:spTgt spid="4"/>
                                        </p:tgtEl>
                                        <p:attrNameLst>
                                          <p:attrName>style.visibility</p:attrName>
                                        </p:attrNameLst>
                                      </p:cBhvr>
                                      <p:to>
                                        <p:strVal val="visible"/>
                                      </p:to>
                                    </p:set>
                                    <p:animEffect transition="in" filter="randombar(horizontal)">
                                      <p:cBhvr>
                                        <p:cTn id="69" dur="500"/>
                                        <p:tgtEl>
                                          <p:spTgt spid="4"/>
                                        </p:tgtEl>
                                      </p:cBhvr>
                                    </p:animEffect>
                                  </p:childTnLst>
                                </p:cTn>
                              </p:par>
                            </p:childTnLst>
                          </p:cTn>
                        </p:par>
                        <p:par>
                          <p:cTn id="70" fill="hold">
                            <p:stCondLst>
                              <p:cond delay="8250"/>
                            </p:stCondLst>
                            <p:childTnLst>
                              <p:par>
                                <p:cTn id="71" presetID="14" presetClass="entr" presetSubtype="10" fill="hold" grpId="0" nodeType="after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randombar(horizontal)">
                                      <p:cBhvr>
                                        <p:cTn id="73" dur="500"/>
                                        <p:tgtEl>
                                          <p:spTgt spid="16"/>
                                        </p:tgtEl>
                                      </p:cBhvr>
                                    </p:animEffect>
                                  </p:childTnLst>
                                </p:cTn>
                              </p:par>
                            </p:childTnLst>
                          </p:cTn>
                        </p:par>
                        <p:par>
                          <p:cTn id="74" fill="hold">
                            <p:stCondLst>
                              <p:cond delay="8750"/>
                            </p:stCondLst>
                            <p:childTnLst>
                              <p:par>
                                <p:cTn id="75" presetID="14" presetClass="entr" presetSubtype="1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randombar(horizontal)">
                                      <p:cBhvr>
                                        <p:cTn id="77" dur="500"/>
                                        <p:tgtEl>
                                          <p:spTgt spid="28"/>
                                        </p:tgtEl>
                                      </p:cBhvr>
                                    </p:animEffect>
                                  </p:childTnLst>
                                </p:cTn>
                              </p:par>
                            </p:childTnLst>
                          </p:cTn>
                        </p:par>
                        <p:par>
                          <p:cTn id="78" fill="hold">
                            <p:stCondLst>
                              <p:cond delay="9250"/>
                            </p:stCondLst>
                            <p:childTnLst>
                              <p:par>
                                <p:cTn id="79" presetID="14" presetClass="entr" presetSubtype="10" fill="hold" grpId="0" nodeType="afterEffect">
                                  <p:stCondLst>
                                    <p:cond delay="0"/>
                                  </p:stCondLst>
                                  <p:childTnLst>
                                    <p:set>
                                      <p:cBhvr>
                                        <p:cTn id="80" dur="1" fill="hold">
                                          <p:stCondLst>
                                            <p:cond delay="0"/>
                                          </p:stCondLst>
                                        </p:cTn>
                                        <p:tgtEl>
                                          <p:spTgt spid="10"/>
                                        </p:tgtEl>
                                        <p:attrNameLst>
                                          <p:attrName>style.visibility</p:attrName>
                                        </p:attrNameLst>
                                      </p:cBhvr>
                                      <p:to>
                                        <p:strVal val="visible"/>
                                      </p:to>
                                    </p:set>
                                    <p:animEffect transition="in" filter="randombar(horizontal)">
                                      <p:cBhvr>
                                        <p:cTn id="81" dur="500"/>
                                        <p:tgtEl>
                                          <p:spTgt spid="10"/>
                                        </p:tgtEl>
                                      </p:cBhvr>
                                    </p:animEffect>
                                  </p:childTnLst>
                                </p:cTn>
                              </p:par>
                            </p:childTnLst>
                          </p:cTn>
                        </p:par>
                        <p:par>
                          <p:cTn id="82" fill="hold">
                            <p:stCondLst>
                              <p:cond delay="9750"/>
                            </p:stCondLst>
                            <p:childTnLst>
                              <p:par>
                                <p:cTn id="83" presetID="14" presetClass="entr" presetSubtype="1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randombar(horizontal)">
                                      <p:cBhvr>
                                        <p:cTn id="85" dur="500"/>
                                        <p:tgtEl>
                                          <p:spTgt spid="29"/>
                                        </p:tgtEl>
                                      </p:cBhvr>
                                    </p:animEffect>
                                  </p:childTnLst>
                                </p:cTn>
                              </p:par>
                            </p:childTnLst>
                          </p:cTn>
                        </p:par>
                        <p:par>
                          <p:cTn id="86" fill="hold">
                            <p:stCondLst>
                              <p:cond delay="10250"/>
                            </p:stCondLst>
                            <p:childTnLst>
                              <p:par>
                                <p:cTn id="87" presetID="14" presetClass="entr" presetSubtype="10"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randombar(horizontal)">
                                      <p:cBhvr>
                                        <p:cTn id="89" dur="500"/>
                                        <p:tgtEl>
                                          <p:spTgt spid="22"/>
                                        </p:tgtEl>
                                      </p:cBhvr>
                                    </p:animEffect>
                                  </p:childTnLst>
                                </p:cTn>
                              </p:par>
                            </p:childTnLst>
                          </p:cTn>
                        </p:par>
                        <p:par>
                          <p:cTn id="90" fill="hold">
                            <p:stCondLst>
                              <p:cond delay="10750"/>
                            </p:stCondLst>
                            <p:childTnLst>
                              <p:par>
                                <p:cTn id="91" presetID="14" presetClass="entr" presetSubtype="1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randombar(horizontal)">
                                      <p:cBhvr>
                                        <p:cTn id="9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0" grpId="0"/>
      <p:bldP spid="16" grpId="0"/>
      <p:bldP spid="22"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
          <p:cNvSpPr txBox="1"/>
          <p:nvPr/>
        </p:nvSpPr>
        <p:spPr>
          <a:xfrm>
            <a:off x="93810" y="127000"/>
            <a:ext cx="6254682" cy="707844"/>
          </a:xfrm>
          <a:prstGeom prst="rect">
            <a:avLst/>
          </a:prstGeom>
          <a:noFill/>
        </p:spPr>
        <p:txBody>
          <a:bodyPr wrap="square" lIns="91400" tIns="45699" rIns="91400" bIns="45699" rtlCol="0">
            <a:spAutoFit/>
          </a:bodyPr>
          <a:lstStyle/>
          <a:p>
            <a:pPr algn="ctr"/>
            <a:r>
              <a:rPr lang="zh-CN" altLang="en-US" sz="4000" b="1" smtClean="0">
                <a:solidFill>
                  <a:srgbClr val="C00000"/>
                </a:solidFill>
                <a:latin typeface="微软雅黑" panose="020B0503020204020204" pitchFamily="34" charset="-122"/>
                <a:ea typeface="微软雅黑" panose="020B0503020204020204" pitchFamily="34" charset="-122"/>
              </a:rPr>
              <a:t>添加文本标题</a:t>
            </a:r>
            <a:endParaRPr lang="zh-CN" altLang="en-US" sz="4000" b="1" dirty="0">
              <a:solidFill>
                <a:srgbClr val="C00000"/>
              </a:solidFill>
              <a:latin typeface="微软雅黑" panose="020B0503020204020204" pitchFamily="34" charset="-122"/>
              <a:ea typeface="微软雅黑" panose="020B0503020204020204" pitchFamily="34" charset="-122"/>
            </a:endParaRPr>
          </a:p>
        </p:txBody>
      </p:sp>
      <p:sp>
        <p:nvSpPr>
          <p:cNvPr id="3" name="矩形 42"/>
          <p:cNvSpPr>
            <a:spLocks noChangeArrowheads="1"/>
          </p:cNvSpPr>
          <p:nvPr/>
        </p:nvSpPr>
        <p:spPr bwMode="auto">
          <a:xfrm>
            <a:off x="9785646" y="3838575"/>
            <a:ext cx="923800" cy="2260600"/>
          </a:xfrm>
          <a:prstGeom prst="rect">
            <a:avLst/>
          </a:prstGeom>
          <a:solidFill>
            <a:srgbClr val="C00000">
              <a:alpha val="59999"/>
            </a:srgbClr>
          </a:solidFill>
          <a:ln>
            <a:noFill/>
          </a:ln>
        </p:spPr>
        <p:txBody>
          <a:bodyPr lIns="121890" tIns="60945" rIns="121890" bIns="60945" anchor="ctr"/>
          <a:lstStyle/>
          <a:p>
            <a:pPr algn="ctr"/>
            <a:endParaRPr lang="zh-CN" altLang="zh-CN">
              <a:solidFill>
                <a:schemeClr val="bg1"/>
              </a:solidFill>
              <a:latin typeface="方正兰亭黑_GBK" pitchFamily="2" charset="-122"/>
              <a:ea typeface="方正兰亭黑_GBK" pitchFamily="2" charset="-122"/>
              <a:sym typeface="方正兰亭黑_GBK" pitchFamily="2" charset="-122"/>
            </a:endParaRPr>
          </a:p>
        </p:txBody>
      </p:sp>
      <p:grpSp>
        <p:nvGrpSpPr>
          <p:cNvPr id="4" name="组合 3"/>
          <p:cNvGrpSpPr/>
          <p:nvPr/>
        </p:nvGrpSpPr>
        <p:grpSpPr>
          <a:xfrm>
            <a:off x="1487316" y="1484314"/>
            <a:ext cx="2387984" cy="2260600"/>
            <a:chOff x="1114618" y="1113579"/>
            <a:chExt cx="1791541" cy="1695973"/>
          </a:xfrm>
        </p:grpSpPr>
        <p:sp>
          <p:nvSpPr>
            <p:cNvPr id="5" name="矩形 1"/>
            <p:cNvSpPr>
              <a:spLocks noChangeArrowheads="1"/>
            </p:cNvSpPr>
            <p:nvPr/>
          </p:nvSpPr>
          <p:spPr bwMode="auto">
            <a:xfrm>
              <a:off x="1114619" y="1113579"/>
              <a:ext cx="1695744" cy="1695973"/>
            </a:xfrm>
            <a:prstGeom prst="rect">
              <a:avLst/>
            </a:prstGeom>
            <a:solidFill>
              <a:srgbClr val="C00000">
                <a:alpha val="39999"/>
              </a:srgbClr>
            </a:solidFill>
            <a:ln>
              <a:noFill/>
            </a:ln>
          </p:spPr>
          <p:txBody>
            <a:bodyPr lIns="121890" tIns="60945" rIns="121890" bIns="60945" anchor="ctr"/>
            <a:lstStyle/>
            <a:p>
              <a:pPr algn="ctr"/>
              <a:endParaRPr lang="zh-CN" altLang="zh-CN">
                <a:latin typeface="方正兰亭黑_GBK" pitchFamily="2" charset="-122"/>
                <a:ea typeface="方正兰亭黑_GBK" pitchFamily="2" charset="-122"/>
                <a:sym typeface="方正兰亭黑_GBK" pitchFamily="2" charset="-122"/>
              </a:endParaRPr>
            </a:p>
          </p:txBody>
        </p:sp>
        <p:sp>
          <p:nvSpPr>
            <p:cNvPr id="6" name="矩形 56"/>
            <p:cNvSpPr>
              <a:spLocks noChangeArrowheads="1"/>
            </p:cNvSpPr>
            <p:nvPr/>
          </p:nvSpPr>
          <p:spPr bwMode="auto">
            <a:xfrm>
              <a:off x="1114618" y="1210049"/>
              <a:ext cx="1614768" cy="353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121890" tIns="60945" rIns="121890" bIns="60945">
              <a:spAutoFit/>
            </a:bodyPr>
            <a:lstStyle/>
            <a:p>
              <a:pPr algn="r"/>
              <a:r>
                <a:rPr lang="zh-CN" altLang="en-US" sz="2265">
                  <a:latin typeface="方正兰亭黑_GBK" pitchFamily="2" charset="-122"/>
                  <a:ea typeface="方正兰亭黑_GBK" pitchFamily="2" charset="-122"/>
                  <a:sym typeface="方正兰亭黑_GBK" pitchFamily="2" charset="-122"/>
                </a:rPr>
                <a:t>添加主题</a:t>
              </a:r>
              <a:endParaRPr lang="zh-CN" altLang="en-US" sz="2265">
                <a:sym typeface="Arial" panose="020B0604020202020204" pitchFamily="34" charset="0"/>
              </a:endParaRPr>
            </a:p>
          </p:txBody>
        </p:sp>
        <p:sp>
          <p:nvSpPr>
            <p:cNvPr id="7" name="矩形 57"/>
            <p:cNvSpPr>
              <a:spLocks noChangeArrowheads="1"/>
            </p:cNvSpPr>
            <p:nvPr/>
          </p:nvSpPr>
          <p:spPr bwMode="auto">
            <a:xfrm>
              <a:off x="1524794" y="1547100"/>
              <a:ext cx="1381365" cy="496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121890" tIns="60945" rIns="121890" bIns="60945">
              <a:spAutoFit/>
            </a:bodyPr>
            <a:lstStyle/>
            <a:p>
              <a:pPr algn="l">
                <a:lnSpc>
                  <a:spcPts val="2125"/>
                </a:lnSpc>
              </a:pPr>
              <a:r>
                <a:rPr lang="zh-CN" altLang="en-US" sz="1465" dirty="0">
                  <a:latin typeface="方正兰亭黑_GBK" pitchFamily="2" charset="-122"/>
                  <a:ea typeface="方正兰亭黑_GBK" pitchFamily="2" charset="-122"/>
                  <a:sym typeface="方正兰亭黑_GBK" pitchFamily="2" charset="-122"/>
                </a:rPr>
                <a:t>文字描述，总结</a:t>
              </a:r>
              <a:endParaRPr lang="en-US" altLang="zh-CN" sz="1465" dirty="0">
                <a:latin typeface="方正兰亭黑_GBK" pitchFamily="2" charset="-122"/>
                <a:ea typeface="方正兰亭黑_GBK" pitchFamily="2" charset="-122"/>
                <a:sym typeface="方正兰亭黑_GBK" pitchFamily="2" charset="-122"/>
              </a:endParaRPr>
            </a:p>
            <a:p>
              <a:pPr algn="l">
                <a:lnSpc>
                  <a:spcPts val="2125"/>
                </a:lnSpc>
              </a:pPr>
              <a:r>
                <a:rPr lang="zh-CN" altLang="en-US" sz="1465" dirty="0">
                  <a:latin typeface="方正兰亭黑_GBK" pitchFamily="2" charset="-122"/>
                  <a:ea typeface="方正兰亭黑_GBK" pitchFamily="2" charset="-122"/>
                  <a:sym typeface="方正兰亭黑_GBK" pitchFamily="2" charset="-122"/>
                </a:rPr>
                <a:t>概括，内容大纲。</a:t>
              </a:r>
              <a:r>
                <a:rPr lang="en-US" sz="1465" dirty="0">
                  <a:latin typeface="方正兰亭黑_GBK" pitchFamily="2" charset="-122"/>
                  <a:ea typeface="方正兰亭黑_GBK" pitchFamily="2" charset="-122"/>
                  <a:sym typeface="方正兰亭黑_GBK" pitchFamily="2" charset="-122"/>
                </a:rPr>
                <a:t> </a:t>
              </a:r>
              <a:endParaRPr lang="zh-CN" altLang="en-US" sz="1465" dirty="0">
                <a:latin typeface="方正兰亭黑_GBK" pitchFamily="2" charset="-122"/>
                <a:ea typeface="方正兰亭黑_GBK" pitchFamily="2" charset="-122"/>
                <a:sym typeface="方正兰亭黑_GBK" pitchFamily="2" charset="-122"/>
              </a:endParaRPr>
            </a:p>
          </p:txBody>
        </p:sp>
      </p:grpSp>
      <p:grpSp>
        <p:nvGrpSpPr>
          <p:cNvPr id="8" name="组合 7"/>
          <p:cNvGrpSpPr/>
          <p:nvPr/>
        </p:nvGrpSpPr>
        <p:grpSpPr>
          <a:xfrm>
            <a:off x="4996806" y="3838575"/>
            <a:ext cx="4666620" cy="2260599"/>
            <a:chOff x="3747548" y="2879820"/>
            <a:chExt cx="3501045" cy="1695973"/>
          </a:xfrm>
        </p:grpSpPr>
        <p:sp>
          <p:nvSpPr>
            <p:cNvPr id="9" name="矩形 37"/>
            <p:cNvSpPr>
              <a:spLocks noChangeArrowheads="1"/>
            </p:cNvSpPr>
            <p:nvPr/>
          </p:nvSpPr>
          <p:spPr bwMode="auto">
            <a:xfrm>
              <a:off x="3747548" y="2879820"/>
              <a:ext cx="3501045" cy="1695973"/>
            </a:xfrm>
            <a:prstGeom prst="rect">
              <a:avLst/>
            </a:prstGeom>
            <a:solidFill>
              <a:srgbClr val="C00000"/>
            </a:solidFill>
            <a:ln>
              <a:noFill/>
            </a:ln>
          </p:spPr>
          <p:txBody>
            <a:bodyPr lIns="121890" tIns="60945" rIns="121890" bIns="60945" anchor="ctr"/>
            <a:lstStyle/>
            <a:p>
              <a:pPr algn="ctr"/>
              <a:endParaRPr lang="zh-CN" altLang="zh-CN">
                <a:solidFill>
                  <a:schemeClr val="bg1"/>
                </a:solidFill>
                <a:latin typeface="方正兰亭黑_GBK" pitchFamily="2" charset="-122"/>
                <a:ea typeface="方正兰亭黑_GBK" pitchFamily="2" charset="-122"/>
                <a:sym typeface="方正兰亭黑_GBK" pitchFamily="2" charset="-122"/>
              </a:endParaRPr>
            </a:p>
          </p:txBody>
        </p:sp>
        <p:sp>
          <p:nvSpPr>
            <p:cNvPr id="10" name="矩形 44"/>
            <p:cNvSpPr>
              <a:spLocks noChangeArrowheads="1"/>
            </p:cNvSpPr>
            <p:nvPr/>
          </p:nvSpPr>
          <p:spPr bwMode="auto">
            <a:xfrm>
              <a:off x="3845196" y="2985819"/>
              <a:ext cx="2324504" cy="353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121890" tIns="60945" rIns="121890" bIns="60945">
              <a:spAutoFit/>
            </a:bodyPr>
            <a:lstStyle/>
            <a:p>
              <a:r>
                <a:rPr lang="zh-CN" altLang="en-US" sz="2265" dirty="0">
                  <a:solidFill>
                    <a:schemeClr val="bg1"/>
                  </a:solidFill>
                  <a:latin typeface="方正兰亭黑_GBK" pitchFamily="2" charset="-122"/>
                  <a:ea typeface="方正兰亭黑_GBK" pitchFamily="2" charset="-122"/>
                  <a:sym typeface="方正兰亭黑_GBK" pitchFamily="2" charset="-122"/>
                </a:rPr>
                <a:t>添加主题</a:t>
              </a:r>
              <a:endParaRPr lang="zh-CN" altLang="en-US" sz="2265" dirty="0">
                <a:solidFill>
                  <a:schemeClr val="bg1"/>
                </a:solidFill>
                <a:sym typeface="Arial" panose="020B0604020202020204" pitchFamily="34" charset="0"/>
              </a:endParaRPr>
            </a:p>
          </p:txBody>
        </p:sp>
        <p:sp>
          <p:nvSpPr>
            <p:cNvPr id="11" name="矩形 45"/>
            <p:cNvSpPr>
              <a:spLocks noChangeArrowheads="1"/>
            </p:cNvSpPr>
            <p:nvPr/>
          </p:nvSpPr>
          <p:spPr bwMode="auto">
            <a:xfrm>
              <a:off x="3845196" y="3287139"/>
              <a:ext cx="3211673" cy="938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121890" tIns="60945" rIns="121890" bIns="60945">
              <a:spAutoFit/>
            </a:bodyPr>
            <a:lstStyle/>
            <a:p>
              <a:r>
                <a:rPr lang="zh-CN" altLang="en-US" sz="1465" dirty="0">
                  <a:solidFill>
                    <a:schemeClr val="bg1"/>
                  </a:solidFill>
                  <a:latin typeface="方正兰亭黑_GBK" pitchFamily="2" charset="-122"/>
                  <a:ea typeface="方正兰亭黑_GBK" pitchFamily="2" charset="-122"/>
                  <a:sym typeface="方正兰亭黑_GBK" pitchFamily="2" charset="-122"/>
                </a:rPr>
                <a:t>右键点击图片选择设置图片格式可直接替换图片，在此录入上述图表的综合描述说明，在此录入上述图表的综合分析说明，在此录入上述图表的综合分析说明，在此录入上述图表的综合分析说明。 </a:t>
              </a:r>
              <a:endParaRPr lang="zh-CN" altLang="en-US" dirty="0">
                <a:solidFill>
                  <a:schemeClr val="bg1"/>
                </a:solidFill>
              </a:endParaRPr>
            </a:p>
          </p:txBody>
        </p:sp>
      </p:grpSp>
      <p:sp>
        <p:nvSpPr>
          <p:cNvPr id="12" name="燕尾形 1"/>
          <p:cNvSpPr>
            <a:spLocks noChangeArrowheads="1"/>
          </p:cNvSpPr>
          <p:nvPr/>
        </p:nvSpPr>
        <p:spPr bwMode="auto">
          <a:xfrm>
            <a:off x="11085634" y="3487738"/>
            <a:ext cx="512692" cy="512762"/>
          </a:xfrm>
          <a:prstGeom prst="chevron">
            <a:avLst>
              <a:gd name="adj" fmla="val 50000"/>
            </a:avLst>
          </a:prstGeom>
          <a:solidFill>
            <a:srgbClr val="C00000"/>
          </a:solidFill>
          <a:ln>
            <a:noFill/>
          </a:ln>
        </p:spPr>
        <p:txBody>
          <a:bodyPr lIns="91424" tIns="45713" rIns="91424" bIns="45713" anchor="ctr"/>
          <a:lstStyle/>
          <a:p>
            <a:pPr algn="ctr"/>
            <a:endParaRPr lang="zh-CN" altLang="zh-CN">
              <a:latin typeface="宋体" panose="02010600030101010101" pitchFamily="2" charset="-122"/>
              <a:sym typeface="宋体" panose="02010600030101010101" pitchFamily="2" charset="-122"/>
            </a:endParaRPr>
          </a:p>
        </p:txBody>
      </p:sp>
      <p:sp>
        <p:nvSpPr>
          <p:cNvPr id="13" name="燕尾形 23"/>
          <p:cNvSpPr>
            <a:spLocks noChangeArrowheads="1"/>
          </p:cNvSpPr>
          <p:nvPr/>
        </p:nvSpPr>
        <p:spPr bwMode="auto">
          <a:xfrm flipH="1">
            <a:off x="652404" y="3487738"/>
            <a:ext cx="512694" cy="512762"/>
          </a:xfrm>
          <a:prstGeom prst="chevron">
            <a:avLst>
              <a:gd name="adj" fmla="val 50000"/>
            </a:avLst>
          </a:prstGeom>
          <a:solidFill>
            <a:srgbClr val="C00000"/>
          </a:solidFill>
          <a:ln>
            <a:noFill/>
          </a:ln>
        </p:spPr>
        <p:txBody>
          <a:bodyPr lIns="91424" tIns="45713" rIns="91424" bIns="45713" anchor="ctr"/>
          <a:lstStyle/>
          <a:p>
            <a:pPr algn="ctr"/>
            <a:endParaRPr lang="zh-CN" altLang="zh-CN">
              <a:latin typeface="宋体" panose="02010600030101010101" pitchFamily="2" charset="-122"/>
              <a:sym typeface="宋体" panose="02010600030101010101" pitchFamily="2" charset="-122"/>
            </a:endParaRPr>
          </a:p>
        </p:txBody>
      </p:sp>
      <p:pic>
        <p:nvPicPr>
          <p:cNvPr id="14" name="图片 13"/>
          <p:cNvPicPr>
            <a:picLocks noChangeAspect="1"/>
          </p:cNvPicPr>
          <p:nvPr/>
        </p:nvPicPr>
        <p:blipFill>
          <a:blip r:embed="rId2" cstate="screen"/>
          <a:stretch>
            <a:fillRect/>
          </a:stretch>
        </p:blipFill>
        <p:spPr>
          <a:xfrm>
            <a:off x="7413766" y="1500201"/>
            <a:ext cx="3254260" cy="2183277"/>
          </a:xfrm>
          <a:prstGeom prst="rect">
            <a:avLst/>
          </a:prstGeom>
        </p:spPr>
      </p:pic>
      <p:pic>
        <p:nvPicPr>
          <p:cNvPr id="15" name="图片 14"/>
          <p:cNvPicPr>
            <a:picLocks noChangeAspect="1"/>
          </p:cNvPicPr>
          <p:nvPr/>
        </p:nvPicPr>
        <p:blipFill>
          <a:blip r:embed="rId3" cstate="screen"/>
          <a:stretch>
            <a:fillRect/>
          </a:stretch>
        </p:blipFill>
        <p:spPr>
          <a:xfrm>
            <a:off x="3875300" y="1484314"/>
            <a:ext cx="3443177" cy="2260599"/>
          </a:xfrm>
          <a:prstGeom prst="rect">
            <a:avLst/>
          </a:prstGeom>
        </p:spPr>
      </p:pic>
      <p:pic>
        <p:nvPicPr>
          <p:cNvPr id="16" name="图片 15"/>
          <p:cNvPicPr>
            <a:picLocks noChangeAspect="1"/>
          </p:cNvPicPr>
          <p:nvPr/>
        </p:nvPicPr>
        <p:blipFill>
          <a:blip r:embed="rId4" cstate="screen"/>
          <a:stretch>
            <a:fillRect/>
          </a:stretch>
        </p:blipFill>
        <p:spPr>
          <a:xfrm>
            <a:off x="1487316" y="3843071"/>
            <a:ext cx="3390654" cy="225160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750"/>
                            </p:stCondLst>
                            <p:childTnLst>
                              <p:par>
                                <p:cTn id="13" presetID="16" presetClass="entr" presetSubtype="2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 presetClass="entr" presetSubtype="4"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par>
                          <p:cTn id="26" fill="hold">
                            <p:stCondLst>
                              <p:cond delay="2250"/>
                            </p:stCondLst>
                            <p:childTnLst>
                              <p:par>
                                <p:cTn id="27" presetID="23" presetClass="entr" presetSubtype="16"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900" decel="100000" fill="hold"/>
                                        <p:tgtEl>
                                          <p:spTgt spid="14"/>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22" presetClass="entr" presetSubtype="4" fill="hold" grpId="0"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down)">
                                      <p:cBhvr>
                                        <p:cTn id="41" dur="500"/>
                                        <p:tgtEl>
                                          <p:spTgt spid="3"/>
                                        </p:tgtEl>
                                      </p:cBhvr>
                                    </p:animEffect>
                                  </p:childTnLst>
                                </p:cTn>
                              </p:par>
                            </p:childTnLst>
                          </p:cTn>
                        </p:par>
                        <p:par>
                          <p:cTn id="42" fill="hold">
                            <p:stCondLst>
                              <p:cond delay="4250"/>
                            </p:stCondLst>
                            <p:childTnLst>
                              <p:par>
                                <p:cTn id="43" presetID="10" presetClass="entr" presetSubtype="0"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par>
                          <p:cTn id="46" fill="hold">
                            <p:stCondLst>
                              <p:cond delay="4750"/>
                            </p:stCondLst>
                            <p:childTnLst>
                              <p:par>
                                <p:cTn id="47" presetID="10" presetClass="entr" presetSubtype="0"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2"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3530600"/>
            <a:ext cx="12203180" cy="3327400"/>
          </a:xfrm>
          <a:prstGeom prst="rect">
            <a:avLst/>
          </a:prstGeom>
        </p:spPr>
      </p:pic>
      <p:pic>
        <p:nvPicPr>
          <p:cNvPr id="6" name="图片 5"/>
          <p:cNvPicPr>
            <a:picLocks noChangeAspect="1"/>
          </p:cNvPicPr>
          <p:nvPr/>
        </p:nvPicPr>
        <p:blipFill>
          <a:blip r:embed="rId4" cstate="screen"/>
          <a:stretch>
            <a:fillRect/>
          </a:stretch>
        </p:blipFill>
        <p:spPr>
          <a:xfrm>
            <a:off x="4546599" y="571500"/>
            <a:ext cx="2679701" cy="2376720"/>
          </a:xfrm>
          <a:prstGeom prst="rect">
            <a:avLst/>
          </a:prstGeom>
        </p:spPr>
      </p:pic>
      <p:sp>
        <p:nvSpPr>
          <p:cNvPr id="7" name="文本框 6"/>
          <p:cNvSpPr txBox="1"/>
          <p:nvPr/>
        </p:nvSpPr>
        <p:spPr>
          <a:xfrm>
            <a:off x="4546599" y="3071214"/>
            <a:ext cx="7505923" cy="666657"/>
          </a:xfrm>
          <a:prstGeom prst="rect">
            <a:avLst/>
          </a:prstGeom>
          <a:noFill/>
        </p:spPr>
        <p:txBody>
          <a:bodyPr wrap="square" rtlCol="0">
            <a:spAutoFit/>
          </a:bodyPr>
          <a:lstStyle/>
          <a:p>
            <a:r>
              <a:rPr lang="zh-CN" altLang="en-US" sz="3730" b="1" smtClean="0">
                <a:solidFill>
                  <a:srgbClr val="000000"/>
                </a:solidFill>
                <a:latin typeface="微软雅黑" panose="020B0503020204020204" pitchFamily="34" charset="-122"/>
              </a:rPr>
              <a:t>汇报完毕</a:t>
            </a:r>
            <a:r>
              <a:rPr lang="en-US" altLang="zh-CN" sz="3730" b="1" smtClean="0">
                <a:solidFill>
                  <a:srgbClr val="000000"/>
                </a:solidFill>
                <a:latin typeface="微软雅黑" panose="020B0503020204020204" pitchFamily="34" charset="-122"/>
              </a:rPr>
              <a:t>,</a:t>
            </a:r>
            <a:r>
              <a:rPr lang="zh-CN" altLang="en-US" sz="3730" b="1" smtClean="0">
                <a:solidFill>
                  <a:srgbClr val="000000"/>
                </a:solidFill>
                <a:latin typeface="微软雅黑" panose="020B0503020204020204" pitchFamily="34" charset="-122"/>
              </a:rPr>
              <a:t>感谢聆听</a:t>
            </a:r>
            <a:r>
              <a:rPr lang="en-US" altLang="zh-CN" sz="3730" b="1" smtClean="0">
                <a:solidFill>
                  <a:srgbClr val="000000"/>
                </a:solidFill>
                <a:latin typeface="微软雅黑" panose="020B0503020204020204" pitchFamily="34" charset="-122"/>
              </a:rPr>
              <a:t>!</a:t>
            </a:r>
            <a:endParaRPr lang="zh-CN" altLang="en-US" sz="3730" b="1">
              <a:solidFill>
                <a:srgbClr val="000000"/>
              </a:solidFill>
              <a:latin typeface="微软雅黑" panose="020B0503020204020204" pitchFamily="34" charset="-122"/>
            </a:endParaRPr>
          </a:p>
        </p:txBody>
      </p:sp>
      <p:sp>
        <p:nvSpPr>
          <p:cNvPr id="8" name="TextBox 54"/>
          <p:cNvSpPr txBox="1"/>
          <p:nvPr/>
        </p:nvSpPr>
        <p:spPr>
          <a:xfrm>
            <a:off x="4104085" y="3812251"/>
            <a:ext cx="4701928" cy="379463"/>
          </a:xfrm>
          <a:prstGeom prst="rect">
            <a:avLst/>
          </a:prstGeom>
          <a:noFill/>
        </p:spPr>
        <p:txBody>
          <a:bodyPr wrap="none" rtlCol="0">
            <a:spAutoFit/>
          </a:bodyPr>
          <a:lstStyle/>
          <a:p>
            <a:pPr algn="ctr"/>
            <a:r>
              <a:rPr lang="en-US" altLang="zh-CN" sz="1865" dirty="0">
                <a:solidFill>
                  <a:srgbClr val="000000"/>
                </a:solidFill>
                <a:latin typeface="微软雅黑" panose="020B0503020204020204" pitchFamily="34" charset="-122"/>
              </a:rPr>
              <a:t>—</a:t>
            </a:r>
            <a:r>
              <a:rPr lang="zh-CN" altLang="en-US" sz="1865" dirty="0">
                <a:solidFill>
                  <a:srgbClr val="000000"/>
                </a:solidFill>
                <a:latin typeface="微软雅黑" panose="020B0503020204020204" pitchFamily="34" charset="-122"/>
              </a:rPr>
              <a:t>最新动态模板</a:t>
            </a:r>
            <a:r>
              <a:rPr lang="en-US" altLang="zh-CN" sz="1865" dirty="0">
                <a:solidFill>
                  <a:srgbClr val="000000"/>
                </a:solidFill>
                <a:latin typeface="微软雅黑" panose="020B0503020204020204" pitchFamily="34" charset="-122"/>
              </a:rPr>
              <a:t>/</a:t>
            </a:r>
            <a:r>
              <a:rPr lang="zh-CN" altLang="en-US" sz="1865" dirty="0">
                <a:solidFill>
                  <a:srgbClr val="000000"/>
                </a:solidFill>
                <a:latin typeface="微软雅黑" panose="020B0503020204020204" pitchFamily="34" charset="-122"/>
              </a:rPr>
              <a:t>会议报告</a:t>
            </a:r>
            <a:r>
              <a:rPr lang="en-US" altLang="zh-CN" sz="1865" dirty="0">
                <a:solidFill>
                  <a:srgbClr val="000000"/>
                </a:solidFill>
                <a:latin typeface="微软雅黑" panose="020B0503020204020204" pitchFamily="34" charset="-122"/>
              </a:rPr>
              <a:t>PPT/</a:t>
            </a:r>
            <a:r>
              <a:rPr lang="zh-CN" altLang="en-US" sz="1865" dirty="0">
                <a:solidFill>
                  <a:srgbClr val="000000"/>
                </a:solidFill>
                <a:latin typeface="微软雅黑" panose="020B0503020204020204" pitchFamily="34" charset="-122"/>
              </a:rPr>
              <a:t>原创</a:t>
            </a:r>
            <a:r>
              <a:rPr lang="en-US" altLang="zh-CN" sz="1865" dirty="0">
                <a:solidFill>
                  <a:srgbClr val="000000"/>
                </a:solidFill>
                <a:latin typeface="微软雅黑" panose="020B0503020204020204" pitchFamily="34" charset="-122"/>
              </a:rPr>
              <a:t>PPT —</a:t>
            </a:r>
            <a:endParaRPr lang="zh-CN" altLang="en-US" sz="1865" dirty="0">
              <a:solidFill>
                <a:srgbClr val="000000"/>
              </a:solidFill>
              <a:latin typeface="微软雅黑" panose="020B0503020204020204" pitchFamily="34" charset="-122"/>
            </a:endParaRPr>
          </a:p>
        </p:txBody>
      </p:sp>
      <p:pic>
        <p:nvPicPr>
          <p:cNvPr id="10" name="图片 9"/>
          <p:cNvPicPr>
            <a:picLocks noChangeAspect="1"/>
          </p:cNvPicPr>
          <p:nvPr/>
        </p:nvPicPr>
        <p:blipFill>
          <a:blip r:embed="rId5" cstate="screen"/>
          <a:stretch>
            <a:fillRect/>
          </a:stretch>
        </p:blipFill>
        <p:spPr>
          <a:xfrm>
            <a:off x="9572020" y="361332"/>
            <a:ext cx="2142748" cy="2267717"/>
          </a:xfrm>
          <a:prstGeom prst="rect">
            <a:avLst/>
          </a:prstGeom>
        </p:spPr>
      </p:pic>
      <p:grpSp>
        <p:nvGrpSpPr>
          <p:cNvPr id="12" name="Group 550"/>
          <p:cNvGrpSpPr/>
          <p:nvPr/>
        </p:nvGrpSpPr>
        <p:grpSpPr bwMode="auto">
          <a:xfrm>
            <a:off x="5156459" y="1124228"/>
            <a:ext cx="1890261" cy="1471903"/>
            <a:chOff x="295" y="3475"/>
            <a:chExt cx="1407" cy="1407"/>
          </a:xfrm>
        </p:grpSpPr>
        <p:sp>
          <p:nvSpPr>
            <p:cNvPr id="13" name="Oval 551"/>
            <p:cNvSpPr>
              <a:spLocks noChangeArrowheads="1"/>
            </p:cNvSpPr>
            <p:nvPr/>
          </p:nvSpPr>
          <p:spPr bwMode="auto">
            <a:xfrm>
              <a:off x="295" y="3475"/>
              <a:ext cx="1407" cy="1407"/>
            </a:xfrm>
            <a:prstGeom prst="ellipse">
              <a:avLst/>
            </a:prstGeom>
            <a:gradFill rotWithShape="1">
              <a:gsLst>
                <a:gs pos="0">
                  <a:schemeClr val="bg1">
                    <a:alpha val="0"/>
                  </a:schemeClr>
                </a:gs>
                <a:gs pos="100000">
                  <a:schemeClr val="bg1">
                    <a:gamma/>
                    <a:shade val="81961"/>
                    <a:invGamma/>
                    <a:alpha val="12000"/>
                  </a:schemeClr>
                </a:gs>
              </a:gsLst>
              <a:path path="shape">
                <a:fillToRect l="50000" t="50000" r="50000" b="50000"/>
              </a:path>
            </a:gradFill>
            <a:ln>
              <a:noFill/>
            </a:ln>
            <a:effectLst/>
          </p:spPr>
          <p:txBody>
            <a:bodyPr wrap="none" anchor="ctr"/>
            <a:lstStyle/>
            <a:p>
              <a:pPr>
                <a:defRPr/>
              </a:pPr>
              <a:endParaRPr lang="zh-CN" altLang="en-US" sz="2400">
                <a:solidFill>
                  <a:srgbClr val="000000"/>
                </a:solidFill>
                <a:latin typeface="Arial" panose="020B0604020202020204" pitchFamily="34" charset="0"/>
                <a:ea typeface="宋体" panose="02010600030101010101" pitchFamily="2" charset="-122"/>
              </a:endParaRPr>
            </a:p>
          </p:txBody>
        </p:sp>
        <p:grpSp>
          <p:nvGrpSpPr>
            <p:cNvPr id="14" name="Group 552"/>
            <p:cNvGrpSpPr/>
            <p:nvPr/>
          </p:nvGrpSpPr>
          <p:grpSpPr bwMode="auto">
            <a:xfrm>
              <a:off x="473" y="3657"/>
              <a:ext cx="1057" cy="1055"/>
              <a:chOff x="-6057" y="-2209"/>
              <a:chExt cx="2219" cy="2219"/>
            </a:xfrm>
          </p:grpSpPr>
          <p:sp>
            <p:nvSpPr>
              <p:cNvPr id="15" name="Oval 553"/>
              <p:cNvSpPr>
                <a:spLocks noChangeArrowheads="1"/>
              </p:cNvSpPr>
              <p:nvPr/>
            </p:nvSpPr>
            <p:spPr bwMode="auto">
              <a:xfrm>
                <a:off x="-6056" y="-2132"/>
                <a:ext cx="2132" cy="2132"/>
              </a:xfrm>
              <a:prstGeom prst="ellipse">
                <a:avLst/>
              </a:prstGeom>
              <a:gradFill rotWithShape="1">
                <a:gsLst>
                  <a:gs pos="0">
                    <a:schemeClr val="bg1"/>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sz="2400">
                  <a:solidFill>
                    <a:srgbClr val="000000"/>
                  </a:solidFill>
                  <a:ea typeface="宋体" panose="02010600030101010101" pitchFamily="2" charset="-122"/>
                </a:endParaRPr>
              </a:p>
            </p:txBody>
          </p:sp>
          <p:grpSp>
            <p:nvGrpSpPr>
              <p:cNvPr id="16" name="Group 554"/>
              <p:cNvGrpSpPr/>
              <p:nvPr/>
            </p:nvGrpSpPr>
            <p:grpSpPr bwMode="auto">
              <a:xfrm>
                <a:off x="-6057" y="-2209"/>
                <a:ext cx="2219" cy="2219"/>
                <a:chOff x="-4061" y="-880"/>
                <a:chExt cx="2219" cy="2219"/>
              </a:xfrm>
            </p:grpSpPr>
            <p:grpSp>
              <p:nvGrpSpPr>
                <p:cNvPr id="17" name="Group 555"/>
                <p:cNvGrpSpPr/>
                <p:nvPr/>
              </p:nvGrpSpPr>
              <p:grpSpPr bwMode="auto">
                <a:xfrm>
                  <a:off x="-4061" y="-880"/>
                  <a:ext cx="2219" cy="2219"/>
                  <a:chOff x="-3925" y="-789"/>
                  <a:chExt cx="2219" cy="2219"/>
                </a:xfrm>
              </p:grpSpPr>
              <p:grpSp>
                <p:nvGrpSpPr>
                  <p:cNvPr id="33" name="Group 556"/>
                  <p:cNvGrpSpPr>
                    <a:grpSpLocks noChangeAspect="1"/>
                  </p:cNvGrpSpPr>
                  <p:nvPr/>
                </p:nvGrpSpPr>
                <p:grpSpPr bwMode="auto">
                  <a:xfrm>
                    <a:off x="-3925" y="-788"/>
                    <a:ext cx="2219" cy="2202"/>
                    <a:chOff x="168" y="696"/>
                    <a:chExt cx="1429" cy="1429"/>
                  </a:xfrm>
                </p:grpSpPr>
                <p:grpSp>
                  <p:nvGrpSpPr>
                    <p:cNvPr id="41" name="Group 557"/>
                    <p:cNvGrpSpPr>
                      <a:grpSpLocks noChangeAspect="1"/>
                    </p:cNvGrpSpPr>
                    <p:nvPr/>
                  </p:nvGrpSpPr>
                  <p:grpSpPr bwMode="auto">
                    <a:xfrm>
                      <a:off x="854" y="696"/>
                      <a:ext cx="56" cy="1429"/>
                      <a:chOff x="845" y="696"/>
                      <a:chExt cx="56" cy="1429"/>
                    </a:xfrm>
                  </p:grpSpPr>
                  <p:sp>
                    <p:nvSpPr>
                      <p:cNvPr id="45" name="AutoShape 558"/>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sz="2400">
                          <a:solidFill>
                            <a:srgbClr val="000000"/>
                          </a:solidFill>
                          <a:ea typeface="宋体" panose="02010600030101010101" pitchFamily="2" charset="-122"/>
                        </a:endParaRPr>
                      </a:p>
                    </p:txBody>
                  </p:sp>
                  <p:sp>
                    <p:nvSpPr>
                      <p:cNvPr id="46" name="AutoShape 559"/>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sz="2400">
                          <a:solidFill>
                            <a:srgbClr val="000000"/>
                          </a:solidFill>
                          <a:ea typeface="宋体" panose="02010600030101010101" pitchFamily="2" charset="-122"/>
                        </a:endParaRPr>
                      </a:p>
                    </p:txBody>
                  </p:sp>
                </p:grpSp>
                <p:grpSp>
                  <p:nvGrpSpPr>
                    <p:cNvPr id="42" name="Group 560"/>
                    <p:cNvGrpSpPr>
                      <a:grpSpLocks noChangeAspect="1"/>
                    </p:cNvGrpSpPr>
                    <p:nvPr/>
                  </p:nvGrpSpPr>
                  <p:grpSpPr bwMode="auto">
                    <a:xfrm rot="5400000">
                      <a:off x="855" y="696"/>
                      <a:ext cx="56" cy="1429"/>
                      <a:chOff x="845" y="696"/>
                      <a:chExt cx="56" cy="1429"/>
                    </a:xfrm>
                  </p:grpSpPr>
                  <p:sp>
                    <p:nvSpPr>
                      <p:cNvPr id="43" name="AutoShape 561"/>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sz="2400">
                          <a:solidFill>
                            <a:srgbClr val="000000"/>
                          </a:solidFill>
                          <a:ea typeface="宋体" panose="02010600030101010101" pitchFamily="2" charset="-122"/>
                        </a:endParaRPr>
                      </a:p>
                    </p:txBody>
                  </p:sp>
                  <p:sp>
                    <p:nvSpPr>
                      <p:cNvPr id="44" name="AutoShape 562"/>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sz="2400">
                          <a:solidFill>
                            <a:srgbClr val="000000"/>
                          </a:solidFill>
                          <a:ea typeface="宋体" panose="02010600030101010101" pitchFamily="2" charset="-122"/>
                        </a:endParaRPr>
                      </a:p>
                    </p:txBody>
                  </p:sp>
                </p:grpSp>
              </p:grpSp>
              <p:grpSp>
                <p:nvGrpSpPr>
                  <p:cNvPr id="34" name="Group 563"/>
                  <p:cNvGrpSpPr>
                    <a:grpSpLocks noChangeAspect="1"/>
                  </p:cNvGrpSpPr>
                  <p:nvPr/>
                </p:nvGrpSpPr>
                <p:grpSpPr bwMode="auto">
                  <a:xfrm rot="2700000">
                    <a:off x="-3928" y="-780"/>
                    <a:ext cx="2219" cy="2202"/>
                    <a:chOff x="168" y="696"/>
                    <a:chExt cx="1429" cy="1429"/>
                  </a:xfrm>
                </p:grpSpPr>
                <p:grpSp>
                  <p:nvGrpSpPr>
                    <p:cNvPr id="35" name="Group 564"/>
                    <p:cNvGrpSpPr>
                      <a:grpSpLocks noChangeAspect="1"/>
                    </p:cNvGrpSpPr>
                    <p:nvPr/>
                  </p:nvGrpSpPr>
                  <p:grpSpPr bwMode="auto">
                    <a:xfrm>
                      <a:off x="854" y="696"/>
                      <a:ext cx="56" cy="1429"/>
                      <a:chOff x="845" y="696"/>
                      <a:chExt cx="56" cy="1429"/>
                    </a:xfrm>
                  </p:grpSpPr>
                  <p:sp>
                    <p:nvSpPr>
                      <p:cNvPr id="39" name="AutoShape 565"/>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sz="2400">
                          <a:solidFill>
                            <a:srgbClr val="000000"/>
                          </a:solidFill>
                          <a:ea typeface="宋体" panose="02010600030101010101" pitchFamily="2" charset="-122"/>
                        </a:endParaRPr>
                      </a:p>
                    </p:txBody>
                  </p:sp>
                  <p:sp>
                    <p:nvSpPr>
                      <p:cNvPr id="40" name="AutoShape 566"/>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sz="2400">
                          <a:solidFill>
                            <a:srgbClr val="000000"/>
                          </a:solidFill>
                          <a:ea typeface="宋体" panose="02010600030101010101" pitchFamily="2" charset="-122"/>
                        </a:endParaRPr>
                      </a:p>
                    </p:txBody>
                  </p:sp>
                </p:grpSp>
                <p:grpSp>
                  <p:nvGrpSpPr>
                    <p:cNvPr id="36" name="Group 567"/>
                    <p:cNvGrpSpPr>
                      <a:grpSpLocks noChangeAspect="1"/>
                    </p:cNvGrpSpPr>
                    <p:nvPr/>
                  </p:nvGrpSpPr>
                  <p:grpSpPr bwMode="auto">
                    <a:xfrm rot="5400000">
                      <a:off x="855" y="696"/>
                      <a:ext cx="56" cy="1429"/>
                      <a:chOff x="845" y="696"/>
                      <a:chExt cx="56" cy="1429"/>
                    </a:xfrm>
                  </p:grpSpPr>
                  <p:sp>
                    <p:nvSpPr>
                      <p:cNvPr id="37" name="AutoShape 568"/>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sz="2400">
                          <a:solidFill>
                            <a:srgbClr val="000000"/>
                          </a:solidFill>
                          <a:ea typeface="宋体" panose="02010600030101010101" pitchFamily="2" charset="-122"/>
                        </a:endParaRPr>
                      </a:p>
                    </p:txBody>
                  </p:sp>
                  <p:sp>
                    <p:nvSpPr>
                      <p:cNvPr id="38" name="AutoShape 569"/>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sz="2400">
                          <a:solidFill>
                            <a:srgbClr val="000000"/>
                          </a:solidFill>
                          <a:ea typeface="宋体" panose="02010600030101010101" pitchFamily="2" charset="-122"/>
                        </a:endParaRPr>
                      </a:p>
                    </p:txBody>
                  </p:sp>
                </p:grpSp>
              </p:grpSp>
            </p:grpSp>
            <p:grpSp>
              <p:nvGrpSpPr>
                <p:cNvPr id="18" name="Group 570"/>
                <p:cNvGrpSpPr/>
                <p:nvPr/>
              </p:nvGrpSpPr>
              <p:grpSpPr bwMode="auto">
                <a:xfrm rot="1320000">
                  <a:off x="-3746" y="-522"/>
                  <a:ext cx="1555" cy="1554"/>
                  <a:chOff x="-3925" y="-789"/>
                  <a:chExt cx="2219" cy="2219"/>
                </a:xfrm>
              </p:grpSpPr>
              <p:grpSp>
                <p:nvGrpSpPr>
                  <p:cNvPr id="19" name="Group 571"/>
                  <p:cNvGrpSpPr>
                    <a:grpSpLocks noChangeAspect="1"/>
                  </p:cNvGrpSpPr>
                  <p:nvPr/>
                </p:nvGrpSpPr>
                <p:grpSpPr bwMode="auto">
                  <a:xfrm>
                    <a:off x="-3925" y="-788"/>
                    <a:ext cx="2219" cy="2202"/>
                    <a:chOff x="168" y="696"/>
                    <a:chExt cx="1429" cy="1429"/>
                  </a:xfrm>
                </p:grpSpPr>
                <p:grpSp>
                  <p:nvGrpSpPr>
                    <p:cNvPr id="27" name="Group 572"/>
                    <p:cNvGrpSpPr>
                      <a:grpSpLocks noChangeAspect="1"/>
                    </p:cNvGrpSpPr>
                    <p:nvPr/>
                  </p:nvGrpSpPr>
                  <p:grpSpPr bwMode="auto">
                    <a:xfrm>
                      <a:off x="854" y="696"/>
                      <a:ext cx="56" cy="1429"/>
                      <a:chOff x="845" y="696"/>
                      <a:chExt cx="56" cy="1429"/>
                    </a:xfrm>
                  </p:grpSpPr>
                  <p:sp>
                    <p:nvSpPr>
                      <p:cNvPr id="31" name="AutoShape 573"/>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sz="2400">
                          <a:solidFill>
                            <a:srgbClr val="000000"/>
                          </a:solidFill>
                          <a:ea typeface="宋体" panose="02010600030101010101" pitchFamily="2" charset="-122"/>
                        </a:endParaRPr>
                      </a:p>
                    </p:txBody>
                  </p:sp>
                  <p:sp>
                    <p:nvSpPr>
                      <p:cNvPr id="32" name="AutoShape 574"/>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sz="2400">
                          <a:solidFill>
                            <a:srgbClr val="000000"/>
                          </a:solidFill>
                          <a:ea typeface="宋体" panose="02010600030101010101" pitchFamily="2" charset="-122"/>
                        </a:endParaRPr>
                      </a:p>
                    </p:txBody>
                  </p:sp>
                </p:grpSp>
                <p:grpSp>
                  <p:nvGrpSpPr>
                    <p:cNvPr id="28" name="Group 575"/>
                    <p:cNvGrpSpPr>
                      <a:grpSpLocks noChangeAspect="1"/>
                    </p:cNvGrpSpPr>
                    <p:nvPr/>
                  </p:nvGrpSpPr>
                  <p:grpSpPr bwMode="auto">
                    <a:xfrm rot="5400000">
                      <a:off x="855" y="696"/>
                      <a:ext cx="56" cy="1429"/>
                      <a:chOff x="845" y="696"/>
                      <a:chExt cx="56" cy="1429"/>
                    </a:xfrm>
                  </p:grpSpPr>
                  <p:sp>
                    <p:nvSpPr>
                      <p:cNvPr id="29" name="AutoShape 576"/>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sz="2400">
                          <a:solidFill>
                            <a:srgbClr val="000000"/>
                          </a:solidFill>
                          <a:ea typeface="宋体" panose="02010600030101010101" pitchFamily="2" charset="-122"/>
                        </a:endParaRPr>
                      </a:p>
                    </p:txBody>
                  </p:sp>
                  <p:sp>
                    <p:nvSpPr>
                      <p:cNvPr id="30" name="AutoShape 577"/>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sz="2400">
                          <a:solidFill>
                            <a:srgbClr val="000000"/>
                          </a:solidFill>
                          <a:ea typeface="宋体" panose="02010600030101010101" pitchFamily="2" charset="-122"/>
                        </a:endParaRPr>
                      </a:p>
                    </p:txBody>
                  </p:sp>
                </p:grpSp>
              </p:grpSp>
              <p:grpSp>
                <p:nvGrpSpPr>
                  <p:cNvPr id="20" name="Group 578"/>
                  <p:cNvGrpSpPr>
                    <a:grpSpLocks noChangeAspect="1"/>
                  </p:cNvGrpSpPr>
                  <p:nvPr/>
                </p:nvGrpSpPr>
                <p:grpSpPr bwMode="auto">
                  <a:xfrm rot="2700000">
                    <a:off x="-3928" y="-780"/>
                    <a:ext cx="2219" cy="2202"/>
                    <a:chOff x="168" y="696"/>
                    <a:chExt cx="1429" cy="1429"/>
                  </a:xfrm>
                </p:grpSpPr>
                <p:grpSp>
                  <p:nvGrpSpPr>
                    <p:cNvPr id="21" name="Group 579"/>
                    <p:cNvGrpSpPr>
                      <a:grpSpLocks noChangeAspect="1"/>
                    </p:cNvGrpSpPr>
                    <p:nvPr/>
                  </p:nvGrpSpPr>
                  <p:grpSpPr bwMode="auto">
                    <a:xfrm>
                      <a:off x="854" y="696"/>
                      <a:ext cx="56" cy="1429"/>
                      <a:chOff x="845" y="696"/>
                      <a:chExt cx="56" cy="1429"/>
                    </a:xfrm>
                  </p:grpSpPr>
                  <p:sp>
                    <p:nvSpPr>
                      <p:cNvPr id="25" name="AutoShape 580"/>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sz="2400">
                          <a:solidFill>
                            <a:srgbClr val="000000"/>
                          </a:solidFill>
                          <a:ea typeface="宋体" panose="02010600030101010101" pitchFamily="2" charset="-122"/>
                        </a:endParaRPr>
                      </a:p>
                    </p:txBody>
                  </p:sp>
                  <p:sp>
                    <p:nvSpPr>
                      <p:cNvPr id="26" name="AutoShape 581"/>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sz="2400">
                          <a:solidFill>
                            <a:srgbClr val="000000"/>
                          </a:solidFill>
                          <a:ea typeface="宋体" panose="02010600030101010101" pitchFamily="2" charset="-122"/>
                        </a:endParaRPr>
                      </a:p>
                    </p:txBody>
                  </p:sp>
                </p:grpSp>
                <p:grpSp>
                  <p:nvGrpSpPr>
                    <p:cNvPr id="22" name="Group 582"/>
                    <p:cNvGrpSpPr>
                      <a:grpSpLocks noChangeAspect="1"/>
                    </p:cNvGrpSpPr>
                    <p:nvPr/>
                  </p:nvGrpSpPr>
                  <p:grpSpPr bwMode="auto">
                    <a:xfrm rot="5400000">
                      <a:off x="855" y="696"/>
                      <a:ext cx="56" cy="1429"/>
                      <a:chOff x="845" y="696"/>
                      <a:chExt cx="56" cy="1429"/>
                    </a:xfrm>
                  </p:grpSpPr>
                  <p:sp>
                    <p:nvSpPr>
                      <p:cNvPr id="23" name="AutoShape 583"/>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sz="2400">
                          <a:solidFill>
                            <a:srgbClr val="000000"/>
                          </a:solidFill>
                          <a:ea typeface="宋体" panose="02010600030101010101" pitchFamily="2" charset="-122"/>
                        </a:endParaRPr>
                      </a:p>
                    </p:txBody>
                  </p:sp>
                  <p:sp>
                    <p:nvSpPr>
                      <p:cNvPr id="24" name="AutoShape 584"/>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sz="2400">
                          <a:solidFill>
                            <a:srgbClr val="000000"/>
                          </a:solidFill>
                          <a:ea typeface="宋体" panose="02010600030101010101" pitchFamily="2" charset="-122"/>
                        </a:endParaRPr>
                      </a:p>
                    </p:txBody>
                  </p:sp>
                </p:grpSp>
              </p:grpSp>
            </p:grpSp>
          </p:grpSp>
        </p:gr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8"/>
                                        </p:tgtEl>
                                        <p:attrNameLst>
                                          <p:attrName>ppt_y</p:attrName>
                                        </p:attrNameLst>
                                      </p:cBhvr>
                                      <p:tavLst>
                                        <p:tav tm="0">
                                          <p:val>
                                            <p:strVal val="#ppt_y"/>
                                          </p:val>
                                        </p:tav>
                                        <p:tav tm="100000">
                                          <p:val>
                                            <p:strVal val="#ppt_y"/>
                                          </p:val>
                                        </p:tav>
                                      </p:tavLst>
                                    </p:anim>
                                    <p:anim calcmode="lin" valueType="num">
                                      <p:cBhvr>
                                        <p:cTn id="9" dur="75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8"/>
                                        </p:tgtEl>
                                      </p:cBhvr>
                                    </p:animEffect>
                                  </p:childTnLst>
                                </p:cTn>
                              </p:par>
                            </p:childTnLst>
                          </p:cTn>
                        </p:par>
                        <p:par>
                          <p:cTn id="12" fill="hold">
                            <p:stCondLst>
                              <p:cond delay="2400"/>
                            </p:stCondLst>
                            <p:childTnLst>
                              <p:par>
                                <p:cTn id="13" presetID="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2900"/>
                            </p:stCondLst>
                            <p:childTnLst>
                              <p:par>
                                <p:cTn id="18" presetID="42"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par>
                          <p:cTn id="23" fill="hold">
                            <p:stCondLst>
                              <p:cond delay="3900"/>
                            </p:stCondLst>
                            <p:childTnLst>
                              <p:par>
                                <p:cTn id="24" presetID="53" presetClass="entr" presetSubtype="16"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par>
                          <p:cTn id="29" fill="hold">
                            <p:stCondLst>
                              <p:cond delay="4400"/>
                            </p:stCondLst>
                            <p:childTnLst>
                              <p:par>
                                <p:cTn id="30" presetID="2" presetClass="entr" presetSubtype="2"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1+#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childTnLst>
                          </p:cTn>
                        </p:par>
                        <p:par>
                          <p:cTn id="34" fill="hold">
                            <p:stCondLst>
                              <p:cond delay="4900"/>
                            </p:stCondLst>
                            <p:childTnLst>
                              <p:par>
                                <p:cTn id="35" presetID="10" presetClass="entr" presetSubtype="0"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6" presetClass="emph" presetSubtype="0" autoRev="1" fill="hold" nodeType="withEffect">
                                  <p:stCondLst>
                                    <p:cond delay="450"/>
                                  </p:stCondLst>
                                  <p:childTnLst>
                                    <p:animScale>
                                      <p:cBhvr>
                                        <p:cTn id="39" dur="1750" fill="hold"/>
                                        <p:tgtEl>
                                          <p:spTgt spid="12"/>
                                        </p:tgtEl>
                                      </p:cBhvr>
                                      <p:by x="400000" y="400000"/>
                                    </p:animScale>
                                  </p:childTnLst>
                                </p:cTn>
                              </p:par>
                              <p:par>
                                <p:cTn id="40" presetID="10" presetClass="exit" presetSubtype="0" fill="hold" nodeType="withEffect">
                                  <p:stCondLst>
                                    <p:cond delay="450"/>
                                  </p:stCondLst>
                                  <p:childTnLst>
                                    <p:animEffect transition="out" filter="fade">
                                      <p:cBhvr>
                                        <p:cTn id="41" dur="2000"/>
                                        <p:tgtEl>
                                          <p:spTgt spid="12"/>
                                        </p:tgtEl>
                                      </p:cBhvr>
                                    </p:animEffect>
                                    <p:set>
                                      <p:cBhvr>
                                        <p:cTn id="42"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4777931" y="4216400"/>
            <a:ext cx="20541561" cy="2760165"/>
          </a:xfrm>
          <a:prstGeom prst="rect">
            <a:avLst/>
          </a:prstGeom>
        </p:spPr>
      </p:pic>
      <p:sp>
        <p:nvSpPr>
          <p:cNvPr id="18" name="TextBox 9"/>
          <p:cNvSpPr txBox="1"/>
          <p:nvPr/>
        </p:nvSpPr>
        <p:spPr>
          <a:xfrm>
            <a:off x="2925910" y="2426207"/>
            <a:ext cx="6254682" cy="830634"/>
          </a:xfrm>
          <a:prstGeom prst="rect">
            <a:avLst/>
          </a:prstGeom>
          <a:noFill/>
        </p:spPr>
        <p:txBody>
          <a:bodyPr wrap="square" lIns="91400" tIns="45699" rIns="91400" bIns="45699" rtlCol="0">
            <a:spAutoFit/>
          </a:bodyPr>
          <a:lstStyle/>
          <a:p>
            <a:pPr algn="ctr"/>
            <a:r>
              <a:rPr lang="zh-CN" altLang="en-US" sz="4800" b="1" smtClean="0">
                <a:solidFill>
                  <a:srgbClr val="C00000"/>
                </a:solidFill>
                <a:latin typeface="微软雅黑" panose="020B0503020204020204" pitchFamily="34" charset="-122"/>
                <a:ea typeface="微软雅黑" panose="020B0503020204020204" pitchFamily="34" charset="-122"/>
              </a:rPr>
              <a:t>添加文本标题</a:t>
            </a:r>
            <a:endParaRPr lang="zh-CN" altLang="en-US" sz="4800" b="1" dirty="0">
              <a:solidFill>
                <a:srgbClr val="C00000"/>
              </a:solidFill>
              <a:latin typeface="微软雅黑" panose="020B0503020204020204" pitchFamily="34" charset="-122"/>
              <a:ea typeface="微软雅黑" panose="020B0503020204020204" pitchFamily="34" charset="-122"/>
            </a:endParaRPr>
          </a:p>
        </p:txBody>
      </p:sp>
      <p:cxnSp>
        <p:nvCxnSpPr>
          <p:cNvPr id="19" name="直接连接符 18"/>
          <p:cNvCxnSpPr/>
          <p:nvPr/>
        </p:nvCxnSpPr>
        <p:spPr bwMode="auto">
          <a:xfrm>
            <a:off x="2598683" y="3242206"/>
            <a:ext cx="6909136" cy="0"/>
          </a:xfrm>
          <a:prstGeom prst="line">
            <a:avLst/>
          </a:prstGeom>
          <a:solidFill>
            <a:schemeClr val="accent1"/>
          </a:solidFill>
          <a:ln w="952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Box 16"/>
          <p:cNvSpPr txBox="1"/>
          <p:nvPr/>
        </p:nvSpPr>
        <p:spPr>
          <a:xfrm>
            <a:off x="2824343" y="3435039"/>
            <a:ext cx="6479106" cy="923287"/>
          </a:xfrm>
          <a:prstGeom prst="rect">
            <a:avLst/>
          </a:prstGeom>
          <a:noFill/>
        </p:spPr>
        <p:txBody>
          <a:bodyPr wrap="square" lIns="91400" tIns="45699" rIns="91400" bIns="45699" rtlCol="0">
            <a:spAutoFit/>
          </a:bodyPr>
          <a:lstStyle/>
          <a:p>
            <a:pPr algn="l"/>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在此输入小结内容文本在此输入小结内容文本在此输入小结内容文在此输入小结内容文本在此输入小结内容文本在此输入小结内容文在此输入小结内容文本在此输入</a:t>
            </a:r>
          </a:p>
        </p:txBody>
      </p:sp>
      <p:grpSp>
        <p:nvGrpSpPr>
          <p:cNvPr id="6" name="组合 5"/>
          <p:cNvGrpSpPr/>
          <p:nvPr/>
        </p:nvGrpSpPr>
        <p:grpSpPr>
          <a:xfrm>
            <a:off x="5138057" y="508000"/>
            <a:ext cx="2314221" cy="1828800"/>
            <a:chOff x="5138057" y="508000"/>
            <a:chExt cx="2314221" cy="1828800"/>
          </a:xfrm>
        </p:grpSpPr>
        <p:sp>
          <p:nvSpPr>
            <p:cNvPr id="4" name="椭圆 3"/>
            <p:cNvSpPr/>
            <p:nvPr/>
          </p:nvSpPr>
          <p:spPr>
            <a:xfrm>
              <a:off x="5138057" y="508000"/>
              <a:ext cx="1828800" cy="1828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文本框 4"/>
            <p:cNvSpPr txBox="1"/>
            <p:nvPr/>
          </p:nvSpPr>
          <p:spPr>
            <a:xfrm>
              <a:off x="5449307" y="664382"/>
              <a:ext cx="2002971" cy="1446550"/>
            </a:xfrm>
            <a:prstGeom prst="rect">
              <a:avLst/>
            </a:prstGeom>
            <a:noFill/>
          </p:spPr>
          <p:txBody>
            <a:bodyPr wrap="square" rtlCol="0">
              <a:spAutoFit/>
            </a:bodyPr>
            <a:lstStyle/>
            <a:p>
              <a:r>
                <a:rPr lang="en-US" altLang="zh-CN" sz="8800" smtClean="0">
                  <a:solidFill>
                    <a:schemeClr val="bg1"/>
                  </a:solidFill>
                  <a:latin typeface="DFPOP1W5-B5" panose="040B0509000000000000" pitchFamily="81" charset="-120"/>
                  <a:ea typeface="DFPOP1W5-B5" panose="040B0509000000000000" pitchFamily="81" charset="-120"/>
                </a:rPr>
                <a:t>01</a:t>
              </a:r>
              <a:endParaRPr lang="zh-CN" altLang="en-US" sz="8800">
                <a:solidFill>
                  <a:schemeClr val="bg1"/>
                </a:solidFill>
                <a:latin typeface="DFPOP1W5-B5" panose="040B0509000000000000" pitchFamily="81" charset="-120"/>
                <a:ea typeface="DFPOP1W5-B5" panose="040B0509000000000000" pitchFamily="81" charset="-120"/>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style.rotation</p:attrName>
                                        </p:attrNameLst>
                                      </p:cBhvr>
                                      <p:tavLst>
                                        <p:tav tm="0">
                                          <p:val>
                                            <p:fltVal val="720"/>
                                          </p:val>
                                        </p:tav>
                                        <p:tav tm="100000">
                                          <p:val>
                                            <p:fltVal val="0"/>
                                          </p:val>
                                        </p:tav>
                                      </p:tavLst>
                                    </p:anim>
                                    <p:anim calcmode="lin" valueType="num">
                                      <p:cBhvr>
                                        <p:cTn id="9" dur="2000" fill="hold"/>
                                        <p:tgtEl>
                                          <p:spTgt spid="6"/>
                                        </p:tgtEl>
                                        <p:attrNameLst>
                                          <p:attrName>ppt_h</p:attrName>
                                        </p:attrNameLst>
                                      </p:cBhvr>
                                      <p:tavLst>
                                        <p:tav tm="0">
                                          <p:val>
                                            <p:fltVal val="0"/>
                                          </p:val>
                                        </p:tav>
                                        <p:tav tm="100000">
                                          <p:val>
                                            <p:strVal val="#ppt_h"/>
                                          </p:val>
                                        </p:tav>
                                      </p:tavLst>
                                    </p:anim>
                                    <p:anim calcmode="lin" valueType="num">
                                      <p:cBhvr>
                                        <p:cTn id="10" dur="2000" fill="hold"/>
                                        <p:tgtEl>
                                          <p:spTgt spid="6"/>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8"/>
                                        </p:tgtEl>
                                        <p:attrNameLst>
                                          <p:attrName>ppt_y</p:attrName>
                                        </p:attrNameLst>
                                      </p:cBhvr>
                                      <p:tavLst>
                                        <p:tav tm="0">
                                          <p:val>
                                            <p:strVal val="#ppt_y"/>
                                          </p:val>
                                        </p:tav>
                                        <p:tav tm="100000">
                                          <p:val>
                                            <p:strVal val="#ppt_y"/>
                                          </p:val>
                                        </p:tav>
                                      </p:tavLst>
                                    </p:anim>
                                    <p:anim calcmode="lin" valueType="num">
                                      <p:cBhvr>
                                        <p:cTn id="16"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8"/>
                                        </p:tgtEl>
                                      </p:cBhvr>
                                    </p:animEffect>
                                  </p:childTnLst>
                                </p:cTn>
                              </p:par>
                            </p:childTnLst>
                          </p:cTn>
                        </p:par>
                        <p:par>
                          <p:cTn id="19" fill="hold">
                            <p:stCondLst>
                              <p:cond delay="2750"/>
                            </p:stCondLst>
                            <p:childTnLst>
                              <p:par>
                                <p:cTn id="20" presetID="16" presetClass="entr" presetSubtype="21"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par>
                          <p:cTn id="23" fill="hold">
                            <p:stCondLst>
                              <p:cond delay="3250"/>
                            </p:stCondLst>
                            <p:childTnLst>
                              <p:par>
                                <p:cTn id="24" presetID="12" presetClass="entr" presetSubtype="4" fill="hold" grpId="0" nodeType="afterEffect">
                                  <p:stCondLst>
                                    <p:cond delay="0"/>
                                  </p:stCondLst>
                                  <p:iterate type="lt">
                                    <p:tmPct val="10000"/>
                                  </p:iterate>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250"/>
                                        <p:tgtEl>
                                          <p:spTgt spid="20"/>
                                        </p:tgtEl>
                                        <p:attrNameLst>
                                          <p:attrName>ppt_y</p:attrName>
                                        </p:attrNameLst>
                                      </p:cBhvr>
                                      <p:tavLst>
                                        <p:tav tm="0">
                                          <p:val>
                                            <p:strVal val="#ppt_y+#ppt_h*1.125000"/>
                                          </p:val>
                                        </p:tav>
                                        <p:tav tm="100000">
                                          <p:val>
                                            <p:strVal val="#ppt_y"/>
                                          </p:val>
                                        </p:tav>
                                      </p:tavLst>
                                    </p:anim>
                                    <p:animEffect transition="in" filter="wipe(up)">
                                      <p:cBhvr>
                                        <p:cTn id="27" dur="2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
          <p:cNvSpPr txBox="1"/>
          <p:nvPr/>
        </p:nvSpPr>
        <p:spPr>
          <a:xfrm>
            <a:off x="93810" y="127000"/>
            <a:ext cx="6254682" cy="707844"/>
          </a:xfrm>
          <a:prstGeom prst="rect">
            <a:avLst/>
          </a:prstGeom>
          <a:noFill/>
        </p:spPr>
        <p:txBody>
          <a:bodyPr wrap="square" lIns="91400" tIns="45699" rIns="91400" bIns="45699" rtlCol="0">
            <a:spAutoFit/>
          </a:bodyPr>
          <a:lstStyle/>
          <a:p>
            <a:pPr algn="ctr"/>
            <a:r>
              <a:rPr lang="zh-CN" altLang="en-US" sz="4000" b="1" smtClean="0">
                <a:solidFill>
                  <a:srgbClr val="C00000"/>
                </a:solidFill>
                <a:latin typeface="微软雅黑" panose="020B0503020204020204" pitchFamily="34" charset="-122"/>
                <a:ea typeface="微软雅黑" panose="020B0503020204020204" pitchFamily="34" charset="-122"/>
              </a:rPr>
              <a:t>添加文本标题</a:t>
            </a:r>
            <a:endParaRPr lang="zh-CN" altLang="en-US" sz="4000" b="1" dirty="0">
              <a:solidFill>
                <a:srgbClr val="C00000"/>
              </a:solidFill>
              <a:latin typeface="微软雅黑" panose="020B0503020204020204" pitchFamily="34" charset="-122"/>
              <a:ea typeface="微软雅黑" panose="020B0503020204020204" pitchFamily="34" charset="-122"/>
            </a:endParaRPr>
          </a:p>
        </p:txBody>
      </p:sp>
      <p:sp>
        <p:nvSpPr>
          <p:cNvPr id="3" name="MH_SubTitle_4"/>
          <p:cNvSpPr/>
          <p:nvPr>
            <p:custDataLst>
              <p:tags r:id="rId1"/>
            </p:custDataLst>
          </p:nvPr>
        </p:nvSpPr>
        <p:spPr>
          <a:xfrm>
            <a:off x="5910362" y="4460875"/>
            <a:ext cx="3504000" cy="1066800"/>
          </a:xfrm>
          <a:prstGeom prst="rect">
            <a:avLst/>
          </a:prstGeom>
        </p:spPr>
        <p:txBody>
          <a:bodyPr anchor="ctr"/>
          <a:lstStyle/>
          <a:p>
            <a:pPr lvl="0">
              <a:lnSpc>
                <a:spcPct val="150000"/>
              </a:lnSpc>
              <a:spcBef>
                <a:spcPct val="0"/>
              </a:spcBef>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字</a:t>
            </a:r>
            <a:endParaRPr lang="en-GB" altLang="zh-CN" sz="1600" dirty="0">
              <a:solidFill>
                <a:srgbClr val="333333"/>
              </a:solidFill>
              <a:cs typeface="Arial" panose="020B0604020202020204" pitchFamily="34" charset="0"/>
            </a:endParaRPr>
          </a:p>
        </p:txBody>
      </p:sp>
      <p:sp>
        <p:nvSpPr>
          <p:cNvPr id="4" name="MH_SubTitle_4"/>
          <p:cNvSpPr/>
          <p:nvPr>
            <p:custDataLst>
              <p:tags r:id="rId2"/>
            </p:custDataLst>
          </p:nvPr>
        </p:nvSpPr>
        <p:spPr>
          <a:xfrm>
            <a:off x="245733" y="3900004"/>
            <a:ext cx="3504000" cy="1066800"/>
          </a:xfrm>
          <a:prstGeom prst="rect">
            <a:avLst/>
          </a:prstGeom>
        </p:spPr>
        <p:txBody>
          <a:bodyPr anchor="ctr"/>
          <a:lstStyle/>
          <a:p>
            <a:pPr lvl="0" algn="r">
              <a:lnSpc>
                <a:spcPct val="150000"/>
              </a:lnSpc>
              <a:spcBef>
                <a:spcPct val="0"/>
              </a:spcBef>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字</a:t>
            </a:r>
            <a:endParaRPr lang="en-GB" altLang="zh-CN" sz="1600" dirty="0">
              <a:solidFill>
                <a:srgbClr val="333333"/>
              </a:solidFill>
              <a:cs typeface="Arial" panose="020B0604020202020204" pitchFamily="34" charset="0"/>
            </a:endParaRPr>
          </a:p>
        </p:txBody>
      </p:sp>
      <p:sp>
        <p:nvSpPr>
          <p:cNvPr id="5" name="MH_SubTitle_4"/>
          <p:cNvSpPr/>
          <p:nvPr>
            <p:custDataLst>
              <p:tags r:id="rId3"/>
            </p:custDataLst>
          </p:nvPr>
        </p:nvSpPr>
        <p:spPr>
          <a:xfrm>
            <a:off x="2694394" y="1397795"/>
            <a:ext cx="3504000" cy="1066800"/>
          </a:xfrm>
          <a:prstGeom prst="rect">
            <a:avLst/>
          </a:prstGeom>
        </p:spPr>
        <p:txBody>
          <a:bodyPr anchor="ctr"/>
          <a:lstStyle/>
          <a:p>
            <a:pPr lvl="0" algn="r">
              <a:lnSpc>
                <a:spcPct val="150000"/>
              </a:lnSpc>
              <a:spcBef>
                <a:spcPct val="0"/>
              </a:spcBef>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字</a:t>
            </a:r>
            <a:endParaRPr lang="en-GB" altLang="zh-CN" sz="1600" dirty="0">
              <a:solidFill>
                <a:srgbClr val="333333"/>
              </a:solidFill>
              <a:cs typeface="Arial" panose="020B0604020202020204" pitchFamily="34" charset="0"/>
            </a:endParaRPr>
          </a:p>
        </p:txBody>
      </p:sp>
      <p:sp>
        <p:nvSpPr>
          <p:cNvPr id="6" name="MH_Other_1"/>
          <p:cNvSpPr/>
          <p:nvPr>
            <p:custDataLst>
              <p:tags r:id="rId4"/>
            </p:custDataLst>
          </p:nvPr>
        </p:nvSpPr>
        <p:spPr bwMode="auto">
          <a:xfrm>
            <a:off x="7305412" y="1760540"/>
            <a:ext cx="909207" cy="1760537"/>
          </a:xfrm>
          <a:custGeom>
            <a:avLst/>
            <a:gdLst>
              <a:gd name="T0" fmla="*/ 0 w 880533"/>
              <a:gd name="T1" fmla="*/ 0 h 1761068"/>
              <a:gd name="T2" fmla="*/ 177457 w 880533"/>
              <a:gd name="T3" fmla="*/ 17890 h 1761068"/>
              <a:gd name="T4" fmla="*/ 880533 w 880533"/>
              <a:gd name="T5" fmla="*/ 880534 h 1761068"/>
              <a:gd name="T6" fmla="*/ 177457 w 880533"/>
              <a:gd name="T7" fmla="*/ 1743179 h 1761068"/>
              <a:gd name="T8" fmla="*/ 0 w 880533"/>
              <a:gd name="T9" fmla="*/ 1761068 h 1761068"/>
              <a:gd name="T10" fmla="*/ 0 w 880533"/>
              <a:gd name="T11" fmla="*/ 1409700 h 1761068"/>
              <a:gd name="T12" fmla="*/ 106644 w 880533"/>
              <a:gd name="T13" fmla="*/ 1398950 h 1761068"/>
              <a:gd name="T14" fmla="*/ 529165 w 880533"/>
              <a:gd name="T15" fmla="*/ 880533 h 1761068"/>
              <a:gd name="T16" fmla="*/ 106644 w 880533"/>
              <a:gd name="T17" fmla="*/ 362117 h 1761068"/>
              <a:gd name="T18" fmla="*/ 0 w 880533"/>
              <a:gd name="T19" fmla="*/ 351366 h 17610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0533"/>
              <a:gd name="T31" fmla="*/ 0 h 1761068"/>
              <a:gd name="T32" fmla="*/ 880533 w 880533"/>
              <a:gd name="T33" fmla="*/ 1761068 h 17610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0533" h="1761068">
                <a:moveTo>
                  <a:pt x="0" y="0"/>
                </a:moveTo>
                <a:lnTo>
                  <a:pt x="177457" y="17890"/>
                </a:lnTo>
                <a:cubicBezTo>
                  <a:pt x="578702" y="99996"/>
                  <a:pt x="880533" y="455017"/>
                  <a:pt x="880533" y="880534"/>
                </a:cubicBezTo>
                <a:cubicBezTo>
                  <a:pt x="880533" y="1306051"/>
                  <a:pt x="578702" y="1661072"/>
                  <a:pt x="177457" y="1743179"/>
                </a:cubicBezTo>
                <a:lnTo>
                  <a:pt x="0" y="1761068"/>
                </a:lnTo>
                <a:lnTo>
                  <a:pt x="0" y="1409700"/>
                </a:lnTo>
                <a:lnTo>
                  <a:pt x="106644" y="1398950"/>
                </a:lnTo>
                <a:cubicBezTo>
                  <a:pt x="347776" y="1349607"/>
                  <a:pt x="529165" y="1136253"/>
                  <a:pt x="529165" y="880533"/>
                </a:cubicBezTo>
                <a:cubicBezTo>
                  <a:pt x="529165" y="624814"/>
                  <a:pt x="347776" y="411460"/>
                  <a:pt x="106644" y="362117"/>
                </a:cubicBezTo>
                <a:lnTo>
                  <a:pt x="0" y="351366"/>
                </a:lnTo>
                <a:lnTo>
                  <a:pt x="0" y="0"/>
                </a:lnTo>
                <a:close/>
              </a:path>
            </a:pathLst>
          </a:custGeom>
          <a:solidFill>
            <a:srgbClr val="C00000"/>
          </a:solidFill>
          <a:ln>
            <a:noFill/>
          </a:ln>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a:defRPr/>
            </a:pPr>
            <a:endParaRPr lang="zh-CN" altLang="en-US" sz="4800" b="1" dirty="0">
              <a:solidFill>
                <a:srgbClr val="076655"/>
              </a:solidFill>
              <a:latin typeface="+mn-lt"/>
              <a:ea typeface="+mn-ea"/>
            </a:endParaRPr>
          </a:p>
        </p:txBody>
      </p:sp>
      <p:pic>
        <p:nvPicPr>
          <p:cNvPr id="7" name="MH_Other_2"/>
          <p:cNvPicPr/>
          <p:nvPr>
            <p:custDataLst>
              <p:tags r:id="rId5"/>
            </p:custDataLst>
          </p:nvPr>
        </p:nvPicPr>
        <p:blipFill>
          <a:blip r:embed="rId14" cstate="screen"/>
          <a:srcRect/>
          <a:stretch>
            <a:fillRect/>
          </a:stretch>
        </p:blipFill>
        <p:spPr bwMode="auto">
          <a:xfrm>
            <a:off x="7305413" y="1481139"/>
            <a:ext cx="60959"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MH_Other_3"/>
          <p:cNvSpPr/>
          <p:nvPr>
            <p:custDataLst>
              <p:tags r:id="rId6"/>
            </p:custDataLst>
          </p:nvPr>
        </p:nvSpPr>
        <p:spPr bwMode="auto">
          <a:xfrm>
            <a:off x="6208979" y="2366965"/>
            <a:ext cx="909207" cy="1760537"/>
          </a:xfrm>
          <a:custGeom>
            <a:avLst/>
            <a:gdLst>
              <a:gd name="T0" fmla="*/ 0 w 880533"/>
              <a:gd name="T1" fmla="*/ 0 h 1761068"/>
              <a:gd name="T2" fmla="*/ 177457 w 880533"/>
              <a:gd name="T3" fmla="*/ 17890 h 1761068"/>
              <a:gd name="T4" fmla="*/ 880533 w 880533"/>
              <a:gd name="T5" fmla="*/ 880534 h 1761068"/>
              <a:gd name="T6" fmla="*/ 177457 w 880533"/>
              <a:gd name="T7" fmla="*/ 1743179 h 1761068"/>
              <a:gd name="T8" fmla="*/ 0 w 880533"/>
              <a:gd name="T9" fmla="*/ 1761068 h 1761068"/>
              <a:gd name="T10" fmla="*/ 0 w 880533"/>
              <a:gd name="T11" fmla="*/ 1409700 h 1761068"/>
              <a:gd name="T12" fmla="*/ 106644 w 880533"/>
              <a:gd name="T13" fmla="*/ 1398950 h 1761068"/>
              <a:gd name="T14" fmla="*/ 529165 w 880533"/>
              <a:gd name="T15" fmla="*/ 880533 h 1761068"/>
              <a:gd name="T16" fmla="*/ 106644 w 880533"/>
              <a:gd name="T17" fmla="*/ 362117 h 1761068"/>
              <a:gd name="T18" fmla="*/ 0 w 880533"/>
              <a:gd name="T19" fmla="*/ 351366 h 17610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0533"/>
              <a:gd name="T31" fmla="*/ 0 h 1761068"/>
              <a:gd name="T32" fmla="*/ 880533 w 880533"/>
              <a:gd name="T33" fmla="*/ 1761068 h 17610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0533" h="1761068">
                <a:moveTo>
                  <a:pt x="0" y="0"/>
                </a:moveTo>
                <a:lnTo>
                  <a:pt x="177457" y="17890"/>
                </a:lnTo>
                <a:cubicBezTo>
                  <a:pt x="578702" y="99996"/>
                  <a:pt x="880533" y="455017"/>
                  <a:pt x="880533" y="880534"/>
                </a:cubicBezTo>
                <a:cubicBezTo>
                  <a:pt x="880533" y="1306051"/>
                  <a:pt x="578702" y="1661072"/>
                  <a:pt x="177457" y="1743179"/>
                </a:cubicBezTo>
                <a:lnTo>
                  <a:pt x="0" y="1761068"/>
                </a:lnTo>
                <a:lnTo>
                  <a:pt x="0" y="1409700"/>
                </a:lnTo>
                <a:lnTo>
                  <a:pt x="106644" y="1398950"/>
                </a:lnTo>
                <a:cubicBezTo>
                  <a:pt x="347776" y="1349607"/>
                  <a:pt x="529165" y="1136253"/>
                  <a:pt x="529165" y="880533"/>
                </a:cubicBezTo>
                <a:cubicBezTo>
                  <a:pt x="529165" y="624814"/>
                  <a:pt x="347776" y="411460"/>
                  <a:pt x="106644" y="362117"/>
                </a:cubicBezTo>
                <a:lnTo>
                  <a:pt x="0" y="351366"/>
                </a:lnTo>
                <a:lnTo>
                  <a:pt x="0" y="0"/>
                </a:lnTo>
                <a:close/>
              </a:path>
            </a:pathLst>
          </a:custGeom>
          <a:solidFill>
            <a:srgbClr val="C00000"/>
          </a:solidFill>
          <a:ln>
            <a:noFill/>
          </a:ln>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a:defRPr/>
            </a:pPr>
            <a:endParaRPr lang="zh-CN" altLang="en-US" sz="4800" b="1" dirty="0">
              <a:solidFill>
                <a:srgbClr val="076655"/>
              </a:solidFill>
              <a:latin typeface="+mn-lt"/>
              <a:ea typeface="+mn-ea"/>
            </a:endParaRPr>
          </a:p>
        </p:txBody>
      </p:sp>
      <p:pic>
        <p:nvPicPr>
          <p:cNvPr id="9" name="MH_Other_4"/>
          <p:cNvPicPr/>
          <p:nvPr>
            <p:custDataLst>
              <p:tags r:id="rId7"/>
            </p:custDataLst>
          </p:nvPr>
        </p:nvPicPr>
        <p:blipFill>
          <a:blip r:embed="rId15" cstate="screen"/>
          <a:srcRect/>
          <a:stretch>
            <a:fillRect/>
          </a:stretch>
        </p:blipFill>
        <p:spPr bwMode="auto">
          <a:xfrm>
            <a:off x="6208980" y="2087563"/>
            <a:ext cx="60959"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MH_Other_5"/>
          <p:cNvSpPr/>
          <p:nvPr>
            <p:custDataLst>
              <p:tags r:id="rId8"/>
            </p:custDataLst>
          </p:nvPr>
        </p:nvSpPr>
        <p:spPr bwMode="auto">
          <a:xfrm>
            <a:off x="5112545" y="2973389"/>
            <a:ext cx="909207" cy="1760537"/>
          </a:xfrm>
          <a:custGeom>
            <a:avLst/>
            <a:gdLst>
              <a:gd name="T0" fmla="*/ 0 w 880533"/>
              <a:gd name="T1" fmla="*/ 0 h 1761068"/>
              <a:gd name="T2" fmla="*/ 177457 w 880533"/>
              <a:gd name="T3" fmla="*/ 17890 h 1761068"/>
              <a:gd name="T4" fmla="*/ 880533 w 880533"/>
              <a:gd name="T5" fmla="*/ 880534 h 1761068"/>
              <a:gd name="T6" fmla="*/ 177457 w 880533"/>
              <a:gd name="T7" fmla="*/ 1743179 h 1761068"/>
              <a:gd name="T8" fmla="*/ 0 w 880533"/>
              <a:gd name="T9" fmla="*/ 1761068 h 1761068"/>
              <a:gd name="T10" fmla="*/ 0 w 880533"/>
              <a:gd name="T11" fmla="*/ 1409700 h 1761068"/>
              <a:gd name="T12" fmla="*/ 106644 w 880533"/>
              <a:gd name="T13" fmla="*/ 1398950 h 1761068"/>
              <a:gd name="T14" fmla="*/ 529165 w 880533"/>
              <a:gd name="T15" fmla="*/ 880533 h 1761068"/>
              <a:gd name="T16" fmla="*/ 106644 w 880533"/>
              <a:gd name="T17" fmla="*/ 362117 h 1761068"/>
              <a:gd name="T18" fmla="*/ 0 w 880533"/>
              <a:gd name="T19" fmla="*/ 351366 h 17610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0533"/>
              <a:gd name="T31" fmla="*/ 0 h 1761068"/>
              <a:gd name="T32" fmla="*/ 880533 w 880533"/>
              <a:gd name="T33" fmla="*/ 1761068 h 17610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0533" h="1761068">
                <a:moveTo>
                  <a:pt x="0" y="0"/>
                </a:moveTo>
                <a:lnTo>
                  <a:pt x="177457" y="17890"/>
                </a:lnTo>
                <a:cubicBezTo>
                  <a:pt x="578702" y="99996"/>
                  <a:pt x="880533" y="455017"/>
                  <a:pt x="880533" y="880534"/>
                </a:cubicBezTo>
                <a:cubicBezTo>
                  <a:pt x="880533" y="1306051"/>
                  <a:pt x="578702" y="1661072"/>
                  <a:pt x="177457" y="1743179"/>
                </a:cubicBezTo>
                <a:lnTo>
                  <a:pt x="0" y="1761068"/>
                </a:lnTo>
                <a:lnTo>
                  <a:pt x="0" y="1409700"/>
                </a:lnTo>
                <a:lnTo>
                  <a:pt x="106644" y="1398950"/>
                </a:lnTo>
                <a:cubicBezTo>
                  <a:pt x="347776" y="1349607"/>
                  <a:pt x="529165" y="1136253"/>
                  <a:pt x="529165" y="880533"/>
                </a:cubicBezTo>
                <a:cubicBezTo>
                  <a:pt x="529165" y="624814"/>
                  <a:pt x="347776" y="411460"/>
                  <a:pt x="106644" y="362117"/>
                </a:cubicBezTo>
                <a:lnTo>
                  <a:pt x="0" y="351366"/>
                </a:lnTo>
                <a:lnTo>
                  <a:pt x="0" y="0"/>
                </a:lnTo>
                <a:close/>
              </a:path>
            </a:pathLst>
          </a:custGeom>
          <a:solidFill>
            <a:srgbClr val="C00000"/>
          </a:solidFill>
          <a:ln>
            <a:noFill/>
          </a:ln>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a:defRPr/>
            </a:pPr>
            <a:endParaRPr lang="zh-CN" altLang="en-US" sz="4800" b="1" dirty="0">
              <a:solidFill>
                <a:srgbClr val="076655"/>
              </a:solidFill>
              <a:latin typeface="+mn-lt"/>
              <a:ea typeface="+mn-ea"/>
            </a:endParaRPr>
          </a:p>
        </p:txBody>
      </p:sp>
      <p:pic>
        <p:nvPicPr>
          <p:cNvPr id="11" name="MH_Other_6"/>
          <p:cNvPicPr/>
          <p:nvPr>
            <p:custDataLst>
              <p:tags r:id="rId9"/>
            </p:custDataLst>
          </p:nvPr>
        </p:nvPicPr>
        <p:blipFill>
          <a:blip r:embed="rId15" cstate="screen"/>
          <a:srcRect/>
          <a:stretch>
            <a:fillRect/>
          </a:stretch>
        </p:blipFill>
        <p:spPr bwMode="auto">
          <a:xfrm>
            <a:off x="5112547" y="2693988"/>
            <a:ext cx="60959"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MH_Other_7"/>
          <p:cNvSpPr/>
          <p:nvPr>
            <p:custDataLst>
              <p:tags r:id="rId10"/>
            </p:custDataLst>
          </p:nvPr>
        </p:nvSpPr>
        <p:spPr bwMode="auto">
          <a:xfrm>
            <a:off x="4018230" y="3579814"/>
            <a:ext cx="907569" cy="1760537"/>
          </a:xfrm>
          <a:custGeom>
            <a:avLst/>
            <a:gdLst>
              <a:gd name="T0" fmla="*/ 0 w 880533"/>
              <a:gd name="T1" fmla="*/ 0 h 1761068"/>
              <a:gd name="T2" fmla="*/ 177457 w 880533"/>
              <a:gd name="T3" fmla="*/ 17890 h 1761068"/>
              <a:gd name="T4" fmla="*/ 880533 w 880533"/>
              <a:gd name="T5" fmla="*/ 880534 h 1761068"/>
              <a:gd name="T6" fmla="*/ 177457 w 880533"/>
              <a:gd name="T7" fmla="*/ 1743179 h 1761068"/>
              <a:gd name="T8" fmla="*/ 0 w 880533"/>
              <a:gd name="T9" fmla="*/ 1761068 h 1761068"/>
              <a:gd name="T10" fmla="*/ 0 w 880533"/>
              <a:gd name="T11" fmla="*/ 1409700 h 1761068"/>
              <a:gd name="T12" fmla="*/ 106644 w 880533"/>
              <a:gd name="T13" fmla="*/ 1398950 h 1761068"/>
              <a:gd name="T14" fmla="*/ 529165 w 880533"/>
              <a:gd name="T15" fmla="*/ 880533 h 1761068"/>
              <a:gd name="T16" fmla="*/ 106644 w 880533"/>
              <a:gd name="T17" fmla="*/ 362117 h 1761068"/>
              <a:gd name="T18" fmla="*/ 0 w 880533"/>
              <a:gd name="T19" fmla="*/ 351366 h 17610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0533"/>
              <a:gd name="T31" fmla="*/ 0 h 1761068"/>
              <a:gd name="T32" fmla="*/ 880533 w 880533"/>
              <a:gd name="T33" fmla="*/ 1761068 h 17610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0533" h="1761068">
                <a:moveTo>
                  <a:pt x="0" y="0"/>
                </a:moveTo>
                <a:lnTo>
                  <a:pt x="177457" y="17890"/>
                </a:lnTo>
                <a:cubicBezTo>
                  <a:pt x="578702" y="99996"/>
                  <a:pt x="880533" y="455017"/>
                  <a:pt x="880533" y="880534"/>
                </a:cubicBezTo>
                <a:cubicBezTo>
                  <a:pt x="880533" y="1306051"/>
                  <a:pt x="578702" y="1661072"/>
                  <a:pt x="177457" y="1743179"/>
                </a:cubicBezTo>
                <a:lnTo>
                  <a:pt x="0" y="1761068"/>
                </a:lnTo>
                <a:lnTo>
                  <a:pt x="0" y="1409700"/>
                </a:lnTo>
                <a:lnTo>
                  <a:pt x="106644" y="1398950"/>
                </a:lnTo>
                <a:cubicBezTo>
                  <a:pt x="347776" y="1349607"/>
                  <a:pt x="529165" y="1136253"/>
                  <a:pt x="529165" y="880533"/>
                </a:cubicBezTo>
                <a:cubicBezTo>
                  <a:pt x="529165" y="624814"/>
                  <a:pt x="347776" y="411460"/>
                  <a:pt x="106644" y="362117"/>
                </a:cubicBezTo>
                <a:lnTo>
                  <a:pt x="0" y="351366"/>
                </a:lnTo>
                <a:lnTo>
                  <a:pt x="0" y="0"/>
                </a:lnTo>
                <a:close/>
              </a:path>
            </a:pathLst>
          </a:custGeom>
          <a:solidFill>
            <a:srgbClr val="C00000"/>
          </a:solidFill>
          <a:ln>
            <a:noFill/>
          </a:ln>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a:defRPr/>
            </a:pPr>
            <a:endParaRPr lang="zh-CN" altLang="en-US" sz="4800" b="1" dirty="0">
              <a:solidFill>
                <a:srgbClr val="076655"/>
              </a:solidFill>
              <a:latin typeface="+mn-lt"/>
              <a:ea typeface="+mn-ea"/>
            </a:endParaRPr>
          </a:p>
        </p:txBody>
      </p:sp>
      <p:pic>
        <p:nvPicPr>
          <p:cNvPr id="13" name="MH_Other_8"/>
          <p:cNvPicPr/>
          <p:nvPr>
            <p:custDataLst>
              <p:tags r:id="rId11"/>
            </p:custDataLst>
          </p:nvPr>
        </p:nvPicPr>
        <p:blipFill>
          <a:blip r:embed="rId14" cstate="screen"/>
          <a:srcRect/>
          <a:stretch>
            <a:fillRect/>
          </a:stretch>
        </p:blipFill>
        <p:spPr bwMode="auto">
          <a:xfrm>
            <a:off x="4018228" y="3300413"/>
            <a:ext cx="60959"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MH_SubTitle_4"/>
          <p:cNvSpPr/>
          <p:nvPr>
            <p:custDataLst>
              <p:tags r:id="rId12"/>
            </p:custDataLst>
          </p:nvPr>
        </p:nvSpPr>
        <p:spPr>
          <a:xfrm>
            <a:off x="8492861" y="2077244"/>
            <a:ext cx="3504000" cy="1066800"/>
          </a:xfrm>
          <a:prstGeom prst="rect">
            <a:avLst/>
          </a:prstGeom>
        </p:spPr>
        <p:txBody>
          <a:bodyPr anchor="ctr"/>
          <a:lstStyle/>
          <a:p>
            <a:pPr lvl="0">
              <a:lnSpc>
                <a:spcPct val="150000"/>
              </a:lnSpc>
              <a:spcBef>
                <a:spcPct val="0"/>
              </a:spcBef>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字</a:t>
            </a:r>
            <a:endParaRPr lang="en-GB" altLang="zh-CN" sz="1600" dirty="0">
              <a:solidFill>
                <a:srgbClr val="333333"/>
              </a:solidFill>
              <a:cs typeface="Arial" panose="020B0604020202020204" pitchFamily="34" charset="0"/>
            </a:endParaRPr>
          </a:p>
        </p:txBody>
      </p:sp>
      <p:sp>
        <p:nvSpPr>
          <p:cNvPr id="15" name="矩形 14"/>
          <p:cNvSpPr/>
          <p:nvPr/>
        </p:nvSpPr>
        <p:spPr>
          <a:xfrm>
            <a:off x="6167242" y="2852711"/>
            <a:ext cx="510076" cy="830997"/>
          </a:xfrm>
          <a:prstGeom prst="rect">
            <a:avLst/>
          </a:prstGeom>
        </p:spPr>
        <p:txBody>
          <a:bodyPr wrap="none">
            <a:spAutoFit/>
          </a:bodyPr>
          <a:lstStyle/>
          <a:p>
            <a:pPr lvl="0" algn="just">
              <a:defRPr/>
            </a:pPr>
            <a:r>
              <a:rPr lang="en-US" altLang="zh-CN" sz="4800" b="1" dirty="0">
                <a:solidFill>
                  <a:srgbClr val="C00000"/>
                </a:solidFill>
              </a:rPr>
              <a:t>C</a:t>
            </a:r>
            <a:endParaRPr lang="zh-CN" altLang="en-US" sz="4800" b="1" dirty="0">
              <a:solidFill>
                <a:srgbClr val="C00000"/>
              </a:solidFill>
            </a:endParaRPr>
          </a:p>
        </p:txBody>
      </p:sp>
      <p:sp>
        <p:nvSpPr>
          <p:cNvPr id="16" name="矩形 15"/>
          <p:cNvSpPr/>
          <p:nvPr/>
        </p:nvSpPr>
        <p:spPr>
          <a:xfrm>
            <a:off x="7226672" y="2256963"/>
            <a:ext cx="572593" cy="830997"/>
          </a:xfrm>
          <a:prstGeom prst="rect">
            <a:avLst/>
          </a:prstGeom>
        </p:spPr>
        <p:txBody>
          <a:bodyPr wrap="none">
            <a:spAutoFit/>
          </a:bodyPr>
          <a:lstStyle/>
          <a:p>
            <a:pPr lvl="0" algn="just">
              <a:defRPr/>
            </a:pPr>
            <a:r>
              <a:rPr lang="en-US" altLang="zh-CN" sz="4800" b="1" dirty="0">
                <a:solidFill>
                  <a:srgbClr val="C00000"/>
                </a:solidFill>
              </a:rPr>
              <a:t>D</a:t>
            </a:r>
            <a:endParaRPr lang="zh-CN" altLang="en-US" sz="4800" b="1" dirty="0">
              <a:solidFill>
                <a:srgbClr val="C00000"/>
              </a:solidFill>
            </a:endParaRPr>
          </a:p>
        </p:txBody>
      </p:sp>
      <p:sp>
        <p:nvSpPr>
          <p:cNvPr id="17" name="矩形 16"/>
          <p:cNvSpPr/>
          <p:nvPr/>
        </p:nvSpPr>
        <p:spPr>
          <a:xfrm>
            <a:off x="5041314" y="3428775"/>
            <a:ext cx="529312" cy="830997"/>
          </a:xfrm>
          <a:prstGeom prst="rect">
            <a:avLst/>
          </a:prstGeom>
        </p:spPr>
        <p:txBody>
          <a:bodyPr wrap="none">
            <a:spAutoFit/>
          </a:bodyPr>
          <a:lstStyle/>
          <a:p>
            <a:pPr lvl="0" algn="just">
              <a:defRPr/>
            </a:pPr>
            <a:r>
              <a:rPr lang="en-US" altLang="zh-CN" sz="4800" b="1" dirty="0">
                <a:solidFill>
                  <a:srgbClr val="C00000"/>
                </a:solidFill>
              </a:rPr>
              <a:t>B</a:t>
            </a:r>
            <a:endParaRPr lang="zh-CN" altLang="en-US" sz="4800" b="1" dirty="0">
              <a:solidFill>
                <a:srgbClr val="C00000"/>
              </a:solidFill>
            </a:endParaRPr>
          </a:p>
        </p:txBody>
      </p:sp>
      <p:sp>
        <p:nvSpPr>
          <p:cNvPr id="18" name="矩形 17"/>
          <p:cNvSpPr/>
          <p:nvPr/>
        </p:nvSpPr>
        <p:spPr>
          <a:xfrm>
            <a:off x="3876116" y="4002518"/>
            <a:ext cx="558166" cy="830997"/>
          </a:xfrm>
          <a:prstGeom prst="rect">
            <a:avLst/>
          </a:prstGeom>
        </p:spPr>
        <p:txBody>
          <a:bodyPr wrap="none">
            <a:spAutoFit/>
          </a:bodyPr>
          <a:lstStyle/>
          <a:p>
            <a:pPr lvl="0" algn="just">
              <a:defRPr/>
            </a:pPr>
            <a:r>
              <a:rPr lang="en-US" altLang="zh-CN" sz="4800" b="1" dirty="0">
                <a:solidFill>
                  <a:srgbClr val="C00000"/>
                </a:solidFill>
              </a:rPr>
              <a:t>A</a:t>
            </a:r>
            <a:endParaRPr lang="zh-CN" altLang="en-US" sz="4800" b="1"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750"/>
                            </p:stCondLst>
                            <p:childTnLst>
                              <p:par>
                                <p:cTn id="13" presetID="2" presetClass="entr" presetSubtype="4"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22" presetClass="entr" presetSubtype="1"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right)">
                                      <p:cBhvr>
                                        <p:cTn id="30" dur="500"/>
                                        <p:tgtEl>
                                          <p:spTgt spid="4"/>
                                        </p:tgtEl>
                                      </p:cBhvr>
                                    </p:animEffect>
                                  </p:childTnLst>
                                </p:cTn>
                              </p:par>
                            </p:childTnLst>
                          </p:cTn>
                        </p:par>
                        <p:par>
                          <p:cTn id="31" fill="hold">
                            <p:stCondLst>
                              <p:cond delay="2750"/>
                            </p:stCondLst>
                            <p:childTnLst>
                              <p:par>
                                <p:cTn id="32" presetID="2" presetClass="entr" presetSubtype="4"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childTnLst>
                          </p:cTn>
                        </p:par>
                        <p:par>
                          <p:cTn id="46" fill="hold">
                            <p:stCondLst>
                              <p:cond delay="4250"/>
                            </p:stCondLst>
                            <p:childTnLst>
                              <p:par>
                                <p:cTn id="47" presetID="22" presetClass="entr" presetSubtype="8" fill="hold" grpId="0" nodeType="after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wipe(left)">
                                      <p:cBhvr>
                                        <p:cTn id="49" dur="500"/>
                                        <p:tgtEl>
                                          <p:spTgt spid="3"/>
                                        </p:tgtEl>
                                      </p:cBhvr>
                                    </p:animEffect>
                                  </p:childTnLst>
                                </p:cTn>
                              </p:par>
                            </p:childTnLst>
                          </p:cTn>
                        </p:par>
                        <p:par>
                          <p:cTn id="50" fill="hold">
                            <p:stCondLst>
                              <p:cond delay="4750"/>
                            </p:stCondLst>
                            <p:childTnLst>
                              <p:par>
                                <p:cTn id="51" presetID="2" presetClass="entr" presetSubtype="4"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ppt_x"/>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250"/>
                            </p:stCondLst>
                            <p:childTnLst>
                              <p:par>
                                <p:cTn id="56" presetID="22" presetClass="entr" presetSubtype="1" fill="hold" grpId="0" nodeType="after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up)">
                                      <p:cBhvr>
                                        <p:cTn id="58" dur="500"/>
                                        <p:tgtEl>
                                          <p:spTgt spid="8"/>
                                        </p:tgtEl>
                                      </p:cBhvr>
                                    </p:animEffect>
                                  </p:childTnLst>
                                </p:cTn>
                              </p:par>
                            </p:childTnLst>
                          </p:cTn>
                        </p:par>
                        <p:par>
                          <p:cTn id="59" fill="hold">
                            <p:stCondLst>
                              <p:cond delay="5750"/>
                            </p:stCondLst>
                            <p:childTnLst>
                              <p:par>
                                <p:cTn id="60" presetID="53" presetClass="entr" presetSubtype="16"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p:cTn id="62" dur="500" fill="hold"/>
                                        <p:tgtEl>
                                          <p:spTgt spid="15"/>
                                        </p:tgtEl>
                                        <p:attrNameLst>
                                          <p:attrName>ppt_w</p:attrName>
                                        </p:attrNameLst>
                                      </p:cBhvr>
                                      <p:tavLst>
                                        <p:tav tm="0">
                                          <p:val>
                                            <p:fltVal val="0"/>
                                          </p:val>
                                        </p:tav>
                                        <p:tav tm="100000">
                                          <p:val>
                                            <p:strVal val="#ppt_w"/>
                                          </p:val>
                                        </p:tav>
                                      </p:tavLst>
                                    </p:anim>
                                    <p:anim calcmode="lin" valueType="num">
                                      <p:cBhvr>
                                        <p:cTn id="63" dur="500" fill="hold"/>
                                        <p:tgtEl>
                                          <p:spTgt spid="15"/>
                                        </p:tgtEl>
                                        <p:attrNameLst>
                                          <p:attrName>ppt_h</p:attrName>
                                        </p:attrNameLst>
                                      </p:cBhvr>
                                      <p:tavLst>
                                        <p:tav tm="0">
                                          <p:val>
                                            <p:fltVal val="0"/>
                                          </p:val>
                                        </p:tav>
                                        <p:tav tm="100000">
                                          <p:val>
                                            <p:strVal val="#ppt_h"/>
                                          </p:val>
                                        </p:tav>
                                      </p:tavLst>
                                    </p:anim>
                                    <p:animEffect transition="in" filter="fade">
                                      <p:cBhvr>
                                        <p:cTn id="64" dur="500"/>
                                        <p:tgtEl>
                                          <p:spTgt spid="15"/>
                                        </p:tgtEl>
                                      </p:cBhvr>
                                    </p:animEffect>
                                  </p:childTnLst>
                                </p:cTn>
                              </p:par>
                            </p:childTnLst>
                          </p:cTn>
                        </p:par>
                        <p:par>
                          <p:cTn id="65" fill="hold">
                            <p:stCondLst>
                              <p:cond delay="6250"/>
                            </p:stCondLst>
                            <p:childTnLst>
                              <p:par>
                                <p:cTn id="66" presetID="22" presetClass="entr" presetSubtype="2" fill="hold" grpId="0" nodeType="after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wipe(right)">
                                      <p:cBhvr>
                                        <p:cTn id="68" dur="500"/>
                                        <p:tgtEl>
                                          <p:spTgt spid="5"/>
                                        </p:tgtEl>
                                      </p:cBhvr>
                                    </p:animEffect>
                                  </p:childTnLst>
                                </p:cTn>
                              </p:par>
                            </p:childTnLst>
                          </p:cTn>
                        </p:par>
                        <p:par>
                          <p:cTn id="69" fill="hold">
                            <p:stCondLst>
                              <p:cond delay="6750"/>
                            </p:stCondLst>
                            <p:childTnLst>
                              <p:par>
                                <p:cTn id="70" presetID="2" presetClass="entr" presetSubtype="4" fill="hold" nodeType="afterEffect">
                                  <p:stCondLst>
                                    <p:cond delay="0"/>
                                  </p:stCondLst>
                                  <p:childTnLst>
                                    <p:set>
                                      <p:cBhvr>
                                        <p:cTn id="71" dur="1" fill="hold">
                                          <p:stCondLst>
                                            <p:cond delay="0"/>
                                          </p:stCondLst>
                                        </p:cTn>
                                        <p:tgtEl>
                                          <p:spTgt spid="7"/>
                                        </p:tgtEl>
                                        <p:attrNameLst>
                                          <p:attrName>style.visibility</p:attrName>
                                        </p:attrNameLst>
                                      </p:cBhvr>
                                      <p:to>
                                        <p:strVal val="visible"/>
                                      </p:to>
                                    </p:set>
                                    <p:anim calcmode="lin" valueType="num">
                                      <p:cBhvr additive="base">
                                        <p:cTn id="72" dur="500" fill="hold"/>
                                        <p:tgtEl>
                                          <p:spTgt spid="7"/>
                                        </p:tgtEl>
                                        <p:attrNameLst>
                                          <p:attrName>ppt_x</p:attrName>
                                        </p:attrNameLst>
                                      </p:cBhvr>
                                      <p:tavLst>
                                        <p:tav tm="0">
                                          <p:val>
                                            <p:strVal val="#ppt_x"/>
                                          </p:val>
                                        </p:tav>
                                        <p:tav tm="100000">
                                          <p:val>
                                            <p:strVal val="#ppt_x"/>
                                          </p:val>
                                        </p:tav>
                                      </p:tavLst>
                                    </p:anim>
                                    <p:anim calcmode="lin" valueType="num">
                                      <p:cBhvr additive="base">
                                        <p:cTn id="73" dur="500" fill="hold"/>
                                        <p:tgtEl>
                                          <p:spTgt spid="7"/>
                                        </p:tgtEl>
                                        <p:attrNameLst>
                                          <p:attrName>ppt_y</p:attrName>
                                        </p:attrNameLst>
                                      </p:cBhvr>
                                      <p:tavLst>
                                        <p:tav tm="0">
                                          <p:val>
                                            <p:strVal val="1+#ppt_h/2"/>
                                          </p:val>
                                        </p:tav>
                                        <p:tav tm="100000">
                                          <p:val>
                                            <p:strVal val="#ppt_y"/>
                                          </p:val>
                                        </p:tav>
                                      </p:tavLst>
                                    </p:anim>
                                  </p:childTnLst>
                                </p:cTn>
                              </p:par>
                            </p:childTnLst>
                          </p:cTn>
                        </p:par>
                        <p:par>
                          <p:cTn id="74" fill="hold">
                            <p:stCondLst>
                              <p:cond delay="7250"/>
                            </p:stCondLst>
                            <p:childTnLst>
                              <p:par>
                                <p:cTn id="75" presetID="22" presetClass="entr" presetSubtype="1" fill="hold" grpId="0" nodeType="afterEffect">
                                  <p:stCondLst>
                                    <p:cond delay="0"/>
                                  </p:stCondLst>
                                  <p:childTnLst>
                                    <p:set>
                                      <p:cBhvr>
                                        <p:cTn id="76" dur="1" fill="hold">
                                          <p:stCondLst>
                                            <p:cond delay="0"/>
                                          </p:stCondLst>
                                        </p:cTn>
                                        <p:tgtEl>
                                          <p:spTgt spid="6"/>
                                        </p:tgtEl>
                                        <p:attrNameLst>
                                          <p:attrName>style.visibility</p:attrName>
                                        </p:attrNameLst>
                                      </p:cBhvr>
                                      <p:to>
                                        <p:strVal val="visible"/>
                                      </p:to>
                                    </p:set>
                                    <p:animEffect transition="in" filter="wipe(up)">
                                      <p:cBhvr>
                                        <p:cTn id="77" dur="500"/>
                                        <p:tgtEl>
                                          <p:spTgt spid="6"/>
                                        </p:tgtEl>
                                      </p:cBhvr>
                                    </p:animEffect>
                                  </p:childTnLst>
                                </p:cTn>
                              </p:par>
                            </p:childTnLst>
                          </p:cTn>
                        </p:par>
                        <p:par>
                          <p:cTn id="78" fill="hold">
                            <p:stCondLst>
                              <p:cond delay="7750"/>
                            </p:stCondLst>
                            <p:childTnLst>
                              <p:par>
                                <p:cTn id="79" presetID="53" presetClass="entr" presetSubtype="16" fill="hold" grpId="0" nodeType="after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8250"/>
                            </p:stCondLst>
                            <p:childTnLst>
                              <p:par>
                                <p:cTn id="85" presetID="22" presetClass="entr" presetSubtype="8"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left)">
                                      <p:cBhvr>
                                        <p:cTn id="8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animBg="1"/>
      <p:bldP spid="8" grpId="0" animBg="1"/>
      <p:bldP spid="10" grpId="0" animBg="1"/>
      <p:bldP spid="12" grpId="0" animBg="1"/>
      <p:bldP spid="14" grpId="0"/>
      <p:bldP spid="15" grpId="0"/>
      <p:bldP spid="16"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
          <p:cNvSpPr txBox="1"/>
          <p:nvPr/>
        </p:nvSpPr>
        <p:spPr>
          <a:xfrm>
            <a:off x="93810" y="127000"/>
            <a:ext cx="6254682" cy="707844"/>
          </a:xfrm>
          <a:prstGeom prst="rect">
            <a:avLst/>
          </a:prstGeom>
          <a:noFill/>
        </p:spPr>
        <p:txBody>
          <a:bodyPr wrap="square" lIns="91400" tIns="45699" rIns="91400" bIns="45699" rtlCol="0">
            <a:spAutoFit/>
          </a:bodyPr>
          <a:lstStyle/>
          <a:p>
            <a:pPr algn="ctr"/>
            <a:r>
              <a:rPr lang="zh-CN" altLang="en-US" sz="4000" b="1" smtClean="0">
                <a:solidFill>
                  <a:srgbClr val="C00000"/>
                </a:solidFill>
                <a:latin typeface="微软雅黑" panose="020B0503020204020204" pitchFamily="34" charset="-122"/>
                <a:ea typeface="微软雅黑" panose="020B0503020204020204" pitchFamily="34" charset="-122"/>
              </a:rPr>
              <a:t>添加文本标题</a:t>
            </a:r>
            <a:endParaRPr lang="zh-CN" altLang="en-US" sz="4000" b="1" dirty="0">
              <a:solidFill>
                <a:srgbClr val="C00000"/>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2795586" y="3016447"/>
            <a:ext cx="1723549" cy="400110"/>
          </a:xfrm>
          <a:prstGeom prst="rect">
            <a:avLst/>
          </a:prstGeom>
          <a:noFill/>
        </p:spPr>
        <p:txBody>
          <a:bodyPr wrap="none" rtlCol="0">
            <a:spAutoFit/>
          </a:bodyPr>
          <a:lstStyle/>
          <a:p>
            <a:pPr algn="r"/>
            <a:r>
              <a:rPr lang="zh-CN" altLang="en-US" sz="2000" dirty="0">
                <a:solidFill>
                  <a:srgbClr val="C00000"/>
                </a:solidFill>
                <a:latin typeface="微软雅黑" panose="020B0503020204020204" pitchFamily="34" charset="-122"/>
                <a:ea typeface="微软雅黑" panose="020B0503020204020204" pitchFamily="34" charset="-122"/>
              </a:rPr>
              <a:t>添加标题内容</a:t>
            </a:r>
          </a:p>
        </p:txBody>
      </p:sp>
      <p:sp>
        <p:nvSpPr>
          <p:cNvPr id="4" name="TextBox 3"/>
          <p:cNvSpPr txBox="1"/>
          <p:nvPr/>
        </p:nvSpPr>
        <p:spPr>
          <a:xfrm>
            <a:off x="2153431" y="4470835"/>
            <a:ext cx="1723549" cy="400110"/>
          </a:xfrm>
          <a:prstGeom prst="rect">
            <a:avLst/>
          </a:prstGeom>
          <a:noFill/>
        </p:spPr>
        <p:txBody>
          <a:bodyPr wrap="none" rtlCol="0">
            <a:spAutoFit/>
          </a:bodyPr>
          <a:lstStyle/>
          <a:p>
            <a:pPr algn="r"/>
            <a:r>
              <a:rPr lang="zh-CN" altLang="en-US" sz="2000" dirty="0">
                <a:solidFill>
                  <a:srgbClr val="C00000"/>
                </a:solidFill>
                <a:latin typeface="微软雅黑" panose="020B0503020204020204" pitchFamily="34" charset="-122"/>
                <a:ea typeface="微软雅黑" panose="020B0503020204020204" pitchFamily="34" charset="-122"/>
              </a:rPr>
              <a:t>添加标题内容</a:t>
            </a:r>
          </a:p>
        </p:txBody>
      </p:sp>
      <p:sp>
        <p:nvSpPr>
          <p:cNvPr id="5" name="TextBox 4"/>
          <p:cNvSpPr txBox="1"/>
          <p:nvPr/>
        </p:nvSpPr>
        <p:spPr>
          <a:xfrm>
            <a:off x="8305040" y="2998113"/>
            <a:ext cx="1723549" cy="400110"/>
          </a:xfrm>
          <a:prstGeom prst="rect">
            <a:avLst/>
          </a:prstGeom>
          <a:noFill/>
        </p:spPr>
        <p:txBody>
          <a:bodyPr wrap="none" rtlCol="0">
            <a:spAutoFit/>
          </a:bodyPr>
          <a:lstStyle/>
          <a:p>
            <a:r>
              <a:rPr lang="zh-CN" altLang="en-US" sz="2000" dirty="0">
                <a:solidFill>
                  <a:srgbClr val="C00000"/>
                </a:solidFill>
                <a:latin typeface="微软雅黑" panose="020B0503020204020204" pitchFamily="34" charset="-122"/>
                <a:ea typeface="微软雅黑" panose="020B0503020204020204" pitchFamily="34" charset="-122"/>
              </a:rPr>
              <a:t>添加标题内容</a:t>
            </a:r>
          </a:p>
        </p:txBody>
      </p:sp>
      <p:sp>
        <p:nvSpPr>
          <p:cNvPr id="6" name="TextBox 5"/>
          <p:cNvSpPr txBox="1"/>
          <p:nvPr/>
        </p:nvSpPr>
        <p:spPr>
          <a:xfrm>
            <a:off x="7672064" y="4474940"/>
            <a:ext cx="1723549" cy="400110"/>
          </a:xfrm>
          <a:prstGeom prst="rect">
            <a:avLst/>
          </a:prstGeom>
          <a:noFill/>
        </p:spPr>
        <p:txBody>
          <a:bodyPr wrap="none" rtlCol="0">
            <a:spAutoFit/>
          </a:bodyPr>
          <a:lstStyle/>
          <a:p>
            <a:r>
              <a:rPr lang="zh-CN" altLang="en-US" sz="2000" dirty="0">
                <a:solidFill>
                  <a:srgbClr val="C00000"/>
                </a:solidFill>
                <a:latin typeface="微软雅黑" panose="020B0503020204020204" pitchFamily="34" charset="-122"/>
                <a:ea typeface="微软雅黑" panose="020B0503020204020204" pitchFamily="34" charset="-122"/>
              </a:rPr>
              <a:t>添加标题内容</a:t>
            </a:r>
          </a:p>
        </p:txBody>
      </p:sp>
      <p:sp>
        <p:nvSpPr>
          <p:cNvPr id="7" name="椭圆 34"/>
          <p:cNvSpPr/>
          <p:nvPr/>
        </p:nvSpPr>
        <p:spPr>
          <a:xfrm rot="16200000">
            <a:off x="4962275" y="2692912"/>
            <a:ext cx="1221732" cy="1571219"/>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rot="5400000">
            <a:off x="6883685" y="2659065"/>
            <a:ext cx="1203627" cy="1563792"/>
            <a:chOff x="4020870" y="2194485"/>
            <a:chExt cx="1102258" cy="1432090"/>
          </a:xfrm>
          <a:solidFill>
            <a:srgbClr val="C00000"/>
          </a:solidFill>
          <a:effectLst>
            <a:outerShdw blurRad="444500" dist="254000" dir="8100000" algn="tr" rotWithShape="0">
              <a:prstClr val="black">
                <a:alpha val="50000"/>
              </a:prstClr>
            </a:outerShdw>
          </a:effectLst>
        </p:grpSpPr>
        <p:sp>
          <p:nvSpPr>
            <p:cNvPr id="9"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1" name="椭圆 34"/>
          <p:cNvSpPr/>
          <p:nvPr/>
        </p:nvSpPr>
        <p:spPr>
          <a:xfrm rot="5400000">
            <a:off x="6112089" y="4144761"/>
            <a:ext cx="1221731" cy="1571217"/>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rot="16200000">
            <a:off x="4242466" y="4113151"/>
            <a:ext cx="1203627" cy="1563792"/>
            <a:chOff x="4020870" y="2194485"/>
            <a:chExt cx="1102258" cy="1432090"/>
          </a:xfrm>
          <a:solidFill>
            <a:srgbClr val="C00000"/>
          </a:solidFill>
          <a:effectLst>
            <a:outerShdw blurRad="444500" dist="254000" dir="8100000" algn="tr" rotWithShape="0">
              <a:prstClr val="black">
                <a:alpha val="50000"/>
              </a:prstClr>
            </a:outerShdw>
          </a:effectLst>
        </p:grpSpPr>
        <p:sp>
          <p:nvSpPr>
            <p:cNvPr id="13"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5" name="TextBox 14"/>
          <p:cNvSpPr txBox="1"/>
          <p:nvPr/>
        </p:nvSpPr>
        <p:spPr>
          <a:xfrm>
            <a:off x="7649606" y="4925709"/>
            <a:ext cx="3560590" cy="543867"/>
          </a:xfrm>
          <a:prstGeom prst="rect">
            <a:avLst/>
          </a:prstGeom>
          <a:noFill/>
        </p:spPr>
        <p:txBody>
          <a:bodyPr wrap="none" rtlCol="0">
            <a:spAutoFit/>
          </a:bodyPr>
          <a:lstStyle/>
          <a:p>
            <a:pPr>
              <a:defRPr/>
            </a:pPr>
            <a:r>
              <a:rPr lang="zh-CN" altLang="en-US" sz="1465" dirty="0">
                <a:solidFill>
                  <a:schemeClr val="tx1">
                    <a:lumMod val="65000"/>
                    <a:lumOff val="35000"/>
                  </a:schemeClr>
                </a:solidFill>
                <a:latin typeface="微软雅黑" panose="020B0503020204020204" pitchFamily="34" charset="-122"/>
                <a:ea typeface="微软雅黑" panose="020B0503020204020204" pitchFamily="34" charset="-122"/>
              </a:rPr>
              <a:t>单击此处添加简短说明，添加简短文字，</a:t>
            </a:r>
            <a:endParaRPr lang="en-US" altLang="zh-CN" sz="1465" dirty="0">
              <a:solidFill>
                <a:schemeClr val="tx1">
                  <a:lumMod val="65000"/>
                  <a:lumOff val="35000"/>
                </a:schemeClr>
              </a:solidFill>
              <a:latin typeface="微软雅黑" panose="020B0503020204020204" pitchFamily="34" charset="-122"/>
              <a:ea typeface="微软雅黑" panose="020B0503020204020204" pitchFamily="34" charset="-122"/>
            </a:endParaRPr>
          </a:p>
          <a:p>
            <a:pPr>
              <a:defRPr/>
            </a:pPr>
            <a:r>
              <a:rPr lang="zh-CN" altLang="en-US" sz="1465" dirty="0">
                <a:solidFill>
                  <a:schemeClr val="tx1">
                    <a:lumMod val="65000"/>
                    <a:lumOff val="35000"/>
                  </a:schemeClr>
                </a:solidFill>
                <a:latin typeface="微软雅黑" panose="020B0503020204020204" pitchFamily="34" charset="-122"/>
                <a:ea typeface="微软雅黑" panose="020B0503020204020204" pitchFamily="34" charset="-122"/>
              </a:rPr>
              <a:t>具体文字添加此处。</a:t>
            </a:r>
            <a:endParaRPr lang="en-US" altLang="zh-CN" sz="14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1096044" y="3474834"/>
            <a:ext cx="3560590" cy="543867"/>
          </a:xfrm>
          <a:prstGeom prst="rect">
            <a:avLst/>
          </a:prstGeom>
          <a:noFill/>
        </p:spPr>
        <p:txBody>
          <a:bodyPr wrap="none" rtlCol="0">
            <a:spAutoFit/>
          </a:bodyPr>
          <a:lstStyle/>
          <a:p>
            <a:pPr algn="r">
              <a:defRPr/>
            </a:pPr>
            <a:r>
              <a:rPr lang="zh-CN" altLang="en-US" sz="1465" dirty="0">
                <a:solidFill>
                  <a:schemeClr val="tx1">
                    <a:lumMod val="65000"/>
                    <a:lumOff val="35000"/>
                  </a:schemeClr>
                </a:solidFill>
                <a:latin typeface="微软雅黑" panose="020B0503020204020204" pitchFamily="34" charset="-122"/>
                <a:ea typeface="微软雅黑" panose="020B0503020204020204" pitchFamily="34" charset="-122"/>
              </a:rPr>
              <a:t>单击此处添加简短说明，添加简短文字，</a:t>
            </a:r>
            <a:endParaRPr lang="en-US" altLang="zh-CN" sz="1465"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defRPr/>
            </a:pPr>
            <a:r>
              <a:rPr lang="zh-CN" altLang="en-US" sz="1465" dirty="0">
                <a:solidFill>
                  <a:schemeClr val="tx1">
                    <a:lumMod val="65000"/>
                    <a:lumOff val="35000"/>
                  </a:schemeClr>
                </a:solidFill>
                <a:latin typeface="微软雅黑" panose="020B0503020204020204" pitchFamily="34" charset="-122"/>
                <a:ea typeface="微软雅黑" panose="020B0503020204020204" pitchFamily="34" charset="-122"/>
              </a:rPr>
              <a:t>具体文字添加此处。</a:t>
            </a:r>
            <a:endParaRPr lang="en-US" altLang="zh-CN" sz="14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455765" y="4920886"/>
            <a:ext cx="3560590" cy="543867"/>
          </a:xfrm>
          <a:prstGeom prst="rect">
            <a:avLst/>
          </a:prstGeom>
          <a:noFill/>
        </p:spPr>
        <p:txBody>
          <a:bodyPr wrap="none" rtlCol="0">
            <a:spAutoFit/>
          </a:bodyPr>
          <a:lstStyle/>
          <a:p>
            <a:pPr algn="r">
              <a:defRPr/>
            </a:pPr>
            <a:r>
              <a:rPr lang="zh-CN" altLang="en-US" sz="1465" dirty="0">
                <a:solidFill>
                  <a:schemeClr val="tx1">
                    <a:lumMod val="65000"/>
                    <a:lumOff val="35000"/>
                  </a:schemeClr>
                </a:solidFill>
                <a:latin typeface="微软雅黑" panose="020B0503020204020204" pitchFamily="34" charset="-122"/>
                <a:ea typeface="微软雅黑" panose="020B0503020204020204" pitchFamily="34" charset="-122"/>
              </a:rPr>
              <a:t>单击此处添加简短说明，添加简短文字，</a:t>
            </a:r>
            <a:endParaRPr lang="en-US" altLang="zh-CN" sz="1465"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defRPr/>
            </a:pPr>
            <a:r>
              <a:rPr lang="zh-CN" altLang="en-US" sz="1465" dirty="0">
                <a:solidFill>
                  <a:schemeClr val="tx1">
                    <a:lumMod val="65000"/>
                    <a:lumOff val="35000"/>
                  </a:schemeClr>
                </a:solidFill>
                <a:latin typeface="微软雅黑" panose="020B0503020204020204" pitchFamily="34" charset="-122"/>
                <a:ea typeface="微软雅黑" panose="020B0503020204020204" pitchFamily="34" charset="-122"/>
              </a:rPr>
              <a:t>具体文字添加此处。</a:t>
            </a:r>
            <a:endParaRPr lang="en-US" altLang="zh-CN" sz="14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8305040" y="3430549"/>
            <a:ext cx="3560590" cy="543867"/>
          </a:xfrm>
          <a:prstGeom prst="rect">
            <a:avLst/>
          </a:prstGeom>
          <a:noFill/>
        </p:spPr>
        <p:txBody>
          <a:bodyPr wrap="none" rtlCol="0">
            <a:spAutoFit/>
          </a:bodyPr>
          <a:lstStyle/>
          <a:p>
            <a:pPr>
              <a:defRPr/>
            </a:pPr>
            <a:r>
              <a:rPr lang="zh-CN" altLang="en-US" sz="1465" dirty="0">
                <a:solidFill>
                  <a:schemeClr val="tx1">
                    <a:lumMod val="65000"/>
                    <a:lumOff val="35000"/>
                  </a:schemeClr>
                </a:solidFill>
                <a:latin typeface="微软雅黑" panose="020B0503020204020204" pitchFamily="34" charset="-122"/>
                <a:ea typeface="微软雅黑" panose="020B0503020204020204" pitchFamily="34" charset="-122"/>
              </a:rPr>
              <a:t>单击此处添加简短说明，添加简短文字，</a:t>
            </a:r>
            <a:endParaRPr lang="en-US" altLang="zh-CN" sz="1465" dirty="0">
              <a:solidFill>
                <a:schemeClr val="tx1">
                  <a:lumMod val="65000"/>
                  <a:lumOff val="35000"/>
                </a:schemeClr>
              </a:solidFill>
              <a:latin typeface="微软雅黑" panose="020B0503020204020204" pitchFamily="34" charset="-122"/>
              <a:ea typeface="微软雅黑" panose="020B0503020204020204" pitchFamily="34" charset="-122"/>
            </a:endParaRPr>
          </a:p>
          <a:p>
            <a:pPr>
              <a:defRPr/>
            </a:pPr>
            <a:r>
              <a:rPr lang="zh-CN" altLang="en-US" sz="1465" dirty="0">
                <a:solidFill>
                  <a:schemeClr val="tx1">
                    <a:lumMod val="65000"/>
                    <a:lumOff val="35000"/>
                  </a:schemeClr>
                </a:solidFill>
                <a:latin typeface="微软雅黑" panose="020B0503020204020204" pitchFamily="34" charset="-122"/>
                <a:ea typeface="微软雅黑" panose="020B0503020204020204" pitchFamily="34" charset="-122"/>
              </a:rPr>
              <a:t>具体文字添加此处。</a:t>
            </a:r>
            <a:endParaRPr lang="en-US" altLang="zh-CN" sz="14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2292807" y="1557953"/>
            <a:ext cx="1723549" cy="400110"/>
          </a:xfrm>
          <a:prstGeom prst="rect">
            <a:avLst/>
          </a:prstGeom>
          <a:noFill/>
        </p:spPr>
        <p:txBody>
          <a:bodyPr wrap="none" rtlCol="0">
            <a:spAutoFit/>
          </a:bodyPr>
          <a:lstStyle/>
          <a:p>
            <a:pPr algn="r"/>
            <a:r>
              <a:rPr lang="zh-CN" altLang="en-US" sz="2000" dirty="0">
                <a:solidFill>
                  <a:srgbClr val="C00000"/>
                </a:solidFill>
                <a:latin typeface="微软雅黑" panose="020B0503020204020204" pitchFamily="34" charset="-122"/>
                <a:ea typeface="微软雅黑" panose="020B0503020204020204" pitchFamily="34" charset="-122"/>
              </a:rPr>
              <a:t>添加标题内容</a:t>
            </a:r>
          </a:p>
        </p:txBody>
      </p:sp>
      <p:sp>
        <p:nvSpPr>
          <p:cNvPr id="20" name="TextBox 19"/>
          <p:cNvSpPr txBox="1"/>
          <p:nvPr/>
        </p:nvSpPr>
        <p:spPr>
          <a:xfrm>
            <a:off x="7642126" y="1604797"/>
            <a:ext cx="1723549" cy="400110"/>
          </a:xfrm>
          <a:prstGeom prst="rect">
            <a:avLst/>
          </a:prstGeom>
          <a:noFill/>
        </p:spPr>
        <p:txBody>
          <a:bodyPr wrap="none" rtlCol="0">
            <a:spAutoFit/>
          </a:bodyPr>
          <a:lstStyle/>
          <a:p>
            <a:r>
              <a:rPr lang="zh-CN" altLang="en-US" sz="2000" dirty="0">
                <a:solidFill>
                  <a:srgbClr val="C00000"/>
                </a:solidFill>
                <a:latin typeface="微软雅黑" panose="020B0503020204020204" pitchFamily="34" charset="-122"/>
                <a:ea typeface="微软雅黑" panose="020B0503020204020204" pitchFamily="34" charset="-122"/>
              </a:rPr>
              <a:t>添加标题内容</a:t>
            </a:r>
          </a:p>
        </p:txBody>
      </p:sp>
      <p:sp>
        <p:nvSpPr>
          <p:cNvPr id="21" name="椭圆 34"/>
          <p:cNvSpPr/>
          <p:nvPr/>
        </p:nvSpPr>
        <p:spPr>
          <a:xfrm rot="5400000">
            <a:off x="6133179" y="1264305"/>
            <a:ext cx="1221731" cy="1571217"/>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rot="16200000">
            <a:off x="4263557" y="1232695"/>
            <a:ext cx="1203627" cy="1563792"/>
            <a:chOff x="4020870" y="2194485"/>
            <a:chExt cx="1102258" cy="1432090"/>
          </a:xfrm>
          <a:solidFill>
            <a:srgbClr val="C00000"/>
          </a:solidFill>
          <a:effectLst>
            <a:outerShdw blurRad="444500" dist="254000" dir="8100000" algn="tr" rotWithShape="0">
              <a:prstClr val="black">
                <a:alpha val="50000"/>
              </a:prstClr>
            </a:outerShdw>
          </a:effectLst>
        </p:grpSpPr>
        <p:sp>
          <p:nvSpPr>
            <p:cNvPr id="23"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25" name="TextBox 24"/>
          <p:cNvSpPr txBox="1"/>
          <p:nvPr/>
        </p:nvSpPr>
        <p:spPr>
          <a:xfrm>
            <a:off x="7626230" y="1988841"/>
            <a:ext cx="3560590" cy="543867"/>
          </a:xfrm>
          <a:prstGeom prst="rect">
            <a:avLst/>
          </a:prstGeom>
          <a:noFill/>
        </p:spPr>
        <p:txBody>
          <a:bodyPr wrap="none" rtlCol="0">
            <a:spAutoFit/>
          </a:bodyPr>
          <a:lstStyle/>
          <a:p>
            <a:pPr>
              <a:defRPr/>
            </a:pPr>
            <a:r>
              <a:rPr lang="zh-CN" altLang="en-US" sz="1465" dirty="0">
                <a:solidFill>
                  <a:schemeClr val="tx1">
                    <a:lumMod val="65000"/>
                    <a:lumOff val="35000"/>
                  </a:schemeClr>
                </a:solidFill>
                <a:latin typeface="微软雅黑" panose="020B0503020204020204" pitchFamily="34" charset="-122"/>
                <a:ea typeface="微软雅黑" panose="020B0503020204020204" pitchFamily="34" charset="-122"/>
              </a:rPr>
              <a:t>单击此处添加简短说明，添加简短文字，</a:t>
            </a:r>
            <a:endParaRPr lang="en-US" altLang="zh-CN" sz="1465" dirty="0">
              <a:solidFill>
                <a:schemeClr val="tx1">
                  <a:lumMod val="65000"/>
                  <a:lumOff val="35000"/>
                </a:schemeClr>
              </a:solidFill>
              <a:latin typeface="微软雅黑" panose="020B0503020204020204" pitchFamily="34" charset="-122"/>
              <a:ea typeface="微软雅黑" panose="020B0503020204020204" pitchFamily="34" charset="-122"/>
            </a:endParaRPr>
          </a:p>
          <a:p>
            <a:pPr>
              <a:defRPr/>
            </a:pPr>
            <a:r>
              <a:rPr lang="zh-CN" altLang="en-US" sz="1465" dirty="0">
                <a:solidFill>
                  <a:schemeClr val="tx1">
                    <a:lumMod val="65000"/>
                    <a:lumOff val="35000"/>
                  </a:schemeClr>
                </a:solidFill>
                <a:latin typeface="微软雅黑" panose="020B0503020204020204" pitchFamily="34" charset="-122"/>
                <a:ea typeface="微软雅黑" panose="020B0503020204020204" pitchFamily="34" charset="-122"/>
              </a:rPr>
              <a:t>具体文字添加此处。</a:t>
            </a:r>
            <a:endParaRPr lang="en-US" altLang="zh-CN" sz="14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551776" y="1993185"/>
            <a:ext cx="3560590" cy="543867"/>
          </a:xfrm>
          <a:prstGeom prst="rect">
            <a:avLst/>
          </a:prstGeom>
          <a:noFill/>
        </p:spPr>
        <p:txBody>
          <a:bodyPr wrap="none" rtlCol="0">
            <a:spAutoFit/>
          </a:bodyPr>
          <a:lstStyle/>
          <a:p>
            <a:pPr algn="r">
              <a:defRPr/>
            </a:pPr>
            <a:r>
              <a:rPr lang="zh-CN" altLang="en-US" sz="1465" dirty="0">
                <a:solidFill>
                  <a:schemeClr val="tx1">
                    <a:lumMod val="65000"/>
                    <a:lumOff val="35000"/>
                  </a:schemeClr>
                </a:solidFill>
                <a:latin typeface="微软雅黑" panose="020B0503020204020204" pitchFamily="34" charset="-122"/>
                <a:ea typeface="微软雅黑" panose="020B0503020204020204" pitchFamily="34" charset="-122"/>
              </a:rPr>
              <a:t>单击此处添加简短说明，添加简短文字，</a:t>
            </a:r>
            <a:endParaRPr lang="en-US" altLang="zh-CN" sz="1465"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defRPr/>
            </a:pPr>
            <a:r>
              <a:rPr lang="zh-CN" altLang="en-US" sz="1465" dirty="0">
                <a:solidFill>
                  <a:schemeClr val="tx1">
                    <a:lumMod val="65000"/>
                    <a:lumOff val="35000"/>
                  </a:schemeClr>
                </a:solidFill>
                <a:latin typeface="微软雅黑" panose="020B0503020204020204" pitchFamily="34" charset="-122"/>
                <a:ea typeface="微软雅黑" panose="020B0503020204020204" pitchFamily="34" charset="-122"/>
              </a:rPr>
              <a:t>具体文字添加此处。</a:t>
            </a:r>
            <a:endParaRPr lang="en-US" altLang="zh-CN" sz="14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KSO_Shape"/>
          <p:cNvSpPr/>
          <p:nvPr/>
        </p:nvSpPr>
        <p:spPr bwMode="auto">
          <a:xfrm>
            <a:off x="4690895" y="1722038"/>
            <a:ext cx="737995" cy="627293"/>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3200" dirty="0">
              <a:solidFill>
                <a:schemeClr val="tx1">
                  <a:lumMod val="65000"/>
                  <a:lumOff val="35000"/>
                </a:schemeClr>
              </a:solidFill>
              <a:ea typeface="微软雅黑" panose="020B0503020204020204" pitchFamily="34" charset="-122"/>
            </a:endParaRPr>
          </a:p>
        </p:txBody>
      </p:sp>
      <p:sp>
        <p:nvSpPr>
          <p:cNvPr id="28" name="KSO_Shape"/>
          <p:cNvSpPr/>
          <p:nvPr/>
        </p:nvSpPr>
        <p:spPr bwMode="auto">
          <a:xfrm>
            <a:off x="5437286" y="3122636"/>
            <a:ext cx="694339" cy="695497"/>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3200" dirty="0">
              <a:solidFill>
                <a:schemeClr val="tx1">
                  <a:lumMod val="65000"/>
                  <a:lumOff val="35000"/>
                </a:schemeClr>
              </a:solidFill>
              <a:ea typeface="微软雅黑" panose="020B0503020204020204" pitchFamily="34" charset="-122"/>
            </a:endParaRPr>
          </a:p>
        </p:txBody>
      </p:sp>
      <p:sp>
        <p:nvSpPr>
          <p:cNvPr id="29" name="KSO_Shape"/>
          <p:cNvSpPr/>
          <p:nvPr/>
        </p:nvSpPr>
        <p:spPr bwMode="auto">
          <a:xfrm>
            <a:off x="4684134" y="4601823"/>
            <a:ext cx="689723" cy="594311"/>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3200" dirty="0">
              <a:solidFill>
                <a:schemeClr val="tx1">
                  <a:lumMod val="65000"/>
                  <a:lumOff val="35000"/>
                </a:schemeClr>
              </a:solidFill>
              <a:ea typeface="微软雅黑" panose="020B0503020204020204" pitchFamily="34" charset="-122"/>
            </a:endParaRPr>
          </a:p>
        </p:txBody>
      </p:sp>
      <p:sp>
        <p:nvSpPr>
          <p:cNvPr id="30" name="KSO_Shape"/>
          <p:cNvSpPr/>
          <p:nvPr/>
        </p:nvSpPr>
        <p:spPr bwMode="auto">
          <a:xfrm>
            <a:off x="6187983" y="1775284"/>
            <a:ext cx="796196" cy="546721"/>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3200" dirty="0">
              <a:solidFill>
                <a:schemeClr val="tx1">
                  <a:lumMod val="65000"/>
                  <a:lumOff val="35000"/>
                </a:schemeClr>
              </a:solidFill>
              <a:ea typeface="微软雅黑" panose="020B0503020204020204" pitchFamily="34" charset="-122"/>
            </a:endParaRPr>
          </a:p>
        </p:txBody>
      </p:sp>
      <p:sp>
        <p:nvSpPr>
          <p:cNvPr id="31" name="KSO_Shape"/>
          <p:cNvSpPr/>
          <p:nvPr/>
        </p:nvSpPr>
        <p:spPr bwMode="auto">
          <a:xfrm>
            <a:off x="6947512" y="3104301"/>
            <a:ext cx="697277" cy="690304"/>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3200" dirty="0">
              <a:solidFill>
                <a:schemeClr val="tx1">
                  <a:lumMod val="65000"/>
                  <a:lumOff val="35000"/>
                </a:schemeClr>
              </a:solidFill>
              <a:ea typeface="微软雅黑" panose="020B0503020204020204" pitchFamily="34" charset="-122"/>
            </a:endParaRPr>
          </a:p>
        </p:txBody>
      </p:sp>
      <p:sp>
        <p:nvSpPr>
          <p:cNvPr id="32" name="KSO_Shape"/>
          <p:cNvSpPr/>
          <p:nvPr/>
        </p:nvSpPr>
        <p:spPr>
          <a:xfrm>
            <a:off x="6224490" y="4612814"/>
            <a:ext cx="640389" cy="640389"/>
          </a:xfrm>
          <a:custGeom>
            <a:avLst/>
            <a:gdLst>
              <a:gd name="connsiteX0" fmla="*/ 1063385 w 1944000"/>
              <a:gd name="connsiteY0" fmla="*/ 1082014 h 1944000"/>
              <a:gd name="connsiteX1" fmla="*/ 1093900 w 1944000"/>
              <a:gd name="connsiteY1" fmla="*/ 1089952 h 1944000"/>
              <a:gd name="connsiteX2" fmla="*/ 1121871 w 1944000"/>
              <a:gd name="connsiteY2" fmla="*/ 1097572 h 1944000"/>
              <a:gd name="connsiteX3" fmla="*/ 1146982 w 1944000"/>
              <a:gd name="connsiteY3" fmla="*/ 1104557 h 1944000"/>
              <a:gd name="connsiteX4" fmla="*/ 1169550 w 1944000"/>
              <a:gd name="connsiteY4" fmla="*/ 1111542 h 1944000"/>
              <a:gd name="connsiteX5" fmla="*/ 1188940 w 1944000"/>
              <a:gd name="connsiteY5" fmla="*/ 1118209 h 1944000"/>
              <a:gd name="connsiteX6" fmla="*/ 1205469 w 1944000"/>
              <a:gd name="connsiteY6" fmla="*/ 1124559 h 1944000"/>
              <a:gd name="connsiteX7" fmla="*/ 1212779 w 1944000"/>
              <a:gd name="connsiteY7" fmla="*/ 1127734 h 1944000"/>
              <a:gd name="connsiteX8" fmla="*/ 1219137 w 1944000"/>
              <a:gd name="connsiteY8" fmla="*/ 1130592 h 1944000"/>
              <a:gd name="connsiteX9" fmla="*/ 1225176 w 1944000"/>
              <a:gd name="connsiteY9" fmla="*/ 1133449 h 1944000"/>
              <a:gd name="connsiteX10" fmla="*/ 1230262 w 1944000"/>
              <a:gd name="connsiteY10" fmla="*/ 1136307 h 1944000"/>
              <a:gd name="connsiteX11" fmla="*/ 1238526 w 1944000"/>
              <a:gd name="connsiteY11" fmla="*/ 1141704 h 1944000"/>
              <a:gd name="connsiteX12" fmla="*/ 1245837 w 1944000"/>
              <a:gd name="connsiteY12" fmla="*/ 1146784 h 1944000"/>
              <a:gd name="connsiteX13" fmla="*/ 1253148 w 1944000"/>
              <a:gd name="connsiteY13" fmla="*/ 1152499 h 1944000"/>
              <a:gd name="connsiteX14" fmla="*/ 1259823 w 1944000"/>
              <a:gd name="connsiteY14" fmla="*/ 1158532 h 1944000"/>
              <a:gd name="connsiteX15" fmla="*/ 1265862 w 1944000"/>
              <a:gd name="connsiteY15" fmla="*/ 1164564 h 1944000"/>
              <a:gd name="connsiteX16" fmla="*/ 1271266 w 1944000"/>
              <a:gd name="connsiteY16" fmla="*/ 1170914 h 1944000"/>
              <a:gd name="connsiteX17" fmla="*/ 1276351 w 1944000"/>
              <a:gd name="connsiteY17" fmla="*/ 1177582 h 1944000"/>
              <a:gd name="connsiteX18" fmla="*/ 1280801 w 1944000"/>
              <a:gd name="connsiteY18" fmla="*/ 1184567 h 1944000"/>
              <a:gd name="connsiteX19" fmla="*/ 1284934 w 1944000"/>
              <a:gd name="connsiteY19" fmla="*/ 1191234 h 1944000"/>
              <a:gd name="connsiteX20" fmla="*/ 1288112 w 1944000"/>
              <a:gd name="connsiteY20" fmla="*/ 1198537 h 1944000"/>
              <a:gd name="connsiteX21" fmla="*/ 1291291 w 1944000"/>
              <a:gd name="connsiteY21" fmla="*/ 1206157 h 1944000"/>
              <a:gd name="connsiteX22" fmla="*/ 1293516 w 1944000"/>
              <a:gd name="connsiteY22" fmla="*/ 1214094 h 1944000"/>
              <a:gd name="connsiteX23" fmla="*/ 1295423 w 1944000"/>
              <a:gd name="connsiteY23" fmla="*/ 1222032 h 1944000"/>
              <a:gd name="connsiteX24" fmla="*/ 1296694 w 1944000"/>
              <a:gd name="connsiteY24" fmla="*/ 1230287 h 1944000"/>
              <a:gd name="connsiteX25" fmla="*/ 1297330 w 1944000"/>
              <a:gd name="connsiteY25" fmla="*/ 1238859 h 1944000"/>
              <a:gd name="connsiteX26" fmla="*/ 1297648 w 1944000"/>
              <a:gd name="connsiteY26" fmla="*/ 1247432 h 1944000"/>
              <a:gd name="connsiteX27" fmla="*/ 1297330 w 1944000"/>
              <a:gd name="connsiteY27" fmla="*/ 1257275 h 1944000"/>
              <a:gd name="connsiteX28" fmla="*/ 1296377 w 1944000"/>
              <a:gd name="connsiteY28" fmla="*/ 1266800 h 1944000"/>
              <a:gd name="connsiteX29" fmla="*/ 1295105 w 1944000"/>
              <a:gd name="connsiteY29" fmla="*/ 1276007 h 1944000"/>
              <a:gd name="connsiteX30" fmla="*/ 1292880 w 1944000"/>
              <a:gd name="connsiteY30" fmla="*/ 1285215 h 1944000"/>
              <a:gd name="connsiteX31" fmla="*/ 1290019 w 1944000"/>
              <a:gd name="connsiteY31" fmla="*/ 1294422 h 1944000"/>
              <a:gd name="connsiteX32" fmla="*/ 1286841 w 1944000"/>
              <a:gd name="connsiteY32" fmla="*/ 1303312 h 1944000"/>
              <a:gd name="connsiteX33" fmla="*/ 1283344 w 1944000"/>
              <a:gd name="connsiteY33" fmla="*/ 1312202 h 1944000"/>
              <a:gd name="connsiteX34" fmla="*/ 1278576 w 1944000"/>
              <a:gd name="connsiteY34" fmla="*/ 1320775 h 1944000"/>
              <a:gd name="connsiteX35" fmla="*/ 1273808 w 1944000"/>
              <a:gd name="connsiteY35" fmla="*/ 1329347 h 1944000"/>
              <a:gd name="connsiteX36" fmla="*/ 1267769 w 1944000"/>
              <a:gd name="connsiteY36" fmla="*/ 1337602 h 1944000"/>
              <a:gd name="connsiteX37" fmla="*/ 1261412 w 1944000"/>
              <a:gd name="connsiteY37" fmla="*/ 1345857 h 1944000"/>
              <a:gd name="connsiteX38" fmla="*/ 1254737 w 1944000"/>
              <a:gd name="connsiteY38" fmla="*/ 1353795 h 1944000"/>
              <a:gd name="connsiteX39" fmla="*/ 1247426 w 1944000"/>
              <a:gd name="connsiteY39" fmla="*/ 1361732 h 1944000"/>
              <a:gd name="connsiteX40" fmla="*/ 1239162 w 1944000"/>
              <a:gd name="connsiteY40" fmla="*/ 1369670 h 1944000"/>
              <a:gd name="connsiteX41" fmla="*/ 1230580 w 1944000"/>
              <a:gd name="connsiteY41" fmla="*/ 1376655 h 1944000"/>
              <a:gd name="connsiteX42" fmla="*/ 1221362 w 1944000"/>
              <a:gd name="connsiteY42" fmla="*/ 1384275 h 1944000"/>
              <a:gd name="connsiteX43" fmla="*/ 1214051 w 1944000"/>
              <a:gd name="connsiteY43" fmla="*/ 1389672 h 1944000"/>
              <a:gd name="connsiteX44" fmla="*/ 1206422 w 1944000"/>
              <a:gd name="connsiteY44" fmla="*/ 1394435 h 1944000"/>
              <a:gd name="connsiteX45" fmla="*/ 1198476 w 1944000"/>
              <a:gd name="connsiteY45" fmla="*/ 1399515 h 1944000"/>
              <a:gd name="connsiteX46" fmla="*/ 1190211 w 1944000"/>
              <a:gd name="connsiteY46" fmla="*/ 1403960 h 1944000"/>
              <a:gd name="connsiteX47" fmla="*/ 1181311 w 1944000"/>
              <a:gd name="connsiteY47" fmla="*/ 1408087 h 1944000"/>
              <a:gd name="connsiteX48" fmla="*/ 1172411 w 1944000"/>
              <a:gd name="connsiteY48" fmla="*/ 1411897 h 1944000"/>
              <a:gd name="connsiteX49" fmla="*/ 1163193 w 1944000"/>
              <a:gd name="connsiteY49" fmla="*/ 1416025 h 1944000"/>
              <a:gd name="connsiteX50" fmla="*/ 1153340 w 1944000"/>
              <a:gd name="connsiteY50" fmla="*/ 1419517 h 1944000"/>
              <a:gd name="connsiteX51" fmla="*/ 1143486 w 1944000"/>
              <a:gd name="connsiteY51" fmla="*/ 1422692 h 1944000"/>
              <a:gd name="connsiteX52" fmla="*/ 1132997 w 1944000"/>
              <a:gd name="connsiteY52" fmla="*/ 1425867 h 1944000"/>
              <a:gd name="connsiteX53" fmla="*/ 1122189 w 1944000"/>
              <a:gd name="connsiteY53" fmla="*/ 1428407 h 1944000"/>
              <a:gd name="connsiteX54" fmla="*/ 1111064 w 1944000"/>
              <a:gd name="connsiteY54" fmla="*/ 1431265 h 1944000"/>
              <a:gd name="connsiteX55" fmla="*/ 1099621 w 1944000"/>
              <a:gd name="connsiteY55" fmla="*/ 1433487 h 1944000"/>
              <a:gd name="connsiteX56" fmla="*/ 1087860 w 1944000"/>
              <a:gd name="connsiteY56" fmla="*/ 1435392 h 1944000"/>
              <a:gd name="connsiteX57" fmla="*/ 1075782 w 1944000"/>
              <a:gd name="connsiteY57" fmla="*/ 1436980 h 1944000"/>
              <a:gd name="connsiteX58" fmla="*/ 1063385 w 1944000"/>
              <a:gd name="connsiteY58" fmla="*/ 1438567 h 1944000"/>
              <a:gd name="connsiteX59" fmla="*/ 880616 w 1944000"/>
              <a:gd name="connsiteY59" fmla="*/ 505752 h 1944000"/>
              <a:gd name="connsiteX60" fmla="*/ 880616 w 1944000"/>
              <a:gd name="connsiteY60" fmla="*/ 814362 h 1944000"/>
              <a:gd name="connsiteX61" fmla="*/ 847241 w 1944000"/>
              <a:gd name="connsiteY61" fmla="*/ 805789 h 1944000"/>
              <a:gd name="connsiteX62" fmla="*/ 820223 w 1944000"/>
              <a:gd name="connsiteY62" fmla="*/ 798804 h 1944000"/>
              <a:gd name="connsiteX63" fmla="*/ 799879 w 1944000"/>
              <a:gd name="connsiteY63" fmla="*/ 793089 h 1944000"/>
              <a:gd name="connsiteX64" fmla="*/ 785894 w 1944000"/>
              <a:gd name="connsiteY64" fmla="*/ 788327 h 1944000"/>
              <a:gd name="connsiteX65" fmla="*/ 771590 w 1944000"/>
              <a:gd name="connsiteY65" fmla="*/ 782929 h 1944000"/>
              <a:gd name="connsiteX66" fmla="*/ 757922 w 1944000"/>
              <a:gd name="connsiteY66" fmla="*/ 776897 h 1944000"/>
              <a:gd name="connsiteX67" fmla="*/ 745843 w 1944000"/>
              <a:gd name="connsiteY67" fmla="*/ 770229 h 1944000"/>
              <a:gd name="connsiteX68" fmla="*/ 739804 w 1944000"/>
              <a:gd name="connsiteY68" fmla="*/ 767054 h 1944000"/>
              <a:gd name="connsiteX69" fmla="*/ 734400 w 1944000"/>
              <a:gd name="connsiteY69" fmla="*/ 763879 h 1944000"/>
              <a:gd name="connsiteX70" fmla="*/ 728679 w 1944000"/>
              <a:gd name="connsiteY70" fmla="*/ 760069 h 1944000"/>
              <a:gd name="connsiteX71" fmla="*/ 723593 w 1944000"/>
              <a:gd name="connsiteY71" fmla="*/ 756577 h 1944000"/>
              <a:gd name="connsiteX72" fmla="*/ 718825 w 1944000"/>
              <a:gd name="connsiteY72" fmla="*/ 752767 h 1944000"/>
              <a:gd name="connsiteX73" fmla="*/ 714057 w 1944000"/>
              <a:gd name="connsiteY73" fmla="*/ 749274 h 1944000"/>
              <a:gd name="connsiteX74" fmla="*/ 709925 w 1944000"/>
              <a:gd name="connsiteY74" fmla="*/ 745464 h 1944000"/>
              <a:gd name="connsiteX75" fmla="*/ 705475 w 1944000"/>
              <a:gd name="connsiteY75" fmla="*/ 741337 h 1944000"/>
              <a:gd name="connsiteX76" fmla="*/ 701979 w 1944000"/>
              <a:gd name="connsiteY76" fmla="*/ 737209 h 1944000"/>
              <a:gd name="connsiteX77" fmla="*/ 698164 w 1944000"/>
              <a:gd name="connsiteY77" fmla="*/ 733082 h 1944000"/>
              <a:gd name="connsiteX78" fmla="*/ 694668 w 1944000"/>
              <a:gd name="connsiteY78" fmla="*/ 728954 h 1944000"/>
              <a:gd name="connsiteX79" fmla="*/ 691807 w 1944000"/>
              <a:gd name="connsiteY79" fmla="*/ 724827 h 1944000"/>
              <a:gd name="connsiteX80" fmla="*/ 688629 w 1944000"/>
              <a:gd name="connsiteY80" fmla="*/ 720699 h 1944000"/>
              <a:gd name="connsiteX81" fmla="*/ 686086 w 1944000"/>
              <a:gd name="connsiteY81" fmla="*/ 716254 h 1944000"/>
              <a:gd name="connsiteX82" fmla="*/ 683543 w 1944000"/>
              <a:gd name="connsiteY82" fmla="*/ 712127 h 1944000"/>
              <a:gd name="connsiteX83" fmla="*/ 681000 w 1944000"/>
              <a:gd name="connsiteY83" fmla="*/ 707682 h 1944000"/>
              <a:gd name="connsiteX84" fmla="*/ 679093 w 1944000"/>
              <a:gd name="connsiteY84" fmla="*/ 703237 h 1944000"/>
              <a:gd name="connsiteX85" fmla="*/ 677186 w 1944000"/>
              <a:gd name="connsiteY85" fmla="*/ 698474 h 1944000"/>
              <a:gd name="connsiteX86" fmla="*/ 675596 w 1944000"/>
              <a:gd name="connsiteY86" fmla="*/ 694347 h 1944000"/>
              <a:gd name="connsiteX87" fmla="*/ 674325 w 1944000"/>
              <a:gd name="connsiteY87" fmla="*/ 689584 h 1944000"/>
              <a:gd name="connsiteX88" fmla="*/ 673053 w 1944000"/>
              <a:gd name="connsiteY88" fmla="*/ 684822 h 1944000"/>
              <a:gd name="connsiteX89" fmla="*/ 671782 w 1944000"/>
              <a:gd name="connsiteY89" fmla="*/ 680059 h 1944000"/>
              <a:gd name="connsiteX90" fmla="*/ 671146 w 1944000"/>
              <a:gd name="connsiteY90" fmla="*/ 675297 h 1944000"/>
              <a:gd name="connsiteX91" fmla="*/ 670511 w 1944000"/>
              <a:gd name="connsiteY91" fmla="*/ 670217 h 1944000"/>
              <a:gd name="connsiteX92" fmla="*/ 670193 w 1944000"/>
              <a:gd name="connsiteY92" fmla="*/ 665137 h 1944000"/>
              <a:gd name="connsiteX93" fmla="*/ 670193 w 1944000"/>
              <a:gd name="connsiteY93" fmla="*/ 660374 h 1944000"/>
              <a:gd name="connsiteX94" fmla="*/ 670511 w 1944000"/>
              <a:gd name="connsiteY94" fmla="*/ 652437 h 1944000"/>
              <a:gd name="connsiteX95" fmla="*/ 671146 w 1944000"/>
              <a:gd name="connsiteY95" fmla="*/ 644499 h 1944000"/>
              <a:gd name="connsiteX96" fmla="*/ 672736 w 1944000"/>
              <a:gd name="connsiteY96" fmla="*/ 636879 h 1944000"/>
              <a:gd name="connsiteX97" fmla="*/ 674643 w 1944000"/>
              <a:gd name="connsiteY97" fmla="*/ 629259 h 1944000"/>
              <a:gd name="connsiteX98" fmla="*/ 676868 w 1944000"/>
              <a:gd name="connsiteY98" fmla="*/ 622274 h 1944000"/>
              <a:gd name="connsiteX99" fmla="*/ 679728 w 1944000"/>
              <a:gd name="connsiteY99" fmla="*/ 614972 h 1944000"/>
              <a:gd name="connsiteX100" fmla="*/ 683225 w 1944000"/>
              <a:gd name="connsiteY100" fmla="*/ 607669 h 1944000"/>
              <a:gd name="connsiteX101" fmla="*/ 687039 w 1944000"/>
              <a:gd name="connsiteY101" fmla="*/ 600684 h 1944000"/>
              <a:gd name="connsiteX102" fmla="*/ 691807 w 1944000"/>
              <a:gd name="connsiteY102" fmla="*/ 593699 h 1944000"/>
              <a:gd name="connsiteX103" fmla="*/ 696575 w 1944000"/>
              <a:gd name="connsiteY103" fmla="*/ 587349 h 1944000"/>
              <a:gd name="connsiteX104" fmla="*/ 702297 w 1944000"/>
              <a:gd name="connsiteY104" fmla="*/ 580682 h 1944000"/>
              <a:gd name="connsiteX105" fmla="*/ 708336 w 1944000"/>
              <a:gd name="connsiteY105" fmla="*/ 574014 h 1944000"/>
              <a:gd name="connsiteX106" fmla="*/ 714693 w 1944000"/>
              <a:gd name="connsiteY106" fmla="*/ 567664 h 1944000"/>
              <a:gd name="connsiteX107" fmla="*/ 722004 w 1944000"/>
              <a:gd name="connsiteY107" fmla="*/ 561632 h 1944000"/>
              <a:gd name="connsiteX108" fmla="*/ 729632 w 1944000"/>
              <a:gd name="connsiteY108" fmla="*/ 555282 h 1944000"/>
              <a:gd name="connsiteX109" fmla="*/ 737897 w 1944000"/>
              <a:gd name="connsiteY109" fmla="*/ 549249 h 1944000"/>
              <a:gd name="connsiteX110" fmla="*/ 743936 w 1944000"/>
              <a:gd name="connsiteY110" fmla="*/ 545122 h 1944000"/>
              <a:gd name="connsiteX111" fmla="*/ 750293 w 1944000"/>
              <a:gd name="connsiteY111" fmla="*/ 540994 h 1944000"/>
              <a:gd name="connsiteX112" fmla="*/ 757286 w 1944000"/>
              <a:gd name="connsiteY112" fmla="*/ 537502 h 1944000"/>
              <a:gd name="connsiteX113" fmla="*/ 764597 w 1944000"/>
              <a:gd name="connsiteY113" fmla="*/ 533692 h 1944000"/>
              <a:gd name="connsiteX114" fmla="*/ 772544 w 1944000"/>
              <a:gd name="connsiteY114" fmla="*/ 530517 h 1944000"/>
              <a:gd name="connsiteX115" fmla="*/ 780490 w 1944000"/>
              <a:gd name="connsiteY115" fmla="*/ 527342 h 1944000"/>
              <a:gd name="connsiteX116" fmla="*/ 789072 w 1944000"/>
              <a:gd name="connsiteY116" fmla="*/ 524167 h 1944000"/>
              <a:gd name="connsiteX117" fmla="*/ 797654 w 1944000"/>
              <a:gd name="connsiteY117" fmla="*/ 521627 h 1944000"/>
              <a:gd name="connsiteX118" fmla="*/ 806872 w 1944000"/>
              <a:gd name="connsiteY118" fmla="*/ 519087 h 1944000"/>
              <a:gd name="connsiteX119" fmla="*/ 816408 w 1944000"/>
              <a:gd name="connsiteY119" fmla="*/ 516229 h 1944000"/>
              <a:gd name="connsiteX120" fmla="*/ 825944 w 1944000"/>
              <a:gd name="connsiteY120" fmla="*/ 514324 h 1944000"/>
              <a:gd name="connsiteX121" fmla="*/ 836116 w 1944000"/>
              <a:gd name="connsiteY121" fmla="*/ 512102 h 1944000"/>
              <a:gd name="connsiteX122" fmla="*/ 846923 w 1944000"/>
              <a:gd name="connsiteY122" fmla="*/ 510514 h 1944000"/>
              <a:gd name="connsiteX123" fmla="*/ 858048 w 1944000"/>
              <a:gd name="connsiteY123" fmla="*/ 508927 h 1944000"/>
              <a:gd name="connsiteX124" fmla="*/ 869173 w 1944000"/>
              <a:gd name="connsiteY124" fmla="*/ 507022 h 1944000"/>
              <a:gd name="connsiteX125" fmla="*/ 880616 w 1944000"/>
              <a:gd name="connsiteY125" fmla="*/ 217144 h 1944000"/>
              <a:gd name="connsiteX126" fmla="*/ 880616 w 1944000"/>
              <a:gd name="connsiteY126" fmla="*/ 333984 h 1944000"/>
              <a:gd name="connsiteX127" fmla="*/ 863451 w 1944000"/>
              <a:gd name="connsiteY127" fmla="*/ 335254 h 1944000"/>
              <a:gd name="connsiteX128" fmla="*/ 846287 w 1944000"/>
              <a:gd name="connsiteY128" fmla="*/ 337159 h 1944000"/>
              <a:gd name="connsiteX129" fmla="*/ 829440 w 1944000"/>
              <a:gd name="connsiteY129" fmla="*/ 339382 h 1944000"/>
              <a:gd name="connsiteX130" fmla="*/ 812912 w 1944000"/>
              <a:gd name="connsiteY130" fmla="*/ 341922 h 1944000"/>
              <a:gd name="connsiteX131" fmla="*/ 796701 w 1944000"/>
              <a:gd name="connsiteY131" fmla="*/ 344779 h 1944000"/>
              <a:gd name="connsiteX132" fmla="*/ 780490 w 1944000"/>
              <a:gd name="connsiteY132" fmla="*/ 347954 h 1944000"/>
              <a:gd name="connsiteX133" fmla="*/ 764279 w 1944000"/>
              <a:gd name="connsiteY133" fmla="*/ 351764 h 1944000"/>
              <a:gd name="connsiteX134" fmla="*/ 748386 w 1944000"/>
              <a:gd name="connsiteY134" fmla="*/ 355892 h 1944000"/>
              <a:gd name="connsiteX135" fmla="*/ 726136 w 1944000"/>
              <a:gd name="connsiteY135" fmla="*/ 362242 h 1944000"/>
              <a:gd name="connsiteX136" fmla="*/ 704839 w 1944000"/>
              <a:gd name="connsiteY136" fmla="*/ 368909 h 1944000"/>
              <a:gd name="connsiteX137" fmla="*/ 684814 w 1944000"/>
              <a:gd name="connsiteY137" fmla="*/ 375894 h 1944000"/>
              <a:gd name="connsiteX138" fmla="*/ 666061 w 1944000"/>
              <a:gd name="connsiteY138" fmla="*/ 383197 h 1944000"/>
              <a:gd name="connsiteX139" fmla="*/ 657160 w 1944000"/>
              <a:gd name="connsiteY139" fmla="*/ 387324 h 1944000"/>
              <a:gd name="connsiteX140" fmla="*/ 648260 w 1944000"/>
              <a:gd name="connsiteY140" fmla="*/ 391134 h 1944000"/>
              <a:gd name="connsiteX141" fmla="*/ 639996 w 1944000"/>
              <a:gd name="connsiteY141" fmla="*/ 395262 h 1944000"/>
              <a:gd name="connsiteX142" fmla="*/ 632050 w 1944000"/>
              <a:gd name="connsiteY142" fmla="*/ 399072 h 1944000"/>
              <a:gd name="connsiteX143" fmla="*/ 624103 w 1944000"/>
              <a:gd name="connsiteY143" fmla="*/ 403517 h 1944000"/>
              <a:gd name="connsiteX144" fmla="*/ 616792 w 1944000"/>
              <a:gd name="connsiteY144" fmla="*/ 407644 h 1944000"/>
              <a:gd name="connsiteX145" fmla="*/ 609481 w 1944000"/>
              <a:gd name="connsiteY145" fmla="*/ 412089 h 1944000"/>
              <a:gd name="connsiteX146" fmla="*/ 602806 w 1944000"/>
              <a:gd name="connsiteY146" fmla="*/ 416534 h 1944000"/>
              <a:gd name="connsiteX147" fmla="*/ 593906 w 1944000"/>
              <a:gd name="connsiteY147" fmla="*/ 422567 h 1944000"/>
              <a:gd name="connsiteX148" fmla="*/ 585642 w 1944000"/>
              <a:gd name="connsiteY148" fmla="*/ 428282 h 1944000"/>
              <a:gd name="connsiteX149" fmla="*/ 577060 w 1944000"/>
              <a:gd name="connsiteY149" fmla="*/ 434632 h 1944000"/>
              <a:gd name="connsiteX150" fmla="*/ 569113 w 1944000"/>
              <a:gd name="connsiteY150" fmla="*/ 440982 h 1944000"/>
              <a:gd name="connsiteX151" fmla="*/ 561167 w 1944000"/>
              <a:gd name="connsiteY151" fmla="*/ 447967 h 1944000"/>
              <a:gd name="connsiteX152" fmla="*/ 553538 w 1944000"/>
              <a:gd name="connsiteY152" fmla="*/ 454317 h 1944000"/>
              <a:gd name="connsiteX153" fmla="*/ 545910 w 1944000"/>
              <a:gd name="connsiteY153" fmla="*/ 461302 h 1944000"/>
              <a:gd name="connsiteX154" fmla="*/ 538917 w 1944000"/>
              <a:gd name="connsiteY154" fmla="*/ 468604 h 1944000"/>
              <a:gd name="connsiteX155" fmla="*/ 532241 w 1944000"/>
              <a:gd name="connsiteY155" fmla="*/ 475907 h 1944000"/>
              <a:gd name="connsiteX156" fmla="*/ 525249 w 1944000"/>
              <a:gd name="connsiteY156" fmla="*/ 483527 h 1944000"/>
              <a:gd name="connsiteX157" fmla="*/ 518891 w 1944000"/>
              <a:gd name="connsiteY157" fmla="*/ 491464 h 1944000"/>
              <a:gd name="connsiteX158" fmla="*/ 512534 w 1944000"/>
              <a:gd name="connsiteY158" fmla="*/ 499402 h 1944000"/>
              <a:gd name="connsiteX159" fmla="*/ 506813 w 1944000"/>
              <a:gd name="connsiteY159" fmla="*/ 507022 h 1944000"/>
              <a:gd name="connsiteX160" fmla="*/ 501091 w 1944000"/>
              <a:gd name="connsiteY160" fmla="*/ 515277 h 1944000"/>
              <a:gd name="connsiteX161" fmla="*/ 495370 w 1944000"/>
              <a:gd name="connsiteY161" fmla="*/ 523849 h 1944000"/>
              <a:gd name="connsiteX162" fmla="*/ 490284 w 1944000"/>
              <a:gd name="connsiteY162" fmla="*/ 532422 h 1944000"/>
              <a:gd name="connsiteX163" fmla="*/ 485198 w 1944000"/>
              <a:gd name="connsiteY163" fmla="*/ 541312 h 1944000"/>
              <a:gd name="connsiteX164" fmla="*/ 480430 w 1944000"/>
              <a:gd name="connsiteY164" fmla="*/ 550202 h 1944000"/>
              <a:gd name="connsiteX165" fmla="*/ 475980 w 1944000"/>
              <a:gd name="connsiteY165" fmla="*/ 559092 h 1944000"/>
              <a:gd name="connsiteX166" fmla="*/ 472166 w 1944000"/>
              <a:gd name="connsiteY166" fmla="*/ 568299 h 1944000"/>
              <a:gd name="connsiteX167" fmla="*/ 468352 w 1944000"/>
              <a:gd name="connsiteY167" fmla="*/ 577507 h 1944000"/>
              <a:gd name="connsiteX168" fmla="*/ 464855 w 1944000"/>
              <a:gd name="connsiteY168" fmla="*/ 586714 h 1944000"/>
              <a:gd name="connsiteX169" fmla="*/ 461994 w 1944000"/>
              <a:gd name="connsiteY169" fmla="*/ 596239 h 1944000"/>
              <a:gd name="connsiteX170" fmla="*/ 459134 w 1944000"/>
              <a:gd name="connsiteY170" fmla="*/ 605764 h 1944000"/>
              <a:gd name="connsiteX171" fmla="*/ 456591 w 1944000"/>
              <a:gd name="connsiteY171" fmla="*/ 615289 h 1944000"/>
              <a:gd name="connsiteX172" fmla="*/ 454684 w 1944000"/>
              <a:gd name="connsiteY172" fmla="*/ 624814 h 1944000"/>
              <a:gd name="connsiteX173" fmla="*/ 453094 w 1944000"/>
              <a:gd name="connsiteY173" fmla="*/ 634657 h 1944000"/>
              <a:gd name="connsiteX174" fmla="*/ 451187 w 1944000"/>
              <a:gd name="connsiteY174" fmla="*/ 644182 h 1944000"/>
              <a:gd name="connsiteX175" fmla="*/ 450234 w 1944000"/>
              <a:gd name="connsiteY175" fmla="*/ 654024 h 1944000"/>
              <a:gd name="connsiteX176" fmla="*/ 449280 w 1944000"/>
              <a:gd name="connsiteY176" fmla="*/ 664184 h 1944000"/>
              <a:gd name="connsiteX177" fmla="*/ 448962 w 1944000"/>
              <a:gd name="connsiteY177" fmla="*/ 674344 h 1944000"/>
              <a:gd name="connsiteX178" fmla="*/ 448644 w 1944000"/>
              <a:gd name="connsiteY178" fmla="*/ 684822 h 1944000"/>
              <a:gd name="connsiteX179" fmla="*/ 448962 w 1944000"/>
              <a:gd name="connsiteY179" fmla="*/ 695934 h 1944000"/>
              <a:gd name="connsiteX180" fmla="*/ 449598 w 1944000"/>
              <a:gd name="connsiteY180" fmla="*/ 706729 h 1944000"/>
              <a:gd name="connsiteX181" fmla="*/ 450552 w 1944000"/>
              <a:gd name="connsiteY181" fmla="*/ 717842 h 1944000"/>
              <a:gd name="connsiteX182" fmla="*/ 452141 w 1944000"/>
              <a:gd name="connsiteY182" fmla="*/ 728637 h 1944000"/>
              <a:gd name="connsiteX183" fmla="*/ 453730 w 1944000"/>
              <a:gd name="connsiteY183" fmla="*/ 739432 h 1944000"/>
              <a:gd name="connsiteX184" fmla="*/ 455955 w 1944000"/>
              <a:gd name="connsiteY184" fmla="*/ 749909 h 1944000"/>
              <a:gd name="connsiteX185" fmla="*/ 458180 w 1944000"/>
              <a:gd name="connsiteY185" fmla="*/ 760387 h 1944000"/>
              <a:gd name="connsiteX186" fmla="*/ 461359 w 1944000"/>
              <a:gd name="connsiteY186" fmla="*/ 770547 h 1944000"/>
              <a:gd name="connsiteX187" fmla="*/ 464537 w 1944000"/>
              <a:gd name="connsiteY187" fmla="*/ 781024 h 1944000"/>
              <a:gd name="connsiteX188" fmla="*/ 468352 w 1944000"/>
              <a:gd name="connsiteY188" fmla="*/ 791184 h 1944000"/>
              <a:gd name="connsiteX189" fmla="*/ 472484 w 1944000"/>
              <a:gd name="connsiteY189" fmla="*/ 801027 h 1944000"/>
              <a:gd name="connsiteX190" fmla="*/ 476934 w 1944000"/>
              <a:gd name="connsiteY190" fmla="*/ 810869 h 1944000"/>
              <a:gd name="connsiteX191" fmla="*/ 482020 w 1944000"/>
              <a:gd name="connsiteY191" fmla="*/ 820712 h 1944000"/>
              <a:gd name="connsiteX192" fmla="*/ 487423 w 1944000"/>
              <a:gd name="connsiteY192" fmla="*/ 830237 h 1944000"/>
              <a:gd name="connsiteX193" fmla="*/ 492827 w 1944000"/>
              <a:gd name="connsiteY193" fmla="*/ 839762 h 1944000"/>
              <a:gd name="connsiteX194" fmla="*/ 498866 w 1944000"/>
              <a:gd name="connsiteY194" fmla="*/ 848969 h 1944000"/>
              <a:gd name="connsiteX195" fmla="*/ 505541 w 1944000"/>
              <a:gd name="connsiteY195" fmla="*/ 858177 h 1944000"/>
              <a:gd name="connsiteX196" fmla="*/ 512216 w 1944000"/>
              <a:gd name="connsiteY196" fmla="*/ 867067 h 1944000"/>
              <a:gd name="connsiteX197" fmla="*/ 519527 w 1944000"/>
              <a:gd name="connsiteY197" fmla="*/ 875957 h 1944000"/>
              <a:gd name="connsiteX198" fmla="*/ 527156 w 1944000"/>
              <a:gd name="connsiteY198" fmla="*/ 884212 h 1944000"/>
              <a:gd name="connsiteX199" fmla="*/ 535102 w 1944000"/>
              <a:gd name="connsiteY199" fmla="*/ 892467 h 1944000"/>
              <a:gd name="connsiteX200" fmla="*/ 543367 w 1944000"/>
              <a:gd name="connsiteY200" fmla="*/ 900404 h 1944000"/>
              <a:gd name="connsiteX201" fmla="*/ 551949 w 1944000"/>
              <a:gd name="connsiteY201" fmla="*/ 908024 h 1944000"/>
              <a:gd name="connsiteX202" fmla="*/ 561167 w 1944000"/>
              <a:gd name="connsiteY202" fmla="*/ 915644 h 1944000"/>
              <a:gd name="connsiteX203" fmla="*/ 570385 w 1944000"/>
              <a:gd name="connsiteY203" fmla="*/ 922947 h 1944000"/>
              <a:gd name="connsiteX204" fmla="*/ 580238 w 1944000"/>
              <a:gd name="connsiteY204" fmla="*/ 929932 h 1944000"/>
              <a:gd name="connsiteX205" fmla="*/ 590410 w 1944000"/>
              <a:gd name="connsiteY205" fmla="*/ 936282 h 1944000"/>
              <a:gd name="connsiteX206" fmla="*/ 600899 w 1944000"/>
              <a:gd name="connsiteY206" fmla="*/ 942632 h 1944000"/>
              <a:gd name="connsiteX207" fmla="*/ 611706 w 1944000"/>
              <a:gd name="connsiteY207" fmla="*/ 948982 h 1944000"/>
              <a:gd name="connsiteX208" fmla="*/ 623149 w 1944000"/>
              <a:gd name="connsiteY208" fmla="*/ 954697 h 1944000"/>
              <a:gd name="connsiteX209" fmla="*/ 634592 w 1944000"/>
              <a:gd name="connsiteY209" fmla="*/ 960412 h 1944000"/>
              <a:gd name="connsiteX210" fmla="*/ 646671 w 1944000"/>
              <a:gd name="connsiteY210" fmla="*/ 966127 h 1944000"/>
              <a:gd name="connsiteX211" fmla="*/ 666378 w 1944000"/>
              <a:gd name="connsiteY211" fmla="*/ 974064 h 1944000"/>
              <a:gd name="connsiteX212" fmla="*/ 688629 w 1944000"/>
              <a:gd name="connsiteY212" fmla="*/ 982637 h 1944000"/>
              <a:gd name="connsiteX213" fmla="*/ 713739 w 1944000"/>
              <a:gd name="connsiteY213" fmla="*/ 991209 h 1944000"/>
              <a:gd name="connsiteX214" fmla="*/ 741711 w 1944000"/>
              <a:gd name="connsiteY214" fmla="*/ 1000099 h 1944000"/>
              <a:gd name="connsiteX215" fmla="*/ 772544 w 1944000"/>
              <a:gd name="connsiteY215" fmla="*/ 1009307 h 1944000"/>
              <a:gd name="connsiteX216" fmla="*/ 805919 w 1944000"/>
              <a:gd name="connsiteY216" fmla="*/ 1018514 h 1944000"/>
              <a:gd name="connsiteX217" fmla="*/ 841837 w 1944000"/>
              <a:gd name="connsiteY217" fmla="*/ 1028357 h 1944000"/>
              <a:gd name="connsiteX218" fmla="*/ 880616 w 1944000"/>
              <a:gd name="connsiteY218" fmla="*/ 1038199 h 1944000"/>
              <a:gd name="connsiteX219" fmla="*/ 880616 w 1944000"/>
              <a:gd name="connsiteY219" fmla="*/ 1433487 h 1944000"/>
              <a:gd name="connsiteX220" fmla="*/ 870444 w 1944000"/>
              <a:gd name="connsiteY220" fmla="*/ 1431582 h 1944000"/>
              <a:gd name="connsiteX221" fmla="*/ 860591 w 1944000"/>
              <a:gd name="connsiteY221" fmla="*/ 1429042 h 1944000"/>
              <a:gd name="connsiteX222" fmla="*/ 850737 w 1944000"/>
              <a:gd name="connsiteY222" fmla="*/ 1426820 h 1944000"/>
              <a:gd name="connsiteX223" fmla="*/ 841519 w 1944000"/>
              <a:gd name="connsiteY223" fmla="*/ 1424280 h 1944000"/>
              <a:gd name="connsiteX224" fmla="*/ 831983 w 1944000"/>
              <a:gd name="connsiteY224" fmla="*/ 1421422 h 1944000"/>
              <a:gd name="connsiteX225" fmla="*/ 823083 w 1944000"/>
              <a:gd name="connsiteY225" fmla="*/ 1418247 h 1944000"/>
              <a:gd name="connsiteX226" fmla="*/ 814183 w 1944000"/>
              <a:gd name="connsiteY226" fmla="*/ 1415072 h 1944000"/>
              <a:gd name="connsiteX227" fmla="*/ 805283 w 1944000"/>
              <a:gd name="connsiteY227" fmla="*/ 1411580 h 1944000"/>
              <a:gd name="connsiteX228" fmla="*/ 796701 w 1944000"/>
              <a:gd name="connsiteY228" fmla="*/ 1408087 h 1944000"/>
              <a:gd name="connsiteX229" fmla="*/ 788437 w 1944000"/>
              <a:gd name="connsiteY229" fmla="*/ 1404277 h 1944000"/>
              <a:gd name="connsiteX230" fmla="*/ 780490 w 1944000"/>
              <a:gd name="connsiteY230" fmla="*/ 1400150 h 1944000"/>
              <a:gd name="connsiteX231" fmla="*/ 772544 w 1944000"/>
              <a:gd name="connsiteY231" fmla="*/ 1396022 h 1944000"/>
              <a:gd name="connsiteX232" fmla="*/ 764915 w 1944000"/>
              <a:gd name="connsiteY232" fmla="*/ 1391260 h 1944000"/>
              <a:gd name="connsiteX233" fmla="*/ 757604 w 1944000"/>
              <a:gd name="connsiteY233" fmla="*/ 1386815 h 1944000"/>
              <a:gd name="connsiteX234" fmla="*/ 750293 w 1944000"/>
              <a:gd name="connsiteY234" fmla="*/ 1381735 h 1944000"/>
              <a:gd name="connsiteX235" fmla="*/ 743618 w 1944000"/>
              <a:gd name="connsiteY235" fmla="*/ 1376655 h 1944000"/>
              <a:gd name="connsiteX236" fmla="*/ 732811 w 1944000"/>
              <a:gd name="connsiteY236" fmla="*/ 1368082 h 1944000"/>
              <a:gd name="connsiteX237" fmla="*/ 722640 w 1944000"/>
              <a:gd name="connsiteY237" fmla="*/ 1359192 h 1944000"/>
              <a:gd name="connsiteX238" fmla="*/ 713104 w 1944000"/>
              <a:gd name="connsiteY238" fmla="*/ 1349985 h 1944000"/>
              <a:gd name="connsiteX239" fmla="*/ 704204 w 1944000"/>
              <a:gd name="connsiteY239" fmla="*/ 1340142 h 1944000"/>
              <a:gd name="connsiteX240" fmla="*/ 695621 w 1944000"/>
              <a:gd name="connsiteY240" fmla="*/ 1329982 h 1944000"/>
              <a:gd name="connsiteX241" fmla="*/ 687675 w 1944000"/>
              <a:gd name="connsiteY241" fmla="*/ 1319187 h 1944000"/>
              <a:gd name="connsiteX242" fmla="*/ 680046 w 1944000"/>
              <a:gd name="connsiteY242" fmla="*/ 1308075 h 1944000"/>
              <a:gd name="connsiteX243" fmla="*/ 673371 w 1944000"/>
              <a:gd name="connsiteY243" fmla="*/ 1296327 h 1944000"/>
              <a:gd name="connsiteX244" fmla="*/ 667014 w 1944000"/>
              <a:gd name="connsiteY244" fmla="*/ 1284262 h 1944000"/>
              <a:gd name="connsiteX245" fmla="*/ 660975 w 1944000"/>
              <a:gd name="connsiteY245" fmla="*/ 1271562 h 1944000"/>
              <a:gd name="connsiteX246" fmla="*/ 655889 w 1944000"/>
              <a:gd name="connsiteY246" fmla="*/ 1258862 h 1944000"/>
              <a:gd name="connsiteX247" fmla="*/ 651121 w 1944000"/>
              <a:gd name="connsiteY247" fmla="*/ 1245209 h 1944000"/>
              <a:gd name="connsiteX248" fmla="*/ 646989 w 1944000"/>
              <a:gd name="connsiteY248" fmla="*/ 1231557 h 1944000"/>
              <a:gd name="connsiteX249" fmla="*/ 642857 w 1944000"/>
              <a:gd name="connsiteY249" fmla="*/ 1217269 h 1944000"/>
              <a:gd name="connsiteX250" fmla="*/ 639996 w 1944000"/>
              <a:gd name="connsiteY250" fmla="*/ 1202664 h 1944000"/>
              <a:gd name="connsiteX251" fmla="*/ 637453 w 1944000"/>
              <a:gd name="connsiteY251" fmla="*/ 1187424 h 1944000"/>
              <a:gd name="connsiteX252" fmla="*/ 410819 w 1944000"/>
              <a:gd name="connsiteY252" fmla="*/ 1219492 h 1944000"/>
              <a:gd name="connsiteX253" fmla="*/ 413044 w 1944000"/>
              <a:gd name="connsiteY253" fmla="*/ 1231557 h 1944000"/>
              <a:gd name="connsiteX254" fmla="*/ 415587 w 1944000"/>
              <a:gd name="connsiteY254" fmla="*/ 1243304 h 1944000"/>
              <a:gd name="connsiteX255" fmla="*/ 418766 w 1944000"/>
              <a:gd name="connsiteY255" fmla="*/ 1255370 h 1944000"/>
              <a:gd name="connsiteX256" fmla="*/ 421626 w 1944000"/>
              <a:gd name="connsiteY256" fmla="*/ 1266800 h 1944000"/>
              <a:gd name="connsiteX257" fmla="*/ 424805 w 1944000"/>
              <a:gd name="connsiteY257" fmla="*/ 1278230 h 1944000"/>
              <a:gd name="connsiteX258" fmla="*/ 428619 w 1944000"/>
              <a:gd name="connsiteY258" fmla="*/ 1289660 h 1944000"/>
              <a:gd name="connsiteX259" fmla="*/ 432116 w 1944000"/>
              <a:gd name="connsiteY259" fmla="*/ 1300455 h 1944000"/>
              <a:gd name="connsiteX260" fmla="*/ 435930 w 1944000"/>
              <a:gd name="connsiteY260" fmla="*/ 1311250 h 1944000"/>
              <a:gd name="connsiteX261" fmla="*/ 440062 w 1944000"/>
              <a:gd name="connsiteY261" fmla="*/ 1321727 h 1944000"/>
              <a:gd name="connsiteX262" fmla="*/ 444512 w 1944000"/>
              <a:gd name="connsiteY262" fmla="*/ 1332205 h 1944000"/>
              <a:gd name="connsiteX263" fmla="*/ 448644 w 1944000"/>
              <a:gd name="connsiteY263" fmla="*/ 1342682 h 1944000"/>
              <a:gd name="connsiteX264" fmla="*/ 453412 w 1944000"/>
              <a:gd name="connsiteY264" fmla="*/ 1352525 h 1944000"/>
              <a:gd name="connsiteX265" fmla="*/ 458180 w 1944000"/>
              <a:gd name="connsiteY265" fmla="*/ 1362367 h 1944000"/>
              <a:gd name="connsiteX266" fmla="*/ 463266 w 1944000"/>
              <a:gd name="connsiteY266" fmla="*/ 1372210 h 1944000"/>
              <a:gd name="connsiteX267" fmla="*/ 468352 w 1944000"/>
              <a:gd name="connsiteY267" fmla="*/ 1381735 h 1944000"/>
              <a:gd name="connsiteX268" fmla="*/ 473755 w 1944000"/>
              <a:gd name="connsiteY268" fmla="*/ 1390942 h 1944000"/>
              <a:gd name="connsiteX269" fmla="*/ 479477 w 1944000"/>
              <a:gd name="connsiteY269" fmla="*/ 1399832 h 1944000"/>
              <a:gd name="connsiteX270" fmla="*/ 485198 w 1944000"/>
              <a:gd name="connsiteY270" fmla="*/ 1409040 h 1944000"/>
              <a:gd name="connsiteX271" fmla="*/ 491238 w 1944000"/>
              <a:gd name="connsiteY271" fmla="*/ 1417612 h 1944000"/>
              <a:gd name="connsiteX272" fmla="*/ 497595 w 1944000"/>
              <a:gd name="connsiteY272" fmla="*/ 1426185 h 1944000"/>
              <a:gd name="connsiteX273" fmla="*/ 503634 w 1944000"/>
              <a:gd name="connsiteY273" fmla="*/ 1434757 h 1944000"/>
              <a:gd name="connsiteX274" fmla="*/ 510309 w 1944000"/>
              <a:gd name="connsiteY274" fmla="*/ 1442695 h 1944000"/>
              <a:gd name="connsiteX275" fmla="*/ 517302 w 1944000"/>
              <a:gd name="connsiteY275" fmla="*/ 1450950 h 1944000"/>
              <a:gd name="connsiteX276" fmla="*/ 524295 w 1944000"/>
              <a:gd name="connsiteY276" fmla="*/ 1458570 h 1944000"/>
              <a:gd name="connsiteX277" fmla="*/ 531288 w 1944000"/>
              <a:gd name="connsiteY277" fmla="*/ 1466190 h 1944000"/>
              <a:gd name="connsiteX278" fmla="*/ 538599 w 1944000"/>
              <a:gd name="connsiteY278" fmla="*/ 1473492 h 1944000"/>
              <a:gd name="connsiteX279" fmla="*/ 546227 w 1944000"/>
              <a:gd name="connsiteY279" fmla="*/ 1480795 h 1944000"/>
              <a:gd name="connsiteX280" fmla="*/ 553856 w 1944000"/>
              <a:gd name="connsiteY280" fmla="*/ 1487780 h 1944000"/>
              <a:gd name="connsiteX281" fmla="*/ 561802 w 1944000"/>
              <a:gd name="connsiteY281" fmla="*/ 1494765 h 1944000"/>
              <a:gd name="connsiteX282" fmla="*/ 570067 w 1944000"/>
              <a:gd name="connsiteY282" fmla="*/ 1501750 h 1944000"/>
              <a:gd name="connsiteX283" fmla="*/ 578331 w 1944000"/>
              <a:gd name="connsiteY283" fmla="*/ 1507782 h 1944000"/>
              <a:gd name="connsiteX284" fmla="*/ 586913 w 1944000"/>
              <a:gd name="connsiteY284" fmla="*/ 1514132 h 1944000"/>
              <a:gd name="connsiteX285" fmla="*/ 600581 w 1944000"/>
              <a:gd name="connsiteY285" fmla="*/ 1523657 h 1944000"/>
              <a:gd name="connsiteX286" fmla="*/ 615203 w 1944000"/>
              <a:gd name="connsiteY286" fmla="*/ 1532865 h 1944000"/>
              <a:gd name="connsiteX287" fmla="*/ 630142 w 1944000"/>
              <a:gd name="connsiteY287" fmla="*/ 1541437 h 1944000"/>
              <a:gd name="connsiteX288" fmla="*/ 645717 w 1944000"/>
              <a:gd name="connsiteY288" fmla="*/ 1549375 h 1944000"/>
              <a:gd name="connsiteX289" fmla="*/ 661928 w 1944000"/>
              <a:gd name="connsiteY289" fmla="*/ 1556995 h 1944000"/>
              <a:gd name="connsiteX290" fmla="*/ 678775 w 1944000"/>
              <a:gd name="connsiteY290" fmla="*/ 1563980 h 1944000"/>
              <a:gd name="connsiteX291" fmla="*/ 696257 w 1944000"/>
              <a:gd name="connsiteY291" fmla="*/ 1570647 h 1944000"/>
              <a:gd name="connsiteX292" fmla="*/ 714375 w 1944000"/>
              <a:gd name="connsiteY292" fmla="*/ 1576680 h 1944000"/>
              <a:gd name="connsiteX293" fmla="*/ 733129 w 1944000"/>
              <a:gd name="connsiteY293" fmla="*/ 1582395 h 1944000"/>
              <a:gd name="connsiteX294" fmla="*/ 752518 w 1944000"/>
              <a:gd name="connsiteY294" fmla="*/ 1587475 h 1944000"/>
              <a:gd name="connsiteX295" fmla="*/ 772544 w 1944000"/>
              <a:gd name="connsiteY295" fmla="*/ 1592237 h 1944000"/>
              <a:gd name="connsiteX296" fmla="*/ 792887 w 1944000"/>
              <a:gd name="connsiteY296" fmla="*/ 1596365 h 1944000"/>
              <a:gd name="connsiteX297" fmla="*/ 814183 w 1944000"/>
              <a:gd name="connsiteY297" fmla="*/ 1600175 h 1944000"/>
              <a:gd name="connsiteX298" fmla="*/ 835480 w 1944000"/>
              <a:gd name="connsiteY298" fmla="*/ 1603350 h 1944000"/>
              <a:gd name="connsiteX299" fmla="*/ 858048 w 1944000"/>
              <a:gd name="connsiteY299" fmla="*/ 1606525 h 1944000"/>
              <a:gd name="connsiteX300" fmla="*/ 880616 w 1944000"/>
              <a:gd name="connsiteY300" fmla="*/ 1608747 h 1944000"/>
              <a:gd name="connsiteX301" fmla="*/ 880616 w 1944000"/>
              <a:gd name="connsiteY301" fmla="*/ 1726857 h 1944000"/>
              <a:gd name="connsiteX302" fmla="*/ 1063385 w 1944000"/>
              <a:gd name="connsiteY302" fmla="*/ 1726857 h 1944000"/>
              <a:gd name="connsiteX303" fmla="*/ 1063385 w 1944000"/>
              <a:gd name="connsiteY303" fmla="*/ 1610652 h 1944000"/>
              <a:gd name="connsiteX304" fmla="*/ 1077371 w 1944000"/>
              <a:gd name="connsiteY304" fmla="*/ 1609382 h 1944000"/>
              <a:gd name="connsiteX305" fmla="*/ 1091675 w 1944000"/>
              <a:gd name="connsiteY305" fmla="*/ 1607795 h 1944000"/>
              <a:gd name="connsiteX306" fmla="*/ 1105661 w 1944000"/>
              <a:gd name="connsiteY306" fmla="*/ 1606207 h 1944000"/>
              <a:gd name="connsiteX307" fmla="*/ 1119329 w 1944000"/>
              <a:gd name="connsiteY307" fmla="*/ 1603985 h 1944000"/>
              <a:gd name="connsiteX308" fmla="*/ 1133314 w 1944000"/>
              <a:gd name="connsiteY308" fmla="*/ 1602080 h 1944000"/>
              <a:gd name="connsiteX309" fmla="*/ 1146665 w 1944000"/>
              <a:gd name="connsiteY309" fmla="*/ 1599857 h 1944000"/>
              <a:gd name="connsiteX310" fmla="*/ 1160015 w 1944000"/>
              <a:gd name="connsiteY310" fmla="*/ 1597317 h 1944000"/>
              <a:gd name="connsiteX311" fmla="*/ 1173047 w 1944000"/>
              <a:gd name="connsiteY311" fmla="*/ 1594142 h 1944000"/>
              <a:gd name="connsiteX312" fmla="*/ 1186397 w 1944000"/>
              <a:gd name="connsiteY312" fmla="*/ 1591285 h 1944000"/>
              <a:gd name="connsiteX313" fmla="*/ 1199111 w 1944000"/>
              <a:gd name="connsiteY313" fmla="*/ 1587792 h 1944000"/>
              <a:gd name="connsiteX314" fmla="*/ 1212144 w 1944000"/>
              <a:gd name="connsiteY314" fmla="*/ 1584300 h 1944000"/>
              <a:gd name="connsiteX315" fmla="*/ 1224540 w 1944000"/>
              <a:gd name="connsiteY315" fmla="*/ 1580807 h 1944000"/>
              <a:gd name="connsiteX316" fmla="*/ 1236937 w 1944000"/>
              <a:gd name="connsiteY316" fmla="*/ 1576680 h 1944000"/>
              <a:gd name="connsiteX317" fmla="*/ 1249333 w 1944000"/>
              <a:gd name="connsiteY317" fmla="*/ 1572552 h 1944000"/>
              <a:gd name="connsiteX318" fmla="*/ 1261412 w 1944000"/>
              <a:gd name="connsiteY318" fmla="*/ 1567790 h 1944000"/>
              <a:gd name="connsiteX319" fmla="*/ 1273491 w 1944000"/>
              <a:gd name="connsiteY319" fmla="*/ 1563345 h 1944000"/>
              <a:gd name="connsiteX320" fmla="*/ 1288748 w 1944000"/>
              <a:gd name="connsiteY320" fmla="*/ 1556995 h 1944000"/>
              <a:gd name="connsiteX321" fmla="*/ 1304005 w 1944000"/>
              <a:gd name="connsiteY321" fmla="*/ 1550010 h 1944000"/>
              <a:gd name="connsiteX322" fmla="*/ 1318627 w 1944000"/>
              <a:gd name="connsiteY322" fmla="*/ 1543025 h 1944000"/>
              <a:gd name="connsiteX323" fmla="*/ 1332613 w 1944000"/>
              <a:gd name="connsiteY323" fmla="*/ 1535722 h 1944000"/>
              <a:gd name="connsiteX324" fmla="*/ 1346598 w 1944000"/>
              <a:gd name="connsiteY324" fmla="*/ 1528102 h 1944000"/>
              <a:gd name="connsiteX325" fmla="*/ 1359631 w 1944000"/>
              <a:gd name="connsiteY325" fmla="*/ 1519847 h 1944000"/>
              <a:gd name="connsiteX326" fmla="*/ 1372345 w 1944000"/>
              <a:gd name="connsiteY326" fmla="*/ 1511592 h 1944000"/>
              <a:gd name="connsiteX327" fmla="*/ 1384742 w 1944000"/>
              <a:gd name="connsiteY327" fmla="*/ 1502702 h 1944000"/>
              <a:gd name="connsiteX328" fmla="*/ 1396185 w 1944000"/>
              <a:gd name="connsiteY328" fmla="*/ 1493812 h 1944000"/>
              <a:gd name="connsiteX329" fmla="*/ 1407945 w 1944000"/>
              <a:gd name="connsiteY329" fmla="*/ 1484287 h 1944000"/>
              <a:gd name="connsiteX330" fmla="*/ 1418753 w 1944000"/>
              <a:gd name="connsiteY330" fmla="*/ 1474762 h 1944000"/>
              <a:gd name="connsiteX331" fmla="*/ 1429242 w 1944000"/>
              <a:gd name="connsiteY331" fmla="*/ 1464602 h 1944000"/>
              <a:gd name="connsiteX332" fmla="*/ 1439096 w 1944000"/>
              <a:gd name="connsiteY332" fmla="*/ 1454125 h 1944000"/>
              <a:gd name="connsiteX333" fmla="*/ 1448631 w 1944000"/>
              <a:gd name="connsiteY333" fmla="*/ 1443647 h 1944000"/>
              <a:gd name="connsiteX334" fmla="*/ 1457531 w 1944000"/>
              <a:gd name="connsiteY334" fmla="*/ 1432535 h 1944000"/>
              <a:gd name="connsiteX335" fmla="*/ 1466114 w 1944000"/>
              <a:gd name="connsiteY335" fmla="*/ 1421422 h 1944000"/>
              <a:gd name="connsiteX336" fmla="*/ 1474378 w 1944000"/>
              <a:gd name="connsiteY336" fmla="*/ 1409675 h 1944000"/>
              <a:gd name="connsiteX337" fmla="*/ 1482007 w 1944000"/>
              <a:gd name="connsiteY337" fmla="*/ 1398245 h 1944000"/>
              <a:gd name="connsiteX338" fmla="*/ 1489000 w 1944000"/>
              <a:gd name="connsiteY338" fmla="*/ 1386497 h 1944000"/>
              <a:gd name="connsiteX339" fmla="*/ 1495675 w 1944000"/>
              <a:gd name="connsiteY339" fmla="*/ 1374432 h 1944000"/>
              <a:gd name="connsiteX340" fmla="*/ 1501396 w 1944000"/>
              <a:gd name="connsiteY340" fmla="*/ 1362685 h 1944000"/>
              <a:gd name="connsiteX341" fmla="*/ 1507118 w 1944000"/>
              <a:gd name="connsiteY341" fmla="*/ 1350620 h 1944000"/>
              <a:gd name="connsiteX342" fmla="*/ 1512203 w 1944000"/>
              <a:gd name="connsiteY342" fmla="*/ 1338555 h 1944000"/>
              <a:gd name="connsiteX343" fmla="*/ 1516335 w 1944000"/>
              <a:gd name="connsiteY343" fmla="*/ 1326490 h 1944000"/>
              <a:gd name="connsiteX344" fmla="*/ 1520468 w 1944000"/>
              <a:gd name="connsiteY344" fmla="*/ 1314107 h 1944000"/>
              <a:gd name="connsiteX345" fmla="*/ 1523964 w 1944000"/>
              <a:gd name="connsiteY345" fmla="*/ 1301725 h 1944000"/>
              <a:gd name="connsiteX346" fmla="*/ 1526507 w 1944000"/>
              <a:gd name="connsiteY346" fmla="*/ 1289025 h 1944000"/>
              <a:gd name="connsiteX347" fmla="*/ 1528732 w 1944000"/>
              <a:gd name="connsiteY347" fmla="*/ 1276642 h 1944000"/>
              <a:gd name="connsiteX348" fmla="*/ 1530957 w 1944000"/>
              <a:gd name="connsiteY348" fmla="*/ 1263942 h 1944000"/>
              <a:gd name="connsiteX349" fmla="*/ 1532228 w 1944000"/>
              <a:gd name="connsiteY349" fmla="*/ 1251242 h 1944000"/>
              <a:gd name="connsiteX350" fmla="*/ 1532864 w 1944000"/>
              <a:gd name="connsiteY350" fmla="*/ 1238542 h 1944000"/>
              <a:gd name="connsiteX351" fmla="*/ 1533182 w 1944000"/>
              <a:gd name="connsiteY351" fmla="*/ 1225207 h 1944000"/>
              <a:gd name="connsiteX352" fmla="*/ 1533182 w 1944000"/>
              <a:gd name="connsiteY352" fmla="*/ 1212189 h 1944000"/>
              <a:gd name="connsiteX353" fmla="*/ 1532546 w 1944000"/>
              <a:gd name="connsiteY353" fmla="*/ 1199172 h 1944000"/>
              <a:gd name="connsiteX354" fmla="*/ 1531275 w 1944000"/>
              <a:gd name="connsiteY354" fmla="*/ 1186789 h 1944000"/>
              <a:gd name="connsiteX355" fmla="*/ 1530003 w 1944000"/>
              <a:gd name="connsiteY355" fmla="*/ 1174407 h 1944000"/>
              <a:gd name="connsiteX356" fmla="*/ 1527778 w 1944000"/>
              <a:gd name="connsiteY356" fmla="*/ 1162342 h 1944000"/>
              <a:gd name="connsiteX357" fmla="*/ 1525553 w 1944000"/>
              <a:gd name="connsiteY357" fmla="*/ 1150594 h 1944000"/>
              <a:gd name="connsiteX358" fmla="*/ 1522693 w 1944000"/>
              <a:gd name="connsiteY358" fmla="*/ 1138847 h 1944000"/>
              <a:gd name="connsiteX359" fmla="*/ 1519514 w 1944000"/>
              <a:gd name="connsiteY359" fmla="*/ 1127734 h 1944000"/>
              <a:gd name="connsiteX360" fmla="*/ 1516018 w 1944000"/>
              <a:gd name="connsiteY360" fmla="*/ 1116939 h 1944000"/>
              <a:gd name="connsiteX361" fmla="*/ 1511885 w 1944000"/>
              <a:gd name="connsiteY361" fmla="*/ 1106144 h 1944000"/>
              <a:gd name="connsiteX362" fmla="*/ 1507435 w 1944000"/>
              <a:gd name="connsiteY362" fmla="*/ 1095349 h 1944000"/>
              <a:gd name="connsiteX363" fmla="*/ 1502350 w 1944000"/>
              <a:gd name="connsiteY363" fmla="*/ 1085189 h 1944000"/>
              <a:gd name="connsiteX364" fmla="*/ 1496946 w 1944000"/>
              <a:gd name="connsiteY364" fmla="*/ 1075347 h 1944000"/>
              <a:gd name="connsiteX365" fmla="*/ 1491225 w 1944000"/>
              <a:gd name="connsiteY365" fmla="*/ 1065822 h 1944000"/>
              <a:gd name="connsiteX366" fmla="*/ 1485185 w 1944000"/>
              <a:gd name="connsiteY366" fmla="*/ 1056614 h 1944000"/>
              <a:gd name="connsiteX367" fmla="*/ 1478510 w 1944000"/>
              <a:gd name="connsiteY367" fmla="*/ 1047407 h 1944000"/>
              <a:gd name="connsiteX368" fmla="*/ 1471517 w 1944000"/>
              <a:gd name="connsiteY368" fmla="*/ 1038517 h 1944000"/>
              <a:gd name="connsiteX369" fmla="*/ 1463889 w 1944000"/>
              <a:gd name="connsiteY369" fmla="*/ 1029944 h 1944000"/>
              <a:gd name="connsiteX370" fmla="*/ 1456260 w 1944000"/>
              <a:gd name="connsiteY370" fmla="*/ 1021689 h 1944000"/>
              <a:gd name="connsiteX371" fmla="*/ 1448314 w 1944000"/>
              <a:gd name="connsiteY371" fmla="*/ 1013752 h 1944000"/>
              <a:gd name="connsiteX372" fmla="*/ 1440049 w 1944000"/>
              <a:gd name="connsiteY372" fmla="*/ 1005814 h 1944000"/>
              <a:gd name="connsiteX373" fmla="*/ 1431467 w 1944000"/>
              <a:gd name="connsiteY373" fmla="*/ 998512 h 1944000"/>
              <a:gd name="connsiteX374" fmla="*/ 1422567 w 1944000"/>
              <a:gd name="connsiteY374" fmla="*/ 991527 h 1944000"/>
              <a:gd name="connsiteX375" fmla="*/ 1413349 w 1944000"/>
              <a:gd name="connsiteY375" fmla="*/ 984542 h 1944000"/>
              <a:gd name="connsiteX376" fmla="*/ 1403813 w 1944000"/>
              <a:gd name="connsiteY376" fmla="*/ 977557 h 1944000"/>
              <a:gd name="connsiteX377" fmla="*/ 1393959 w 1944000"/>
              <a:gd name="connsiteY377" fmla="*/ 971207 h 1944000"/>
              <a:gd name="connsiteX378" fmla="*/ 1383788 w 1944000"/>
              <a:gd name="connsiteY378" fmla="*/ 965174 h 1944000"/>
              <a:gd name="connsiteX379" fmla="*/ 1373299 w 1944000"/>
              <a:gd name="connsiteY379" fmla="*/ 959142 h 1944000"/>
              <a:gd name="connsiteX380" fmla="*/ 1362491 w 1944000"/>
              <a:gd name="connsiteY380" fmla="*/ 953427 h 1944000"/>
              <a:gd name="connsiteX381" fmla="*/ 1351048 w 1944000"/>
              <a:gd name="connsiteY381" fmla="*/ 948347 h 1944000"/>
              <a:gd name="connsiteX382" fmla="*/ 1339605 w 1944000"/>
              <a:gd name="connsiteY382" fmla="*/ 942949 h 1944000"/>
              <a:gd name="connsiteX383" fmla="*/ 1327845 w 1944000"/>
              <a:gd name="connsiteY383" fmla="*/ 937869 h 1944000"/>
              <a:gd name="connsiteX384" fmla="*/ 1305912 w 1944000"/>
              <a:gd name="connsiteY384" fmla="*/ 930249 h 1944000"/>
              <a:gd name="connsiteX385" fmla="*/ 1280801 w 1944000"/>
              <a:gd name="connsiteY385" fmla="*/ 921677 h 1944000"/>
              <a:gd name="connsiteX386" fmla="*/ 1252512 w 1944000"/>
              <a:gd name="connsiteY386" fmla="*/ 912469 h 1944000"/>
              <a:gd name="connsiteX387" fmla="*/ 1221362 w 1944000"/>
              <a:gd name="connsiteY387" fmla="*/ 902627 h 1944000"/>
              <a:gd name="connsiteX388" fmla="*/ 1186397 w 1944000"/>
              <a:gd name="connsiteY388" fmla="*/ 892784 h 1944000"/>
              <a:gd name="connsiteX389" fmla="*/ 1148572 w 1944000"/>
              <a:gd name="connsiteY389" fmla="*/ 882307 h 1944000"/>
              <a:gd name="connsiteX390" fmla="*/ 1107568 w 1944000"/>
              <a:gd name="connsiteY390" fmla="*/ 871512 h 1944000"/>
              <a:gd name="connsiteX391" fmla="*/ 1063385 w 1944000"/>
              <a:gd name="connsiteY391" fmla="*/ 860399 h 1944000"/>
              <a:gd name="connsiteX392" fmla="*/ 1063385 w 1944000"/>
              <a:gd name="connsiteY392" fmla="*/ 511149 h 1944000"/>
              <a:gd name="connsiteX393" fmla="*/ 1078960 w 1944000"/>
              <a:gd name="connsiteY393" fmla="*/ 514642 h 1944000"/>
              <a:gd name="connsiteX394" fmla="*/ 1093582 w 1944000"/>
              <a:gd name="connsiteY394" fmla="*/ 518769 h 1944000"/>
              <a:gd name="connsiteX395" fmla="*/ 1108204 w 1944000"/>
              <a:gd name="connsiteY395" fmla="*/ 523214 h 1944000"/>
              <a:gd name="connsiteX396" fmla="*/ 1121554 w 1944000"/>
              <a:gd name="connsiteY396" fmla="*/ 528612 h 1944000"/>
              <a:gd name="connsiteX397" fmla="*/ 1128229 w 1944000"/>
              <a:gd name="connsiteY397" fmla="*/ 531469 h 1944000"/>
              <a:gd name="connsiteX398" fmla="*/ 1134904 w 1944000"/>
              <a:gd name="connsiteY398" fmla="*/ 534644 h 1944000"/>
              <a:gd name="connsiteX399" fmla="*/ 1141261 w 1944000"/>
              <a:gd name="connsiteY399" fmla="*/ 537502 h 1944000"/>
              <a:gd name="connsiteX400" fmla="*/ 1146982 w 1944000"/>
              <a:gd name="connsiteY400" fmla="*/ 540677 h 1944000"/>
              <a:gd name="connsiteX401" fmla="*/ 1153022 w 1944000"/>
              <a:gd name="connsiteY401" fmla="*/ 544169 h 1944000"/>
              <a:gd name="connsiteX402" fmla="*/ 1159061 w 1944000"/>
              <a:gd name="connsiteY402" fmla="*/ 547662 h 1944000"/>
              <a:gd name="connsiteX403" fmla="*/ 1164465 w 1944000"/>
              <a:gd name="connsiteY403" fmla="*/ 551154 h 1944000"/>
              <a:gd name="connsiteX404" fmla="*/ 1169868 w 1944000"/>
              <a:gd name="connsiteY404" fmla="*/ 555282 h 1944000"/>
              <a:gd name="connsiteX405" fmla="*/ 1178768 w 1944000"/>
              <a:gd name="connsiteY405" fmla="*/ 561949 h 1944000"/>
              <a:gd name="connsiteX406" fmla="*/ 1187351 w 1944000"/>
              <a:gd name="connsiteY406" fmla="*/ 568934 h 1944000"/>
              <a:gd name="connsiteX407" fmla="*/ 1195297 w 1944000"/>
              <a:gd name="connsiteY407" fmla="*/ 576554 h 1944000"/>
              <a:gd name="connsiteX408" fmla="*/ 1202926 w 1944000"/>
              <a:gd name="connsiteY408" fmla="*/ 584174 h 1944000"/>
              <a:gd name="connsiteX409" fmla="*/ 1209919 w 1944000"/>
              <a:gd name="connsiteY409" fmla="*/ 592429 h 1944000"/>
              <a:gd name="connsiteX410" fmla="*/ 1216594 w 1944000"/>
              <a:gd name="connsiteY410" fmla="*/ 601002 h 1944000"/>
              <a:gd name="connsiteX411" fmla="*/ 1222633 w 1944000"/>
              <a:gd name="connsiteY411" fmla="*/ 609574 h 1944000"/>
              <a:gd name="connsiteX412" fmla="*/ 1228355 w 1944000"/>
              <a:gd name="connsiteY412" fmla="*/ 618782 h 1944000"/>
              <a:gd name="connsiteX413" fmla="*/ 1233758 w 1944000"/>
              <a:gd name="connsiteY413" fmla="*/ 627989 h 1944000"/>
              <a:gd name="connsiteX414" fmla="*/ 1238844 w 1944000"/>
              <a:gd name="connsiteY414" fmla="*/ 637832 h 1944000"/>
              <a:gd name="connsiteX415" fmla="*/ 1242976 w 1944000"/>
              <a:gd name="connsiteY415" fmla="*/ 647674 h 1944000"/>
              <a:gd name="connsiteX416" fmla="*/ 1247108 w 1944000"/>
              <a:gd name="connsiteY416" fmla="*/ 658469 h 1944000"/>
              <a:gd name="connsiteX417" fmla="*/ 1250287 w 1944000"/>
              <a:gd name="connsiteY417" fmla="*/ 668947 h 1944000"/>
              <a:gd name="connsiteX418" fmla="*/ 1253465 w 1944000"/>
              <a:gd name="connsiteY418" fmla="*/ 680059 h 1944000"/>
              <a:gd name="connsiteX419" fmla="*/ 1256326 w 1944000"/>
              <a:gd name="connsiteY419" fmla="*/ 691172 h 1944000"/>
              <a:gd name="connsiteX420" fmla="*/ 1258233 w 1944000"/>
              <a:gd name="connsiteY420" fmla="*/ 702919 h 1944000"/>
              <a:gd name="connsiteX421" fmla="*/ 1482324 w 1944000"/>
              <a:gd name="connsiteY421" fmla="*/ 675297 h 1944000"/>
              <a:gd name="connsiteX422" fmla="*/ 1479464 w 1944000"/>
              <a:gd name="connsiteY422" fmla="*/ 660692 h 1944000"/>
              <a:gd name="connsiteX423" fmla="*/ 1475967 w 1944000"/>
              <a:gd name="connsiteY423" fmla="*/ 646087 h 1944000"/>
              <a:gd name="connsiteX424" fmla="*/ 1472789 w 1944000"/>
              <a:gd name="connsiteY424" fmla="*/ 632434 h 1944000"/>
              <a:gd name="connsiteX425" fmla="*/ 1469292 w 1944000"/>
              <a:gd name="connsiteY425" fmla="*/ 618782 h 1944000"/>
              <a:gd name="connsiteX426" fmla="*/ 1465160 w 1944000"/>
              <a:gd name="connsiteY426" fmla="*/ 605764 h 1944000"/>
              <a:gd name="connsiteX427" fmla="*/ 1461028 w 1944000"/>
              <a:gd name="connsiteY427" fmla="*/ 592747 h 1944000"/>
              <a:gd name="connsiteX428" fmla="*/ 1456260 w 1944000"/>
              <a:gd name="connsiteY428" fmla="*/ 580364 h 1944000"/>
              <a:gd name="connsiteX429" fmla="*/ 1451810 w 1944000"/>
              <a:gd name="connsiteY429" fmla="*/ 568299 h 1944000"/>
              <a:gd name="connsiteX430" fmla="*/ 1446406 w 1944000"/>
              <a:gd name="connsiteY430" fmla="*/ 556552 h 1944000"/>
              <a:gd name="connsiteX431" fmla="*/ 1441321 w 1944000"/>
              <a:gd name="connsiteY431" fmla="*/ 545439 h 1944000"/>
              <a:gd name="connsiteX432" fmla="*/ 1435599 w 1944000"/>
              <a:gd name="connsiteY432" fmla="*/ 534644 h 1944000"/>
              <a:gd name="connsiteX433" fmla="*/ 1429560 w 1944000"/>
              <a:gd name="connsiteY433" fmla="*/ 523532 h 1944000"/>
              <a:gd name="connsiteX434" fmla="*/ 1423838 w 1944000"/>
              <a:gd name="connsiteY434" fmla="*/ 513689 h 1944000"/>
              <a:gd name="connsiteX435" fmla="*/ 1417163 w 1944000"/>
              <a:gd name="connsiteY435" fmla="*/ 503847 h 1944000"/>
              <a:gd name="connsiteX436" fmla="*/ 1410488 w 1944000"/>
              <a:gd name="connsiteY436" fmla="*/ 494322 h 1944000"/>
              <a:gd name="connsiteX437" fmla="*/ 1403177 w 1944000"/>
              <a:gd name="connsiteY437" fmla="*/ 485432 h 1944000"/>
              <a:gd name="connsiteX438" fmla="*/ 1395867 w 1944000"/>
              <a:gd name="connsiteY438" fmla="*/ 476542 h 1944000"/>
              <a:gd name="connsiteX439" fmla="*/ 1388238 w 1944000"/>
              <a:gd name="connsiteY439" fmla="*/ 467969 h 1944000"/>
              <a:gd name="connsiteX440" fmla="*/ 1379974 w 1944000"/>
              <a:gd name="connsiteY440" fmla="*/ 459714 h 1944000"/>
              <a:gd name="connsiteX441" fmla="*/ 1371074 w 1944000"/>
              <a:gd name="connsiteY441" fmla="*/ 451459 h 1944000"/>
              <a:gd name="connsiteX442" fmla="*/ 1361538 w 1944000"/>
              <a:gd name="connsiteY442" fmla="*/ 443522 h 1944000"/>
              <a:gd name="connsiteX443" fmla="*/ 1351366 w 1944000"/>
              <a:gd name="connsiteY443" fmla="*/ 435902 h 1944000"/>
              <a:gd name="connsiteX444" fmla="*/ 1341195 w 1944000"/>
              <a:gd name="connsiteY444" fmla="*/ 428599 h 1944000"/>
              <a:gd name="connsiteX445" fmla="*/ 1330388 w 1944000"/>
              <a:gd name="connsiteY445" fmla="*/ 421614 h 1944000"/>
              <a:gd name="connsiteX446" fmla="*/ 1319262 w 1944000"/>
              <a:gd name="connsiteY446" fmla="*/ 414629 h 1944000"/>
              <a:gd name="connsiteX447" fmla="*/ 1307184 w 1944000"/>
              <a:gd name="connsiteY447" fmla="*/ 407962 h 1944000"/>
              <a:gd name="connsiteX448" fmla="*/ 1294787 w 1944000"/>
              <a:gd name="connsiteY448" fmla="*/ 401294 h 1944000"/>
              <a:gd name="connsiteX449" fmla="*/ 1282073 w 1944000"/>
              <a:gd name="connsiteY449" fmla="*/ 395262 h 1944000"/>
              <a:gd name="connsiteX450" fmla="*/ 1268723 w 1944000"/>
              <a:gd name="connsiteY450" fmla="*/ 389229 h 1944000"/>
              <a:gd name="connsiteX451" fmla="*/ 1254737 w 1944000"/>
              <a:gd name="connsiteY451" fmla="*/ 383197 h 1944000"/>
              <a:gd name="connsiteX452" fmla="*/ 1240751 w 1944000"/>
              <a:gd name="connsiteY452" fmla="*/ 378117 h 1944000"/>
              <a:gd name="connsiteX453" fmla="*/ 1225812 w 1944000"/>
              <a:gd name="connsiteY453" fmla="*/ 372402 h 1944000"/>
              <a:gd name="connsiteX454" fmla="*/ 1207058 w 1944000"/>
              <a:gd name="connsiteY454" fmla="*/ 366369 h 1944000"/>
              <a:gd name="connsiteX455" fmla="*/ 1187986 w 1944000"/>
              <a:gd name="connsiteY455" fmla="*/ 360972 h 1944000"/>
              <a:gd name="connsiteX456" fmla="*/ 1168279 w 1944000"/>
              <a:gd name="connsiteY456" fmla="*/ 355574 h 1944000"/>
              <a:gd name="connsiteX457" fmla="*/ 1147936 w 1944000"/>
              <a:gd name="connsiteY457" fmla="*/ 351129 h 1944000"/>
              <a:gd name="connsiteX458" fmla="*/ 1127593 w 1944000"/>
              <a:gd name="connsiteY458" fmla="*/ 346684 h 1944000"/>
              <a:gd name="connsiteX459" fmla="*/ 1106614 w 1944000"/>
              <a:gd name="connsiteY459" fmla="*/ 343192 h 1944000"/>
              <a:gd name="connsiteX460" fmla="*/ 1085000 w 1944000"/>
              <a:gd name="connsiteY460" fmla="*/ 339699 h 1944000"/>
              <a:gd name="connsiteX461" fmla="*/ 1063385 w 1944000"/>
              <a:gd name="connsiteY461" fmla="*/ 337159 h 1944000"/>
              <a:gd name="connsiteX462" fmla="*/ 1063385 w 1944000"/>
              <a:gd name="connsiteY462" fmla="*/ 217144 h 1944000"/>
              <a:gd name="connsiteX463" fmla="*/ 972000 w 1944000"/>
              <a:gd name="connsiteY463" fmla="*/ 0 h 1944000"/>
              <a:gd name="connsiteX464" fmla="*/ 1944000 w 1944000"/>
              <a:gd name="connsiteY464" fmla="*/ 972000 h 1944000"/>
              <a:gd name="connsiteX465" fmla="*/ 972000 w 1944000"/>
              <a:gd name="connsiteY465" fmla="*/ 1944000 h 1944000"/>
              <a:gd name="connsiteX466" fmla="*/ 0 w 1944000"/>
              <a:gd name="connsiteY466" fmla="*/ 972000 h 1944000"/>
              <a:gd name="connsiteX467" fmla="*/ 972000 w 1944000"/>
              <a:gd name="connsiteY467" fmla="*/ 0 h 19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Lst>
            <a:rect l="l" t="t" r="r" b="b"/>
            <a:pathLst>
              <a:path w="1944000" h="1944000">
                <a:moveTo>
                  <a:pt x="1063385" y="1082014"/>
                </a:moveTo>
                <a:lnTo>
                  <a:pt x="1093900" y="1089952"/>
                </a:lnTo>
                <a:lnTo>
                  <a:pt x="1121871" y="1097572"/>
                </a:lnTo>
                <a:lnTo>
                  <a:pt x="1146982" y="1104557"/>
                </a:lnTo>
                <a:lnTo>
                  <a:pt x="1169550" y="1111542"/>
                </a:lnTo>
                <a:lnTo>
                  <a:pt x="1188940" y="1118209"/>
                </a:lnTo>
                <a:lnTo>
                  <a:pt x="1205469" y="1124559"/>
                </a:lnTo>
                <a:lnTo>
                  <a:pt x="1212779" y="1127734"/>
                </a:lnTo>
                <a:lnTo>
                  <a:pt x="1219137" y="1130592"/>
                </a:lnTo>
                <a:lnTo>
                  <a:pt x="1225176" y="1133449"/>
                </a:lnTo>
                <a:lnTo>
                  <a:pt x="1230262" y="1136307"/>
                </a:lnTo>
                <a:lnTo>
                  <a:pt x="1238526" y="1141704"/>
                </a:lnTo>
                <a:lnTo>
                  <a:pt x="1245837" y="1146784"/>
                </a:lnTo>
                <a:lnTo>
                  <a:pt x="1253148" y="1152499"/>
                </a:lnTo>
                <a:lnTo>
                  <a:pt x="1259823" y="1158532"/>
                </a:lnTo>
                <a:lnTo>
                  <a:pt x="1265862" y="1164564"/>
                </a:lnTo>
                <a:lnTo>
                  <a:pt x="1271266" y="1170914"/>
                </a:lnTo>
                <a:lnTo>
                  <a:pt x="1276351" y="1177582"/>
                </a:lnTo>
                <a:lnTo>
                  <a:pt x="1280801" y="1184567"/>
                </a:lnTo>
                <a:lnTo>
                  <a:pt x="1284934" y="1191234"/>
                </a:lnTo>
                <a:lnTo>
                  <a:pt x="1288112" y="1198537"/>
                </a:lnTo>
                <a:lnTo>
                  <a:pt x="1291291" y="1206157"/>
                </a:lnTo>
                <a:lnTo>
                  <a:pt x="1293516" y="1214094"/>
                </a:lnTo>
                <a:lnTo>
                  <a:pt x="1295423" y="1222032"/>
                </a:lnTo>
                <a:lnTo>
                  <a:pt x="1296694" y="1230287"/>
                </a:lnTo>
                <a:lnTo>
                  <a:pt x="1297330" y="1238859"/>
                </a:lnTo>
                <a:lnTo>
                  <a:pt x="1297648" y="1247432"/>
                </a:lnTo>
                <a:lnTo>
                  <a:pt x="1297330" y="1257275"/>
                </a:lnTo>
                <a:lnTo>
                  <a:pt x="1296377" y="1266800"/>
                </a:lnTo>
                <a:lnTo>
                  <a:pt x="1295105" y="1276007"/>
                </a:lnTo>
                <a:lnTo>
                  <a:pt x="1292880" y="1285215"/>
                </a:lnTo>
                <a:lnTo>
                  <a:pt x="1290019" y="1294422"/>
                </a:lnTo>
                <a:lnTo>
                  <a:pt x="1286841" y="1303312"/>
                </a:lnTo>
                <a:lnTo>
                  <a:pt x="1283344" y="1312202"/>
                </a:lnTo>
                <a:lnTo>
                  <a:pt x="1278576" y="1320775"/>
                </a:lnTo>
                <a:lnTo>
                  <a:pt x="1273808" y="1329347"/>
                </a:lnTo>
                <a:lnTo>
                  <a:pt x="1267769" y="1337602"/>
                </a:lnTo>
                <a:lnTo>
                  <a:pt x="1261412" y="1345857"/>
                </a:lnTo>
                <a:lnTo>
                  <a:pt x="1254737" y="1353795"/>
                </a:lnTo>
                <a:lnTo>
                  <a:pt x="1247426" y="1361732"/>
                </a:lnTo>
                <a:lnTo>
                  <a:pt x="1239162" y="1369670"/>
                </a:lnTo>
                <a:lnTo>
                  <a:pt x="1230580" y="1376655"/>
                </a:lnTo>
                <a:lnTo>
                  <a:pt x="1221362" y="1384275"/>
                </a:lnTo>
                <a:lnTo>
                  <a:pt x="1214051" y="1389672"/>
                </a:lnTo>
                <a:lnTo>
                  <a:pt x="1206422" y="1394435"/>
                </a:lnTo>
                <a:lnTo>
                  <a:pt x="1198476" y="1399515"/>
                </a:lnTo>
                <a:lnTo>
                  <a:pt x="1190211" y="1403960"/>
                </a:lnTo>
                <a:lnTo>
                  <a:pt x="1181311" y="1408087"/>
                </a:lnTo>
                <a:lnTo>
                  <a:pt x="1172411" y="1411897"/>
                </a:lnTo>
                <a:lnTo>
                  <a:pt x="1163193" y="1416025"/>
                </a:lnTo>
                <a:lnTo>
                  <a:pt x="1153340" y="1419517"/>
                </a:lnTo>
                <a:lnTo>
                  <a:pt x="1143486" y="1422692"/>
                </a:lnTo>
                <a:lnTo>
                  <a:pt x="1132997" y="1425867"/>
                </a:lnTo>
                <a:lnTo>
                  <a:pt x="1122189" y="1428407"/>
                </a:lnTo>
                <a:lnTo>
                  <a:pt x="1111064" y="1431265"/>
                </a:lnTo>
                <a:lnTo>
                  <a:pt x="1099621" y="1433487"/>
                </a:lnTo>
                <a:lnTo>
                  <a:pt x="1087860" y="1435392"/>
                </a:lnTo>
                <a:lnTo>
                  <a:pt x="1075782" y="1436980"/>
                </a:lnTo>
                <a:lnTo>
                  <a:pt x="1063385" y="1438567"/>
                </a:lnTo>
                <a:close/>
                <a:moveTo>
                  <a:pt x="880616" y="505752"/>
                </a:moveTo>
                <a:lnTo>
                  <a:pt x="880616" y="814362"/>
                </a:lnTo>
                <a:lnTo>
                  <a:pt x="847241" y="805789"/>
                </a:lnTo>
                <a:lnTo>
                  <a:pt x="820223" y="798804"/>
                </a:lnTo>
                <a:lnTo>
                  <a:pt x="799879" y="793089"/>
                </a:lnTo>
                <a:lnTo>
                  <a:pt x="785894" y="788327"/>
                </a:lnTo>
                <a:lnTo>
                  <a:pt x="771590" y="782929"/>
                </a:lnTo>
                <a:lnTo>
                  <a:pt x="757922" y="776897"/>
                </a:lnTo>
                <a:lnTo>
                  <a:pt x="745843" y="770229"/>
                </a:lnTo>
                <a:lnTo>
                  <a:pt x="739804" y="767054"/>
                </a:lnTo>
                <a:lnTo>
                  <a:pt x="734400" y="763879"/>
                </a:lnTo>
                <a:lnTo>
                  <a:pt x="728679" y="760069"/>
                </a:lnTo>
                <a:lnTo>
                  <a:pt x="723593" y="756577"/>
                </a:lnTo>
                <a:lnTo>
                  <a:pt x="718825" y="752767"/>
                </a:lnTo>
                <a:lnTo>
                  <a:pt x="714057" y="749274"/>
                </a:lnTo>
                <a:lnTo>
                  <a:pt x="709925" y="745464"/>
                </a:lnTo>
                <a:lnTo>
                  <a:pt x="705475" y="741337"/>
                </a:lnTo>
                <a:lnTo>
                  <a:pt x="701979" y="737209"/>
                </a:lnTo>
                <a:lnTo>
                  <a:pt x="698164" y="733082"/>
                </a:lnTo>
                <a:lnTo>
                  <a:pt x="694668" y="728954"/>
                </a:lnTo>
                <a:lnTo>
                  <a:pt x="691807" y="724827"/>
                </a:lnTo>
                <a:lnTo>
                  <a:pt x="688629" y="720699"/>
                </a:lnTo>
                <a:lnTo>
                  <a:pt x="686086" y="716254"/>
                </a:lnTo>
                <a:lnTo>
                  <a:pt x="683543" y="712127"/>
                </a:lnTo>
                <a:lnTo>
                  <a:pt x="681000" y="707682"/>
                </a:lnTo>
                <a:lnTo>
                  <a:pt x="679093" y="703237"/>
                </a:lnTo>
                <a:lnTo>
                  <a:pt x="677186" y="698474"/>
                </a:lnTo>
                <a:lnTo>
                  <a:pt x="675596" y="694347"/>
                </a:lnTo>
                <a:lnTo>
                  <a:pt x="674325" y="689584"/>
                </a:lnTo>
                <a:lnTo>
                  <a:pt x="673053" y="684822"/>
                </a:lnTo>
                <a:lnTo>
                  <a:pt x="671782" y="680059"/>
                </a:lnTo>
                <a:lnTo>
                  <a:pt x="671146" y="675297"/>
                </a:lnTo>
                <a:lnTo>
                  <a:pt x="670511" y="670217"/>
                </a:lnTo>
                <a:lnTo>
                  <a:pt x="670193" y="665137"/>
                </a:lnTo>
                <a:lnTo>
                  <a:pt x="670193" y="660374"/>
                </a:lnTo>
                <a:lnTo>
                  <a:pt x="670511" y="652437"/>
                </a:lnTo>
                <a:lnTo>
                  <a:pt x="671146" y="644499"/>
                </a:lnTo>
                <a:lnTo>
                  <a:pt x="672736" y="636879"/>
                </a:lnTo>
                <a:lnTo>
                  <a:pt x="674643" y="629259"/>
                </a:lnTo>
                <a:lnTo>
                  <a:pt x="676868" y="622274"/>
                </a:lnTo>
                <a:lnTo>
                  <a:pt x="679728" y="614972"/>
                </a:lnTo>
                <a:lnTo>
                  <a:pt x="683225" y="607669"/>
                </a:lnTo>
                <a:lnTo>
                  <a:pt x="687039" y="600684"/>
                </a:lnTo>
                <a:lnTo>
                  <a:pt x="691807" y="593699"/>
                </a:lnTo>
                <a:lnTo>
                  <a:pt x="696575" y="587349"/>
                </a:lnTo>
                <a:lnTo>
                  <a:pt x="702297" y="580682"/>
                </a:lnTo>
                <a:lnTo>
                  <a:pt x="708336" y="574014"/>
                </a:lnTo>
                <a:lnTo>
                  <a:pt x="714693" y="567664"/>
                </a:lnTo>
                <a:lnTo>
                  <a:pt x="722004" y="561632"/>
                </a:lnTo>
                <a:lnTo>
                  <a:pt x="729632" y="555282"/>
                </a:lnTo>
                <a:lnTo>
                  <a:pt x="737897" y="549249"/>
                </a:lnTo>
                <a:lnTo>
                  <a:pt x="743936" y="545122"/>
                </a:lnTo>
                <a:lnTo>
                  <a:pt x="750293" y="540994"/>
                </a:lnTo>
                <a:lnTo>
                  <a:pt x="757286" y="537502"/>
                </a:lnTo>
                <a:lnTo>
                  <a:pt x="764597" y="533692"/>
                </a:lnTo>
                <a:lnTo>
                  <a:pt x="772544" y="530517"/>
                </a:lnTo>
                <a:lnTo>
                  <a:pt x="780490" y="527342"/>
                </a:lnTo>
                <a:lnTo>
                  <a:pt x="789072" y="524167"/>
                </a:lnTo>
                <a:lnTo>
                  <a:pt x="797654" y="521627"/>
                </a:lnTo>
                <a:lnTo>
                  <a:pt x="806872" y="519087"/>
                </a:lnTo>
                <a:lnTo>
                  <a:pt x="816408" y="516229"/>
                </a:lnTo>
                <a:lnTo>
                  <a:pt x="825944" y="514324"/>
                </a:lnTo>
                <a:lnTo>
                  <a:pt x="836116" y="512102"/>
                </a:lnTo>
                <a:lnTo>
                  <a:pt x="846923" y="510514"/>
                </a:lnTo>
                <a:lnTo>
                  <a:pt x="858048" y="508927"/>
                </a:lnTo>
                <a:lnTo>
                  <a:pt x="869173" y="507022"/>
                </a:lnTo>
                <a:close/>
                <a:moveTo>
                  <a:pt x="880616" y="217144"/>
                </a:moveTo>
                <a:lnTo>
                  <a:pt x="880616" y="333984"/>
                </a:lnTo>
                <a:lnTo>
                  <a:pt x="863451" y="335254"/>
                </a:lnTo>
                <a:lnTo>
                  <a:pt x="846287" y="337159"/>
                </a:lnTo>
                <a:lnTo>
                  <a:pt x="829440" y="339382"/>
                </a:lnTo>
                <a:lnTo>
                  <a:pt x="812912" y="341922"/>
                </a:lnTo>
                <a:lnTo>
                  <a:pt x="796701" y="344779"/>
                </a:lnTo>
                <a:lnTo>
                  <a:pt x="780490" y="347954"/>
                </a:lnTo>
                <a:lnTo>
                  <a:pt x="764279" y="351764"/>
                </a:lnTo>
                <a:lnTo>
                  <a:pt x="748386" y="355892"/>
                </a:lnTo>
                <a:lnTo>
                  <a:pt x="726136" y="362242"/>
                </a:lnTo>
                <a:lnTo>
                  <a:pt x="704839" y="368909"/>
                </a:lnTo>
                <a:lnTo>
                  <a:pt x="684814" y="375894"/>
                </a:lnTo>
                <a:lnTo>
                  <a:pt x="666061" y="383197"/>
                </a:lnTo>
                <a:lnTo>
                  <a:pt x="657160" y="387324"/>
                </a:lnTo>
                <a:lnTo>
                  <a:pt x="648260" y="391134"/>
                </a:lnTo>
                <a:lnTo>
                  <a:pt x="639996" y="395262"/>
                </a:lnTo>
                <a:lnTo>
                  <a:pt x="632050" y="399072"/>
                </a:lnTo>
                <a:lnTo>
                  <a:pt x="624103" y="403517"/>
                </a:lnTo>
                <a:lnTo>
                  <a:pt x="616792" y="407644"/>
                </a:lnTo>
                <a:lnTo>
                  <a:pt x="609481" y="412089"/>
                </a:lnTo>
                <a:lnTo>
                  <a:pt x="602806" y="416534"/>
                </a:lnTo>
                <a:lnTo>
                  <a:pt x="593906" y="422567"/>
                </a:lnTo>
                <a:lnTo>
                  <a:pt x="585642" y="428282"/>
                </a:lnTo>
                <a:lnTo>
                  <a:pt x="577060" y="434632"/>
                </a:lnTo>
                <a:lnTo>
                  <a:pt x="569113" y="440982"/>
                </a:lnTo>
                <a:lnTo>
                  <a:pt x="561167" y="447967"/>
                </a:lnTo>
                <a:lnTo>
                  <a:pt x="553538" y="454317"/>
                </a:lnTo>
                <a:lnTo>
                  <a:pt x="545910" y="461302"/>
                </a:lnTo>
                <a:lnTo>
                  <a:pt x="538917" y="468604"/>
                </a:lnTo>
                <a:lnTo>
                  <a:pt x="532241" y="475907"/>
                </a:lnTo>
                <a:lnTo>
                  <a:pt x="525249" y="483527"/>
                </a:lnTo>
                <a:lnTo>
                  <a:pt x="518891" y="491464"/>
                </a:lnTo>
                <a:lnTo>
                  <a:pt x="512534" y="499402"/>
                </a:lnTo>
                <a:lnTo>
                  <a:pt x="506813" y="507022"/>
                </a:lnTo>
                <a:lnTo>
                  <a:pt x="501091" y="515277"/>
                </a:lnTo>
                <a:lnTo>
                  <a:pt x="495370" y="523849"/>
                </a:lnTo>
                <a:lnTo>
                  <a:pt x="490284" y="532422"/>
                </a:lnTo>
                <a:lnTo>
                  <a:pt x="485198" y="541312"/>
                </a:lnTo>
                <a:lnTo>
                  <a:pt x="480430" y="550202"/>
                </a:lnTo>
                <a:lnTo>
                  <a:pt x="475980" y="559092"/>
                </a:lnTo>
                <a:lnTo>
                  <a:pt x="472166" y="568299"/>
                </a:lnTo>
                <a:lnTo>
                  <a:pt x="468352" y="577507"/>
                </a:lnTo>
                <a:lnTo>
                  <a:pt x="464855" y="586714"/>
                </a:lnTo>
                <a:lnTo>
                  <a:pt x="461994" y="596239"/>
                </a:lnTo>
                <a:lnTo>
                  <a:pt x="459134" y="605764"/>
                </a:lnTo>
                <a:lnTo>
                  <a:pt x="456591" y="615289"/>
                </a:lnTo>
                <a:lnTo>
                  <a:pt x="454684" y="624814"/>
                </a:lnTo>
                <a:lnTo>
                  <a:pt x="453094" y="634657"/>
                </a:lnTo>
                <a:lnTo>
                  <a:pt x="451187" y="644182"/>
                </a:lnTo>
                <a:lnTo>
                  <a:pt x="450234" y="654024"/>
                </a:lnTo>
                <a:lnTo>
                  <a:pt x="449280" y="664184"/>
                </a:lnTo>
                <a:lnTo>
                  <a:pt x="448962" y="674344"/>
                </a:lnTo>
                <a:lnTo>
                  <a:pt x="448644" y="684822"/>
                </a:lnTo>
                <a:lnTo>
                  <a:pt x="448962" y="695934"/>
                </a:lnTo>
                <a:lnTo>
                  <a:pt x="449598" y="706729"/>
                </a:lnTo>
                <a:lnTo>
                  <a:pt x="450552" y="717842"/>
                </a:lnTo>
                <a:lnTo>
                  <a:pt x="452141" y="728637"/>
                </a:lnTo>
                <a:lnTo>
                  <a:pt x="453730" y="739432"/>
                </a:lnTo>
                <a:lnTo>
                  <a:pt x="455955" y="749909"/>
                </a:lnTo>
                <a:lnTo>
                  <a:pt x="458180" y="760387"/>
                </a:lnTo>
                <a:lnTo>
                  <a:pt x="461359" y="770547"/>
                </a:lnTo>
                <a:lnTo>
                  <a:pt x="464537" y="781024"/>
                </a:lnTo>
                <a:lnTo>
                  <a:pt x="468352" y="791184"/>
                </a:lnTo>
                <a:lnTo>
                  <a:pt x="472484" y="801027"/>
                </a:lnTo>
                <a:lnTo>
                  <a:pt x="476934" y="810869"/>
                </a:lnTo>
                <a:lnTo>
                  <a:pt x="482020" y="820712"/>
                </a:lnTo>
                <a:lnTo>
                  <a:pt x="487423" y="830237"/>
                </a:lnTo>
                <a:lnTo>
                  <a:pt x="492827" y="839762"/>
                </a:lnTo>
                <a:lnTo>
                  <a:pt x="498866" y="848969"/>
                </a:lnTo>
                <a:lnTo>
                  <a:pt x="505541" y="858177"/>
                </a:lnTo>
                <a:lnTo>
                  <a:pt x="512216" y="867067"/>
                </a:lnTo>
                <a:lnTo>
                  <a:pt x="519527" y="875957"/>
                </a:lnTo>
                <a:lnTo>
                  <a:pt x="527156" y="884212"/>
                </a:lnTo>
                <a:lnTo>
                  <a:pt x="535102" y="892467"/>
                </a:lnTo>
                <a:lnTo>
                  <a:pt x="543367" y="900404"/>
                </a:lnTo>
                <a:lnTo>
                  <a:pt x="551949" y="908024"/>
                </a:lnTo>
                <a:lnTo>
                  <a:pt x="561167" y="915644"/>
                </a:lnTo>
                <a:lnTo>
                  <a:pt x="570385" y="922947"/>
                </a:lnTo>
                <a:lnTo>
                  <a:pt x="580238" y="929932"/>
                </a:lnTo>
                <a:lnTo>
                  <a:pt x="590410" y="936282"/>
                </a:lnTo>
                <a:lnTo>
                  <a:pt x="600899" y="942632"/>
                </a:lnTo>
                <a:lnTo>
                  <a:pt x="611706" y="948982"/>
                </a:lnTo>
                <a:lnTo>
                  <a:pt x="623149" y="954697"/>
                </a:lnTo>
                <a:lnTo>
                  <a:pt x="634592" y="960412"/>
                </a:lnTo>
                <a:lnTo>
                  <a:pt x="646671" y="966127"/>
                </a:lnTo>
                <a:lnTo>
                  <a:pt x="666378" y="974064"/>
                </a:lnTo>
                <a:lnTo>
                  <a:pt x="688629" y="982637"/>
                </a:lnTo>
                <a:lnTo>
                  <a:pt x="713739" y="991209"/>
                </a:lnTo>
                <a:lnTo>
                  <a:pt x="741711" y="1000099"/>
                </a:lnTo>
                <a:lnTo>
                  <a:pt x="772544" y="1009307"/>
                </a:lnTo>
                <a:lnTo>
                  <a:pt x="805919" y="1018514"/>
                </a:lnTo>
                <a:lnTo>
                  <a:pt x="841837" y="1028357"/>
                </a:lnTo>
                <a:lnTo>
                  <a:pt x="880616" y="1038199"/>
                </a:lnTo>
                <a:lnTo>
                  <a:pt x="880616" y="1433487"/>
                </a:lnTo>
                <a:lnTo>
                  <a:pt x="870444" y="1431582"/>
                </a:lnTo>
                <a:lnTo>
                  <a:pt x="860591" y="1429042"/>
                </a:lnTo>
                <a:lnTo>
                  <a:pt x="850737" y="1426820"/>
                </a:lnTo>
                <a:lnTo>
                  <a:pt x="841519" y="1424280"/>
                </a:lnTo>
                <a:lnTo>
                  <a:pt x="831983" y="1421422"/>
                </a:lnTo>
                <a:lnTo>
                  <a:pt x="823083" y="1418247"/>
                </a:lnTo>
                <a:lnTo>
                  <a:pt x="814183" y="1415072"/>
                </a:lnTo>
                <a:lnTo>
                  <a:pt x="805283" y="1411580"/>
                </a:lnTo>
                <a:lnTo>
                  <a:pt x="796701" y="1408087"/>
                </a:lnTo>
                <a:lnTo>
                  <a:pt x="788437" y="1404277"/>
                </a:lnTo>
                <a:lnTo>
                  <a:pt x="780490" y="1400150"/>
                </a:lnTo>
                <a:lnTo>
                  <a:pt x="772544" y="1396022"/>
                </a:lnTo>
                <a:lnTo>
                  <a:pt x="764915" y="1391260"/>
                </a:lnTo>
                <a:lnTo>
                  <a:pt x="757604" y="1386815"/>
                </a:lnTo>
                <a:lnTo>
                  <a:pt x="750293" y="1381735"/>
                </a:lnTo>
                <a:lnTo>
                  <a:pt x="743618" y="1376655"/>
                </a:lnTo>
                <a:lnTo>
                  <a:pt x="732811" y="1368082"/>
                </a:lnTo>
                <a:lnTo>
                  <a:pt x="722640" y="1359192"/>
                </a:lnTo>
                <a:lnTo>
                  <a:pt x="713104" y="1349985"/>
                </a:lnTo>
                <a:lnTo>
                  <a:pt x="704204" y="1340142"/>
                </a:lnTo>
                <a:lnTo>
                  <a:pt x="695621" y="1329982"/>
                </a:lnTo>
                <a:lnTo>
                  <a:pt x="687675" y="1319187"/>
                </a:lnTo>
                <a:lnTo>
                  <a:pt x="680046" y="1308075"/>
                </a:lnTo>
                <a:lnTo>
                  <a:pt x="673371" y="1296327"/>
                </a:lnTo>
                <a:lnTo>
                  <a:pt x="667014" y="1284262"/>
                </a:lnTo>
                <a:lnTo>
                  <a:pt x="660975" y="1271562"/>
                </a:lnTo>
                <a:lnTo>
                  <a:pt x="655889" y="1258862"/>
                </a:lnTo>
                <a:lnTo>
                  <a:pt x="651121" y="1245209"/>
                </a:lnTo>
                <a:lnTo>
                  <a:pt x="646989" y="1231557"/>
                </a:lnTo>
                <a:lnTo>
                  <a:pt x="642857" y="1217269"/>
                </a:lnTo>
                <a:lnTo>
                  <a:pt x="639996" y="1202664"/>
                </a:lnTo>
                <a:lnTo>
                  <a:pt x="637453" y="1187424"/>
                </a:lnTo>
                <a:lnTo>
                  <a:pt x="410819" y="1219492"/>
                </a:lnTo>
                <a:lnTo>
                  <a:pt x="413044" y="1231557"/>
                </a:lnTo>
                <a:lnTo>
                  <a:pt x="415587" y="1243304"/>
                </a:lnTo>
                <a:lnTo>
                  <a:pt x="418766" y="1255370"/>
                </a:lnTo>
                <a:lnTo>
                  <a:pt x="421626" y="1266800"/>
                </a:lnTo>
                <a:lnTo>
                  <a:pt x="424805" y="1278230"/>
                </a:lnTo>
                <a:lnTo>
                  <a:pt x="428619" y="1289660"/>
                </a:lnTo>
                <a:lnTo>
                  <a:pt x="432116" y="1300455"/>
                </a:lnTo>
                <a:lnTo>
                  <a:pt x="435930" y="1311250"/>
                </a:lnTo>
                <a:lnTo>
                  <a:pt x="440062" y="1321727"/>
                </a:lnTo>
                <a:lnTo>
                  <a:pt x="444512" y="1332205"/>
                </a:lnTo>
                <a:lnTo>
                  <a:pt x="448644" y="1342682"/>
                </a:lnTo>
                <a:lnTo>
                  <a:pt x="453412" y="1352525"/>
                </a:lnTo>
                <a:lnTo>
                  <a:pt x="458180" y="1362367"/>
                </a:lnTo>
                <a:lnTo>
                  <a:pt x="463266" y="1372210"/>
                </a:lnTo>
                <a:lnTo>
                  <a:pt x="468352" y="1381735"/>
                </a:lnTo>
                <a:lnTo>
                  <a:pt x="473755" y="1390942"/>
                </a:lnTo>
                <a:lnTo>
                  <a:pt x="479477" y="1399832"/>
                </a:lnTo>
                <a:lnTo>
                  <a:pt x="485198" y="1409040"/>
                </a:lnTo>
                <a:lnTo>
                  <a:pt x="491238" y="1417612"/>
                </a:lnTo>
                <a:lnTo>
                  <a:pt x="497595" y="1426185"/>
                </a:lnTo>
                <a:lnTo>
                  <a:pt x="503634" y="1434757"/>
                </a:lnTo>
                <a:lnTo>
                  <a:pt x="510309" y="1442695"/>
                </a:lnTo>
                <a:lnTo>
                  <a:pt x="517302" y="1450950"/>
                </a:lnTo>
                <a:lnTo>
                  <a:pt x="524295" y="1458570"/>
                </a:lnTo>
                <a:lnTo>
                  <a:pt x="531288" y="1466190"/>
                </a:lnTo>
                <a:lnTo>
                  <a:pt x="538599" y="1473492"/>
                </a:lnTo>
                <a:lnTo>
                  <a:pt x="546227" y="1480795"/>
                </a:lnTo>
                <a:lnTo>
                  <a:pt x="553856" y="1487780"/>
                </a:lnTo>
                <a:lnTo>
                  <a:pt x="561802" y="1494765"/>
                </a:lnTo>
                <a:lnTo>
                  <a:pt x="570067" y="1501750"/>
                </a:lnTo>
                <a:lnTo>
                  <a:pt x="578331" y="1507782"/>
                </a:lnTo>
                <a:lnTo>
                  <a:pt x="586913" y="1514132"/>
                </a:lnTo>
                <a:lnTo>
                  <a:pt x="600581" y="1523657"/>
                </a:lnTo>
                <a:lnTo>
                  <a:pt x="615203" y="1532865"/>
                </a:lnTo>
                <a:lnTo>
                  <a:pt x="630142" y="1541437"/>
                </a:lnTo>
                <a:lnTo>
                  <a:pt x="645717" y="1549375"/>
                </a:lnTo>
                <a:lnTo>
                  <a:pt x="661928" y="1556995"/>
                </a:lnTo>
                <a:lnTo>
                  <a:pt x="678775" y="1563980"/>
                </a:lnTo>
                <a:lnTo>
                  <a:pt x="696257" y="1570647"/>
                </a:lnTo>
                <a:lnTo>
                  <a:pt x="714375" y="1576680"/>
                </a:lnTo>
                <a:lnTo>
                  <a:pt x="733129" y="1582395"/>
                </a:lnTo>
                <a:lnTo>
                  <a:pt x="752518" y="1587475"/>
                </a:lnTo>
                <a:lnTo>
                  <a:pt x="772544" y="1592237"/>
                </a:lnTo>
                <a:lnTo>
                  <a:pt x="792887" y="1596365"/>
                </a:lnTo>
                <a:lnTo>
                  <a:pt x="814183" y="1600175"/>
                </a:lnTo>
                <a:lnTo>
                  <a:pt x="835480" y="1603350"/>
                </a:lnTo>
                <a:lnTo>
                  <a:pt x="858048" y="1606525"/>
                </a:lnTo>
                <a:lnTo>
                  <a:pt x="880616" y="1608747"/>
                </a:lnTo>
                <a:lnTo>
                  <a:pt x="880616" y="1726857"/>
                </a:lnTo>
                <a:lnTo>
                  <a:pt x="1063385" y="1726857"/>
                </a:lnTo>
                <a:lnTo>
                  <a:pt x="1063385" y="1610652"/>
                </a:lnTo>
                <a:lnTo>
                  <a:pt x="1077371" y="1609382"/>
                </a:lnTo>
                <a:lnTo>
                  <a:pt x="1091675" y="1607795"/>
                </a:lnTo>
                <a:lnTo>
                  <a:pt x="1105661" y="1606207"/>
                </a:lnTo>
                <a:lnTo>
                  <a:pt x="1119329" y="1603985"/>
                </a:lnTo>
                <a:lnTo>
                  <a:pt x="1133314" y="1602080"/>
                </a:lnTo>
                <a:lnTo>
                  <a:pt x="1146665" y="1599857"/>
                </a:lnTo>
                <a:lnTo>
                  <a:pt x="1160015" y="1597317"/>
                </a:lnTo>
                <a:lnTo>
                  <a:pt x="1173047" y="1594142"/>
                </a:lnTo>
                <a:lnTo>
                  <a:pt x="1186397" y="1591285"/>
                </a:lnTo>
                <a:lnTo>
                  <a:pt x="1199111" y="1587792"/>
                </a:lnTo>
                <a:lnTo>
                  <a:pt x="1212144" y="1584300"/>
                </a:lnTo>
                <a:lnTo>
                  <a:pt x="1224540" y="1580807"/>
                </a:lnTo>
                <a:lnTo>
                  <a:pt x="1236937" y="1576680"/>
                </a:lnTo>
                <a:lnTo>
                  <a:pt x="1249333" y="1572552"/>
                </a:lnTo>
                <a:lnTo>
                  <a:pt x="1261412" y="1567790"/>
                </a:lnTo>
                <a:lnTo>
                  <a:pt x="1273491" y="1563345"/>
                </a:lnTo>
                <a:lnTo>
                  <a:pt x="1288748" y="1556995"/>
                </a:lnTo>
                <a:lnTo>
                  <a:pt x="1304005" y="1550010"/>
                </a:lnTo>
                <a:lnTo>
                  <a:pt x="1318627" y="1543025"/>
                </a:lnTo>
                <a:lnTo>
                  <a:pt x="1332613" y="1535722"/>
                </a:lnTo>
                <a:lnTo>
                  <a:pt x="1346598" y="1528102"/>
                </a:lnTo>
                <a:lnTo>
                  <a:pt x="1359631" y="1519847"/>
                </a:lnTo>
                <a:lnTo>
                  <a:pt x="1372345" y="1511592"/>
                </a:lnTo>
                <a:lnTo>
                  <a:pt x="1384742" y="1502702"/>
                </a:lnTo>
                <a:lnTo>
                  <a:pt x="1396185" y="1493812"/>
                </a:lnTo>
                <a:lnTo>
                  <a:pt x="1407945" y="1484287"/>
                </a:lnTo>
                <a:lnTo>
                  <a:pt x="1418753" y="1474762"/>
                </a:lnTo>
                <a:lnTo>
                  <a:pt x="1429242" y="1464602"/>
                </a:lnTo>
                <a:lnTo>
                  <a:pt x="1439096" y="1454125"/>
                </a:lnTo>
                <a:lnTo>
                  <a:pt x="1448631" y="1443647"/>
                </a:lnTo>
                <a:lnTo>
                  <a:pt x="1457531" y="1432535"/>
                </a:lnTo>
                <a:lnTo>
                  <a:pt x="1466114" y="1421422"/>
                </a:lnTo>
                <a:lnTo>
                  <a:pt x="1474378" y="1409675"/>
                </a:lnTo>
                <a:lnTo>
                  <a:pt x="1482007" y="1398245"/>
                </a:lnTo>
                <a:lnTo>
                  <a:pt x="1489000" y="1386497"/>
                </a:lnTo>
                <a:lnTo>
                  <a:pt x="1495675" y="1374432"/>
                </a:lnTo>
                <a:lnTo>
                  <a:pt x="1501396" y="1362685"/>
                </a:lnTo>
                <a:lnTo>
                  <a:pt x="1507118" y="1350620"/>
                </a:lnTo>
                <a:lnTo>
                  <a:pt x="1512203" y="1338555"/>
                </a:lnTo>
                <a:lnTo>
                  <a:pt x="1516335" y="1326490"/>
                </a:lnTo>
                <a:lnTo>
                  <a:pt x="1520468" y="1314107"/>
                </a:lnTo>
                <a:lnTo>
                  <a:pt x="1523964" y="1301725"/>
                </a:lnTo>
                <a:lnTo>
                  <a:pt x="1526507" y="1289025"/>
                </a:lnTo>
                <a:lnTo>
                  <a:pt x="1528732" y="1276642"/>
                </a:lnTo>
                <a:lnTo>
                  <a:pt x="1530957" y="1263942"/>
                </a:lnTo>
                <a:lnTo>
                  <a:pt x="1532228" y="1251242"/>
                </a:lnTo>
                <a:lnTo>
                  <a:pt x="1532864" y="1238542"/>
                </a:lnTo>
                <a:lnTo>
                  <a:pt x="1533182" y="1225207"/>
                </a:lnTo>
                <a:lnTo>
                  <a:pt x="1533182" y="1212189"/>
                </a:lnTo>
                <a:lnTo>
                  <a:pt x="1532546" y="1199172"/>
                </a:lnTo>
                <a:lnTo>
                  <a:pt x="1531275" y="1186789"/>
                </a:lnTo>
                <a:lnTo>
                  <a:pt x="1530003" y="1174407"/>
                </a:lnTo>
                <a:lnTo>
                  <a:pt x="1527778" y="1162342"/>
                </a:lnTo>
                <a:lnTo>
                  <a:pt x="1525553" y="1150594"/>
                </a:lnTo>
                <a:lnTo>
                  <a:pt x="1522693" y="1138847"/>
                </a:lnTo>
                <a:lnTo>
                  <a:pt x="1519514" y="1127734"/>
                </a:lnTo>
                <a:lnTo>
                  <a:pt x="1516018" y="1116939"/>
                </a:lnTo>
                <a:lnTo>
                  <a:pt x="1511885" y="1106144"/>
                </a:lnTo>
                <a:lnTo>
                  <a:pt x="1507435" y="1095349"/>
                </a:lnTo>
                <a:lnTo>
                  <a:pt x="1502350" y="1085189"/>
                </a:lnTo>
                <a:lnTo>
                  <a:pt x="1496946" y="1075347"/>
                </a:lnTo>
                <a:lnTo>
                  <a:pt x="1491225" y="1065822"/>
                </a:lnTo>
                <a:lnTo>
                  <a:pt x="1485185" y="1056614"/>
                </a:lnTo>
                <a:lnTo>
                  <a:pt x="1478510" y="1047407"/>
                </a:lnTo>
                <a:lnTo>
                  <a:pt x="1471517" y="1038517"/>
                </a:lnTo>
                <a:lnTo>
                  <a:pt x="1463889" y="1029944"/>
                </a:lnTo>
                <a:lnTo>
                  <a:pt x="1456260" y="1021689"/>
                </a:lnTo>
                <a:lnTo>
                  <a:pt x="1448314" y="1013752"/>
                </a:lnTo>
                <a:lnTo>
                  <a:pt x="1440049" y="1005814"/>
                </a:lnTo>
                <a:lnTo>
                  <a:pt x="1431467" y="998512"/>
                </a:lnTo>
                <a:lnTo>
                  <a:pt x="1422567" y="991527"/>
                </a:lnTo>
                <a:lnTo>
                  <a:pt x="1413349" y="984542"/>
                </a:lnTo>
                <a:lnTo>
                  <a:pt x="1403813" y="977557"/>
                </a:lnTo>
                <a:lnTo>
                  <a:pt x="1393959" y="971207"/>
                </a:lnTo>
                <a:lnTo>
                  <a:pt x="1383788" y="965174"/>
                </a:lnTo>
                <a:lnTo>
                  <a:pt x="1373299" y="959142"/>
                </a:lnTo>
                <a:lnTo>
                  <a:pt x="1362491" y="953427"/>
                </a:lnTo>
                <a:lnTo>
                  <a:pt x="1351048" y="948347"/>
                </a:lnTo>
                <a:lnTo>
                  <a:pt x="1339605" y="942949"/>
                </a:lnTo>
                <a:lnTo>
                  <a:pt x="1327845" y="937869"/>
                </a:lnTo>
                <a:lnTo>
                  <a:pt x="1305912" y="930249"/>
                </a:lnTo>
                <a:lnTo>
                  <a:pt x="1280801" y="921677"/>
                </a:lnTo>
                <a:lnTo>
                  <a:pt x="1252512" y="912469"/>
                </a:lnTo>
                <a:lnTo>
                  <a:pt x="1221362" y="902627"/>
                </a:lnTo>
                <a:lnTo>
                  <a:pt x="1186397" y="892784"/>
                </a:lnTo>
                <a:lnTo>
                  <a:pt x="1148572" y="882307"/>
                </a:lnTo>
                <a:lnTo>
                  <a:pt x="1107568" y="871512"/>
                </a:lnTo>
                <a:lnTo>
                  <a:pt x="1063385" y="860399"/>
                </a:lnTo>
                <a:lnTo>
                  <a:pt x="1063385" y="511149"/>
                </a:lnTo>
                <a:lnTo>
                  <a:pt x="1078960" y="514642"/>
                </a:lnTo>
                <a:lnTo>
                  <a:pt x="1093582" y="518769"/>
                </a:lnTo>
                <a:lnTo>
                  <a:pt x="1108204" y="523214"/>
                </a:lnTo>
                <a:lnTo>
                  <a:pt x="1121554" y="528612"/>
                </a:lnTo>
                <a:lnTo>
                  <a:pt x="1128229" y="531469"/>
                </a:lnTo>
                <a:lnTo>
                  <a:pt x="1134904" y="534644"/>
                </a:lnTo>
                <a:lnTo>
                  <a:pt x="1141261" y="537502"/>
                </a:lnTo>
                <a:lnTo>
                  <a:pt x="1146982" y="540677"/>
                </a:lnTo>
                <a:lnTo>
                  <a:pt x="1153022" y="544169"/>
                </a:lnTo>
                <a:lnTo>
                  <a:pt x="1159061" y="547662"/>
                </a:lnTo>
                <a:lnTo>
                  <a:pt x="1164465" y="551154"/>
                </a:lnTo>
                <a:lnTo>
                  <a:pt x="1169868" y="555282"/>
                </a:lnTo>
                <a:lnTo>
                  <a:pt x="1178768" y="561949"/>
                </a:lnTo>
                <a:lnTo>
                  <a:pt x="1187351" y="568934"/>
                </a:lnTo>
                <a:lnTo>
                  <a:pt x="1195297" y="576554"/>
                </a:lnTo>
                <a:lnTo>
                  <a:pt x="1202926" y="584174"/>
                </a:lnTo>
                <a:lnTo>
                  <a:pt x="1209919" y="592429"/>
                </a:lnTo>
                <a:lnTo>
                  <a:pt x="1216594" y="601002"/>
                </a:lnTo>
                <a:lnTo>
                  <a:pt x="1222633" y="609574"/>
                </a:lnTo>
                <a:lnTo>
                  <a:pt x="1228355" y="618782"/>
                </a:lnTo>
                <a:lnTo>
                  <a:pt x="1233758" y="627989"/>
                </a:lnTo>
                <a:lnTo>
                  <a:pt x="1238844" y="637832"/>
                </a:lnTo>
                <a:lnTo>
                  <a:pt x="1242976" y="647674"/>
                </a:lnTo>
                <a:lnTo>
                  <a:pt x="1247108" y="658469"/>
                </a:lnTo>
                <a:lnTo>
                  <a:pt x="1250287" y="668947"/>
                </a:lnTo>
                <a:lnTo>
                  <a:pt x="1253465" y="680059"/>
                </a:lnTo>
                <a:lnTo>
                  <a:pt x="1256326" y="691172"/>
                </a:lnTo>
                <a:lnTo>
                  <a:pt x="1258233" y="702919"/>
                </a:lnTo>
                <a:lnTo>
                  <a:pt x="1482324" y="675297"/>
                </a:lnTo>
                <a:lnTo>
                  <a:pt x="1479464" y="660692"/>
                </a:lnTo>
                <a:lnTo>
                  <a:pt x="1475967" y="646087"/>
                </a:lnTo>
                <a:lnTo>
                  <a:pt x="1472789" y="632434"/>
                </a:lnTo>
                <a:lnTo>
                  <a:pt x="1469292" y="618782"/>
                </a:lnTo>
                <a:lnTo>
                  <a:pt x="1465160" y="605764"/>
                </a:lnTo>
                <a:lnTo>
                  <a:pt x="1461028" y="592747"/>
                </a:lnTo>
                <a:lnTo>
                  <a:pt x="1456260" y="580364"/>
                </a:lnTo>
                <a:lnTo>
                  <a:pt x="1451810" y="568299"/>
                </a:lnTo>
                <a:lnTo>
                  <a:pt x="1446406" y="556552"/>
                </a:lnTo>
                <a:lnTo>
                  <a:pt x="1441321" y="545439"/>
                </a:lnTo>
                <a:lnTo>
                  <a:pt x="1435599" y="534644"/>
                </a:lnTo>
                <a:lnTo>
                  <a:pt x="1429560" y="523532"/>
                </a:lnTo>
                <a:lnTo>
                  <a:pt x="1423838" y="513689"/>
                </a:lnTo>
                <a:lnTo>
                  <a:pt x="1417163" y="503847"/>
                </a:lnTo>
                <a:lnTo>
                  <a:pt x="1410488" y="494322"/>
                </a:lnTo>
                <a:lnTo>
                  <a:pt x="1403177" y="485432"/>
                </a:lnTo>
                <a:lnTo>
                  <a:pt x="1395867" y="476542"/>
                </a:lnTo>
                <a:lnTo>
                  <a:pt x="1388238" y="467969"/>
                </a:lnTo>
                <a:lnTo>
                  <a:pt x="1379974" y="459714"/>
                </a:lnTo>
                <a:lnTo>
                  <a:pt x="1371074" y="451459"/>
                </a:lnTo>
                <a:lnTo>
                  <a:pt x="1361538" y="443522"/>
                </a:lnTo>
                <a:lnTo>
                  <a:pt x="1351366" y="435902"/>
                </a:lnTo>
                <a:lnTo>
                  <a:pt x="1341195" y="428599"/>
                </a:lnTo>
                <a:lnTo>
                  <a:pt x="1330388" y="421614"/>
                </a:lnTo>
                <a:lnTo>
                  <a:pt x="1319262" y="414629"/>
                </a:lnTo>
                <a:lnTo>
                  <a:pt x="1307184" y="407962"/>
                </a:lnTo>
                <a:lnTo>
                  <a:pt x="1294787" y="401294"/>
                </a:lnTo>
                <a:lnTo>
                  <a:pt x="1282073" y="395262"/>
                </a:lnTo>
                <a:lnTo>
                  <a:pt x="1268723" y="389229"/>
                </a:lnTo>
                <a:lnTo>
                  <a:pt x="1254737" y="383197"/>
                </a:lnTo>
                <a:lnTo>
                  <a:pt x="1240751" y="378117"/>
                </a:lnTo>
                <a:lnTo>
                  <a:pt x="1225812" y="372402"/>
                </a:lnTo>
                <a:lnTo>
                  <a:pt x="1207058" y="366369"/>
                </a:lnTo>
                <a:lnTo>
                  <a:pt x="1187986" y="360972"/>
                </a:lnTo>
                <a:lnTo>
                  <a:pt x="1168279" y="355574"/>
                </a:lnTo>
                <a:lnTo>
                  <a:pt x="1147936" y="351129"/>
                </a:lnTo>
                <a:lnTo>
                  <a:pt x="1127593" y="346684"/>
                </a:lnTo>
                <a:lnTo>
                  <a:pt x="1106614" y="343192"/>
                </a:lnTo>
                <a:lnTo>
                  <a:pt x="1085000" y="339699"/>
                </a:lnTo>
                <a:lnTo>
                  <a:pt x="1063385" y="337159"/>
                </a:lnTo>
                <a:lnTo>
                  <a:pt x="1063385" y="217144"/>
                </a:lnTo>
                <a:close/>
                <a:moveTo>
                  <a:pt x="972000" y="0"/>
                </a:moveTo>
                <a:cubicBezTo>
                  <a:pt x="1508821" y="0"/>
                  <a:pt x="1944000" y="435179"/>
                  <a:pt x="1944000" y="972000"/>
                </a:cubicBezTo>
                <a:cubicBezTo>
                  <a:pt x="1944000" y="1508821"/>
                  <a:pt x="1508821" y="1944000"/>
                  <a:pt x="972000" y="1944000"/>
                </a:cubicBezTo>
                <a:cubicBezTo>
                  <a:pt x="435179" y="1944000"/>
                  <a:pt x="0" y="1508821"/>
                  <a:pt x="0" y="972000"/>
                </a:cubicBezTo>
                <a:cubicBezTo>
                  <a:pt x="0" y="435179"/>
                  <a:pt x="435179" y="0"/>
                  <a:pt x="972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a:defRPr/>
            </a:pPr>
            <a:endParaRPr lang="zh-CN" altLang="en-US" sz="3200" dirty="0">
              <a:solidFill>
                <a:schemeClr val="tx1">
                  <a:lumMod val="65000"/>
                  <a:lumOff val="35000"/>
                </a:schemeClr>
              </a:solidFill>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750"/>
                                </p:stCondLst>
                                <p:childTnLst>
                                  <p:par>
                                    <p:cTn id="13" presetID="2" presetClass="entr" presetSubtype="8" fill="hold" nodeType="afterEffect" p14:presetBounceEnd="44000">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14:bounceEnd="44000">
                                          <p:cBhvr additive="base">
                                            <p:cTn id="15" dur="500" fill="hold"/>
                                            <p:tgtEl>
                                              <p:spTgt spid="22"/>
                                            </p:tgtEl>
                                            <p:attrNameLst>
                                              <p:attrName>ppt_x</p:attrName>
                                            </p:attrNameLst>
                                          </p:cBhvr>
                                          <p:tavLst>
                                            <p:tav tm="0">
                                              <p:val>
                                                <p:strVal val="0-#ppt_w/2"/>
                                              </p:val>
                                            </p:tav>
                                            <p:tav tm="100000">
                                              <p:val>
                                                <p:strVal val="#ppt_x"/>
                                              </p:val>
                                            </p:tav>
                                          </p:tavLst>
                                        </p:anim>
                                        <p:anim calcmode="lin" valueType="num" p14:bounceEnd="44000">
                                          <p:cBhvr additive="base">
                                            <p:cTn id="16" dur="500" fill="hold"/>
                                            <p:tgtEl>
                                              <p:spTgt spid="22"/>
                                            </p:tgtEl>
                                            <p:attrNameLst>
                                              <p:attrName>ppt_y</p:attrName>
                                            </p:attrNameLst>
                                          </p:cBhvr>
                                          <p:tavLst>
                                            <p:tav tm="0">
                                              <p:val>
                                                <p:strVal val="#ppt_y"/>
                                              </p:val>
                                            </p:tav>
                                            <p:tav tm="100000">
                                              <p:val>
                                                <p:strVal val="#ppt_y"/>
                                              </p:val>
                                            </p:tav>
                                          </p:tavLst>
                                        </p:anim>
                                      </p:childTnLst>
                                    </p:cTn>
                                  </p:par>
                                  <p:par>
                                    <p:cTn id="17" presetID="12" presetClass="entr" presetSubtype="8" fill="hold" grpId="0" nodeType="withEffect">
                                      <p:stCondLst>
                                        <p:cond delay="20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300"/>
                                            <p:tgtEl>
                                              <p:spTgt spid="26"/>
                                            </p:tgtEl>
                                            <p:attrNameLst>
                                              <p:attrName>ppt_x</p:attrName>
                                            </p:attrNameLst>
                                          </p:cBhvr>
                                          <p:tavLst>
                                            <p:tav tm="0">
                                              <p:val>
                                                <p:strVal val="#ppt_x-#ppt_w*1.125000"/>
                                              </p:val>
                                            </p:tav>
                                            <p:tav tm="100000">
                                              <p:val>
                                                <p:strVal val="#ppt_x"/>
                                              </p:val>
                                            </p:tav>
                                          </p:tavLst>
                                        </p:anim>
                                        <p:animEffect transition="in" filter="wipe(right)">
                                          <p:cBhvr>
                                            <p:cTn id="20" dur="300"/>
                                            <p:tgtEl>
                                              <p:spTgt spid="26"/>
                                            </p:tgtEl>
                                          </p:cBhvr>
                                        </p:animEffect>
                                      </p:childTnLst>
                                    </p:cTn>
                                  </p:par>
                                  <p:par>
                                    <p:cTn id="21" presetID="12" presetClass="entr" presetSubtype="8" fill="hold" grpId="0" nodeType="withEffect">
                                      <p:stCondLst>
                                        <p:cond delay="20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300"/>
                                            <p:tgtEl>
                                              <p:spTgt spid="19"/>
                                            </p:tgtEl>
                                            <p:attrNameLst>
                                              <p:attrName>ppt_x</p:attrName>
                                            </p:attrNameLst>
                                          </p:cBhvr>
                                          <p:tavLst>
                                            <p:tav tm="0">
                                              <p:val>
                                                <p:strVal val="#ppt_x-#ppt_w*1.125000"/>
                                              </p:val>
                                            </p:tav>
                                            <p:tav tm="100000">
                                              <p:val>
                                                <p:strVal val="#ppt_x"/>
                                              </p:val>
                                            </p:tav>
                                          </p:tavLst>
                                        </p:anim>
                                        <p:animEffect transition="in" filter="wipe(right)">
                                          <p:cBhvr>
                                            <p:cTn id="24" dur="300"/>
                                            <p:tgtEl>
                                              <p:spTgt spid="19"/>
                                            </p:tgtEl>
                                          </p:cBhvr>
                                        </p:animEffect>
                                      </p:childTnLst>
                                    </p:cTn>
                                  </p:par>
                                </p:childTnLst>
                              </p:cTn>
                            </p:par>
                            <p:par>
                              <p:cTn id="25" fill="hold">
                                <p:stCondLst>
                                  <p:cond delay="1250"/>
                                </p:stCondLst>
                                <p:childTnLst>
                                  <p:par>
                                    <p:cTn id="26" presetID="2" presetClass="entr" presetSubtype="2" fill="hold" grpId="0" nodeType="afterEffect" p14:presetBounceEnd="44000">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14:bounceEnd="44000">
                                          <p:cBhvr additive="base">
                                            <p:cTn id="28" dur="500" fill="hold"/>
                                            <p:tgtEl>
                                              <p:spTgt spid="21"/>
                                            </p:tgtEl>
                                            <p:attrNameLst>
                                              <p:attrName>ppt_x</p:attrName>
                                            </p:attrNameLst>
                                          </p:cBhvr>
                                          <p:tavLst>
                                            <p:tav tm="0">
                                              <p:val>
                                                <p:strVal val="1+#ppt_w/2"/>
                                              </p:val>
                                            </p:tav>
                                            <p:tav tm="100000">
                                              <p:val>
                                                <p:strVal val="#ppt_x"/>
                                              </p:val>
                                            </p:tav>
                                          </p:tavLst>
                                        </p:anim>
                                        <p:anim calcmode="lin" valueType="num" p14:bounceEnd="44000">
                                          <p:cBhvr additive="base">
                                            <p:cTn id="29" dur="500" fill="hold"/>
                                            <p:tgtEl>
                                              <p:spTgt spid="21"/>
                                            </p:tgtEl>
                                            <p:attrNameLst>
                                              <p:attrName>ppt_y</p:attrName>
                                            </p:attrNameLst>
                                          </p:cBhvr>
                                          <p:tavLst>
                                            <p:tav tm="0">
                                              <p:val>
                                                <p:strVal val="#ppt_y"/>
                                              </p:val>
                                            </p:tav>
                                            <p:tav tm="100000">
                                              <p:val>
                                                <p:strVal val="#ppt_y"/>
                                              </p:val>
                                            </p:tav>
                                          </p:tavLst>
                                        </p:anim>
                                      </p:childTnLst>
                                    </p:cTn>
                                  </p:par>
                                  <p:par>
                                    <p:cTn id="30" presetID="12" presetClass="entr" presetSubtype="2" fill="hold" grpId="0" nodeType="withEffect">
                                      <p:stCondLst>
                                        <p:cond delay="20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300"/>
                                            <p:tgtEl>
                                              <p:spTgt spid="20"/>
                                            </p:tgtEl>
                                            <p:attrNameLst>
                                              <p:attrName>ppt_x</p:attrName>
                                            </p:attrNameLst>
                                          </p:cBhvr>
                                          <p:tavLst>
                                            <p:tav tm="0">
                                              <p:val>
                                                <p:strVal val="#ppt_x+#ppt_w*1.125000"/>
                                              </p:val>
                                            </p:tav>
                                            <p:tav tm="100000">
                                              <p:val>
                                                <p:strVal val="#ppt_x"/>
                                              </p:val>
                                            </p:tav>
                                          </p:tavLst>
                                        </p:anim>
                                        <p:animEffect transition="in" filter="wipe(left)">
                                          <p:cBhvr>
                                            <p:cTn id="33" dur="300"/>
                                            <p:tgtEl>
                                              <p:spTgt spid="20"/>
                                            </p:tgtEl>
                                          </p:cBhvr>
                                        </p:animEffect>
                                      </p:childTnLst>
                                    </p:cTn>
                                  </p:par>
                                  <p:par>
                                    <p:cTn id="34" presetID="12" presetClass="entr" presetSubtype="2" fill="hold" grpId="0" nodeType="withEffect">
                                      <p:stCondLst>
                                        <p:cond delay="20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300"/>
                                            <p:tgtEl>
                                              <p:spTgt spid="25"/>
                                            </p:tgtEl>
                                            <p:attrNameLst>
                                              <p:attrName>ppt_x</p:attrName>
                                            </p:attrNameLst>
                                          </p:cBhvr>
                                          <p:tavLst>
                                            <p:tav tm="0">
                                              <p:val>
                                                <p:strVal val="#ppt_x+#ppt_w*1.125000"/>
                                              </p:val>
                                            </p:tav>
                                            <p:tav tm="100000">
                                              <p:val>
                                                <p:strVal val="#ppt_x"/>
                                              </p:val>
                                            </p:tav>
                                          </p:tavLst>
                                        </p:anim>
                                        <p:animEffect transition="in" filter="wipe(left)">
                                          <p:cBhvr>
                                            <p:cTn id="37" dur="300"/>
                                            <p:tgtEl>
                                              <p:spTgt spid="25"/>
                                            </p:tgtEl>
                                          </p:cBhvr>
                                        </p:animEffect>
                                      </p:childTnLst>
                                    </p:cTn>
                                  </p:par>
                                </p:childTnLst>
                              </p:cTn>
                            </p:par>
                            <p:par>
                              <p:cTn id="38" fill="hold">
                                <p:stCondLst>
                                  <p:cond delay="1750"/>
                                </p:stCondLst>
                                <p:childTnLst>
                                  <p:par>
                                    <p:cTn id="39" presetID="2" presetClass="entr" presetSubtype="8" fill="hold" grpId="0" nodeType="afterEffect" p14:presetBounceEnd="44000">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14:bounceEnd="44000">
                                          <p:cBhvr additive="base">
                                            <p:cTn id="41" dur="500" fill="hold"/>
                                            <p:tgtEl>
                                              <p:spTgt spid="7"/>
                                            </p:tgtEl>
                                            <p:attrNameLst>
                                              <p:attrName>ppt_x</p:attrName>
                                            </p:attrNameLst>
                                          </p:cBhvr>
                                          <p:tavLst>
                                            <p:tav tm="0">
                                              <p:val>
                                                <p:strVal val="0-#ppt_w/2"/>
                                              </p:val>
                                            </p:tav>
                                            <p:tav tm="100000">
                                              <p:val>
                                                <p:strVal val="#ppt_x"/>
                                              </p:val>
                                            </p:tav>
                                          </p:tavLst>
                                        </p:anim>
                                        <p:anim calcmode="lin" valueType="num" p14:bounceEnd="44000">
                                          <p:cBhvr additive="base">
                                            <p:cTn id="42" dur="500" fill="hold"/>
                                            <p:tgtEl>
                                              <p:spTgt spid="7"/>
                                            </p:tgtEl>
                                            <p:attrNameLst>
                                              <p:attrName>ppt_y</p:attrName>
                                            </p:attrNameLst>
                                          </p:cBhvr>
                                          <p:tavLst>
                                            <p:tav tm="0">
                                              <p:val>
                                                <p:strVal val="#ppt_y"/>
                                              </p:val>
                                            </p:tav>
                                            <p:tav tm="100000">
                                              <p:val>
                                                <p:strVal val="#ppt_y"/>
                                              </p:val>
                                            </p:tav>
                                          </p:tavLst>
                                        </p:anim>
                                      </p:childTnLst>
                                    </p:cTn>
                                  </p:par>
                                  <p:par>
                                    <p:cTn id="43" presetID="12" presetClass="entr" presetSubtype="8" fill="hold" grpId="0" nodeType="withEffect">
                                      <p:stCondLst>
                                        <p:cond delay="200"/>
                                      </p:stCondLst>
                                      <p:childTnLst>
                                        <p:set>
                                          <p:cBhvr>
                                            <p:cTn id="44" dur="1" fill="hold">
                                              <p:stCondLst>
                                                <p:cond delay="0"/>
                                              </p:stCondLst>
                                            </p:cTn>
                                            <p:tgtEl>
                                              <p:spTgt spid="3"/>
                                            </p:tgtEl>
                                            <p:attrNameLst>
                                              <p:attrName>style.visibility</p:attrName>
                                            </p:attrNameLst>
                                          </p:cBhvr>
                                          <p:to>
                                            <p:strVal val="visible"/>
                                          </p:to>
                                        </p:set>
                                        <p:anim calcmode="lin" valueType="num">
                                          <p:cBhvr additive="base">
                                            <p:cTn id="45" dur="300"/>
                                            <p:tgtEl>
                                              <p:spTgt spid="3"/>
                                            </p:tgtEl>
                                            <p:attrNameLst>
                                              <p:attrName>ppt_x</p:attrName>
                                            </p:attrNameLst>
                                          </p:cBhvr>
                                          <p:tavLst>
                                            <p:tav tm="0">
                                              <p:val>
                                                <p:strVal val="#ppt_x-#ppt_w*1.125000"/>
                                              </p:val>
                                            </p:tav>
                                            <p:tav tm="100000">
                                              <p:val>
                                                <p:strVal val="#ppt_x"/>
                                              </p:val>
                                            </p:tav>
                                          </p:tavLst>
                                        </p:anim>
                                        <p:animEffect transition="in" filter="wipe(right)">
                                          <p:cBhvr>
                                            <p:cTn id="46" dur="300"/>
                                            <p:tgtEl>
                                              <p:spTgt spid="3"/>
                                            </p:tgtEl>
                                          </p:cBhvr>
                                        </p:animEffect>
                                      </p:childTnLst>
                                    </p:cTn>
                                  </p:par>
                                  <p:par>
                                    <p:cTn id="47" presetID="12" presetClass="entr" presetSubtype="8" fill="hold" grpId="0" nodeType="withEffect">
                                      <p:stCondLst>
                                        <p:cond delay="20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300"/>
                                            <p:tgtEl>
                                              <p:spTgt spid="16"/>
                                            </p:tgtEl>
                                            <p:attrNameLst>
                                              <p:attrName>ppt_x</p:attrName>
                                            </p:attrNameLst>
                                          </p:cBhvr>
                                          <p:tavLst>
                                            <p:tav tm="0">
                                              <p:val>
                                                <p:strVal val="#ppt_x-#ppt_w*1.125000"/>
                                              </p:val>
                                            </p:tav>
                                            <p:tav tm="100000">
                                              <p:val>
                                                <p:strVal val="#ppt_x"/>
                                              </p:val>
                                            </p:tav>
                                          </p:tavLst>
                                        </p:anim>
                                        <p:animEffect transition="in" filter="wipe(right)">
                                          <p:cBhvr>
                                            <p:cTn id="50" dur="300"/>
                                            <p:tgtEl>
                                              <p:spTgt spid="16"/>
                                            </p:tgtEl>
                                          </p:cBhvr>
                                        </p:animEffect>
                                      </p:childTnLst>
                                    </p:cTn>
                                  </p:par>
                                </p:childTnLst>
                              </p:cTn>
                            </p:par>
                            <p:par>
                              <p:cTn id="51" fill="hold">
                                <p:stCondLst>
                                  <p:cond delay="2250"/>
                                </p:stCondLst>
                                <p:childTnLst>
                                  <p:par>
                                    <p:cTn id="52" presetID="2" presetClass="entr" presetSubtype="2" fill="hold" nodeType="afterEffect" p14:presetBounceEnd="44000">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14:bounceEnd="44000">
                                          <p:cBhvr additive="base">
                                            <p:cTn id="54" dur="500" fill="hold"/>
                                            <p:tgtEl>
                                              <p:spTgt spid="8"/>
                                            </p:tgtEl>
                                            <p:attrNameLst>
                                              <p:attrName>ppt_x</p:attrName>
                                            </p:attrNameLst>
                                          </p:cBhvr>
                                          <p:tavLst>
                                            <p:tav tm="0">
                                              <p:val>
                                                <p:strVal val="1+#ppt_w/2"/>
                                              </p:val>
                                            </p:tav>
                                            <p:tav tm="100000">
                                              <p:val>
                                                <p:strVal val="#ppt_x"/>
                                              </p:val>
                                            </p:tav>
                                          </p:tavLst>
                                        </p:anim>
                                        <p:anim calcmode="lin" valueType="num" p14:bounceEnd="44000">
                                          <p:cBhvr additive="base">
                                            <p:cTn id="55" dur="500" fill="hold"/>
                                            <p:tgtEl>
                                              <p:spTgt spid="8"/>
                                            </p:tgtEl>
                                            <p:attrNameLst>
                                              <p:attrName>ppt_y</p:attrName>
                                            </p:attrNameLst>
                                          </p:cBhvr>
                                          <p:tavLst>
                                            <p:tav tm="0">
                                              <p:val>
                                                <p:strVal val="#ppt_y"/>
                                              </p:val>
                                            </p:tav>
                                            <p:tav tm="100000">
                                              <p:val>
                                                <p:strVal val="#ppt_y"/>
                                              </p:val>
                                            </p:tav>
                                          </p:tavLst>
                                        </p:anim>
                                      </p:childTnLst>
                                    </p:cTn>
                                  </p:par>
                                  <p:par>
                                    <p:cTn id="56" presetID="12" presetClass="entr" presetSubtype="2" fill="hold" grpId="0" nodeType="withEffect">
                                      <p:stCondLst>
                                        <p:cond delay="200"/>
                                      </p:stCondLst>
                                      <p:childTnLst>
                                        <p:set>
                                          <p:cBhvr>
                                            <p:cTn id="57" dur="1" fill="hold">
                                              <p:stCondLst>
                                                <p:cond delay="0"/>
                                              </p:stCondLst>
                                            </p:cTn>
                                            <p:tgtEl>
                                              <p:spTgt spid="5"/>
                                            </p:tgtEl>
                                            <p:attrNameLst>
                                              <p:attrName>style.visibility</p:attrName>
                                            </p:attrNameLst>
                                          </p:cBhvr>
                                          <p:to>
                                            <p:strVal val="visible"/>
                                          </p:to>
                                        </p:set>
                                        <p:anim calcmode="lin" valueType="num">
                                          <p:cBhvr additive="base">
                                            <p:cTn id="58" dur="300"/>
                                            <p:tgtEl>
                                              <p:spTgt spid="5"/>
                                            </p:tgtEl>
                                            <p:attrNameLst>
                                              <p:attrName>ppt_x</p:attrName>
                                            </p:attrNameLst>
                                          </p:cBhvr>
                                          <p:tavLst>
                                            <p:tav tm="0">
                                              <p:val>
                                                <p:strVal val="#ppt_x+#ppt_w*1.125000"/>
                                              </p:val>
                                            </p:tav>
                                            <p:tav tm="100000">
                                              <p:val>
                                                <p:strVal val="#ppt_x"/>
                                              </p:val>
                                            </p:tav>
                                          </p:tavLst>
                                        </p:anim>
                                        <p:animEffect transition="in" filter="wipe(left)">
                                          <p:cBhvr>
                                            <p:cTn id="59" dur="300"/>
                                            <p:tgtEl>
                                              <p:spTgt spid="5"/>
                                            </p:tgtEl>
                                          </p:cBhvr>
                                        </p:animEffect>
                                      </p:childTnLst>
                                    </p:cTn>
                                  </p:par>
                                  <p:par>
                                    <p:cTn id="60" presetID="12" presetClass="entr" presetSubtype="2" fill="hold" grpId="0" nodeType="withEffect">
                                      <p:stCondLst>
                                        <p:cond delay="200"/>
                                      </p:stCondLst>
                                      <p:childTnLst>
                                        <p:set>
                                          <p:cBhvr>
                                            <p:cTn id="61" dur="1" fill="hold">
                                              <p:stCondLst>
                                                <p:cond delay="0"/>
                                              </p:stCondLst>
                                            </p:cTn>
                                            <p:tgtEl>
                                              <p:spTgt spid="18"/>
                                            </p:tgtEl>
                                            <p:attrNameLst>
                                              <p:attrName>style.visibility</p:attrName>
                                            </p:attrNameLst>
                                          </p:cBhvr>
                                          <p:to>
                                            <p:strVal val="visible"/>
                                          </p:to>
                                        </p:set>
                                        <p:anim calcmode="lin" valueType="num">
                                          <p:cBhvr additive="base">
                                            <p:cTn id="62" dur="300"/>
                                            <p:tgtEl>
                                              <p:spTgt spid="18"/>
                                            </p:tgtEl>
                                            <p:attrNameLst>
                                              <p:attrName>ppt_x</p:attrName>
                                            </p:attrNameLst>
                                          </p:cBhvr>
                                          <p:tavLst>
                                            <p:tav tm="0">
                                              <p:val>
                                                <p:strVal val="#ppt_x+#ppt_w*1.125000"/>
                                              </p:val>
                                            </p:tav>
                                            <p:tav tm="100000">
                                              <p:val>
                                                <p:strVal val="#ppt_x"/>
                                              </p:val>
                                            </p:tav>
                                          </p:tavLst>
                                        </p:anim>
                                        <p:animEffect transition="in" filter="wipe(left)">
                                          <p:cBhvr>
                                            <p:cTn id="63" dur="300"/>
                                            <p:tgtEl>
                                              <p:spTgt spid="18"/>
                                            </p:tgtEl>
                                          </p:cBhvr>
                                        </p:animEffect>
                                      </p:childTnLst>
                                    </p:cTn>
                                  </p:par>
                                </p:childTnLst>
                              </p:cTn>
                            </p:par>
                            <p:par>
                              <p:cTn id="64" fill="hold">
                                <p:stCondLst>
                                  <p:cond delay="2750"/>
                                </p:stCondLst>
                                <p:childTnLst>
                                  <p:par>
                                    <p:cTn id="65" presetID="2" presetClass="entr" presetSubtype="8" fill="hold" nodeType="afterEffect" p14:presetBounceEnd="44000">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14:bounceEnd="44000">
                                          <p:cBhvr additive="base">
                                            <p:cTn id="67" dur="500" fill="hold"/>
                                            <p:tgtEl>
                                              <p:spTgt spid="12"/>
                                            </p:tgtEl>
                                            <p:attrNameLst>
                                              <p:attrName>ppt_x</p:attrName>
                                            </p:attrNameLst>
                                          </p:cBhvr>
                                          <p:tavLst>
                                            <p:tav tm="0">
                                              <p:val>
                                                <p:strVal val="0-#ppt_w/2"/>
                                              </p:val>
                                            </p:tav>
                                            <p:tav tm="100000">
                                              <p:val>
                                                <p:strVal val="#ppt_x"/>
                                              </p:val>
                                            </p:tav>
                                          </p:tavLst>
                                        </p:anim>
                                        <p:anim calcmode="lin" valueType="num" p14:bounceEnd="44000">
                                          <p:cBhvr additive="base">
                                            <p:cTn id="68" dur="500" fill="hold"/>
                                            <p:tgtEl>
                                              <p:spTgt spid="12"/>
                                            </p:tgtEl>
                                            <p:attrNameLst>
                                              <p:attrName>ppt_y</p:attrName>
                                            </p:attrNameLst>
                                          </p:cBhvr>
                                          <p:tavLst>
                                            <p:tav tm="0">
                                              <p:val>
                                                <p:strVal val="#ppt_y"/>
                                              </p:val>
                                            </p:tav>
                                            <p:tav tm="100000">
                                              <p:val>
                                                <p:strVal val="#ppt_y"/>
                                              </p:val>
                                            </p:tav>
                                          </p:tavLst>
                                        </p:anim>
                                      </p:childTnLst>
                                    </p:cTn>
                                  </p:par>
                                  <p:par>
                                    <p:cTn id="69" presetID="12" presetClass="entr" presetSubtype="8" fill="hold" grpId="0" nodeType="withEffect">
                                      <p:stCondLst>
                                        <p:cond delay="200"/>
                                      </p:stCondLst>
                                      <p:childTnLst>
                                        <p:set>
                                          <p:cBhvr>
                                            <p:cTn id="70" dur="1" fill="hold">
                                              <p:stCondLst>
                                                <p:cond delay="0"/>
                                              </p:stCondLst>
                                            </p:cTn>
                                            <p:tgtEl>
                                              <p:spTgt spid="17"/>
                                            </p:tgtEl>
                                            <p:attrNameLst>
                                              <p:attrName>style.visibility</p:attrName>
                                            </p:attrNameLst>
                                          </p:cBhvr>
                                          <p:to>
                                            <p:strVal val="visible"/>
                                          </p:to>
                                        </p:set>
                                        <p:anim calcmode="lin" valueType="num">
                                          <p:cBhvr additive="base">
                                            <p:cTn id="71" dur="300"/>
                                            <p:tgtEl>
                                              <p:spTgt spid="17"/>
                                            </p:tgtEl>
                                            <p:attrNameLst>
                                              <p:attrName>ppt_x</p:attrName>
                                            </p:attrNameLst>
                                          </p:cBhvr>
                                          <p:tavLst>
                                            <p:tav tm="0">
                                              <p:val>
                                                <p:strVal val="#ppt_x-#ppt_w*1.125000"/>
                                              </p:val>
                                            </p:tav>
                                            <p:tav tm="100000">
                                              <p:val>
                                                <p:strVal val="#ppt_x"/>
                                              </p:val>
                                            </p:tav>
                                          </p:tavLst>
                                        </p:anim>
                                        <p:animEffect transition="in" filter="wipe(right)">
                                          <p:cBhvr>
                                            <p:cTn id="72" dur="300"/>
                                            <p:tgtEl>
                                              <p:spTgt spid="17"/>
                                            </p:tgtEl>
                                          </p:cBhvr>
                                        </p:animEffect>
                                      </p:childTnLst>
                                    </p:cTn>
                                  </p:par>
                                  <p:par>
                                    <p:cTn id="73" presetID="12" presetClass="entr" presetSubtype="8" fill="hold" grpId="0" nodeType="withEffect">
                                      <p:stCondLst>
                                        <p:cond delay="200"/>
                                      </p:stCondLst>
                                      <p:childTnLst>
                                        <p:set>
                                          <p:cBhvr>
                                            <p:cTn id="74" dur="1" fill="hold">
                                              <p:stCondLst>
                                                <p:cond delay="0"/>
                                              </p:stCondLst>
                                            </p:cTn>
                                            <p:tgtEl>
                                              <p:spTgt spid="4"/>
                                            </p:tgtEl>
                                            <p:attrNameLst>
                                              <p:attrName>style.visibility</p:attrName>
                                            </p:attrNameLst>
                                          </p:cBhvr>
                                          <p:to>
                                            <p:strVal val="visible"/>
                                          </p:to>
                                        </p:set>
                                        <p:anim calcmode="lin" valueType="num">
                                          <p:cBhvr additive="base">
                                            <p:cTn id="75" dur="300"/>
                                            <p:tgtEl>
                                              <p:spTgt spid="4"/>
                                            </p:tgtEl>
                                            <p:attrNameLst>
                                              <p:attrName>ppt_x</p:attrName>
                                            </p:attrNameLst>
                                          </p:cBhvr>
                                          <p:tavLst>
                                            <p:tav tm="0">
                                              <p:val>
                                                <p:strVal val="#ppt_x-#ppt_w*1.125000"/>
                                              </p:val>
                                            </p:tav>
                                            <p:tav tm="100000">
                                              <p:val>
                                                <p:strVal val="#ppt_x"/>
                                              </p:val>
                                            </p:tav>
                                          </p:tavLst>
                                        </p:anim>
                                        <p:animEffect transition="in" filter="wipe(right)">
                                          <p:cBhvr>
                                            <p:cTn id="76" dur="300"/>
                                            <p:tgtEl>
                                              <p:spTgt spid="4"/>
                                            </p:tgtEl>
                                          </p:cBhvr>
                                        </p:animEffect>
                                      </p:childTnLst>
                                    </p:cTn>
                                  </p:par>
                                </p:childTnLst>
                              </p:cTn>
                            </p:par>
                            <p:par>
                              <p:cTn id="77" fill="hold">
                                <p:stCondLst>
                                  <p:cond delay="3250"/>
                                </p:stCondLst>
                                <p:childTnLst>
                                  <p:par>
                                    <p:cTn id="78" presetID="2" presetClass="entr" presetSubtype="2" fill="hold" grpId="0" nodeType="afterEffect" p14:presetBounceEnd="44000">
                                      <p:stCondLst>
                                        <p:cond delay="0"/>
                                      </p:stCondLst>
                                      <p:childTnLst>
                                        <p:set>
                                          <p:cBhvr>
                                            <p:cTn id="79" dur="1" fill="hold">
                                              <p:stCondLst>
                                                <p:cond delay="0"/>
                                              </p:stCondLst>
                                            </p:cTn>
                                            <p:tgtEl>
                                              <p:spTgt spid="11"/>
                                            </p:tgtEl>
                                            <p:attrNameLst>
                                              <p:attrName>style.visibility</p:attrName>
                                            </p:attrNameLst>
                                          </p:cBhvr>
                                          <p:to>
                                            <p:strVal val="visible"/>
                                          </p:to>
                                        </p:set>
                                        <p:anim calcmode="lin" valueType="num" p14:bounceEnd="44000">
                                          <p:cBhvr additive="base">
                                            <p:cTn id="80" dur="500" fill="hold"/>
                                            <p:tgtEl>
                                              <p:spTgt spid="11"/>
                                            </p:tgtEl>
                                            <p:attrNameLst>
                                              <p:attrName>ppt_x</p:attrName>
                                            </p:attrNameLst>
                                          </p:cBhvr>
                                          <p:tavLst>
                                            <p:tav tm="0">
                                              <p:val>
                                                <p:strVal val="1+#ppt_w/2"/>
                                              </p:val>
                                            </p:tav>
                                            <p:tav tm="100000">
                                              <p:val>
                                                <p:strVal val="#ppt_x"/>
                                              </p:val>
                                            </p:tav>
                                          </p:tavLst>
                                        </p:anim>
                                        <p:anim calcmode="lin" valueType="num" p14:bounceEnd="44000">
                                          <p:cBhvr additive="base">
                                            <p:cTn id="81" dur="500" fill="hold"/>
                                            <p:tgtEl>
                                              <p:spTgt spid="11"/>
                                            </p:tgtEl>
                                            <p:attrNameLst>
                                              <p:attrName>ppt_y</p:attrName>
                                            </p:attrNameLst>
                                          </p:cBhvr>
                                          <p:tavLst>
                                            <p:tav tm="0">
                                              <p:val>
                                                <p:strVal val="#ppt_y"/>
                                              </p:val>
                                            </p:tav>
                                            <p:tav tm="100000">
                                              <p:val>
                                                <p:strVal val="#ppt_y"/>
                                              </p:val>
                                            </p:tav>
                                          </p:tavLst>
                                        </p:anim>
                                      </p:childTnLst>
                                    </p:cTn>
                                  </p:par>
                                  <p:par>
                                    <p:cTn id="82" presetID="12" presetClass="entr" presetSubtype="2" fill="hold" grpId="0" nodeType="withEffect">
                                      <p:stCondLst>
                                        <p:cond delay="200"/>
                                      </p:stCondLst>
                                      <p:childTnLst>
                                        <p:set>
                                          <p:cBhvr>
                                            <p:cTn id="83" dur="1" fill="hold">
                                              <p:stCondLst>
                                                <p:cond delay="0"/>
                                              </p:stCondLst>
                                            </p:cTn>
                                            <p:tgtEl>
                                              <p:spTgt spid="6"/>
                                            </p:tgtEl>
                                            <p:attrNameLst>
                                              <p:attrName>style.visibility</p:attrName>
                                            </p:attrNameLst>
                                          </p:cBhvr>
                                          <p:to>
                                            <p:strVal val="visible"/>
                                          </p:to>
                                        </p:set>
                                        <p:anim calcmode="lin" valueType="num">
                                          <p:cBhvr additive="base">
                                            <p:cTn id="84" dur="300"/>
                                            <p:tgtEl>
                                              <p:spTgt spid="6"/>
                                            </p:tgtEl>
                                            <p:attrNameLst>
                                              <p:attrName>ppt_x</p:attrName>
                                            </p:attrNameLst>
                                          </p:cBhvr>
                                          <p:tavLst>
                                            <p:tav tm="0">
                                              <p:val>
                                                <p:strVal val="#ppt_x+#ppt_w*1.125000"/>
                                              </p:val>
                                            </p:tav>
                                            <p:tav tm="100000">
                                              <p:val>
                                                <p:strVal val="#ppt_x"/>
                                              </p:val>
                                            </p:tav>
                                          </p:tavLst>
                                        </p:anim>
                                        <p:animEffect transition="in" filter="wipe(left)">
                                          <p:cBhvr>
                                            <p:cTn id="85" dur="300"/>
                                            <p:tgtEl>
                                              <p:spTgt spid="6"/>
                                            </p:tgtEl>
                                          </p:cBhvr>
                                        </p:animEffect>
                                      </p:childTnLst>
                                    </p:cTn>
                                  </p:par>
                                  <p:par>
                                    <p:cTn id="86" presetID="12" presetClass="entr" presetSubtype="2" fill="hold" grpId="0" nodeType="withEffect">
                                      <p:stCondLst>
                                        <p:cond delay="200"/>
                                      </p:stCondLst>
                                      <p:childTnLst>
                                        <p:set>
                                          <p:cBhvr>
                                            <p:cTn id="87" dur="1" fill="hold">
                                              <p:stCondLst>
                                                <p:cond delay="0"/>
                                              </p:stCondLst>
                                            </p:cTn>
                                            <p:tgtEl>
                                              <p:spTgt spid="15"/>
                                            </p:tgtEl>
                                            <p:attrNameLst>
                                              <p:attrName>style.visibility</p:attrName>
                                            </p:attrNameLst>
                                          </p:cBhvr>
                                          <p:to>
                                            <p:strVal val="visible"/>
                                          </p:to>
                                        </p:set>
                                        <p:anim calcmode="lin" valueType="num">
                                          <p:cBhvr additive="base">
                                            <p:cTn id="88" dur="300"/>
                                            <p:tgtEl>
                                              <p:spTgt spid="15"/>
                                            </p:tgtEl>
                                            <p:attrNameLst>
                                              <p:attrName>ppt_x</p:attrName>
                                            </p:attrNameLst>
                                          </p:cBhvr>
                                          <p:tavLst>
                                            <p:tav tm="0">
                                              <p:val>
                                                <p:strVal val="#ppt_x+#ppt_w*1.125000"/>
                                              </p:val>
                                            </p:tav>
                                            <p:tav tm="100000">
                                              <p:val>
                                                <p:strVal val="#ppt_x"/>
                                              </p:val>
                                            </p:tav>
                                          </p:tavLst>
                                        </p:anim>
                                        <p:animEffect transition="in" filter="wipe(left)">
                                          <p:cBhvr>
                                            <p:cTn id="89" dur="300"/>
                                            <p:tgtEl>
                                              <p:spTgt spid="15"/>
                                            </p:tgtEl>
                                          </p:cBhvr>
                                        </p:animEffect>
                                      </p:childTnLst>
                                    </p:cTn>
                                  </p:par>
                                </p:childTnLst>
                              </p:cTn>
                            </p:par>
                            <p:par>
                              <p:cTn id="90" fill="hold">
                                <p:stCondLst>
                                  <p:cond delay="3750"/>
                                </p:stCondLst>
                                <p:childTnLst>
                                  <p:par>
                                    <p:cTn id="91" presetID="53" presetClass="entr" presetSubtype="528"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 calcmode="lin" valueType="num">
                                          <p:cBhvr>
                                            <p:cTn id="93" dur="500" fill="hold"/>
                                            <p:tgtEl>
                                              <p:spTgt spid="30"/>
                                            </p:tgtEl>
                                            <p:attrNameLst>
                                              <p:attrName>ppt_w</p:attrName>
                                            </p:attrNameLst>
                                          </p:cBhvr>
                                          <p:tavLst>
                                            <p:tav tm="0">
                                              <p:val>
                                                <p:fltVal val="0"/>
                                              </p:val>
                                            </p:tav>
                                            <p:tav tm="100000">
                                              <p:val>
                                                <p:strVal val="#ppt_w"/>
                                              </p:val>
                                            </p:tav>
                                          </p:tavLst>
                                        </p:anim>
                                        <p:anim calcmode="lin" valueType="num">
                                          <p:cBhvr>
                                            <p:cTn id="94" dur="500" fill="hold"/>
                                            <p:tgtEl>
                                              <p:spTgt spid="30"/>
                                            </p:tgtEl>
                                            <p:attrNameLst>
                                              <p:attrName>ppt_h</p:attrName>
                                            </p:attrNameLst>
                                          </p:cBhvr>
                                          <p:tavLst>
                                            <p:tav tm="0">
                                              <p:val>
                                                <p:fltVal val="0"/>
                                              </p:val>
                                            </p:tav>
                                            <p:tav tm="100000">
                                              <p:val>
                                                <p:strVal val="#ppt_h"/>
                                              </p:val>
                                            </p:tav>
                                          </p:tavLst>
                                        </p:anim>
                                        <p:animEffect transition="in" filter="fade">
                                          <p:cBhvr>
                                            <p:cTn id="95" dur="500"/>
                                            <p:tgtEl>
                                              <p:spTgt spid="30"/>
                                            </p:tgtEl>
                                          </p:cBhvr>
                                        </p:animEffect>
                                        <p:anim calcmode="lin" valueType="num">
                                          <p:cBhvr>
                                            <p:cTn id="96" dur="500" fill="hold"/>
                                            <p:tgtEl>
                                              <p:spTgt spid="30"/>
                                            </p:tgtEl>
                                            <p:attrNameLst>
                                              <p:attrName>ppt_x</p:attrName>
                                            </p:attrNameLst>
                                          </p:cBhvr>
                                          <p:tavLst>
                                            <p:tav tm="0">
                                              <p:val>
                                                <p:fltVal val="0.5"/>
                                              </p:val>
                                            </p:tav>
                                            <p:tav tm="100000">
                                              <p:val>
                                                <p:strVal val="#ppt_x"/>
                                              </p:val>
                                            </p:tav>
                                          </p:tavLst>
                                        </p:anim>
                                        <p:anim calcmode="lin" valueType="num">
                                          <p:cBhvr>
                                            <p:cTn id="97" dur="500" fill="hold"/>
                                            <p:tgtEl>
                                              <p:spTgt spid="30"/>
                                            </p:tgtEl>
                                            <p:attrNameLst>
                                              <p:attrName>ppt_y</p:attrName>
                                            </p:attrNameLst>
                                          </p:cBhvr>
                                          <p:tavLst>
                                            <p:tav tm="0">
                                              <p:val>
                                                <p:fltVal val="0.5"/>
                                              </p:val>
                                            </p:tav>
                                            <p:tav tm="100000">
                                              <p:val>
                                                <p:strVal val="#ppt_y"/>
                                              </p:val>
                                            </p:tav>
                                          </p:tavLst>
                                        </p:anim>
                                      </p:childTnLst>
                                    </p:cTn>
                                  </p:par>
                                  <p:par>
                                    <p:cTn id="98" presetID="53" presetClass="entr" presetSubtype="528" fill="hold" grpId="0" nodeType="withEffect">
                                      <p:stCondLst>
                                        <p:cond delay="100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anim calcmode="lin" valueType="num">
                                          <p:cBhvr>
                                            <p:cTn id="103" dur="500" fill="hold"/>
                                            <p:tgtEl>
                                              <p:spTgt spid="27"/>
                                            </p:tgtEl>
                                            <p:attrNameLst>
                                              <p:attrName>ppt_x</p:attrName>
                                            </p:attrNameLst>
                                          </p:cBhvr>
                                          <p:tavLst>
                                            <p:tav tm="0">
                                              <p:val>
                                                <p:fltVal val="0.5"/>
                                              </p:val>
                                            </p:tav>
                                            <p:tav tm="100000">
                                              <p:val>
                                                <p:strVal val="#ppt_x"/>
                                              </p:val>
                                            </p:tav>
                                          </p:tavLst>
                                        </p:anim>
                                        <p:anim calcmode="lin" valueType="num">
                                          <p:cBhvr>
                                            <p:cTn id="104" dur="500" fill="hold"/>
                                            <p:tgtEl>
                                              <p:spTgt spid="27"/>
                                            </p:tgtEl>
                                            <p:attrNameLst>
                                              <p:attrName>ppt_y</p:attrName>
                                            </p:attrNameLst>
                                          </p:cBhvr>
                                          <p:tavLst>
                                            <p:tav tm="0">
                                              <p:val>
                                                <p:fltVal val="0.5"/>
                                              </p:val>
                                            </p:tav>
                                            <p:tav tm="100000">
                                              <p:val>
                                                <p:strVal val="#ppt_y"/>
                                              </p:val>
                                            </p:tav>
                                          </p:tavLst>
                                        </p:anim>
                                      </p:childTnLst>
                                    </p:cTn>
                                  </p:par>
                                  <p:par>
                                    <p:cTn id="105" presetID="53" presetClass="entr" presetSubtype="528" fill="hold" grpId="0" nodeType="withEffect">
                                      <p:stCondLst>
                                        <p:cond delay="800"/>
                                      </p:stCondLst>
                                      <p:childTnLst>
                                        <p:set>
                                          <p:cBhvr>
                                            <p:cTn id="106" dur="1" fill="hold">
                                              <p:stCondLst>
                                                <p:cond delay="0"/>
                                              </p:stCondLst>
                                            </p:cTn>
                                            <p:tgtEl>
                                              <p:spTgt spid="28"/>
                                            </p:tgtEl>
                                            <p:attrNameLst>
                                              <p:attrName>style.visibility</p:attrName>
                                            </p:attrNameLst>
                                          </p:cBhvr>
                                          <p:to>
                                            <p:strVal val="visible"/>
                                          </p:to>
                                        </p:set>
                                        <p:anim calcmode="lin" valueType="num">
                                          <p:cBhvr>
                                            <p:cTn id="107" dur="500" fill="hold"/>
                                            <p:tgtEl>
                                              <p:spTgt spid="28"/>
                                            </p:tgtEl>
                                            <p:attrNameLst>
                                              <p:attrName>ppt_w</p:attrName>
                                            </p:attrNameLst>
                                          </p:cBhvr>
                                          <p:tavLst>
                                            <p:tav tm="0">
                                              <p:val>
                                                <p:fltVal val="0"/>
                                              </p:val>
                                            </p:tav>
                                            <p:tav tm="100000">
                                              <p:val>
                                                <p:strVal val="#ppt_w"/>
                                              </p:val>
                                            </p:tav>
                                          </p:tavLst>
                                        </p:anim>
                                        <p:anim calcmode="lin" valueType="num">
                                          <p:cBhvr>
                                            <p:cTn id="108" dur="500" fill="hold"/>
                                            <p:tgtEl>
                                              <p:spTgt spid="28"/>
                                            </p:tgtEl>
                                            <p:attrNameLst>
                                              <p:attrName>ppt_h</p:attrName>
                                            </p:attrNameLst>
                                          </p:cBhvr>
                                          <p:tavLst>
                                            <p:tav tm="0">
                                              <p:val>
                                                <p:fltVal val="0"/>
                                              </p:val>
                                            </p:tav>
                                            <p:tav tm="100000">
                                              <p:val>
                                                <p:strVal val="#ppt_h"/>
                                              </p:val>
                                            </p:tav>
                                          </p:tavLst>
                                        </p:anim>
                                        <p:animEffect transition="in" filter="fade">
                                          <p:cBhvr>
                                            <p:cTn id="109" dur="500"/>
                                            <p:tgtEl>
                                              <p:spTgt spid="28"/>
                                            </p:tgtEl>
                                          </p:cBhvr>
                                        </p:animEffect>
                                        <p:anim calcmode="lin" valueType="num">
                                          <p:cBhvr>
                                            <p:cTn id="110" dur="500" fill="hold"/>
                                            <p:tgtEl>
                                              <p:spTgt spid="28"/>
                                            </p:tgtEl>
                                            <p:attrNameLst>
                                              <p:attrName>ppt_x</p:attrName>
                                            </p:attrNameLst>
                                          </p:cBhvr>
                                          <p:tavLst>
                                            <p:tav tm="0">
                                              <p:val>
                                                <p:fltVal val="0.5"/>
                                              </p:val>
                                            </p:tav>
                                            <p:tav tm="100000">
                                              <p:val>
                                                <p:strVal val="#ppt_x"/>
                                              </p:val>
                                            </p:tav>
                                          </p:tavLst>
                                        </p:anim>
                                        <p:anim calcmode="lin" valueType="num">
                                          <p:cBhvr>
                                            <p:cTn id="111" dur="500" fill="hold"/>
                                            <p:tgtEl>
                                              <p:spTgt spid="28"/>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60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200"/>
                                      </p:stCondLst>
                                      <p:childTnLst>
                                        <p:set>
                                          <p:cBhvr>
                                            <p:cTn id="120" dur="1" fill="hold">
                                              <p:stCondLst>
                                                <p:cond delay="0"/>
                                              </p:stCondLst>
                                            </p:cTn>
                                            <p:tgtEl>
                                              <p:spTgt spid="31"/>
                                            </p:tgtEl>
                                            <p:attrNameLst>
                                              <p:attrName>style.visibility</p:attrName>
                                            </p:attrNameLst>
                                          </p:cBhvr>
                                          <p:to>
                                            <p:strVal val="visible"/>
                                          </p:to>
                                        </p:set>
                                        <p:anim calcmode="lin" valueType="num">
                                          <p:cBhvr>
                                            <p:cTn id="121" dur="500" fill="hold"/>
                                            <p:tgtEl>
                                              <p:spTgt spid="31"/>
                                            </p:tgtEl>
                                            <p:attrNameLst>
                                              <p:attrName>ppt_w</p:attrName>
                                            </p:attrNameLst>
                                          </p:cBhvr>
                                          <p:tavLst>
                                            <p:tav tm="0">
                                              <p:val>
                                                <p:fltVal val="0"/>
                                              </p:val>
                                            </p:tav>
                                            <p:tav tm="100000">
                                              <p:val>
                                                <p:strVal val="#ppt_w"/>
                                              </p:val>
                                            </p:tav>
                                          </p:tavLst>
                                        </p:anim>
                                        <p:anim calcmode="lin" valueType="num">
                                          <p:cBhvr>
                                            <p:cTn id="122" dur="500" fill="hold"/>
                                            <p:tgtEl>
                                              <p:spTgt spid="31"/>
                                            </p:tgtEl>
                                            <p:attrNameLst>
                                              <p:attrName>ppt_h</p:attrName>
                                            </p:attrNameLst>
                                          </p:cBhvr>
                                          <p:tavLst>
                                            <p:tav tm="0">
                                              <p:val>
                                                <p:fltVal val="0"/>
                                              </p:val>
                                            </p:tav>
                                            <p:tav tm="100000">
                                              <p:val>
                                                <p:strVal val="#ppt_h"/>
                                              </p:val>
                                            </p:tav>
                                          </p:tavLst>
                                        </p:anim>
                                        <p:animEffect transition="in" filter="fade">
                                          <p:cBhvr>
                                            <p:cTn id="123" dur="500"/>
                                            <p:tgtEl>
                                              <p:spTgt spid="31"/>
                                            </p:tgtEl>
                                          </p:cBhvr>
                                        </p:animEffect>
                                        <p:anim calcmode="lin" valueType="num">
                                          <p:cBhvr>
                                            <p:cTn id="124" dur="500" fill="hold"/>
                                            <p:tgtEl>
                                              <p:spTgt spid="31"/>
                                            </p:tgtEl>
                                            <p:attrNameLst>
                                              <p:attrName>ppt_x</p:attrName>
                                            </p:attrNameLst>
                                          </p:cBhvr>
                                          <p:tavLst>
                                            <p:tav tm="0">
                                              <p:val>
                                                <p:fltVal val="0.5"/>
                                              </p:val>
                                            </p:tav>
                                            <p:tav tm="100000">
                                              <p:val>
                                                <p:strVal val="#ppt_x"/>
                                              </p:val>
                                            </p:tav>
                                          </p:tavLst>
                                        </p:anim>
                                        <p:anim calcmode="lin" valueType="num">
                                          <p:cBhvr>
                                            <p:cTn id="125" dur="500" fill="hold"/>
                                            <p:tgtEl>
                                              <p:spTgt spid="31"/>
                                            </p:tgtEl>
                                            <p:attrNameLst>
                                              <p:attrName>ppt_y</p:attrName>
                                            </p:attrNameLst>
                                          </p:cBhvr>
                                          <p:tavLst>
                                            <p:tav tm="0">
                                              <p:val>
                                                <p:fltVal val="0.5"/>
                                              </p:val>
                                            </p:tav>
                                            <p:tav tm="100000">
                                              <p:val>
                                                <p:strVal val="#ppt_y"/>
                                              </p:val>
                                            </p:tav>
                                          </p:tavLst>
                                        </p:anim>
                                      </p:childTnLst>
                                    </p:cTn>
                                  </p:par>
                                  <p:par>
                                    <p:cTn id="126" presetID="53" presetClass="entr" presetSubtype="528" fill="hold" grpId="0" nodeType="withEffect">
                                      <p:stCondLst>
                                        <p:cond delay="400"/>
                                      </p:stCondLst>
                                      <p:childTnLst>
                                        <p:set>
                                          <p:cBhvr>
                                            <p:cTn id="127" dur="1" fill="hold">
                                              <p:stCondLst>
                                                <p:cond delay="0"/>
                                              </p:stCondLst>
                                            </p:cTn>
                                            <p:tgtEl>
                                              <p:spTgt spid="32"/>
                                            </p:tgtEl>
                                            <p:attrNameLst>
                                              <p:attrName>style.visibility</p:attrName>
                                            </p:attrNameLst>
                                          </p:cBhvr>
                                          <p:to>
                                            <p:strVal val="visible"/>
                                          </p:to>
                                        </p:set>
                                        <p:anim calcmode="lin" valueType="num">
                                          <p:cBhvr>
                                            <p:cTn id="128" dur="500" fill="hold"/>
                                            <p:tgtEl>
                                              <p:spTgt spid="32"/>
                                            </p:tgtEl>
                                            <p:attrNameLst>
                                              <p:attrName>ppt_w</p:attrName>
                                            </p:attrNameLst>
                                          </p:cBhvr>
                                          <p:tavLst>
                                            <p:tav tm="0">
                                              <p:val>
                                                <p:fltVal val="0"/>
                                              </p:val>
                                            </p:tav>
                                            <p:tav tm="100000">
                                              <p:val>
                                                <p:strVal val="#ppt_w"/>
                                              </p:val>
                                            </p:tav>
                                          </p:tavLst>
                                        </p:anim>
                                        <p:anim calcmode="lin" valueType="num">
                                          <p:cBhvr>
                                            <p:cTn id="129" dur="500" fill="hold"/>
                                            <p:tgtEl>
                                              <p:spTgt spid="32"/>
                                            </p:tgtEl>
                                            <p:attrNameLst>
                                              <p:attrName>ppt_h</p:attrName>
                                            </p:attrNameLst>
                                          </p:cBhvr>
                                          <p:tavLst>
                                            <p:tav tm="0">
                                              <p:val>
                                                <p:fltVal val="0"/>
                                              </p:val>
                                            </p:tav>
                                            <p:tav tm="100000">
                                              <p:val>
                                                <p:strVal val="#ppt_h"/>
                                              </p:val>
                                            </p:tav>
                                          </p:tavLst>
                                        </p:anim>
                                        <p:animEffect transition="in" filter="fade">
                                          <p:cBhvr>
                                            <p:cTn id="130" dur="500"/>
                                            <p:tgtEl>
                                              <p:spTgt spid="32"/>
                                            </p:tgtEl>
                                          </p:cBhvr>
                                        </p:animEffect>
                                        <p:anim calcmode="lin" valueType="num">
                                          <p:cBhvr>
                                            <p:cTn id="131" dur="500" fill="hold"/>
                                            <p:tgtEl>
                                              <p:spTgt spid="32"/>
                                            </p:tgtEl>
                                            <p:attrNameLst>
                                              <p:attrName>ppt_x</p:attrName>
                                            </p:attrNameLst>
                                          </p:cBhvr>
                                          <p:tavLst>
                                            <p:tav tm="0">
                                              <p:val>
                                                <p:fltVal val="0.5"/>
                                              </p:val>
                                            </p:tav>
                                            <p:tav tm="100000">
                                              <p:val>
                                                <p:strVal val="#ppt_x"/>
                                              </p:val>
                                            </p:tav>
                                          </p:tavLst>
                                        </p:anim>
                                        <p:anim calcmode="lin" valueType="num">
                                          <p:cBhvr>
                                            <p:cTn id="132" dur="500" fill="hold"/>
                                            <p:tgtEl>
                                              <p:spTgt spid="3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animBg="1"/>
          <p:bldP spid="11" grpId="0" animBg="1"/>
          <p:bldP spid="15" grpId="0"/>
          <p:bldP spid="16" grpId="0"/>
          <p:bldP spid="17" grpId="0"/>
          <p:bldP spid="18" grpId="0"/>
          <p:bldP spid="19" grpId="0"/>
          <p:bldP spid="20" grpId="0"/>
          <p:bldP spid="21" grpId="0" animBg="1"/>
          <p:bldP spid="25" grpId="0"/>
          <p:bldP spid="26" grpId="0"/>
          <p:bldP spid="27" grpId="0" animBg="1"/>
          <p:bldP spid="28" grpId="0" animBg="1"/>
          <p:bldP spid="29" grpId="0" animBg="1"/>
          <p:bldP spid="30" grpId="0" animBg="1"/>
          <p:bldP spid="31" grpId="0" animBg="1"/>
          <p:bldP spid="3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750"/>
                                </p:stCondLst>
                                <p:childTnLst>
                                  <p:par>
                                    <p:cTn id="13" presetID="2" presetClass="entr" presetSubtype="8"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0-#ppt_w/2"/>
                                              </p:val>
                                            </p:tav>
                                            <p:tav tm="100000">
                                              <p:val>
                                                <p:strVal val="#ppt_x"/>
                                              </p:val>
                                            </p:tav>
                                          </p:tavLst>
                                        </p:anim>
                                        <p:anim calcmode="lin" valueType="num">
                                          <p:cBhvr additive="base">
                                            <p:cTn id="16" dur="500" fill="hold"/>
                                            <p:tgtEl>
                                              <p:spTgt spid="22"/>
                                            </p:tgtEl>
                                            <p:attrNameLst>
                                              <p:attrName>ppt_y</p:attrName>
                                            </p:attrNameLst>
                                          </p:cBhvr>
                                          <p:tavLst>
                                            <p:tav tm="0">
                                              <p:val>
                                                <p:strVal val="#ppt_y"/>
                                              </p:val>
                                            </p:tav>
                                            <p:tav tm="100000">
                                              <p:val>
                                                <p:strVal val="#ppt_y"/>
                                              </p:val>
                                            </p:tav>
                                          </p:tavLst>
                                        </p:anim>
                                      </p:childTnLst>
                                    </p:cTn>
                                  </p:par>
                                  <p:par>
                                    <p:cTn id="17" presetID="12" presetClass="entr" presetSubtype="8" fill="hold" grpId="0" nodeType="withEffect">
                                      <p:stCondLst>
                                        <p:cond delay="20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300"/>
                                            <p:tgtEl>
                                              <p:spTgt spid="26"/>
                                            </p:tgtEl>
                                            <p:attrNameLst>
                                              <p:attrName>ppt_x</p:attrName>
                                            </p:attrNameLst>
                                          </p:cBhvr>
                                          <p:tavLst>
                                            <p:tav tm="0">
                                              <p:val>
                                                <p:strVal val="#ppt_x-#ppt_w*1.125000"/>
                                              </p:val>
                                            </p:tav>
                                            <p:tav tm="100000">
                                              <p:val>
                                                <p:strVal val="#ppt_x"/>
                                              </p:val>
                                            </p:tav>
                                          </p:tavLst>
                                        </p:anim>
                                        <p:animEffect transition="in" filter="wipe(right)">
                                          <p:cBhvr>
                                            <p:cTn id="20" dur="300"/>
                                            <p:tgtEl>
                                              <p:spTgt spid="26"/>
                                            </p:tgtEl>
                                          </p:cBhvr>
                                        </p:animEffect>
                                      </p:childTnLst>
                                    </p:cTn>
                                  </p:par>
                                  <p:par>
                                    <p:cTn id="21" presetID="12" presetClass="entr" presetSubtype="8" fill="hold" grpId="0" nodeType="withEffect">
                                      <p:stCondLst>
                                        <p:cond delay="20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300"/>
                                            <p:tgtEl>
                                              <p:spTgt spid="19"/>
                                            </p:tgtEl>
                                            <p:attrNameLst>
                                              <p:attrName>ppt_x</p:attrName>
                                            </p:attrNameLst>
                                          </p:cBhvr>
                                          <p:tavLst>
                                            <p:tav tm="0">
                                              <p:val>
                                                <p:strVal val="#ppt_x-#ppt_w*1.125000"/>
                                              </p:val>
                                            </p:tav>
                                            <p:tav tm="100000">
                                              <p:val>
                                                <p:strVal val="#ppt_x"/>
                                              </p:val>
                                            </p:tav>
                                          </p:tavLst>
                                        </p:anim>
                                        <p:animEffect transition="in" filter="wipe(right)">
                                          <p:cBhvr>
                                            <p:cTn id="24" dur="300"/>
                                            <p:tgtEl>
                                              <p:spTgt spid="19"/>
                                            </p:tgtEl>
                                          </p:cBhvr>
                                        </p:animEffect>
                                      </p:childTnLst>
                                    </p:cTn>
                                  </p:par>
                                </p:childTnLst>
                              </p:cTn>
                            </p:par>
                            <p:par>
                              <p:cTn id="25" fill="hold">
                                <p:stCondLst>
                                  <p:cond delay="1250"/>
                                </p:stCondLst>
                                <p:childTnLst>
                                  <p:par>
                                    <p:cTn id="26" presetID="2" presetClass="entr" presetSubtype="2"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fill="hold"/>
                                            <p:tgtEl>
                                              <p:spTgt spid="21"/>
                                            </p:tgtEl>
                                            <p:attrNameLst>
                                              <p:attrName>ppt_x</p:attrName>
                                            </p:attrNameLst>
                                          </p:cBhvr>
                                          <p:tavLst>
                                            <p:tav tm="0">
                                              <p:val>
                                                <p:strVal val="1+#ppt_w/2"/>
                                              </p:val>
                                            </p:tav>
                                            <p:tav tm="100000">
                                              <p:val>
                                                <p:strVal val="#ppt_x"/>
                                              </p:val>
                                            </p:tav>
                                          </p:tavLst>
                                        </p:anim>
                                        <p:anim calcmode="lin" valueType="num">
                                          <p:cBhvr additive="base">
                                            <p:cTn id="29" dur="500" fill="hold"/>
                                            <p:tgtEl>
                                              <p:spTgt spid="21"/>
                                            </p:tgtEl>
                                            <p:attrNameLst>
                                              <p:attrName>ppt_y</p:attrName>
                                            </p:attrNameLst>
                                          </p:cBhvr>
                                          <p:tavLst>
                                            <p:tav tm="0">
                                              <p:val>
                                                <p:strVal val="#ppt_y"/>
                                              </p:val>
                                            </p:tav>
                                            <p:tav tm="100000">
                                              <p:val>
                                                <p:strVal val="#ppt_y"/>
                                              </p:val>
                                            </p:tav>
                                          </p:tavLst>
                                        </p:anim>
                                      </p:childTnLst>
                                    </p:cTn>
                                  </p:par>
                                  <p:par>
                                    <p:cTn id="30" presetID="12" presetClass="entr" presetSubtype="2" fill="hold" grpId="0" nodeType="withEffect">
                                      <p:stCondLst>
                                        <p:cond delay="20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300"/>
                                            <p:tgtEl>
                                              <p:spTgt spid="20"/>
                                            </p:tgtEl>
                                            <p:attrNameLst>
                                              <p:attrName>ppt_x</p:attrName>
                                            </p:attrNameLst>
                                          </p:cBhvr>
                                          <p:tavLst>
                                            <p:tav tm="0">
                                              <p:val>
                                                <p:strVal val="#ppt_x+#ppt_w*1.125000"/>
                                              </p:val>
                                            </p:tav>
                                            <p:tav tm="100000">
                                              <p:val>
                                                <p:strVal val="#ppt_x"/>
                                              </p:val>
                                            </p:tav>
                                          </p:tavLst>
                                        </p:anim>
                                        <p:animEffect transition="in" filter="wipe(left)">
                                          <p:cBhvr>
                                            <p:cTn id="33" dur="300"/>
                                            <p:tgtEl>
                                              <p:spTgt spid="20"/>
                                            </p:tgtEl>
                                          </p:cBhvr>
                                        </p:animEffect>
                                      </p:childTnLst>
                                    </p:cTn>
                                  </p:par>
                                  <p:par>
                                    <p:cTn id="34" presetID="12" presetClass="entr" presetSubtype="2" fill="hold" grpId="0" nodeType="withEffect">
                                      <p:stCondLst>
                                        <p:cond delay="20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300"/>
                                            <p:tgtEl>
                                              <p:spTgt spid="25"/>
                                            </p:tgtEl>
                                            <p:attrNameLst>
                                              <p:attrName>ppt_x</p:attrName>
                                            </p:attrNameLst>
                                          </p:cBhvr>
                                          <p:tavLst>
                                            <p:tav tm="0">
                                              <p:val>
                                                <p:strVal val="#ppt_x+#ppt_w*1.125000"/>
                                              </p:val>
                                            </p:tav>
                                            <p:tav tm="100000">
                                              <p:val>
                                                <p:strVal val="#ppt_x"/>
                                              </p:val>
                                            </p:tav>
                                          </p:tavLst>
                                        </p:anim>
                                        <p:animEffect transition="in" filter="wipe(left)">
                                          <p:cBhvr>
                                            <p:cTn id="37" dur="300"/>
                                            <p:tgtEl>
                                              <p:spTgt spid="25"/>
                                            </p:tgtEl>
                                          </p:cBhvr>
                                        </p:animEffect>
                                      </p:childTnLst>
                                    </p:cTn>
                                  </p:par>
                                </p:childTnLst>
                              </p:cTn>
                            </p:par>
                            <p:par>
                              <p:cTn id="38" fill="hold">
                                <p:stCondLst>
                                  <p:cond delay="1750"/>
                                </p:stCondLst>
                                <p:childTnLst>
                                  <p:par>
                                    <p:cTn id="39" presetID="2" presetClass="entr" presetSubtype="8"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0-#ppt_w/2"/>
                                              </p:val>
                                            </p:tav>
                                            <p:tav tm="100000">
                                              <p:val>
                                                <p:strVal val="#ppt_x"/>
                                              </p:val>
                                            </p:tav>
                                          </p:tavLst>
                                        </p:anim>
                                        <p:anim calcmode="lin" valueType="num">
                                          <p:cBhvr additive="base">
                                            <p:cTn id="42" dur="500" fill="hold"/>
                                            <p:tgtEl>
                                              <p:spTgt spid="7"/>
                                            </p:tgtEl>
                                            <p:attrNameLst>
                                              <p:attrName>ppt_y</p:attrName>
                                            </p:attrNameLst>
                                          </p:cBhvr>
                                          <p:tavLst>
                                            <p:tav tm="0">
                                              <p:val>
                                                <p:strVal val="#ppt_y"/>
                                              </p:val>
                                            </p:tav>
                                            <p:tav tm="100000">
                                              <p:val>
                                                <p:strVal val="#ppt_y"/>
                                              </p:val>
                                            </p:tav>
                                          </p:tavLst>
                                        </p:anim>
                                      </p:childTnLst>
                                    </p:cTn>
                                  </p:par>
                                  <p:par>
                                    <p:cTn id="43" presetID="12" presetClass="entr" presetSubtype="8" fill="hold" grpId="0" nodeType="withEffect">
                                      <p:stCondLst>
                                        <p:cond delay="200"/>
                                      </p:stCondLst>
                                      <p:childTnLst>
                                        <p:set>
                                          <p:cBhvr>
                                            <p:cTn id="44" dur="1" fill="hold">
                                              <p:stCondLst>
                                                <p:cond delay="0"/>
                                              </p:stCondLst>
                                            </p:cTn>
                                            <p:tgtEl>
                                              <p:spTgt spid="3"/>
                                            </p:tgtEl>
                                            <p:attrNameLst>
                                              <p:attrName>style.visibility</p:attrName>
                                            </p:attrNameLst>
                                          </p:cBhvr>
                                          <p:to>
                                            <p:strVal val="visible"/>
                                          </p:to>
                                        </p:set>
                                        <p:anim calcmode="lin" valueType="num">
                                          <p:cBhvr additive="base">
                                            <p:cTn id="45" dur="300"/>
                                            <p:tgtEl>
                                              <p:spTgt spid="3"/>
                                            </p:tgtEl>
                                            <p:attrNameLst>
                                              <p:attrName>ppt_x</p:attrName>
                                            </p:attrNameLst>
                                          </p:cBhvr>
                                          <p:tavLst>
                                            <p:tav tm="0">
                                              <p:val>
                                                <p:strVal val="#ppt_x-#ppt_w*1.125000"/>
                                              </p:val>
                                            </p:tav>
                                            <p:tav tm="100000">
                                              <p:val>
                                                <p:strVal val="#ppt_x"/>
                                              </p:val>
                                            </p:tav>
                                          </p:tavLst>
                                        </p:anim>
                                        <p:animEffect transition="in" filter="wipe(right)">
                                          <p:cBhvr>
                                            <p:cTn id="46" dur="300"/>
                                            <p:tgtEl>
                                              <p:spTgt spid="3"/>
                                            </p:tgtEl>
                                          </p:cBhvr>
                                        </p:animEffect>
                                      </p:childTnLst>
                                    </p:cTn>
                                  </p:par>
                                  <p:par>
                                    <p:cTn id="47" presetID="12" presetClass="entr" presetSubtype="8" fill="hold" grpId="0" nodeType="withEffect">
                                      <p:stCondLst>
                                        <p:cond delay="20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300"/>
                                            <p:tgtEl>
                                              <p:spTgt spid="16"/>
                                            </p:tgtEl>
                                            <p:attrNameLst>
                                              <p:attrName>ppt_x</p:attrName>
                                            </p:attrNameLst>
                                          </p:cBhvr>
                                          <p:tavLst>
                                            <p:tav tm="0">
                                              <p:val>
                                                <p:strVal val="#ppt_x-#ppt_w*1.125000"/>
                                              </p:val>
                                            </p:tav>
                                            <p:tav tm="100000">
                                              <p:val>
                                                <p:strVal val="#ppt_x"/>
                                              </p:val>
                                            </p:tav>
                                          </p:tavLst>
                                        </p:anim>
                                        <p:animEffect transition="in" filter="wipe(right)">
                                          <p:cBhvr>
                                            <p:cTn id="50" dur="300"/>
                                            <p:tgtEl>
                                              <p:spTgt spid="16"/>
                                            </p:tgtEl>
                                          </p:cBhvr>
                                        </p:animEffect>
                                      </p:childTnLst>
                                    </p:cTn>
                                  </p:par>
                                </p:childTnLst>
                              </p:cTn>
                            </p:par>
                            <p:par>
                              <p:cTn id="51" fill="hold">
                                <p:stCondLst>
                                  <p:cond delay="2250"/>
                                </p:stCondLst>
                                <p:childTnLst>
                                  <p:par>
                                    <p:cTn id="52" presetID="2" presetClass="entr" presetSubtype="2" fill="hold" nodeType="after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additive="base">
                                            <p:cTn id="54" dur="500" fill="hold"/>
                                            <p:tgtEl>
                                              <p:spTgt spid="8"/>
                                            </p:tgtEl>
                                            <p:attrNameLst>
                                              <p:attrName>ppt_x</p:attrName>
                                            </p:attrNameLst>
                                          </p:cBhvr>
                                          <p:tavLst>
                                            <p:tav tm="0">
                                              <p:val>
                                                <p:strVal val="1+#ppt_w/2"/>
                                              </p:val>
                                            </p:tav>
                                            <p:tav tm="100000">
                                              <p:val>
                                                <p:strVal val="#ppt_x"/>
                                              </p:val>
                                            </p:tav>
                                          </p:tavLst>
                                        </p:anim>
                                        <p:anim calcmode="lin" valueType="num">
                                          <p:cBhvr additive="base">
                                            <p:cTn id="55" dur="500" fill="hold"/>
                                            <p:tgtEl>
                                              <p:spTgt spid="8"/>
                                            </p:tgtEl>
                                            <p:attrNameLst>
                                              <p:attrName>ppt_y</p:attrName>
                                            </p:attrNameLst>
                                          </p:cBhvr>
                                          <p:tavLst>
                                            <p:tav tm="0">
                                              <p:val>
                                                <p:strVal val="#ppt_y"/>
                                              </p:val>
                                            </p:tav>
                                            <p:tav tm="100000">
                                              <p:val>
                                                <p:strVal val="#ppt_y"/>
                                              </p:val>
                                            </p:tav>
                                          </p:tavLst>
                                        </p:anim>
                                      </p:childTnLst>
                                    </p:cTn>
                                  </p:par>
                                  <p:par>
                                    <p:cTn id="56" presetID="12" presetClass="entr" presetSubtype="2" fill="hold" grpId="0" nodeType="withEffect">
                                      <p:stCondLst>
                                        <p:cond delay="200"/>
                                      </p:stCondLst>
                                      <p:childTnLst>
                                        <p:set>
                                          <p:cBhvr>
                                            <p:cTn id="57" dur="1" fill="hold">
                                              <p:stCondLst>
                                                <p:cond delay="0"/>
                                              </p:stCondLst>
                                            </p:cTn>
                                            <p:tgtEl>
                                              <p:spTgt spid="5"/>
                                            </p:tgtEl>
                                            <p:attrNameLst>
                                              <p:attrName>style.visibility</p:attrName>
                                            </p:attrNameLst>
                                          </p:cBhvr>
                                          <p:to>
                                            <p:strVal val="visible"/>
                                          </p:to>
                                        </p:set>
                                        <p:anim calcmode="lin" valueType="num">
                                          <p:cBhvr additive="base">
                                            <p:cTn id="58" dur="300"/>
                                            <p:tgtEl>
                                              <p:spTgt spid="5"/>
                                            </p:tgtEl>
                                            <p:attrNameLst>
                                              <p:attrName>ppt_x</p:attrName>
                                            </p:attrNameLst>
                                          </p:cBhvr>
                                          <p:tavLst>
                                            <p:tav tm="0">
                                              <p:val>
                                                <p:strVal val="#ppt_x+#ppt_w*1.125000"/>
                                              </p:val>
                                            </p:tav>
                                            <p:tav tm="100000">
                                              <p:val>
                                                <p:strVal val="#ppt_x"/>
                                              </p:val>
                                            </p:tav>
                                          </p:tavLst>
                                        </p:anim>
                                        <p:animEffect transition="in" filter="wipe(left)">
                                          <p:cBhvr>
                                            <p:cTn id="59" dur="300"/>
                                            <p:tgtEl>
                                              <p:spTgt spid="5"/>
                                            </p:tgtEl>
                                          </p:cBhvr>
                                        </p:animEffect>
                                      </p:childTnLst>
                                    </p:cTn>
                                  </p:par>
                                  <p:par>
                                    <p:cTn id="60" presetID="12" presetClass="entr" presetSubtype="2" fill="hold" grpId="0" nodeType="withEffect">
                                      <p:stCondLst>
                                        <p:cond delay="200"/>
                                      </p:stCondLst>
                                      <p:childTnLst>
                                        <p:set>
                                          <p:cBhvr>
                                            <p:cTn id="61" dur="1" fill="hold">
                                              <p:stCondLst>
                                                <p:cond delay="0"/>
                                              </p:stCondLst>
                                            </p:cTn>
                                            <p:tgtEl>
                                              <p:spTgt spid="18"/>
                                            </p:tgtEl>
                                            <p:attrNameLst>
                                              <p:attrName>style.visibility</p:attrName>
                                            </p:attrNameLst>
                                          </p:cBhvr>
                                          <p:to>
                                            <p:strVal val="visible"/>
                                          </p:to>
                                        </p:set>
                                        <p:anim calcmode="lin" valueType="num">
                                          <p:cBhvr additive="base">
                                            <p:cTn id="62" dur="300"/>
                                            <p:tgtEl>
                                              <p:spTgt spid="18"/>
                                            </p:tgtEl>
                                            <p:attrNameLst>
                                              <p:attrName>ppt_x</p:attrName>
                                            </p:attrNameLst>
                                          </p:cBhvr>
                                          <p:tavLst>
                                            <p:tav tm="0">
                                              <p:val>
                                                <p:strVal val="#ppt_x+#ppt_w*1.125000"/>
                                              </p:val>
                                            </p:tav>
                                            <p:tav tm="100000">
                                              <p:val>
                                                <p:strVal val="#ppt_x"/>
                                              </p:val>
                                            </p:tav>
                                          </p:tavLst>
                                        </p:anim>
                                        <p:animEffect transition="in" filter="wipe(left)">
                                          <p:cBhvr>
                                            <p:cTn id="63" dur="300"/>
                                            <p:tgtEl>
                                              <p:spTgt spid="18"/>
                                            </p:tgtEl>
                                          </p:cBhvr>
                                        </p:animEffect>
                                      </p:childTnLst>
                                    </p:cTn>
                                  </p:par>
                                </p:childTnLst>
                              </p:cTn>
                            </p:par>
                            <p:par>
                              <p:cTn id="64" fill="hold">
                                <p:stCondLst>
                                  <p:cond delay="2750"/>
                                </p:stCondLst>
                                <p:childTnLst>
                                  <p:par>
                                    <p:cTn id="65" presetID="2" presetClass="entr" presetSubtype="8" fill="hold" nodeType="after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0-#ppt_w/2"/>
                                              </p:val>
                                            </p:tav>
                                            <p:tav tm="100000">
                                              <p:val>
                                                <p:strVal val="#ppt_x"/>
                                              </p:val>
                                            </p:tav>
                                          </p:tavLst>
                                        </p:anim>
                                        <p:anim calcmode="lin" valueType="num">
                                          <p:cBhvr additive="base">
                                            <p:cTn id="68" dur="500" fill="hold"/>
                                            <p:tgtEl>
                                              <p:spTgt spid="12"/>
                                            </p:tgtEl>
                                            <p:attrNameLst>
                                              <p:attrName>ppt_y</p:attrName>
                                            </p:attrNameLst>
                                          </p:cBhvr>
                                          <p:tavLst>
                                            <p:tav tm="0">
                                              <p:val>
                                                <p:strVal val="#ppt_y"/>
                                              </p:val>
                                            </p:tav>
                                            <p:tav tm="100000">
                                              <p:val>
                                                <p:strVal val="#ppt_y"/>
                                              </p:val>
                                            </p:tav>
                                          </p:tavLst>
                                        </p:anim>
                                      </p:childTnLst>
                                    </p:cTn>
                                  </p:par>
                                  <p:par>
                                    <p:cTn id="69" presetID="12" presetClass="entr" presetSubtype="8" fill="hold" grpId="0" nodeType="withEffect">
                                      <p:stCondLst>
                                        <p:cond delay="200"/>
                                      </p:stCondLst>
                                      <p:childTnLst>
                                        <p:set>
                                          <p:cBhvr>
                                            <p:cTn id="70" dur="1" fill="hold">
                                              <p:stCondLst>
                                                <p:cond delay="0"/>
                                              </p:stCondLst>
                                            </p:cTn>
                                            <p:tgtEl>
                                              <p:spTgt spid="17"/>
                                            </p:tgtEl>
                                            <p:attrNameLst>
                                              <p:attrName>style.visibility</p:attrName>
                                            </p:attrNameLst>
                                          </p:cBhvr>
                                          <p:to>
                                            <p:strVal val="visible"/>
                                          </p:to>
                                        </p:set>
                                        <p:anim calcmode="lin" valueType="num">
                                          <p:cBhvr additive="base">
                                            <p:cTn id="71" dur="300"/>
                                            <p:tgtEl>
                                              <p:spTgt spid="17"/>
                                            </p:tgtEl>
                                            <p:attrNameLst>
                                              <p:attrName>ppt_x</p:attrName>
                                            </p:attrNameLst>
                                          </p:cBhvr>
                                          <p:tavLst>
                                            <p:tav tm="0">
                                              <p:val>
                                                <p:strVal val="#ppt_x-#ppt_w*1.125000"/>
                                              </p:val>
                                            </p:tav>
                                            <p:tav tm="100000">
                                              <p:val>
                                                <p:strVal val="#ppt_x"/>
                                              </p:val>
                                            </p:tav>
                                          </p:tavLst>
                                        </p:anim>
                                        <p:animEffect transition="in" filter="wipe(right)">
                                          <p:cBhvr>
                                            <p:cTn id="72" dur="300"/>
                                            <p:tgtEl>
                                              <p:spTgt spid="17"/>
                                            </p:tgtEl>
                                          </p:cBhvr>
                                        </p:animEffect>
                                      </p:childTnLst>
                                    </p:cTn>
                                  </p:par>
                                  <p:par>
                                    <p:cTn id="73" presetID="12" presetClass="entr" presetSubtype="8" fill="hold" grpId="0" nodeType="withEffect">
                                      <p:stCondLst>
                                        <p:cond delay="200"/>
                                      </p:stCondLst>
                                      <p:childTnLst>
                                        <p:set>
                                          <p:cBhvr>
                                            <p:cTn id="74" dur="1" fill="hold">
                                              <p:stCondLst>
                                                <p:cond delay="0"/>
                                              </p:stCondLst>
                                            </p:cTn>
                                            <p:tgtEl>
                                              <p:spTgt spid="4"/>
                                            </p:tgtEl>
                                            <p:attrNameLst>
                                              <p:attrName>style.visibility</p:attrName>
                                            </p:attrNameLst>
                                          </p:cBhvr>
                                          <p:to>
                                            <p:strVal val="visible"/>
                                          </p:to>
                                        </p:set>
                                        <p:anim calcmode="lin" valueType="num">
                                          <p:cBhvr additive="base">
                                            <p:cTn id="75" dur="300"/>
                                            <p:tgtEl>
                                              <p:spTgt spid="4"/>
                                            </p:tgtEl>
                                            <p:attrNameLst>
                                              <p:attrName>ppt_x</p:attrName>
                                            </p:attrNameLst>
                                          </p:cBhvr>
                                          <p:tavLst>
                                            <p:tav tm="0">
                                              <p:val>
                                                <p:strVal val="#ppt_x-#ppt_w*1.125000"/>
                                              </p:val>
                                            </p:tav>
                                            <p:tav tm="100000">
                                              <p:val>
                                                <p:strVal val="#ppt_x"/>
                                              </p:val>
                                            </p:tav>
                                          </p:tavLst>
                                        </p:anim>
                                        <p:animEffect transition="in" filter="wipe(right)">
                                          <p:cBhvr>
                                            <p:cTn id="76" dur="300"/>
                                            <p:tgtEl>
                                              <p:spTgt spid="4"/>
                                            </p:tgtEl>
                                          </p:cBhvr>
                                        </p:animEffect>
                                      </p:childTnLst>
                                    </p:cTn>
                                  </p:par>
                                </p:childTnLst>
                              </p:cTn>
                            </p:par>
                            <p:par>
                              <p:cTn id="77" fill="hold">
                                <p:stCondLst>
                                  <p:cond delay="3250"/>
                                </p:stCondLst>
                                <p:childTnLst>
                                  <p:par>
                                    <p:cTn id="78" presetID="2" presetClass="entr" presetSubtype="2" fill="hold" grpId="0" nodeType="afterEffect">
                                      <p:stCondLst>
                                        <p:cond delay="0"/>
                                      </p:stCondLst>
                                      <p:childTnLst>
                                        <p:set>
                                          <p:cBhvr>
                                            <p:cTn id="79" dur="1" fill="hold">
                                              <p:stCondLst>
                                                <p:cond delay="0"/>
                                              </p:stCondLst>
                                            </p:cTn>
                                            <p:tgtEl>
                                              <p:spTgt spid="11"/>
                                            </p:tgtEl>
                                            <p:attrNameLst>
                                              <p:attrName>style.visibility</p:attrName>
                                            </p:attrNameLst>
                                          </p:cBhvr>
                                          <p:to>
                                            <p:strVal val="visible"/>
                                          </p:to>
                                        </p:set>
                                        <p:anim calcmode="lin" valueType="num">
                                          <p:cBhvr additive="base">
                                            <p:cTn id="80" dur="500" fill="hold"/>
                                            <p:tgtEl>
                                              <p:spTgt spid="11"/>
                                            </p:tgtEl>
                                            <p:attrNameLst>
                                              <p:attrName>ppt_x</p:attrName>
                                            </p:attrNameLst>
                                          </p:cBhvr>
                                          <p:tavLst>
                                            <p:tav tm="0">
                                              <p:val>
                                                <p:strVal val="1+#ppt_w/2"/>
                                              </p:val>
                                            </p:tav>
                                            <p:tav tm="100000">
                                              <p:val>
                                                <p:strVal val="#ppt_x"/>
                                              </p:val>
                                            </p:tav>
                                          </p:tavLst>
                                        </p:anim>
                                        <p:anim calcmode="lin" valueType="num">
                                          <p:cBhvr additive="base">
                                            <p:cTn id="81" dur="500" fill="hold"/>
                                            <p:tgtEl>
                                              <p:spTgt spid="11"/>
                                            </p:tgtEl>
                                            <p:attrNameLst>
                                              <p:attrName>ppt_y</p:attrName>
                                            </p:attrNameLst>
                                          </p:cBhvr>
                                          <p:tavLst>
                                            <p:tav tm="0">
                                              <p:val>
                                                <p:strVal val="#ppt_y"/>
                                              </p:val>
                                            </p:tav>
                                            <p:tav tm="100000">
                                              <p:val>
                                                <p:strVal val="#ppt_y"/>
                                              </p:val>
                                            </p:tav>
                                          </p:tavLst>
                                        </p:anim>
                                      </p:childTnLst>
                                    </p:cTn>
                                  </p:par>
                                  <p:par>
                                    <p:cTn id="82" presetID="12" presetClass="entr" presetSubtype="2" fill="hold" grpId="0" nodeType="withEffect">
                                      <p:stCondLst>
                                        <p:cond delay="200"/>
                                      </p:stCondLst>
                                      <p:childTnLst>
                                        <p:set>
                                          <p:cBhvr>
                                            <p:cTn id="83" dur="1" fill="hold">
                                              <p:stCondLst>
                                                <p:cond delay="0"/>
                                              </p:stCondLst>
                                            </p:cTn>
                                            <p:tgtEl>
                                              <p:spTgt spid="6"/>
                                            </p:tgtEl>
                                            <p:attrNameLst>
                                              <p:attrName>style.visibility</p:attrName>
                                            </p:attrNameLst>
                                          </p:cBhvr>
                                          <p:to>
                                            <p:strVal val="visible"/>
                                          </p:to>
                                        </p:set>
                                        <p:anim calcmode="lin" valueType="num">
                                          <p:cBhvr additive="base">
                                            <p:cTn id="84" dur="300"/>
                                            <p:tgtEl>
                                              <p:spTgt spid="6"/>
                                            </p:tgtEl>
                                            <p:attrNameLst>
                                              <p:attrName>ppt_x</p:attrName>
                                            </p:attrNameLst>
                                          </p:cBhvr>
                                          <p:tavLst>
                                            <p:tav tm="0">
                                              <p:val>
                                                <p:strVal val="#ppt_x+#ppt_w*1.125000"/>
                                              </p:val>
                                            </p:tav>
                                            <p:tav tm="100000">
                                              <p:val>
                                                <p:strVal val="#ppt_x"/>
                                              </p:val>
                                            </p:tav>
                                          </p:tavLst>
                                        </p:anim>
                                        <p:animEffect transition="in" filter="wipe(left)">
                                          <p:cBhvr>
                                            <p:cTn id="85" dur="300"/>
                                            <p:tgtEl>
                                              <p:spTgt spid="6"/>
                                            </p:tgtEl>
                                          </p:cBhvr>
                                        </p:animEffect>
                                      </p:childTnLst>
                                    </p:cTn>
                                  </p:par>
                                  <p:par>
                                    <p:cTn id="86" presetID="12" presetClass="entr" presetSubtype="2" fill="hold" grpId="0" nodeType="withEffect">
                                      <p:stCondLst>
                                        <p:cond delay="200"/>
                                      </p:stCondLst>
                                      <p:childTnLst>
                                        <p:set>
                                          <p:cBhvr>
                                            <p:cTn id="87" dur="1" fill="hold">
                                              <p:stCondLst>
                                                <p:cond delay="0"/>
                                              </p:stCondLst>
                                            </p:cTn>
                                            <p:tgtEl>
                                              <p:spTgt spid="15"/>
                                            </p:tgtEl>
                                            <p:attrNameLst>
                                              <p:attrName>style.visibility</p:attrName>
                                            </p:attrNameLst>
                                          </p:cBhvr>
                                          <p:to>
                                            <p:strVal val="visible"/>
                                          </p:to>
                                        </p:set>
                                        <p:anim calcmode="lin" valueType="num">
                                          <p:cBhvr additive="base">
                                            <p:cTn id="88" dur="300"/>
                                            <p:tgtEl>
                                              <p:spTgt spid="15"/>
                                            </p:tgtEl>
                                            <p:attrNameLst>
                                              <p:attrName>ppt_x</p:attrName>
                                            </p:attrNameLst>
                                          </p:cBhvr>
                                          <p:tavLst>
                                            <p:tav tm="0">
                                              <p:val>
                                                <p:strVal val="#ppt_x+#ppt_w*1.125000"/>
                                              </p:val>
                                            </p:tav>
                                            <p:tav tm="100000">
                                              <p:val>
                                                <p:strVal val="#ppt_x"/>
                                              </p:val>
                                            </p:tav>
                                          </p:tavLst>
                                        </p:anim>
                                        <p:animEffect transition="in" filter="wipe(left)">
                                          <p:cBhvr>
                                            <p:cTn id="89" dur="300"/>
                                            <p:tgtEl>
                                              <p:spTgt spid="15"/>
                                            </p:tgtEl>
                                          </p:cBhvr>
                                        </p:animEffect>
                                      </p:childTnLst>
                                    </p:cTn>
                                  </p:par>
                                </p:childTnLst>
                              </p:cTn>
                            </p:par>
                            <p:par>
                              <p:cTn id="90" fill="hold">
                                <p:stCondLst>
                                  <p:cond delay="3750"/>
                                </p:stCondLst>
                                <p:childTnLst>
                                  <p:par>
                                    <p:cTn id="91" presetID="53" presetClass="entr" presetSubtype="528"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 calcmode="lin" valueType="num">
                                          <p:cBhvr>
                                            <p:cTn id="93" dur="500" fill="hold"/>
                                            <p:tgtEl>
                                              <p:spTgt spid="30"/>
                                            </p:tgtEl>
                                            <p:attrNameLst>
                                              <p:attrName>ppt_w</p:attrName>
                                            </p:attrNameLst>
                                          </p:cBhvr>
                                          <p:tavLst>
                                            <p:tav tm="0">
                                              <p:val>
                                                <p:fltVal val="0"/>
                                              </p:val>
                                            </p:tav>
                                            <p:tav tm="100000">
                                              <p:val>
                                                <p:strVal val="#ppt_w"/>
                                              </p:val>
                                            </p:tav>
                                          </p:tavLst>
                                        </p:anim>
                                        <p:anim calcmode="lin" valueType="num">
                                          <p:cBhvr>
                                            <p:cTn id="94" dur="500" fill="hold"/>
                                            <p:tgtEl>
                                              <p:spTgt spid="30"/>
                                            </p:tgtEl>
                                            <p:attrNameLst>
                                              <p:attrName>ppt_h</p:attrName>
                                            </p:attrNameLst>
                                          </p:cBhvr>
                                          <p:tavLst>
                                            <p:tav tm="0">
                                              <p:val>
                                                <p:fltVal val="0"/>
                                              </p:val>
                                            </p:tav>
                                            <p:tav tm="100000">
                                              <p:val>
                                                <p:strVal val="#ppt_h"/>
                                              </p:val>
                                            </p:tav>
                                          </p:tavLst>
                                        </p:anim>
                                        <p:animEffect transition="in" filter="fade">
                                          <p:cBhvr>
                                            <p:cTn id="95" dur="500"/>
                                            <p:tgtEl>
                                              <p:spTgt spid="30"/>
                                            </p:tgtEl>
                                          </p:cBhvr>
                                        </p:animEffect>
                                        <p:anim calcmode="lin" valueType="num">
                                          <p:cBhvr>
                                            <p:cTn id="96" dur="500" fill="hold"/>
                                            <p:tgtEl>
                                              <p:spTgt spid="30"/>
                                            </p:tgtEl>
                                            <p:attrNameLst>
                                              <p:attrName>ppt_x</p:attrName>
                                            </p:attrNameLst>
                                          </p:cBhvr>
                                          <p:tavLst>
                                            <p:tav tm="0">
                                              <p:val>
                                                <p:fltVal val="0.5"/>
                                              </p:val>
                                            </p:tav>
                                            <p:tav tm="100000">
                                              <p:val>
                                                <p:strVal val="#ppt_x"/>
                                              </p:val>
                                            </p:tav>
                                          </p:tavLst>
                                        </p:anim>
                                        <p:anim calcmode="lin" valueType="num">
                                          <p:cBhvr>
                                            <p:cTn id="97" dur="500" fill="hold"/>
                                            <p:tgtEl>
                                              <p:spTgt spid="30"/>
                                            </p:tgtEl>
                                            <p:attrNameLst>
                                              <p:attrName>ppt_y</p:attrName>
                                            </p:attrNameLst>
                                          </p:cBhvr>
                                          <p:tavLst>
                                            <p:tav tm="0">
                                              <p:val>
                                                <p:fltVal val="0.5"/>
                                              </p:val>
                                            </p:tav>
                                            <p:tav tm="100000">
                                              <p:val>
                                                <p:strVal val="#ppt_y"/>
                                              </p:val>
                                            </p:tav>
                                          </p:tavLst>
                                        </p:anim>
                                      </p:childTnLst>
                                    </p:cTn>
                                  </p:par>
                                  <p:par>
                                    <p:cTn id="98" presetID="53" presetClass="entr" presetSubtype="528" fill="hold" grpId="0" nodeType="withEffect">
                                      <p:stCondLst>
                                        <p:cond delay="100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anim calcmode="lin" valueType="num">
                                          <p:cBhvr>
                                            <p:cTn id="103" dur="500" fill="hold"/>
                                            <p:tgtEl>
                                              <p:spTgt spid="27"/>
                                            </p:tgtEl>
                                            <p:attrNameLst>
                                              <p:attrName>ppt_x</p:attrName>
                                            </p:attrNameLst>
                                          </p:cBhvr>
                                          <p:tavLst>
                                            <p:tav tm="0">
                                              <p:val>
                                                <p:fltVal val="0.5"/>
                                              </p:val>
                                            </p:tav>
                                            <p:tav tm="100000">
                                              <p:val>
                                                <p:strVal val="#ppt_x"/>
                                              </p:val>
                                            </p:tav>
                                          </p:tavLst>
                                        </p:anim>
                                        <p:anim calcmode="lin" valueType="num">
                                          <p:cBhvr>
                                            <p:cTn id="104" dur="500" fill="hold"/>
                                            <p:tgtEl>
                                              <p:spTgt spid="27"/>
                                            </p:tgtEl>
                                            <p:attrNameLst>
                                              <p:attrName>ppt_y</p:attrName>
                                            </p:attrNameLst>
                                          </p:cBhvr>
                                          <p:tavLst>
                                            <p:tav tm="0">
                                              <p:val>
                                                <p:fltVal val="0.5"/>
                                              </p:val>
                                            </p:tav>
                                            <p:tav tm="100000">
                                              <p:val>
                                                <p:strVal val="#ppt_y"/>
                                              </p:val>
                                            </p:tav>
                                          </p:tavLst>
                                        </p:anim>
                                      </p:childTnLst>
                                    </p:cTn>
                                  </p:par>
                                  <p:par>
                                    <p:cTn id="105" presetID="53" presetClass="entr" presetSubtype="528" fill="hold" grpId="0" nodeType="withEffect">
                                      <p:stCondLst>
                                        <p:cond delay="800"/>
                                      </p:stCondLst>
                                      <p:childTnLst>
                                        <p:set>
                                          <p:cBhvr>
                                            <p:cTn id="106" dur="1" fill="hold">
                                              <p:stCondLst>
                                                <p:cond delay="0"/>
                                              </p:stCondLst>
                                            </p:cTn>
                                            <p:tgtEl>
                                              <p:spTgt spid="28"/>
                                            </p:tgtEl>
                                            <p:attrNameLst>
                                              <p:attrName>style.visibility</p:attrName>
                                            </p:attrNameLst>
                                          </p:cBhvr>
                                          <p:to>
                                            <p:strVal val="visible"/>
                                          </p:to>
                                        </p:set>
                                        <p:anim calcmode="lin" valueType="num">
                                          <p:cBhvr>
                                            <p:cTn id="107" dur="500" fill="hold"/>
                                            <p:tgtEl>
                                              <p:spTgt spid="28"/>
                                            </p:tgtEl>
                                            <p:attrNameLst>
                                              <p:attrName>ppt_w</p:attrName>
                                            </p:attrNameLst>
                                          </p:cBhvr>
                                          <p:tavLst>
                                            <p:tav tm="0">
                                              <p:val>
                                                <p:fltVal val="0"/>
                                              </p:val>
                                            </p:tav>
                                            <p:tav tm="100000">
                                              <p:val>
                                                <p:strVal val="#ppt_w"/>
                                              </p:val>
                                            </p:tav>
                                          </p:tavLst>
                                        </p:anim>
                                        <p:anim calcmode="lin" valueType="num">
                                          <p:cBhvr>
                                            <p:cTn id="108" dur="500" fill="hold"/>
                                            <p:tgtEl>
                                              <p:spTgt spid="28"/>
                                            </p:tgtEl>
                                            <p:attrNameLst>
                                              <p:attrName>ppt_h</p:attrName>
                                            </p:attrNameLst>
                                          </p:cBhvr>
                                          <p:tavLst>
                                            <p:tav tm="0">
                                              <p:val>
                                                <p:fltVal val="0"/>
                                              </p:val>
                                            </p:tav>
                                            <p:tav tm="100000">
                                              <p:val>
                                                <p:strVal val="#ppt_h"/>
                                              </p:val>
                                            </p:tav>
                                          </p:tavLst>
                                        </p:anim>
                                        <p:animEffect transition="in" filter="fade">
                                          <p:cBhvr>
                                            <p:cTn id="109" dur="500"/>
                                            <p:tgtEl>
                                              <p:spTgt spid="28"/>
                                            </p:tgtEl>
                                          </p:cBhvr>
                                        </p:animEffect>
                                        <p:anim calcmode="lin" valueType="num">
                                          <p:cBhvr>
                                            <p:cTn id="110" dur="500" fill="hold"/>
                                            <p:tgtEl>
                                              <p:spTgt spid="28"/>
                                            </p:tgtEl>
                                            <p:attrNameLst>
                                              <p:attrName>ppt_x</p:attrName>
                                            </p:attrNameLst>
                                          </p:cBhvr>
                                          <p:tavLst>
                                            <p:tav tm="0">
                                              <p:val>
                                                <p:fltVal val="0.5"/>
                                              </p:val>
                                            </p:tav>
                                            <p:tav tm="100000">
                                              <p:val>
                                                <p:strVal val="#ppt_x"/>
                                              </p:val>
                                            </p:tav>
                                          </p:tavLst>
                                        </p:anim>
                                        <p:anim calcmode="lin" valueType="num">
                                          <p:cBhvr>
                                            <p:cTn id="111" dur="500" fill="hold"/>
                                            <p:tgtEl>
                                              <p:spTgt spid="28"/>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60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200"/>
                                      </p:stCondLst>
                                      <p:childTnLst>
                                        <p:set>
                                          <p:cBhvr>
                                            <p:cTn id="120" dur="1" fill="hold">
                                              <p:stCondLst>
                                                <p:cond delay="0"/>
                                              </p:stCondLst>
                                            </p:cTn>
                                            <p:tgtEl>
                                              <p:spTgt spid="31"/>
                                            </p:tgtEl>
                                            <p:attrNameLst>
                                              <p:attrName>style.visibility</p:attrName>
                                            </p:attrNameLst>
                                          </p:cBhvr>
                                          <p:to>
                                            <p:strVal val="visible"/>
                                          </p:to>
                                        </p:set>
                                        <p:anim calcmode="lin" valueType="num">
                                          <p:cBhvr>
                                            <p:cTn id="121" dur="500" fill="hold"/>
                                            <p:tgtEl>
                                              <p:spTgt spid="31"/>
                                            </p:tgtEl>
                                            <p:attrNameLst>
                                              <p:attrName>ppt_w</p:attrName>
                                            </p:attrNameLst>
                                          </p:cBhvr>
                                          <p:tavLst>
                                            <p:tav tm="0">
                                              <p:val>
                                                <p:fltVal val="0"/>
                                              </p:val>
                                            </p:tav>
                                            <p:tav tm="100000">
                                              <p:val>
                                                <p:strVal val="#ppt_w"/>
                                              </p:val>
                                            </p:tav>
                                          </p:tavLst>
                                        </p:anim>
                                        <p:anim calcmode="lin" valueType="num">
                                          <p:cBhvr>
                                            <p:cTn id="122" dur="500" fill="hold"/>
                                            <p:tgtEl>
                                              <p:spTgt spid="31"/>
                                            </p:tgtEl>
                                            <p:attrNameLst>
                                              <p:attrName>ppt_h</p:attrName>
                                            </p:attrNameLst>
                                          </p:cBhvr>
                                          <p:tavLst>
                                            <p:tav tm="0">
                                              <p:val>
                                                <p:fltVal val="0"/>
                                              </p:val>
                                            </p:tav>
                                            <p:tav tm="100000">
                                              <p:val>
                                                <p:strVal val="#ppt_h"/>
                                              </p:val>
                                            </p:tav>
                                          </p:tavLst>
                                        </p:anim>
                                        <p:animEffect transition="in" filter="fade">
                                          <p:cBhvr>
                                            <p:cTn id="123" dur="500"/>
                                            <p:tgtEl>
                                              <p:spTgt spid="31"/>
                                            </p:tgtEl>
                                          </p:cBhvr>
                                        </p:animEffect>
                                        <p:anim calcmode="lin" valueType="num">
                                          <p:cBhvr>
                                            <p:cTn id="124" dur="500" fill="hold"/>
                                            <p:tgtEl>
                                              <p:spTgt spid="31"/>
                                            </p:tgtEl>
                                            <p:attrNameLst>
                                              <p:attrName>ppt_x</p:attrName>
                                            </p:attrNameLst>
                                          </p:cBhvr>
                                          <p:tavLst>
                                            <p:tav tm="0">
                                              <p:val>
                                                <p:fltVal val="0.5"/>
                                              </p:val>
                                            </p:tav>
                                            <p:tav tm="100000">
                                              <p:val>
                                                <p:strVal val="#ppt_x"/>
                                              </p:val>
                                            </p:tav>
                                          </p:tavLst>
                                        </p:anim>
                                        <p:anim calcmode="lin" valueType="num">
                                          <p:cBhvr>
                                            <p:cTn id="125" dur="500" fill="hold"/>
                                            <p:tgtEl>
                                              <p:spTgt spid="31"/>
                                            </p:tgtEl>
                                            <p:attrNameLst>
                                              <p:attrName>ppt_y</p:attrName>
                                            </p:attrNameLst>
                                          </p:cBhvr>
                                          <p:tavLst>
                                            <p:tav tm="0">
                                              <p:val>
                                                <p:fltVal val="0.5"/>
                                              </p:val>
                                            </p:tav>
                                            <p:tav tm="100000">
                                              <p:val>
                                                <p:strVal val="#ppt_y"/>
                                              </p:val>
                                            </p:tav>
                                          </p:tavLst>
                                        </p:anim>
                                      </p:childTnLst>
                                    </p:cTn>
                                  </p:par>
                                  <p:par>
                                    <p:cTn id="126" presetID="53" presetClass="entr" presetSubtype="528" fill="hold" grpId="0" nodeType="withEffect">
                                      <p:stCondLst>
                                        <p:cond delay="400"/>
                                      </p:stCondLst>
                                      <p:childTnLst>
                                        <p:set>
                                          <p:cBhvr>
                                            <p:cTn id="127" dur="1" fill="hold">
                                              <p:stCondLst>
                                                <p:cond delay="0"/>
                                              </p:stCondLst>
                                            </p:cTn>
                                            <p:tgtEl>
                                              <p:spTgt spid="32"/>
                                            </p:tgtEl>
                                            <p:attrNameLst>
                                              <p:attrName>style.visibility</p:attrName>
                                            </p:attrNameLst>
                                          </p:cBhvr>
                                          <p:to>
                                            <p:strVal val="visible"/>
                                          </p:to>
                                        </p:set>
                                        <p:anim calcmode="lin" valueType="num">
                                          <p:cBhvr>
                                            <p:cTn id="128" dur="500" fill="hold"/>
                                            <p:tgtEl>
                                              <p:spTgt spid="32"/>
                                            </p:tgtEl>
                                            <p:attrNameLst>
                                              <p:attrName>ppt_w</p:attrName>
                                            </p:attrNameLst>
                                          </p:cBhvr>
                                          <p:tavLst>
                                            <p:tav tm="0">
                                              <p:val>
                                                <p:fltVal val="0"/>
                                              </p:val>
                                            </p:tav>
                                            <p:tav tm="100000">
                                              <p:val>
                                                <p:strVal val="#ppt_w"/>
                                              </p:val>
                                            </p:tav>
                                          </p:tavLst>
                                        </p:anim>
                                        <p:anim calcmode="lin" valueType="num">
                                          <p:cBhvr>
                                            <p:cTn id="129" dur="500" fill="hold"/>
                                            <p:tgtEl>
                                              <p:spTgt spid="32"/>
                                            </p:tgtEl>
                                            <p:attrNameLst>
                                              <p:attrName>ppt_h</p:attrName>
                                            </p:attrNameLst>
                                          </p:cBhvr>
                                          <p:tavLst>
                                            <p:tav tm="0">
                                              <p:val>
                                                <p:fltVal val="0"/>
                                              </p:val>
                                            </p:tav>
                                            <p:tav tm="100000">
                                              <p:val>
                                                <p:strVal val="#ppt_h"/>
                                              </p:val>
                                            </p:tav>
                                          </p:tavLst>
                                        </p:anim>
                                        <p:animEffect transition="in" filter="fade">
                                          <p:cBhvr>
                                            <p:cTn id="130" dur="500"/>
                                            <p:tgtEl>
                                              <p:spTgt spid="32"/>
                                            </p:tgtEl>
                                          </p:cBhvr>
                                        </p:animEffect>
                                        <p:anim calcmode="lin" valueType="num">
                                          <p:cBhvr>
                                            <p:cTn id="131" dur="500" fill="hold"/>
                                            <p:tgtEl>
                                              <p:spTgt spid="32"/>
                                            </p:tgtEl>
                                            <p:attrNameLst>
                                              <p:attrName>ppt_x</p:attrName>
                                            </p:attrNameLst>
                                          </p:cBhvr>
                                          <p:tavLst>
                                            <p:tav tm="0">
                                              <p:val>
                                                <p:fltVal val="0.5"/>
                                              </p:val>
                                            </p:tav>
                                            <p:tav tm="100000">
                                              <p:val>
                                                <p:strVal val="#ppt_x"/>
                                              </p:val>
                                            </p:tav>
                                          </p:tavLst>
                                        </p:anim>
                                        <p:anim calcmode="lin" valueType="num">
                                          <p:cBhvr>
                                            <p:cTn id="132" dur="500" fill="hold"/>
                                            <p:tgtEl>
                                              <p:spTgt spid="3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animBg="1"/>
          <p:bldP spid="11" grpId="0" animBg="1"/>
          <p:bldP spid="15" grpId="0"/>
          <p:bldP spid="16" grpId="0"/>
          <p:bldP spid="17" grpId="0"/>
          <p:bldP spid="18" grpId="0"/>
          <p:bldP spid="19" grpId="0"/>
          <p:bldP spid="20" grpId="0"/>
          <p:bldP spid="21" grpId="0" animBg="1"/>
          <p:bldP spid="25" grpId="0"/>
          <p:bldP spid="26" grpId="0"/>
          <p:bldP spid="27" grpId="0" animBg="1"/>
          <p:bldP spid="28" grpId="0" animBg="1"/>
          <p:bldP spid="29" grpId="0" animBg="1"/>
          <p:bldP spid="30" grpId="0" animBg="1"/>
          <p:bldP spid="31" grpId="0" animBg="1"/>
          <p:bldP spid="32"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
          <p:cNvSpPr txBox="1"/>
          <p:nvPr/>
        </p:nvSpPr>
        <p:spPr>
          <a:xfrm>
            <a:off x="93810" y="127000"/>
            <a:ext cx="6254682" cy="707844"/>
          </a:xfrm>
          <a:prstGeom prst="rect">
            <a:avLst/>
          </a:prstGeom>
          <a:noFill/>
        </p:spPr>
        <p:txBody>
          <a:bodyPr wrap="square" lIns="91400" tIns="45699" rIns="91400" bIns="45699" rtlCol="0">
            <a:spAutoFit/>
          </a:bodyPr>
          <a:lstStyle/>
          <a:p>
            <a:pPr algn="ctr"/>
            <a:r>
              <a:rPr lang="zh-CN" altLang="en-US" sz="4000" b="1" smtClean="0">
                <a:solidFill>
                  <a:srgbClr val="C00000"/>
                </a:solidFill>
                <a:latin typeface="微软雅黑" panose="020B0503020204020204" pitchFamily="34" charset="-122"/>
                <a:ea typeface="微软雅黑" panose="020B0503020204020204" pitchFamily="34" charset="-122"/>
              </a:rPr>
              <a:t>添加文本标题</a:t>
            </a:r>
            <a:endParaRPr lang="zh-CN" altLang="en-US" sz="4000" b="1" dirty="0">
              <a:solidFill>
                <a:srgbClr val="C00000"/>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1142104" y="2147425"/>
            <a:ext cx="1723855" cy="1751472"/>
            <a:chOff x="1142104" y="2744325"/>
            <a:chExt cx="1723855" cy="1751472"/>
          </a:xfrm>
        </p:grpSpPr>
        <p:sp>
          <p:nvSpPr>
            <p:cNvPr id="4" name="任意多边形 3" descr="e7d195523061f1c0deeec63e560781cfd59afb0ea006f2a87ABB68BF51EA6619813959095094C18C62A12F549504892A4AAA8C1554C6663626E05CA27F281A14E6983772AFC3FB97135759321DEA3D709AACD122C08E6ED1613C9AD25F6F98799C90F4CC444E7C8134DA6C24F646BE0EE144FD904433232049DD592C98A3A76DC58944EE20E6F9D6DE6ADC58CB7D5849"/>
            <p:cNvSpPr/>
            <p:nvPr/>
          </p:nvSpPr>
          <p:spPr>
            <a:xfrm rot="8076271">
              <a:off x="1124776" y="2976372"/>
              <a:ext cx="1751472" cy="1287378"/>
            </a:xfrm>
            <a:custGeom>
              <a:avLst/>
              <a:gdLst>
                <a:gd name="connsiteX0" fmla="*/ 0 w 1874689"/>
                <a:gd name="connsiteY0" fmla="*/ 1377945 h 1377945"/>
                <a:gd name="connsiteX1" fmla="*/ 0 w 1874689"/>
                <a:gd name="connsiteY1" fmla="*/ 0 h 1377945"/>
                <a:gd name="connsiteX2" fmla="*/ 1874689 w 1874689"/>
                <a:gd name="connsiteY2" fmla="*/ 0 h 1377945"/>
                <a:gd name="connsiteX3" fmla="*/ 1754155 w 1874689"/>
                <a:gd name="connsiteY3" fmla="*/ 88595 h 1377945"/>
                <a:gd name="connsiteX4" fmla="*/ 87379 w 1874689"/>
                <a:gd name="connsiteY4" fmla="*/ 88595 h 1377945"/>
                <a:gd name="connsiteX5" fmla="*/ 87379 w 1874689"/>
                <a:gd name="connsiteY5" fmla="*/ 1313719 h 137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4689" h="1377945">
                  <a:moveTo>
                    <a:pt x="0" y="1377945"/>
                  </a:moveTo>
                  <a:lnTo>
                    <a:pt x="0" y="0"/>
                  </a:lnTo>
                  <a:lnTo>
                    <a:pt x="1874689" y="0"/>
                  </a:lnTo>
                  <a:lnTo>
                    <a:pt x="1754155" y="88595"/>
                  </a:lnTo>
                  <a:lnTo>
                    <a:pt x="87379" y="88595"/>
                  </a:lnTo>
                  <a:lnTo>
                    <a:pt x="87379" y="1313719"/>
                  </a:lnTo>
                  <a:close/>
                </a:path>
              </a:pathLst>
            </a:custGeom>
            <a:solidFill>
              <a:srgbClr val="BC04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五边形 4" descr="e7d195523061f1c0deeec63e560781cfd59afb0ea006f2a87ABB68BF51EA6619813959095094C18C62A12F549504892A4AAA8C1554C6663626E05CA27F281A14E6983772AFC3FB97135759321DEA3D709AACD122C08E6ED1613C9AD25F6F98799C90F4CC444E7C8134DA6C24F646BE0EE144FD904433232049DD592C98A3A76DC58944EE20E6F9D6DE6ADC58CB7D5849"/>
            <p:cNvSpPr/>
            <p:nvPr/>
          </p:nvSpPr>
          <p:spPr>
            <a:xfrm>
              <a:off x="1142104" y="2788645"/>
              <a:ext cx="1723855" cy="1327216"/>
            </a:xfrm>
            <a:prstGeom prst="homePlate">
              <a:avLst/>
            </a:prstGeom>
            <a:solidFill>
              <a:srgbClr val="BC04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48"/>
            <p:cNvSpPr>
              <a:spLocks noEditPoints="1"/>
            </p:cNvSpPr>
            <p:nvPr/>
          </p:nvSpPr>
          <p:spPr bwMode="auto">
            <a:xfrm>
              <a:off x="1538827" y="3107497"/>
              <a:ext cx="564680" cy="540511"/>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4 h 600"/>
                <a:gd name="T10" fmla="*/ 424 w 628"/>
                <a:gd name="T11" fmla="*/ 315 h 600"/>
                <a:gd name="T12" fmla="*/ 441 w 628"/>
                <a:gd name="T13" fmla="*/ 330 h 600"/>
                <a:gd name="T14" fmla="*/ 453 w 628"/>
                <a:gd name="T15" fmla="*/ 335 h 600"/>
                <a:gd name="T16" fmla="*/ 478 w 628"/>
                <a:gd name="T17" fmla="*/ 200 h 600"/>
                <a:gd name="T18" fmla="*/ 449 w 628"/>
                <a:gd name="T19" fmla="*/ 206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50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1 w 628"/>
                <a:gd name="T75" fmla="*/ 340 h 600"/>
                <a:gd name="T76" fmla="*/ 186 w 628"/>
                <a:gd name="T77" fmla="*/ 330 h 600"/>
                <a:gd name="T78" fmla="*/ 196 w 628"/>
                <a:gd name="T79" fmla="*/ 323 h 600"/>
                <a:gd name="T80" fmla="*/ 216 w 628"/>
                <a:gd name="T81" fmla="*/ 295 h 600"/>
                <a:gd name="T82" fmla="*/ 219 w 628"/>
                <a:gd name="T83" fmla="*/ 281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1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solidFill>
              <a:srgbClr val="FDFDFD"/>
            </a:solidFill>
            <a:ln>
              <a:noFill/>
            </a:ln>
            <a:effectLst/>
          </p:spPr>
          <p:txBody>
            <a:bodyPr vert="horz" wrap="square" lIns="91440" tIns="45720" rIns="91440" bIns="45720" numCol="1" anchor="t" anchorCtr="0" compatLnSpc="1"/>
            <a:lstStyle/>
            <a:p>
              <a:endParaRPr lang="zh-CN" altLang="en-US">
                <a:solidFill>
                  <a:schemeClr val="accent2"/>
                </a:solidFill>
              </a:endParaRPr>
            </a:p>
          </p:txBody>
        </p:sp>
      </p:grpSp>
      <p:grpSp>
        <p:nvGrpSpPr>
          <p:cNvPr id="7" name="组合 6"/>
          <p:cNvGrpSpPr/>
          <p:nvPr/>
        </p:nvGrpSpPr>
        <p:grpSpPr>
          <a:xfrm>
            <a:off x="3871335" y="2147425"/>
            <a:ext cx="1723855" cy="1751472"/>
            <a:chOff x="3871335" y="2744325"/>
            <a:chExt cx="1723855" cy="1751472"/>
          </a:xfrm>
        </p:grpSpPr>
        <p:sp>
          <p:nvSpPr>
            <p:cNvPr id="8" name="任意多边形 7" descr="e7d195523061f1c0deeec63e560781cfd59afb0ea006f2a87ABB68BF51EA6619813959095094C18C62A12F549504892A4AAA8C1554C6663626E05CA27F281A14E6983772AFC3FB97135759321DEA3D709AACD122C08E6ED1613C9AD25F6F98799C90F4CC444E7C8134DA6C24F646BE0EE144FD904433232049DD592C98A3A76DC58944EE20E6F9D6DE6ADC58CB7D5849"/>
            <p:cNvSpPr/>
            <p:nvPr/>
          </p:nvSpPr>
          <p:spPr>
            <a:xfrm rot="8076271">
              <a:off x="3854007" y="2976372"/>
              <a:ext cx="1751472" cy="1287378"/>
            </a:xfrm>
            <a:custGeom>
              <a:avLst/>
              <a:gdLst>
                <a:gd name="connsiteX0" fmla="*/ 0 w 1874689"/>
                <a:gd name="connsiteY0" fmla="*/ 1377945 h 1377945"/>
                <a:gd name="connsiteX1" fmla="*/ 0 w 1874689"/>
                <a:gd name="connsiteY1" fmla="*/ 0 h 1377945"/>
                <a:gd name="connsiteX2" fmla="*/ 1874689 w 1874689"/>
                <a:gd name="connsiteY2" fmla="*/ 0 h 1377945"/>
                <a:gd name="connsiteX3" fmla="*/ 1754155 w 1874689"/>
                <a:gd name="connsiteY3" fmla="*/ 88595 h 1377945"/>
                <a:gd name="connsiteX4" fmla="*/ 87379 w 1874689"/>
                <a:gd name="connsiteY4" fmla="*/ 88595 h 1377945"/>
                <a:gd name="connsiteX5" fmla="*/ 87379 w 1874689"/>
                <a:gd name="connsiteY5" fmla="*/ 1313719 h 137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4689" h="1377945">
                  <a:moveTo>
                    <a:pt x="0" y="1377945"/>
                  </a:moveTo>
                  <a:lnTo>
                    <a:pt x="0" y="0"/>
                  </a:lnTo>
                  <a:lnTo>
                    <a:pt x="1874689" y="0"/>
                  </a:lnTo>
                  <a:lnTo>
                    <a:pt x="1754155" y="88595"/>
                  </a:lnTo>
                  <a:lnTo>
                    <a:pt x="87379" y="88595"/>
                  </a:lnTo>
                  <a:lnTo>
                    <a:pt x="87379" y="1313719"/>
                  </a:lnTo>
                  <a:close/>
                </a:path>
              </a:pathLst>
            </a:cu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五边形 8" descr="e7d195523061f1c0deeec63e560781cfd59afb0ea006f2a87ABB68BF51EA6619813959095094C18C62A12F549504892A4AAA8C1554C6663626E05CA27F281A14E6983772AFC3FB97135759321DEA3D709AACD122C08E6ED1613C9AD25F6F98799C90F4CC444E7C8134DA6C24F646BE0EE144FD904433232049DD592C98A3A76DC58944EE20E6F9D6DE6ADC58CB7D5849"/>
            <p:cNvSpPr/>
            <p:nvPr/>
          </p:nvSpPr>
          <p:spPr>
            <a:xfrm>
              <a:off x="3871335" y="2788645"/>
              <a:ext cx="1723855" cy="1327216"/>
            </a:xfrm>
            <a:prstGeom prst="homePlat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26"/>
            <p:cNvSpPr>
              <a:spLocks noEditPoints="1"/>
            </p:cNvSpPr>
            <p:nvPr/>
          </p:nvSpPr>
          <p:spPr bwMode="auto">
            <a:xfrm>
              <a:off x="4420576" y="3207068"/>
              <a:ext cx="473513" cy="497489"/>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DFDFD"/>
            </a:solidFill>
            <a:ln>
              <a:noFill/>
            </a:ln>
            <a:effectLst/>
          </p:spPr>
          <p:txBody>
            <a:bodyPr vert="horz" wrap="square" lIns="91440" tIns="45720" rIns="91440" bIns="45720" numCol="1" anchor="t" anchorCtr="0" compatLnSpc="1"/>
            <a:lstStyle/>
            <a:p>
              <a:endParaRPr lang="zh-CN" altLang="en-US">
                <a:solidFill>
                  <a:schemeClr val="accent2"/>
                </a:solidFill>
              </a:endParaRPr>
            </a:p>
          </p:txBody>
        </p:sp>
      </p:grpSp>
      <p:grpSp>
        <p:nvGrpSpPr>
          <p:cNvPr id="11" name="组合 10"/>
          <p:cNvGrpSpPr/>
          <p:nvPr/>
        </p:nvGrpSpPr>
        <p:grpSpPr>
          <a:xfrm>
            <a:off x="6600565" y="2118376"/>
            <a:ext cx="1723855" cy="1751472"/>
            <a:chOff x="6600565" y="2715276"/>
            <a:chExt cx="1723855" cy="1751472"/>
          </a:xfrm>
        </p:grpSpPr>
        <p:sp>
          <p:nvSpPr>
            <p:cNvPr id="12" name="任意多边形 11" descr="e7d195523061f1c0deeec63e560781cfd59afb0ea006f2a87ABB68BF51EA6619813959095094C18C62A12F549504892A4AAA8C1554C6663626E05CA27F281A14E6983772AFC3FB97135759321DEA3D709AACD122C08E6ED1613C9AD25F6F98799C90F4CC444E7C8134DA6C24F646BE0EE144FD904433232049DD592C98A3A76DC58944EE20E6F9D6DE6ADC58CB7D5849"/>
            <p:cNvSpPr/>
            <p:nvPr/>
          </p:nvSpPr>
          <p:spPr>
            <a:xfrm rot="8076271">
              <a:off x="6583237" y="2947323"/>
              <a:ext cx="1751472" cy="1287378"/>
            </a:xfrm>
            <a:custGeom>
              <a:avLst/>
              <a:gdLst>
                <a:gd name="connsiteX0" fmla="*/ 0 w 1874689"/>
                <a:gd name="connsiteY0" fmla="*/ 1377945 h 1377945"/>
                <a:gd name="connsiteX1" fmla="*/ 0 w 1874689"/>
                <a:gd name="connsiteY1" fmla="*/ 0 h 1377945"/>
                <a:gd name="connsiteX2" fmla="*/ 1874689 w 1874689"/>
                <a:gd name="connsiteY2" fmla="*/ 0 h 1377945"/>
                <a:gd name="connsiteX3" fmla="*/ 1754155 w 1874689"/>
                <a:gd name="connsiteY3" fmla="*/ 88595 h 1377945"/>
                <a:gd name="connsiteX4" fmla="*/ 87379 w 1874689"/>
                <a:gd name="connsiteY4" fmla="*/ 88595 h 1377945"/>
                <a:gd name="connsiteX5" fmla="*/ 87379 w 1874689"/>
                <a:gd name="connsiteY5" fmla="*/ 1313719 h 137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4689" h="1377945">
                  <a:moveTo>
                    <a:pt x="0" y="1377945"/>
                  </a:moveTo>
                  <a:lnTo>
                    <a:pt x="0" y="0"/>
                  </a:lnTo>
                  <a:lnTo>
                    <a:pt x="1874689" y="0"/>
                  </a:lnTo>
                  <a:lnTo>
                    <a:pt x="1754155" y="88595"/>
                  </a:lnTo>
                  <a:lnTo>
                    <a:pt x="87379" y="88595"/>
                  </a:lnTo>
                  <a:lnTo>
                    <a:pt x="87379" y="1313719"/>
                  </a:lnTo>
                  <a:close/>
                </a:path>
              </a:pathLst>
            </a:custGeom>
            <a:solidFill>
              <a:srgbClr val="BC04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五边形 12" descr="e7d195523061f1c0deeec63e560781cfd59afb0ea006f2a87ABB68BF51EA6619813959095094C18C62A12F549504892A4AAA8C1554C6663626E05CA27F281A14E6983772AFC3FB97135759321DEA3D709AACD122C08E6ED1613C9AD25F6F98799C90F4CC444E7C8134DA6C24F646BE0EE144FD904433232049DD592C98A3A76DC58944EE20E6F9D6DE6ADC58CB7D5849"/>
            <p:cNvSpPr/>
            <p:nvPr/>
          </p:nvSpPr>
          <p:spPr>
            <a:xfrm>
              <a:off x="6600565" y="2759595"/>
              <a:ext cx="1723855" cy="1327216"/>
            </a:xfrm>
            <a:prstGeom prst="homePlate">
              <a:avLst/>
            </a:prstGeom>
            <a:solidFill>
              <a:srgbClr val="BC04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31"/>
            <p:cNvSpPr>
              <a:spLocks noEditPoints="1"/>
            </p:cNvSpPr>
            <p:nvPr/>
          </p:nvSpPr>
          <p:spPr bwMode="auto">
            <a:xfrm>
              <a:off x="7109989" y="3190868"/>
              <a:ext cx="435045" cy="547103"/>
            </a:xfrm>
            <a:custGeom>
              <a:avLst/>
              <a:gdLst>
                <a:gd name="T0" fmla="*/ 82 w 484"/>
                <a:gd name="T1" fmla="*/ 166 h 606"/>
                <a:gd name="T2" fmla="*/ 82 w 484"/>
                <a:gd name="T3" fmla="*/ 186 h 606"/>
                <a:gd name="T4" fmla="*/ 331 w 484"/>
                <a:gd name="T5" fmla="*/ 193 h 606"/>
                <a:gd name="T6" fmla="*/ 331 w 484"/>
                <a:gd name="T7" fmla="*/ 173 h 606"/>
                <a:gd name="T8" fmla="*/ 387 w 484"/>
                <a:gd name="T9" fmla="*/ 556 h 606"/>
                <a:gd name="T10" fmla="*/ 388 w 484"/>
                <a:gd name="T11" fmla="*/ 564 h 606"/>
                <a:gd name="T12" fmla="*/ 418 w 484"/>
                <a:gd name="T13" fmla="*/ 594 h 606"/>
                <a:gd name="T14" fmla="*/ 474 w 484"/>
                <a:gd name="T15" fmla="*/ 581 h 606"/>
                <a:gd name="T16" fmla="*/ 474 w 484"/>
                <a:gd name="T17" fmla="*/ 531 h 606"/>
                <a:gd name="T18" fmla="*/ 444 w 484"/>
                <a:gd name="T19" fmla="*/ 501 h 606"/>
                <a:gd name="T20" fmla="*/ 418 w 484"/>
                <a:gd name="T21" fmla="*/ 519 h 606"/>
                <a:gd name="T22" fmla="*/ 384 w 484"/>
                <a:gd name="T23" fmla="*/ 553 h 606"/>
                <a:gd name="T24" fmla="*/ 218 w 484"/>
                <a:gd name="T25" fmla="*/ 354 h 606"/>
                <a:gd name="T26" fmla="*/ 229 w 484"/>
                <a:gd name="T27" fmla="*/ 336 h 606"/>
                <a:gd name="T28" fmla="*/ 207 w 484"/>
                <a:gd name="T29" fmla="*/ 320 h 606"/>
                <a:gd name="T30" fmla="*/ 207 w 484"/>
                <a:gd name="T31" fmla="*/ 327 h 606"/>
                <a:gd name="T32" fmla="*/ 246 w 484"/>
                <a:gd name="T33" fmla="*/ 422 h 606"/>
                <a:gd name="T34" fmla="*/ 297 w 484"/>
                <a:gd name="T35" fmla="*/ 364 h 606"/>
                <a:gd name="T36" fmla="*/ 296 w 484"/>
                <a:gd name="T37" fmla="*/ 357 h 606"/>
                <a:gd name="T38" fmla="*/ 224 w 484"/>
                <a:gd name="T39" fmla="*/ 362 h 606"/>
                <a:gd name="T40" fmla="*/ 224 w 484"/>
                <a:gd name="T41" fmla="*/ 368 h 606"/>
                <a:gd name="T42" fmla="*/ 246 w 484"/>
                <a:gd name="T43" fmla="*/ 422 h 606"/>
                <a:gd name="T44" fmla="*/ 429 w 484"/>
                <a:gd name="T45" fmla="*/ 493 h 606"/>
                <a:gd name="T46" fmla="*/ 429 w 484"/>
                <a:gd name="T47" fmla="*/ 487 h 606"/>
                <a:gd name="T48" fmla="*/ 394 w 484"/>
                <a:gd name="T49" fmla="*/ 451 h 606"/>
                <a:gd name="T50" fmla="*/ 256 w 484"/>
                <a:gd name="T51" fmla="*/ 425 h 606"/>
                <a:gd name="T52" fmla="*/ 256 w 484"/>
                <a:gd name="T53" fmla="*/ 432 h 606"/>
                <a:gd name="T54" fmla="*/ 354 w 484"/>
                <a:gd name="T55" fmla="*/ 530 h 606"/>
                <a:gd name="T56" fmla="*/ 395 w 484"/>
                <a:gd name="T57" fmla="*/ 528 h 606"/>
                <a:gd name="T58" fmla="*/ 20 w 484"/>
                <a:gd name="T59" fmla="*/ 150 h 606"/>
                <a:gd name="T60" fmla="*/ 89 w 484"/>
                <a:gd name="T61" fmla="*/ 152 h 606"/>
                <a:gd name="T62" fmla="*/ 141 w 484"/>
                <a:gd name="T63" fmla="*/ 100 h 606"/>
                <a:gd name="T64" fmla="*/ 141 w 484"/>
                <a:gd name="T65" fmla="*/ 93 h 606"/>
                <a:gd name="T66" fmla="*/ 383 w 484"/>
                <a:gd name="T67" fmla="*/ 27 h 606"/>
                <a:gd name="T68" fmla="*/ 394 w 484"/>
                <a:gd name="T69" fmla="*/ 422 h 606"/>
                <a:gd name="T70" fmla="*/ 414 w 484"/>
                <a:gd name="T71" fmla="*/ 449 h 606"/>
                <a:gd name="T72" fmla="*/ 414 w 484"/>
                <a:gd name="T73" fmla="*/ 39 h 606"/>
                <a:gd name="T74" fmla="*/ 383 w 484"/>
                <a:gd name="T75" fmla="*/ 0 h 606"/>
                <a:gd name="T76" fmla="*/ 121 w 484"/>
                <a:gd name="T77" fmla="*/ 2 h 606"/>
                <a:gd name="T78" fmla="*/ 0 w 484"/>
                <a:gd name="T79" fmla="*/ 123 h 606"/>
                <a:gd name="T80" fmla="*/ 0 w 484"/>
                <a:gd name="T81" fmla="*/ 492 h 606"/>
                <a:gd name="T82" fmla="*/ 32 w 484"/>
                <a:gd name="T83" fmla="*/ 530 h 606"/>
                <a:gd name="T84" fmla="*/ 319 w 484"/>
                <a:gd name="T85" fmla="*/ 524 h 606"/>
                <a:gd name="T86" fmla="*/ 305 w 484"/>
                <a:gd name="T87" fmla="*/ 503 h 606"/>
                <a:gd name="T88" fmla="*/ 20 w 484"/>
                <a:gd name="T89" fmla="*/ 492 h 606"/>
                <a:gd name="T90" fmla="*/ 20 w 484"/>
                <a:gd name="T91" fmla="*/ 150 h 606"/>
                <a:gd name="T92" fmla="*/ 156 w 484"/>
                <a:gd name="T93" fmla="*/ 321 h 606"/>
                <a:gd name="T94" fmla="*/ 156 w 484"/>
                <a:gd name="T95" fmla="*/ 301 h 606"/>
                <a:gd name="T96" fmla="*/ 82 w 484"/>
                <a:gd name="T97" fmla="*/ 294 h 606"/>
                <a:gd name="T98" fmla="*/ 82 w 484"/>
                <a:gd name="T99" fmla="*/ 315 h 606"/>
                <a:gd name="T100" fmla="*/ 82 w 484"/>
                <a:gd name="T101" fmla="*/ 272 h 606"/>
                <a:gd name="T102" fmla="*/ 331 w 484"/>
                <a:gd name="T103" fmla="*/ 279 h 606"/>
                <a:gd name="T104" fmla="*/ 331 w 484"/>
                <a:gd name="T105" fmla="*/ 258 h 606"/>
                <a:gd name="T106" fmla="*/ 82 w 484"/>
                <a:gd name="T107" fmla="*/ 252 h 606"/>
                <a:gd name="T108" fmla="*/ 82 w 484"/>
                <a:gd name="T109" fmla="*/ 272 h 606"/>
                <a:gd name="T110" fmla="*/ 82 w 484"/>
                <a:gd name="T111" fmla="*/ 236 h 606"/>
                <a:gd name="T112" fmla="*/ 331 w 484"/>
                <a:gd name="T113" fmla="*/ 229 h 606"/>
                <a:gd name="T114" fmla="*/ 331 w 484"/>
                <a:gd name="T115" fmla="*/ 209 h 606"/>
                <a:gd name="T116" fmla="*/ 82 w 484"/>
                <a:gd name="T117" fmla="*/ 21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4" h="606">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7"/>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6"/>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7"/>
                  </a:lnTo>
                  <a:lnTo>
                    <a:pt x="383" y="27"/>
                  </a:lnTo>
                  <a:cubicBezTo>
                    <a:pt x="389" y="27"/>
                    <a:pt x="394" y="32"/>
                    <a:pt x="394" y="38"/>
                  </a:cubicBezTo>
                  <a:lnTo>
                    <a:pt x="394" y="422"/>
                  </a:lnTo>
                  <a:lnTo>
                    <a:pt x="394" y="429"/>
                  </a:lnTo>
                  <a:lnTo>
                    <a:pt x="414" y="449"/>
                  </a:lnTo>
                  <a:lnTo>
                    <a:pt x="414" y="443"/>
                  </a:lnTo>
                  <a:lnTo>
                    <a:pt x="414" y="39"/>
                  </a:lnTo>
                  <a:lnTo>
                    <a:pt x="414" y="32"/>
                  </a:lnTo>
                  <a:cubicBezTo>
                    <a:pt x="414" y="14"/>
                    <a:pt x="400" y="0"/>
                    <a:pt x="383" y="0"/>
                  </a:cubicBezTo>
                  <a:lnTo>
                    <a:pt x="123" y="0"/>
                  </a:lnTo>
                  <a:lnTo>
                    <a:pt x="121" y="2"/>
                  </a:lnTo>
                  <a:lnTo>
                    <a:pt x="1" y="122"/>
                  </a:lnTo>
                  <a:lnTo>
                    <a:pt x="0" y="123"/>
                  </a:lnTo>
                  <a:lnTo>
                    <a:pt x="0" y="130"/>
                  </a:lnTo>
                  <a:lnTo>
                    <a:pt x="0" y="492"/>
                  </a:lnTo>
                  <a:lnTo>
                    <a:pt x="0" y="499"/>
                  </a:lnTo>
                  <a:cubicBezTo>
                    <a:pt x="0" y="516"/>
                    <a:pt x="14" y="530"/>
                    <a:pt x="32" y="530"/>
                  </a:cubicBezTo>
                  <a:lnTo>
                    <a:pt x="326" y="530"/>
                  </a:lnTo>
                  <a:lnTo>
                    <a:pt x="319" y="524"/>
                  </a:lnTo>
                  <a:lnTo>
                    <a:pt x="326" y="524"/>
                  </a:lnTo>
                  <a:lnTo>
                    <a:pt x="305" y="503"/>
                  </a:lnTo>
                  <a:lnTo>
                    <a:pt x="32" y="503"/>
                  </a:lnTo>
                  <a:cubicBezTo>
                    <a:pt x="25" y="503"/>
                    <a:pt x="21" y="498"/>
                    <a:pt x="20" y="492"/>
                  </a:cubicBezTo>
                  <a:lnTo>
                    <a:pt x="20" y="492"/>
                  </a:lnTo>
                  <a:lnTo>
                    <a:pt x="20" y="150"/>
                  </a:lnTo>
                  <a:close/>
                  <a:moveTo>
                    <a:pt x="82" y="321"/>
                  </a:moveTo>
                  <a:lnTo>
                    <a:pt x="156" y="321"/>
                  </a:lnTo>
                  <a:lnTo>
                    <a:pt x="156" y="315"/>
                  </a:lnTo>
                  <a:lnTo>
                    <a:pt x="156" y="301"/>
                  </a:lnTo>
                  <a:lnTo>
                    <a:pt x="156" y="294"/>
                  </a:lnTo>
                  <a:lnTo>
                    <a:pt x="82" y="294"/>
                  </a:lnTo>
                  <a:lnTo>
                    <a:pt x="82" y="301"/>
                  </a:lnTo>
                  <a:lnTo>
                    <a:pt x="82" y="315"/>
                  </a:lnTo>
                  <a:lnTo>
                    <a:pt x="82" y="321"/>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rgbClr val="FDFDFD"/>
            </a:solidFill>
            <a:ln>
              <a:noFill/>
            </a:ln>
            <a:effectLst/>
          </p:spPr>
          <p:txBody>
            <a:bodyPr vert="horz" wrap="square" lIns="91440" tIns="45720" rIns="91440" bIns="45720" numCol="1" anchor="t" anchorCtr="0" compatLnSpc="1"/>
            <a:lstStyle/>
            <a:p>
              <a:endParaRPr lang="zh-CN" altLang="en-US">
                <a:solidFill>
                  <a:schemeClr val="accent2"/>
                </a:solidFill>
              </a:endParaRPr>
            </a:p>
          </p:txBody>
        </p:sp>
      </p:grpSp>
      <p:grpSp>
        <p:nvGrpSpPr>
          <p:cNvPr id="15" name="组合 14"/>
          <p:cNvGrpSpPr/>
          <p:nvPr/>
        </p:nvGrpSpPr>
        <p:grpSpPr>
          <a:xfrm>
            <a:off x="9329796" y="2118376"/>
            <a:ext cx="1723855" cy="1751472"/>
            <a:chOff x="9329796" y="2715276"/>
            <a:chExt cx="1723855" cy="1751472"/>
          </a:xfrm>
        </p:grpSpPr>
        <p:sp>
          <p:nvSpPr>
            <p:cNvPr id="16" name="任意多边形 15" descr="e7d195523061f1c0deeec63e560781cfd59afb0ea006f2a87ABB68BF51EA6619813959095094C18C62A12F549504892A4AAA8C1554C6663626E05CA27F281A14E6983772AFC3FB97135759321DEA3D709AACD122C08E6ED1613C9AD25F6F98799C90F4CC444E7C8134DA6C24F646BE0EE144FD904433232049DD592C98A3A76DC58944EE20E6F9D6DE6ADC58CB7D5849"/>
            <p:cNvSpPr/>
            <p:nvPr/>
          </p:nvSpPr>
          <p:spPr>
            <a:xfrm rot="8076271">
              <a:off x="9312468" y="2947323"/>
              <a:ext cx="1751472" cy="1287378"/>
            </a:xfrm>
            <a:custGeom>
              <a:avLst/>
              <a:gdLst>
                <a:gd name="connsiteX0" fmla="*/ 0 w 1874689"/>
                <a:gd name="connsiteY0" fmla="*/ 1377945 h 1377945"/>
                <a:gd name="connsiteX1" fmla="*/ 0 w 1874689"/>
                <a:gd name="connsiteY1" fmla="*/ 0 h 1377945"/>
                <a:gd name="connsiteX2" fmla="*/ 1874689 w 1874689"/>
                <a:gd name="connsiteY2" fmla="*/ 0 h 1377945"/>
                <a:gd name="connsiteX3" fmla="*/ 1754155 w 1874689"/>
                <a:gd name="connsiteY3" fmla="*/ 88595 h 1377945"/>
                <a:gd name="connsiteX4" fmla="*/ 87379 w 1874689"/>
                <a:gd name="connsiteY4" fmla="*/ 88595 h 1377945"/>
                <a:gd name="connsiteX5" fmla="*/ 87379 w 1874689"/>
                <a:gd name="connsiteY5" fmla="*/ 1313719 h 137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4689" h="1377945">
                  <a:moveTo>
                    <a:pt x="0" y="1377945"/>
                  </a:moveTo>
                  <a:lnTo>
                    <a:pt x="0" y="0"/>
                  </a:lnTo>
                  <a:lnTo>
                    <a:pt x="1874689" y="0"/>
                  </a:lnTo>
                  <a:lnTo>
                    <a:pt x="1754155" y="88595"/>
                  </a:lnTo>
                  <a:lnTo>
                    <a:pt x="87379" y="88595"/>
                  </a:lnTo>
                  <a:lnTo>
                    <a:pt x="87379" y="1313719"/>
                  </a:lnTo>
                  <a:close/>
                </a:path>
              </a:pathLst>
            </a:cu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五边形 16" descr="e7d195523061f1c0deeec63e560781cfd59afb0ea006f2a87ABB68BF51EA6619813959095094C18C62A12F549504892A4AAA8C1554C6663626E05CA27F281A14E6983772AFC3FB97135759321DEA3D709AACD122C08E6ED1613C9AD25F6F98799C90F4CC444E7C8134DA6C24F646BE0EE144FD904433232049DD592C98A3A76DC58944EE20E6F9D6DE6ADC58CB7D5849"/>
            <p:cNvSpPr/>
            <p:nvPr/>
          </p:nvSpPr>
          <p:spPr>
            <a:xfrm>
              <a:off x="9329796" y="2759595"/>
              <a:ext cx="1723855" cy="1327216"/>
            </a:xfrm>
            <a:prstGeom prst="homePlat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16"/>
            <p:cNvSpPr>
              <a:spLocks noEditPoints="1"/>
            </p:cNvSpPr>
            <p:nvPr/>
          </p:nvSpPr>
          <p:spPr bwMode="auto">
            <a:xfrm>
              <a:off x="9823913" y="3227548"/>
              <a:ext cx="640056" cy="510424"/>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FDFDFD"/>
            </a:solidFill>
            <a:ln>
              <a:noFill/>
            </a:ln>
            <a:effectLst/>
          </p:spPr>
          <p:txBody>
            <a:bodyPr vert="horz" wrap="square" lIns="91440" tIns="45720" rIns="91440" bIns="45720" numCol="1" anchor="t" anchorCtr="0" compatLnSpc="1"/>
            <a:lstStyle/>
            <a:p>
              <a:endParaRPr lang="zh-CN" altLang="en-US">
                <a:solidFill>
                  <a:schemeClr val="accent2"/>
                </a:solidFill>
              </a:endParaRPr>
            </a:p>
          </p:txBody>
        </p:sp>
      </p:grpSp>
      <p:sp>
        <p:nvSpPr>
          <p:cNvPr id="19" name="文本框 18"/>
          <p:cNvSpPr txBox="1"/>
          <p:nvPr/>
        </p:nvSpPr>
        <p:spPr>
          <a:xfrm>
            <a:off x="3560192" y="4439316"/>
            <a:ext cx="2339102" cy="1261884"/>
          </a:xfrm>
          <a:prstGeom prst="rect">
            <a:avLst/>
          </a:prstGeom>
          <a:noFill/>
          <a:effectLst/>
        </p:spPr>
        <p:txBody>
          <a:bodyPr wrap="none" rtlCol="0">
            <a:spAutoFit/>
          </a:bodyPr>
          <a:lstStyle/>
          <a:p>
            <a:r>
              <a:rPr lang="zh-CN" altLang="en-US" sz="2000" dirty="0">
                <a:solidFill>
                  <a:srgbClr val="E10515"/>
                </a:solidFill>
                <a:latin typeface="微软雅黑" panose="020B0503020204020204" pitchFamily="34" charset="-122"/>
                <a:ea typeface="微软雅黑" panose="020B0503020204020204" pitchFamily="34" charset="-122"/>
              </a:rPr>
              <a:t>单击此处输入标题</a:t>
            </a:r>
            <a:endParaRPr lang="en-US" altLang="zh-CN" sz="2000" dirty="0">
              <a:solidFill>
                <a:srgbClr val="E10515"/>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9018653" y="4435673"/>
            <a:ext cx="2339102" cy="1261884"/>
          </a:xfrm>
          <a:prstGeom prst="rect">
            <a:avLst/>
          </a:prstGeom>
          <a:noFill/>
          <a:effectLst/>
        </p:spPr>
        <p:txBody>
          <a:bodyPr wrap="none" rtlCol="0">
            <a:spAutoFit/>
          </a:bodyPr>
          <a:lstStyle/>
          <a:p>
            <a:r>
              <a:rPr lang="zh-CN" altLang="en-US" sz="2000" dirty="0">
                <a:solidFill>
                  <a:srgbClr val="E10515"/>
                </a:solidFill>
                <a:latin typeface="微软雅黑" panose="020B0503020204020204" pitchFamily="34" charset="-122"/>
                <a:ea typeface="微软雅黑" panose="020B0503020204020204" pitchFamily="34" charset="-122"/>
              </a:rPr>
              <a:t>单击此处输入标题</a:t>
            </a:r>
            <a:endParaRPr lang="en-US" altLang="zh-CN" sz="2000" dirty="0">
              <a:solidFill>
                <a:srgbClr val="E10515"/>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6289422" y="4435673"/>
            <a:ext cx="2339102" cy="1261884"/>
          </a:xfrm>
          <a:prstGeom prst="rect">
            <a:avLst/>
          </a:prstGeom>
          <a:noFill/>
          <a:effectLst/>
        </p:spPr>
        <p:txBody>
          <a:bodyPr wrap="none" rtlCol="0">
            <a:spAutoFit/>
          </a:bodyPr>
          <a:lstStyle/>
          <a:p>
            <a:r>
              <a:rPr lang="zh-CN" altLang="en-US" sz="2000" dirty="0">
                <a:solidFill>
                  <a:srgbClr val="BC0410"/>
                </a:solidFill>
                <a:latin typeface="微软雅黑" panose="020B0503020204020204" pitchFamily="34" charset="-122"/>
                <a:ea typeface="微软雅黑" panose="020B0503020204020204" pitchFamily="34" charset="-122"/>
              </a:rPr>
              <a:t>单击此处输入标题</a:t>
            </a:r>
            <a:endParaRPr lang="en-US" altLang="zh-CN" sz="2000" dirty="0">
              <a:solidFill>
                <a:srgbClr val="BC0410"/>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734648" y="4435673"/>
            <a:ext cx="2339102" cy="1261884"/>
          </a:xfrm>
          <a:prstGeom prst="rect">
            <a:avLst/>
          </a:prstGeom>
          <a:noFill/>
          <a:effectLst/>
        </p:spPr>
        <p:txBody>
          <a:bodyPr wrap="none" rtlCol="0">
            <a:spAutoFit/>
          </a:bodyPr>
          <a:lstStyle/>
          <a:p>
            <a:r>
              <a:rPr lang="zh-CN" altLang="en-US" sz="2000" dirty="0">
                <a:solidFill>
                  <a:srgbClr val="BC0410"/>
                </a:solidFill>
                <a:latin typeface="微软雅黑" panose="020B0503020204020204" pitchFamily="34" charset="-122"/>
                <a:ea typeface="微软雅黑" panose="020B0503020204020204" pitchFamily="34" charset="-122"/>
              </a:rPr>
              <a:t>单击此处输入标题</a:t>
            </a:r>
            <a:endParaRPr lang="en-US" altLang="zh-CN" sz="2000" dirty="0">
              <a:solidFill>
                <a:srgbClr val="BC0410"/>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par>
                                <p:cTn id="12" presetID="37"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900" decel="100000" fill="hold"/>
                                        <p:tgtEl>
                                          <p:spTgt spid="3"/>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8" presetID="37" presetClass="entr" presetSubtype="0" fill="hold" nodeType="withEffect">
                                  <p:stCondLst>
                                    <p:cond delay="25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900" decel="100000" fill="hold"/>
                                        <p:tgtEl>
                                          <p:spTgt spid="7"/>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4" presetID="37" presetClass="entr" presetSubtype="0" fill="hold" nodeType="withEffect">
                                  <p:stCondLst>
                                    <p:cond delay="50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900" decel="100000" fill="hold"/>
                                        <p:tgtEl>
                                          <p:spTgt spid="11"/>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30" presetID="37" presetClass="entr" presetSubtype="0" fill="hold" nodeType="withEffect">
                                  <p:stCondLst>
                                    <p:cond delay="75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1750"/>
                            </p:stCondLst>
                            <p:childTnLst>
                              <p:par>
                                <p:cTn id="37" presetID="50" presetClass="entr" presetSubtype="0" decel="10000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1000" fill="hold"/>
                                        <p:tgtEl>
                                          <p:spTgt spid="19"/>
                                        </p:tgtEl>
                                        <p:attrNameLst>
                                          <p:attrName>ppt_w</p:attrName>
                                        </p:attrNameLst>
                                      </p:cBhvr>
                                      <p:tavLst>
                                        <p:tav tm="0">
                                          <p:val>
                                            <p:strVal val="#ppt_w+.3"/>
                                          </p:val>
                                        </p:tav>
                                        <p:tav tm="100000">
                                          <p:val>
                                            <p:strVal val="#ppt_w"/>
                                          </p:val>
                                        </p:tav>
                                      </p:tavLst>
                                    </p:anim>
                                    <p:anim calcmode="lin" valueType="num">
                                      <p:cBhvr>
                                        <p:cTn id="40" dur="1000" fill="hold"/>
                                        <p:tgtEl>
                                          <p:spTgt spid="19"/>
                                        </p:tgtEl>
                                        <p:attrNameLst>
                                          <p:attrName>ppt_h</p:attrName>
                                        </p:attrNameLst>
                                      </p:cBhvr>
                                      <p:tavLst>
                                        <p:tav tm="0">
                                          <p:val>
                                            <p:strVal val="#ppt_h"/>
                                          </p:val>
                                        </p:tav>
                                        <p:tav tm="100000">
                                          <p:val>
                                            <p:strVal val="#ppt_h"/>
                                          </p:val>
                                        </p:tav>
                                      </p:tavLst>
                                    </p:anim>
                                    <p:animEffect transition="in" filter="fade">
                                      <p:cBhvr>
                                        <p:cTn id="41" dur="1000"/>
                                        <p:tgtEl>
                                          <p:spTgt spid="19"/>
                                        </p:tgtEl>
                                      </p:cBhvr>
                                    </p:animEffect>
                                  </p:childTnLst>
                                </p:cTn>
                              </p:par>
                              <p:par>
                                <p:cTn id="42" presetID="50" presetClass="entr" presetSubtype="0" decel="100000" fill="hold" grpId="0" nodeType="withEffect">
                                  <p:stCondLst>
                                    <p:cond delay="250"/>
                                  </p:stCondLst>
                                  <p:childTnLst>
                                    <p:set>
                                      <p:cBhvr>
                                        <p:cTn id="43" dur="1" fill="hold">
                                          <p:stCondLst>
                                            <p:cond delay="0"/>
                                          </p:stCondLst>
                                        </p:cTn>
                                        <p:tgtEl>
                                          <p:spTgt spid="22"/>
                                        </p:tgtEl>
                                        <p:attrNameLst>
                                          <p:attrName>style.visibility</p:attrName>
                                        </p:attrNameLst>
                                      </p:cBhvr>
                                      <p:to>
                                        <p:strVal val="visible"/>
                                      </p:to>
                                    </p:set>
                                    <p:anim calcmode="lin" valueType="num">
                                      <p:cBhvr>
                                        <p:cTn id="44" dur="1000" fill="hold"/>
                                        <p:tgtEl>
                                          <p:spTgt spid="22"/>
                                        </p:tgtEl>
                                        <p:attrNameLst>
                                          <p:attrName>ppt_w</p:attrName>
                                        </p:attrNameLst>
                                      </p:cBhvr>
                                      <p:tavLst>
                                        <p:tav tm="0">
                                          <p:val>
                                            <p:strVal val="#ppt_w+.3"/>
                                          </p:val>
                                        </p:tav>
                                        <p:tav tm="100000">
                                          <p:val>
                                            <p:strVal val="#ppt_w"/>
                                          </p:val>
                                        </p:tav>
                                      </p:tavLst>
                                    </p:anim>
                                    <p:anim calcmode="lin" valueType="num">
                                      <p:cBhvr>
                                        <p:cTn id="45" dur="1000" fill="hold"/>
                                        <p:tgtEl>
                                          <p:spTgt spid="22"/>
                                        </p:tgtEl>
                                        <p:attrNameLst>
                                          <p:attrName>ppt_h</p:attrName>
                                        </p:attrNameLst>
                                      </p:cBhvr>
                                      <p:tavLst>
                                        <p:tav tm="0">
                                          <p:val>
                                            <p:strVal val="#ppt_h"/>
                                          </p:val>
                                        </p:tav>
                                        <p:tav tm="100000">
                                          <p:val>
                                            <p:strVal val="#ppt_h"/>
                                          </p:val>
                                        </p:tav>
                                      </p:tavLst>
                                    </p:anim>
                                    <p:animEffect transition="in" filter="fade">
                                      <p:cBhvr>
                                        <p:cTn id="46" dur="1000"/>
                                        <p:tgtEl>
                                          <p:spTgt spid="22"/>
                                        </p:tgtEl>
                                      </p:cBhvr>
                                    </p:animEffect>
                                  </p:childTnLst>
                                </p:cTn>
                              </p:par>
                              <p:par>
                                <p:cTn id="47" presetID="50" presetClass="entr" presetSubtype="0" decel="100000" fill="hold" grpId="0" nodeType="withEffect">
                                  <p:stCondLst>
                                    <p:cond delay="500"/>
                                  </p:stCondLst>
                                  <p:childTnLst>
                                    <p:set>
                                      <p:cBhvr>
                                        <p:cTn id="48" dur="1" fill="hold">
                                          <p:stCondLst>
                                            <p:cond delay="0"/>
                                          </p:stCondLst>
                                        </p:cTn>
                                        <p:tgtEl>
                                          <p:spTgt spid="20"/>
                                        </p:tgtEl>
                                        <p:attrNameLst>
                                          <p:attrName>style.visibility</p:attrName>
                                        </p:attrNameLst>
                                      </p:cBhvr>
                                      <p:to>
                                        <p:strVal val="visible"/>
                                      </p:to>
                                    </p:set>
                                    <p:anim calcmode="lin" valueType="num">
                                      <p:cBhvr>
                                        <p:cTn id="49" dur="1000" fill="hold"/>
                                        <p:tgtEl>
                                          <p:spTgt spid="20"/>
                                        </p:tgtEl>
                                        <p:attrNameLst>
                                          <p:attrName>ppt_w</p:attrName>
                                        </p:attrNameLst>
                                      </p:cBhvr>
                                      <p:tavLst>
                                        <p:tav tm="0">
                                          <p:val>
                                            <p:strVal val="#ppt_w+.3"/>
                                          </p:val>
                                        </p:tav>
                                        <p:tav tm="100000">
                                          <p:val>
                                            <p:strVal val="#ppt_w"/>
                                          </p:val>
                                        </p:tav>
                                      </p:tavLst>
                                    </p:anim>
                                    <p:anim calcmode="lin" valueType="num">
                                      <p:cBhvr>
                                        <p:cTn id="50" dur="1000" fill="hold"/>
                                        <p:tgtEl>
                                          <p:spTgt spid="20"/>
                                        </p:tgtEl>
                                        <p:attrNameLst>
                                          <p:attrName>ppt_h</p:attrName>
                                        </p:attrNameLst>
                                      </p:cBhvr>
                                      <p:tavLst>
                                        <p:tav tm="0">
                                          <p:val>
                                            <p:strVal val="#ppt_h"/>
                                          </p:val>
                                        </p:tav>
                                        <p:tav tm="100000">
                                          <p:val>
                                            <p:strVal val="#ppt_h"/>
                                          </p:val>
                                        </p:tav>
                                      </p:tavLst>
                                    </p:anim>
                                    <p:animEffect transition="in" filter="fade">
                                      <p:cBhvr>
                                        <p:cTn id="51" dur="1000"/>
                                        <p:tgtEl>
                                          <p:spTgt spid="20"/>
                                        </p:tgtEl>
                                      </p:cBhvr>
                                    </p:animEffect>
                                  </p:childTnLst>
                                </p:cTn>
                              </p:par>
                              <p:par>
                                <p:cTn id="52" presetID="50" presetClass="entr" presetSubtype="0" decel="100000" fill="hold" grpId="0" nodeType="withEffect">
                                  <p:stCondLst>
                                    <p:cond delay="750"/>
                                  </p:stCondLst>
                                  <p:childTnLst>
                                    <p:set>
                                      <p:cBhvr>
                                        <p:cTn id="53" dur="1" fill="hold">
                                          <p:stCondLst>
                                            <p:cond delay="0"/>
                                          </p:stCondLst>
                                        </p:cTn>
                                        <p:tgtEl>
                                          <p:spTgt spid="21"/>
                                        </p:tgtEl>
                                        <p:attrNameLst>
                                          <p:attrName>style.visibility</p:attrName>
                                        </p:attrNameLst>
                                      </p:cBhvr>
                                      <p:to>
                                        <p:strVal val="visible"/>
                                      </p:to>
                                    </p:set>
                                    <p:anim calcmode="lin" valueType="num">
                                      <p:cBhvr>
                                        <p:cTn id="54" dur="1000" fill="hold"/>
                                        <p:tgtEl>
                                          <p:spTgt spid="21"/>
                                        </p:tgtEl>
                                        <p:attrNameLst>
                                          <p:attrName>ppt_w</p:attrName>
                                        </p:attrNameLst>
                                      </p:cBhvr>
                                      <p:tavLst>
                                        <p:tav tm="0">
                                          <p:val>
                                            <p:strVal val="#ppt_w+.3"/>
                                          </p:val>
                                        </p:tav>
                                        <p:tav tm="100000">
                                          <p:val>
                                            <p:strVal val="#ppt_w"/>
                                          </p:val>
                                        </p:tav>
                                      </p:tavLst>
                                    </p:anim>
                                    <p:anim calcmode="lin" valueType="num">
                                      <p:cBhvr>
                                        <p:cTn id="55" dur="1000" fill="hold"/>
                                        <p:tgtEl>
                                          <p:spTgt spid="21"/>
                                        </p:tgtEl>
                                        <p:attrNameLst>
                                          <p:attrName>ppt_h</p:attrName>
                                        </p:attrNameLst>
                                      </p:cBhvr>
                                      <p:tavLst>
                                        <p:tav tm="0">
                                          <p:val>
                                            <p:strVal val="#ppt_h"/>
                                          </p:val>
                                        </p:tav>
                                        <p:tav tm="100000">
                                          <p:val>
                                            <p:strVal val="#ppt_h"/>
                                          </p:val>
                                        </p:tav>
                                      </p:tavLst>
                                    </p:anim>
                                    <p:animEffect transition="in" filter="fade">
                                      <p:cBhvr>
                                        <p:cTn id="56"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P spid="20" grpId="0"/>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
          <p:cNvSpPr txBox="1"/>
          <p:nvPr/>
        </p:nvSpPr>
        <p:spPr>
          <a:xfrm>
            <a:off x="93810" y="127000"/>
            <a:ext cx="6254682" cy="707844"/>
          </a:xfrm>
          <a:prstGeom prst="rect">
            <a:avLst/>
          </a:prstGeom>
          <a:noFill/>
        </p:spPr>
        <p:txBody>
          <a:bodyPr wrap="square" lIns="91400" tIns="45699" rIns="91400" bIns="45699" rtlCol="0">
            <a:spAutoFit/>
          </a:bodyPr>
          <a:lstStyle/>
          <a:p>
            <a:pPr algn="ctr"/>
            <a:r>
              <a:rPr lang="zh-CN" altLang="en-US" sz="4000" b="1" dirty="0" smtClean="0">
                <a:solidFill>
                  <a:srgbClr val="C00000"/>
                </a:solidFill>
                <a:latin typeface="微软雅黑" panose="020B0503020204020204" pitchFamily="34" charset="-122"/>
                <a:ea typeface="微软雅黑" panose="020B0503020204020204" pitchFamily="34" charset="-122"/>
              </a:rPr>
              <a:t>添加文本标题</a:t>
            </a:r>
            <a:endParaRPr lang="zh-CN" altLang="en-US" sz="4000" b="1" dirty="0">
              <a:solidFill>
                <a:srgbClr val="C00000"/>
              </a:solidFill>
              <a:latin typeface="微软雅黑" panose="020B0503020204020204" pitchFamily="34" charset="-122"/>
              <a:ea typeface="微软雅黑" panose="020B0503020204020204" pitchFamily="34" charset="-122"/>
            </a:endParaRPr>
          </a:p>
        </p:txBody>
      </p:sp>
      <p:sp>
        <p:nvSpPr>
          <p:cNvPr id="3" name="椭圆 2"/>
          <p:cNvSpPr/>
          <p:nvPr/>
        </p:nvSpPr>
        <p:spPr>
          <a:xfrm>
            <a:off x="1922103" y="1856779"/>
            <a:ext cx="2329009" cy="232892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18278" tIns="59138" rIns="118278" bIns="59138" rtlCol="0" anchor="ctr"/>
          <a:lstStyle/>
          <a:p>
            <a:pPr algn="ctr"/>
            <a:endParaRPr lang="zh-CN" altLang="en-US" sz="2160">
              <a:solidFill>
                <a:schemeClr val="tx1"/>
              </a:solidFill>
            </a:endParaRPr>
          </a:p>
        </p:txBody>
      </p:sp>
      <p:sp>
        <p:nvSpPr>
          <p:cNvPr id="4" name="椭圆 3"/>
          <p:cNvSpPr/>
          <p:nvPr/>
        </p:nvSpPr>
        <p:spPr>
          <a:xfrm>
            <a:off x="1782171" y="1716850"/>
            <a:ext cx="2608876" cy="2608782"/>
          </a:xfrm>
          <a:prstGeom prst="ellipse">
            <a:avLst/>
          </a:pr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18278" tIns="59138" rIns="118278" bIns="59138" rtlCol="0" anchor="ctr"/>
          <a:lstStyle/>
          <a:p>
            <a:pPr algn="ctr"/>
            <a:endParaRPr lang="zh-CN" altLang="en-US" sz="2160">
              <a:solidFill>
                <a:schemeClr val="tx1"/>
              </a:solidFill>
            </a:endParaRPr>
          </a:p>
        </p:txBody>
      </p:sp>
      <p:sp>
        <p:nvSpPr>
          <p:cNvPr id="5" name="矩形 4"/>
          <p:cNvSpPr/>
          <p:nvPr/>
        </p:nvSpPr>
        <p:spPr>
          <a:xfrm>
            <a:off x="2071452" y="2427804"/>
            <a:ext cx="2030311" cy="1284878"/>
          </a:xfrm>
          <a:prstGeom prst="rect">
            <a:avLst/>
          </a:prstGeom>
        </p:spPr>
        <p:txBody>
          <a:bodyPr wrap="square" lIns="118278" tIns="59138" rIns="118278" bIns="59138">
            <a:spAutoFit/>
          </a:bodyPr>
          <a:lstStyle/>
          <a:p>
            <a:pPr lvl="0" algn="ctr"/>
            <a:r>
              <a:rPr lang="zh-CN" altLang="en-US" sz="3120" b="1" dirty="0">
                <a:solidFill>
                  <a:schemeClr val="bg1"/>
                </a:solidFill>
                <a:latin typeface="微软雅黑" panose="020B0503020204020204" pitchFamily="34" charset="-122"/>
                <a:ea typeface="微软雅黑" panose="020B0503020204020204" pitchFamily="34" charset="-122"/>
              </a:rPr>
              <a:t>应用领域</a:t>
            </a:r>
            <a:endParaRPr lang="en-US" altLang="zh-CN" sz="3120" b="1" dirty="0">
              <a:solidFill>
                <a:schemeClr val="bg1"/>
              </a:solidFill>
              <a:latin typeface="微软雅黑" panose="020B0503020204020204" pitchFamily="34" charset="-122"/>
              <a:ea typeface="微软雅黑" panose="020B0503020204020204" pitchFamily="34" charset="-122"/>
            </a:endParaRPr>
          </a:p>
          <a:p>
            <a:pPr algn="ctr">
              <a:spcBef>
                <a:spcPts val="1555"/>
              </a:spcBef>
            </a:pPr>
            <a:r>
              <a:rPr lang="zh-CN" altLang="en-US" sz="1560" dirty="0">
                <a:solidFill>
                  <a:schemeClr val="bg1"/>
                </a:solidFill>
                <a:latin typeface="微软雅黑" panose="020B0503020204020204" pitchFamily="34" charset="-122"/>
                <a:ea typeface="微软雅黑" panose="020B0503020204020204" pitchFamily="34" charset="-122"/>
              </a:rPr>
              <a:t>此处添加详细的说明文字做简要说明</a:t>
            </a:r>
            <a:endParaRPr lang="en-US" altLang="zh-CN" sz="1560" dirty="0">
              <a:solidFill>
                <a:schemeClr val="bg1"/>
              </a:solidFill>
              <a:latin typeface="微软雅黑" panose="020B0503020204020204" pitchFamily="34" charset="-122"/>
              <a:ea typeface="微软雅黑" panose="020B0503020204020204" pitchFamily="34" charset="-122"/>
            </a:endParaRPr>
          </a:p>
        </p:txBody>
      </p:sp>
      <p:sp>
        <p:nvSpPr>
          <p:cNvPr id="6" name="文本框 7"/>
          <p:cNvSpPr txBox="1">
            <a:spLocks noChangeArrowheads="1"/>
          </p:cNvSpPr>
          <p:nvPr/>
        </p:nvSpPr>
        <p:spPr bwMode="auto">
          <a:xfrm>
            <a:off x="1914807" y="4604717"/>
            <a:ext cx="2343607" cy="1348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278" tIns="59138" rIns="118278" bIns="59138"/>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800" b="1" dirty="0">
                <a:solidFill>
                  <a:srgbClr val="E10515"/>
                </a:solidFill>
                <a:latin typeface="微软雅黑" panose="020B0503020204020204" pitchFamily="34" charset="-122"/>
              </a:rPr>
              <a:t>添加文本信息</a:t>
            </a:r>
            <a:endParaRPr lang="en-US" altLang="zh-CN" sz="1800" b="1" dirty="0">
              <a:solidFill>
                <a:srgbClr val="E10515"/>
              </a:solidFill>
              <a:latin typeface="微软雅黑" panose="020B0503020204020204" pitchFamily="34" charset="-122"/>
            </a:endParaRPr>
          </a:p>
          <a:p>
            <a:pPr algn="ctr">
              <a:lnSpc>
                <a:spcPct val="150000"/>
              </a:lnSpc>
              <a:spcBef>
                <a:spcPts val="390"/>
              </a:spcBef>
            </a:pPr>
            <a:r>
              <a:rPr lang="zh-CN" altLang="en-US" sz="1560" dirty="0">
                <a:latin typeface="微软雅黑" panose="020B0503020204020204" pitchFamily="34" charset="-122"/>
              </a:rPr>
              <a:t>添加对图片的说明文字添加对图片的说明文字</a:t>
            </a:r>
          </a:p>
        </p:txBody>
      </p:sp>
      <p:sp>
        <p:nvSpPr>
          <p:cNvPr id="7" name="椭圆 6"/>
          <p:cNvSpPr/>
          <p:nvPr/>
        </p:nvSpPr>
        <p:spPr>
          <a:xfrm>
            <a:off x="4934821" y="1856779"/>
            <a:ext cx="2329009" cy="2328925"/>
          </a:xfrm>
          <a:prstGeom prst="ellipse">
            <a:avLst/>
          </a:prstGeom>
          <a:solidFill>
            <a:srgbClr val="BC0410"/>
          </a:solidFill>
          <a:ln>
            <a:noFill/>
          </a:ln>
        </p:spPr>
        <p:style>
          <a:lnRef idx="2">
            <a:schemeClr val="accent1">
              <a:shade val="50000"/>
            </a:schemeClr>
          </a:lnRef>
          <a:fillRef idx="1">
            <a:schemeClr val="accent1"/>
          </a:fillRef>
          <a:effectRef idx="0">
            <a:schemeClr val="accent1"/>
          </a:effectRef>
          <a:fontRef idx="minor">
            <a:schemeClr val="lt1"/>
          </a:fontRef>
        </p:style>
        <p:txBody>
          <a:bodyPr lIns="118278" tIns="59138" rIns="118278" bIns="59138" rtlCol="0" anchor="ctr"/>
          <a:lstStyle/>
          <a:p>
            <a:pPr algn="ctr"/>
            <a:endParaRPr lang="zh-CN" altLang="en-US" sz="2160">
              <a:solidFill>
                <a:schemeClr val="tx1"/>
              </a:solidFill>
            </a:endParaRPr>
          </a:p>
        </p:txBody>
      </p:sp>
      <p:sp>
        <p:nvSpPr>
          <p:cNvPr id="8" name="椭圆 7"/>
          <p:cNvSpPr/>
          <p:nvPr/>
        </p:nvSpPr>
        <p:spPr>
          <a:xfrm>
            <a:off x="4794887" y="1716850"/>
            <a:ext cx="2608876" cy="2608782"/>
          </a:xfrm>
          <a:prstGeom prst="ellipse">
            <a:avLst/>
          </a:prstGeom>
          <a:noFill/>
          <a:ln w="19050">
            <a:solidFill>
              <a:srgbClr val="BC041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18278" tIns="59138" rIns="118278" bIns="59138" rtlCol="0" anchor="ctr"/>
          <a:lstStyle/>
          <a:p>
            <a:pPr algn="ctr"/>
            <a:endParaRPr lang="zh-CN" altLang="en-US" sz="2160">
              <a:solidFill>
                <a:schemeClr val="tx1"/>
              </a:solidFill>
            </a:endParaRPr>
          </a:p>
        </p:txBody>
      </p:sp>
      <p:sp>
        <p:nvSpPr>
          <p:cNvPr id="9" name="矩形 8"/>
          <p:cNvSpPr/>
          <p:nvPr/>
        </p:nvSpPr>
        <p:spPr>
          <a:xfrm>
            <a:off x="5084169" y="2427804"/>
            <a:ext cx="2030311" cy="1284878"/>
          </a:xfrm>
          <a:prstGeom prst="rect">
            <a:avLst/>
          </a:prstGeom>
        </p:spPr>
        <p:txBody>
          <a:bodyPr wrap="square" lIns="118278" tIns="59138" rIns="118278" bIns="59138">
            <a:spAutoFit/>
          </a:bodyPr>
          <a:lstStyle/>
          <a:p>
            <a:pPr lvl="0" algn="ctr"/>
            <a:r>
              <a:rPr lang="zh-CN" altLang="en-US" sz="3120" b="1" dirty="0">
                <a:solidFill>
                  <a:schemeClr val="bg1"/>
                </a:solidFill>
                <a:latin typeface="微软雅黑" panose="020B0503020204020204" pitchFamily="34" charset="-122"/>
                <a:ea typeface="微软雅黑" panose="020B0503020204020204" pitchFamily="34" charset="-122"/>
              </a:rPr>
              <a:t>商务领域</a:t>
            </a:r>
            <a:endParaRPr lang="en-US" altLang="zh-CN" sz="3120" b="1" dirty="0">
              <a:solidFill>
                <a:schemeClr val="bg1"/>
              </a:solidFill>
              <a:latin typeface="微软雅黑" panose="020B0503020204020204" pitchFamily="34" charset="-122"/>
              <a:ea typeface="微软雅黑" panose="020B0503020204020204" pitchFamily="34" charset="-122"/>
            </a:endParaRPr>
          </a:p>
          <a:p>
            <a:pPr algn="ctr">
              <a:spcBef>
                <a:spcPts val="1555"/>
              </a:spcBef>
            </a:pPr>
            <a:r>
              <a:rPr lang="zh-CN" altLang="en-US" sz="1560" dirty="0">
                <a:solidFill>
                  <a:schemeClr val="bg1"/>
                </a:solidFill>
                <a:latin typeface="微软雅黑" panose="020B0503020204020204" pitchFamily="34" charset="-122"/>
                <a:ea typeface="微软雅黑" panose="020B0503020204020204" pitchFamily="34" charset="-122"/>
              </a:rPr>
              <a:t>此处添加详细的说明文字做简要说明</a:t>
            </a:r>
            <a:endParaRPr lang="en-US" altLang="zh-CN" sz="1560" dirty="0">
              <a:solidFill>
                <a:schemeClr val="bg1"/>
              </a:solidFill>
              <a:latin typeface="微软雅黑" panose="020B0503020204020204" pitchFamily="34" charset="-122"/>
              <a:ea typeface="微软雅黑" panose="020B0503020204020204" pitchFamily="34" charset="-122"/>
            </a:endParaRPr>
          </a:p>
        </p:txBody>
      </p:sp>
      <p:sp>
        <p:nvSpPr>
          <p:cNvPr id="10" name="文本框 7"/>
          <p:cNvSpPr txBox="1">
            <a:spLocks noChangeArrowheads="1"/>
          </p:cNvSpPr>
          <p:nvPr/>
        </p:nvSpPr>
        <p:spPr bwMode="auto">
          <a:xfrm>
            <a:off x="4927522" y="4604717"/>
            <a:ext cx="2343607" cy="1348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278" tIns="59138" rIns="118278" bIns="59138"/>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800" b="1" dirty="0">
                <a:solidFill>
                  <a:srgbClr val="BC0410"/>
                </a:solidFill>
                <a:latin typeface="微软雅黑" panose="020B0503020204020204" pitchFamily="34" charset="-122"/>
              </a:rPr>
              <a:t>添加文本信息</a:t>
            </a:r>
            <a:endParaRPr lang="en-US" altLang="zh-CN" sz="1800" b="1" dirty="0">
              <a:solidFill>
                <a:srgbClr val="BC0410"/>
              </a:solidFill>
              <a:latin typeface="微软雅黑" panose="020B0503020204020204" pitchFamily="34" charset="-122"/>
            </a:endParaRPr>
          </a:p>
          <a:p>
            <a:pPr algn="ctr">
              <a:lnSpc>
                <a:spcPct val="150000"/>
              </a:lnSpc>
              <a:spcBef>
                <a:spcPts val="390"/>
              </a:spcBef>
            </a:pPr>
            <a:r>
              <a:rPr lang="zh-CN" altLang="en-US" sz="1560" dirty="0">
                <a:latin typeface="微软雅黑" panose="020B0503020204020204" pitchFamily="34" charset="-122"/>
              </a:rPr>
              <a:t>添加对图片的说明文字添加对图片的说明文字</a:t>
            </a:r>
          </a:p>
        </p:txBody>
      </p:sp>
      <p:sp>
        <p:nvSpPr>
          <p:cNvPr id="11" name="椭圆 10"/>
          <p:cNvSpPr/>
          <p:nvPr/>
        </p:nvSpPr>
        <p:spPr>
          <a:xfrm>
            <a:off x="7947538" y="1856779"/>
            <a:ext cx="2329009" cy="232892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18278" tIns="59138" rIns="118278" bIns="59138" rtlCol="0" anchor="ctr"/>
          <a:lstStyle/>
          <a:p>
            <a:pPr algn="ctr"/>
            <a:endParaRPr lang="zh-CN" altLang="en-US" sz="2160">
              <a:solidFill>
                <a:schemeClr val="tx1"/>
              </a:solidFill>
            </a:endParaRPr>
          </a:p>
        </p:txBody>
      </p:sp>
      <p:sp>
        <p:nvSpPr>
          <p:cNvPr id="12" name="椭圆 11"/>
          <p:cNvSpPr/>
          <p:nvPr/>
        </p:nvSpPr>
        <p:spPr>
          <a:xfrm>
            <a:off x="7807605" y="1716850"/>
            <a:ext cx="2608876" cy="2608782"/>
          </a:xfrm>
          <a:prstGeom prst="ellipse">
            <a:avLst/>
          </a:pr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18278" tIns="59138" rIns="118278" bIns="59138" rtlCol="0" anchor="ctr"/>
          <a:lstStyle/>
          <a:p>
            <a:pPr algn="ctr"/>
            <a:endParaRPr lang="zh-CN" altLang="en-US" sz="2160">
              <a:solidFill>
                <a:schemeClr val="tx1"/>
              </a:solidFill>
            </a:endParaRPr>
          </a:p>
        </p:txBody>
      </p:sp>
      <p:sp>
        <p:nvSpPr>
          <p:cNvPr id="13" name="矩形 12"/>
          <p:cNvSpPr/>
          <p:nvPr/>
        </p:nvSpPr>
        <p:spPr>
          <a:xfrm>
            <a:off x="8096885" y="2427804"/>
            <a:ext cx="2030311" cy="1284878"/>
          </a:xfrm>
          <a:prstGeom prst="rect">
            <a:avLst/>
          </a:prstGeom>
        </p:spPr>
        <p:txBody>
          <a:bodyPr wrap="square" lIns="118278" tIns="59138" rIns="118278" bIns="59138">
            <a:spAutoFit/>
          </a:bodyPr>
          <a:lstStyle/>
          <a:p>
            <a:pPr lvl="0" algn="ctr"/>
            <a:r>
              <a:rPr lang="zh-CN" altLang="en-US" sz="3120" b="1" dirty="0">
                <a:solidFill>
                  <a:schemeClr val="bg1"/>
                </a:solidFill>
                <a:latin typeface="微软雅黑" panose="020B0503020204020204" pitchFamily="34" charset="-122"/>
                <a:ea typeface="微软雅黑" panose="020B0503020204020204" pitchFamily="34" charset="-122"/>
              </a:rPr>
              <a:t>服务领域</a:t>
            </a:r>
            <a:endParaRPr lang="en-US" altLang="zh-CN" sz="3120" b="1" dirty="0">
              <a:solidFill>
                <a:schemeClr val="bg1"/>
              </a:solidFill>
              <a:latin typeface="微软雅黑" panose="020B0503020204020204" pitchFamily="34" charset="-122"/>
              <a:ea typeface="微软雅黑" panose="020B0503020204020204" pitchFamily="34" charset="-122"/>
            </a:endParaRPr>
          </a:p>
          <a:p>
            <a:pPr algn="ctr">
              <a:spcBef>
                <a:spcPts val="1555"/>
              </a:spcBef>
            </a:pPr>
            <a:r>
              <a:rPr lang="zh-CN" altLang="en-US" sz="1560" dirty="0">
                <a:solidFill>
                  <a:schemeClr val="bg1"/>
                </a:solidFill>
                <a:latin typeface="微软雅黑" panose="020B0503020204020204" pitchFamily="34" charset="-122"/>
                <a:ea typeface="微软雅黑" panose="020B0503020204020204" pitchFamily="34" charset="-122"/>
              </a:rPr>
              <a:t>此处添加详细的说明文字做简要说明</a:t>
            </a:r>
            <a:endParaRPr lang="en-US" altLang="zh-CN" sz="1560" dirty="0">
              <a:solidFill>
                <a:schemeClr val="bg1"/>
              </a:solidFill>
              <a:latin typeface="微软雅黑" panose="020B0503020204020204" pitchFamily="34" charset="-122"/>
              <a:ea typeface="微软雅黑" panose="020B0503020204020204" pitchFamily="34" charset="-122"/>
            </a:endParaRPr>
          </a:p>
        </p:txBody>
      </p:sp>
      <p:sp>
        <p:nvSpPr>
          <p:cNvPr id="14" name="文本框 7"/>
          <p:cNvSpPr txBox="1">
            <a:spLocks noChangeArrowheads="1"/>
          </p:cNvSpPr>
          <p:nvPr/>
        </p:nvSpPr>
        <p:spPr bwMode="auto">
          <a:xfrm>
            <a:off x="7940238" y="4604717"/>
            <a:ext cx="2343607" cy="1348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278" tIns="59138" rIns="118278" bIns="59138"/>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800" b="1" dirty="0">
                <a:solidFill>
                  <a:srgbClr val="E10515"/>
                </a:solidFill>
                <a:latin typeface="微软雅黑" panose="020B0503020204020204" pitchFamily="34" charset="-122"/>
              </a:rPr>
              <a:t>添加文本信息</a:t>
            </a:r>
            <a:endParaRPr lang="en-US" altLang="zh-CN" sz="1800" b="1" dirty="0">
              <a:solidFill>
                <a:srgbClr val="E10515"/>
              </a:solidFill>
              <a:latin typeface="微软雅黑" panose="020B0503020204020204" pitchFamily="34" charset="-122"/>
            </a:endParaRPr>
          </a:p>
          <a:p>
            <a:pPr algn="ctr">
              <a:lnSpc>
                <a:spcPct val="150000"/>
              </a:lnSpc>
              <a:spcBef>
                <a:spcPts val="390"/>
              </a:spcBef>
            </a:pPr>
            <a:r>
              <a:rPr lang="zh-CN" altLang="en-US" sz="1560" dirty="0">
                <a:latin typeface="微软雅黑" panose="020B0503020204020204" pitchFamily="34" charset="-122"/>
              </a:rPr>
              <a:t>添加对图片的说明文字添加对图片的说明文字</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750"/>
                            </p:stCondLst>
                            <p:childTnLst>
                              <p:par>
                                <p:cTn id="13" presetID="21"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750"/>
                                        <p:tgtEl>
                                          <p:spTgt spid="4"/>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par>
                          <p:cTn id="22" fill="hold">
                            <p:stCondLst>
                              <p:cond delay="2250"/>
                            </p:stCondLst>
                            <p:childTnLst>
                              <p:par>
                                <p:cTn id="23" presetID="22" presetClass="entr" presetSubtype="4"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up)">
                                      <p:cBhvr>
                                        <p:cTn id="28" dur="500"/>
                                        <p:tgtEl>
                                          <p:spTgt spid="6"/>
                                        </p:tgtEl>
                                      </p:cBhvr>
                                    </p:animEffect>
                                  </p:childTnLst>
                                </p:cTn>
                              </p:par>
                            </p:childTnLst>
                          </p:cTn>
                        </p:par>
                        <p:par>
                          <p:cTn id="29" fill="hold">
                            <p:stCondLst>
                              <p:cond delay="2750"/>
                            </p:stCondLst>
                            <p:childTnLst>
                              <p:par>
                                <p:cTn id="30" presetID="21" presetClass="entr" presetSubtype="1"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heel(1)">
                                      <p:cBhvr>
                                        <p:cTn id="32" dur="750"/>
                                        <p:tgtEl>
                                          <p:spTgt spid="8"/>
                                        </p:tgtEl>
                                      </p:cBhvr>
                                    </p:animEffect>
                                  </p:childTnLst>
                                </p:cTn>
                              </p:par>
                            </p:childTnLst>
                          </p:cTn>
                        </p:par>
                        <p:par>
                          <p:cTn id="33" fill="hold">
                            <p:stCondLst>
                              <p:cond delay="3750"/>
                            </p:stCondLst>
                            <p:childTnLst>
                              <p:par>
                                <p:cTn id="34" presetID="53" presetClass="entr" presetSubtype="16"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childTnLst>
                          </p:cTn>
                        </p:par>
                        <p:par>
                          <p:cTn id="39" fill="hold">
                            <p:stCondLst>
                              <p:cond delay="4250"/>
                            </p:stCondLst>
                            <p:childTnLst>
                              <p:par>
                                <p:cTn id="40" presetID="22" presetClass="entr" presetSubtype="4"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00"/>
                                        <p:tgtEl>
                                          <p:spTgt spid="9"/>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up)">
                                      <p:cBhvr>
                                        <p:cTn id="45" dur="500"/>
                                        <p:tgtEl>
                                          <p:spTgt spid="10"/>
                                        </p:tgtEl>
                                      </p:cBhvr>
                                    </p:animEffect>
                                  </p:childTnLst>
                                </p:cTn>
                              </p:par>
                            </p:childTnLst>
                          </p:cTn>
                        </p:par>
                        <p:par>
                          <p:cTn id="46" fill="hold">
                            <p:stCondLst>
                              <p:cond delay="4750"/>
                            </p:stCondLst>
                            <p:childTnLst>
                              <p:par>
                                <p:cTn id="47" presetID="21" presetClass="entr" presetSubtype="1"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heel(1)">
                                      <p:cBhvr>
                                        <p:cTn id="49" dur="750"/>
                                        <p:tgtEl>
                                          <p:spTgt spid="12"/>
                                        </p:tgtEl>
                                      </p:cBhvr>
                                    </p:animEffect>
                                  </p:childTnLst>
                                </p:cTn>
                              </p:par>
                            </p:childTnLst>
                          </p:cTn>
                        </p:par>
                        <p:par>
                          <p:cTn id="50" fill="hold">
                            <p:stCondLst>
                              <p:cond delay="575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250"/>
                            </p:stCondLst>
                            <p:childTnLst>
                              <p:par>
                                <p:cTn id="57" presetID="22" presetClass="entr" presetSubtype="4"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ipe(down)">
                                      <p:cBhvr>
                                        <p:cTn id="59" dur="500"/>
                                        <p:tgtEl>
                                          <p:spTgt spid="1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up)">
                                      <p:cBhvr>
                                        <p:cTn id="6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p:bldP spid="6" grpId="0"/>
      <p:bldP spid="7" grpId="0" animBg="1"/>
      <p:bldP spid="8" grpId="0" animBg="1"/>
      <p:bldP spid="9" grpId="0"/>
      <p:bldP spid="10" grpId="0"/>
      <p:bldP spid="11" grpId="0" animBg="1"/>
      <p:bldP spid="12" grpId="0" animBg="1"/>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4777931" y="4216400"/>
            <a:ext cx="20541561" cy="2760165"/>
          </a:xfrm>
          <a:prstGeom prst="rect">
            <a:avLst/>
          </a:prstGeom>
        </p:spPr>
      </p:pic>
      <p:sp>
        <p:nvSpPr>
          <p:cNvPr id="18" name="TextBox 9"/>
          <p:cNvSpPr txBox="1"/>
          <p:nvPr/>
        </p:nvSpPr>
        <p:spPr>
          <a:xfrm>
            <a:off x="2925910" y="2426207"/>
            <a:ext cx="6254682" cy="830634"/>
          </a:xfrm>
          <a:prstGeom prst="rect">
            <a:avLst/>
          </a:prstGeom>
          <a:noFill/>
        </p:spPr>
        <p:txBody>
          <a:bodyPr wrap="square" lIns="91400" tIns="45699" rIns="91400" bIns="45699" rtlCol="0">
            <a:spAutoFit/>
          </a:bodyPr>
          <a:lstStyle/>
          <a:p>
            <a:pPr algn="ctr"/>
            <a:r>
              <a:rPr lang="zh-CN" altLang="en-US" sz="4800" b="1" smtClean="0">
                <a:solidFill>
                  <a:srgbClr val="C00000"/>
                </a:solidFill>
                <a:latin typeface="微软雅黑" panose="020B0503020204020204" pitchFamily="34" charset="-122"/>
                <a:ea typeface="微软雅黑" panose="020B0503020204020204" pitchFamily="34" charset="-122"/>
              </a:rPr>
              <a:t>添加文本标题</a:t>
            </a:r>
            <a:endParaRPr lang="zh-CN" altLang="en-US" sz="4800" b="1" dirty="0">
              <a:solidFill>
                <a:srgbClr val="C00000"/>
              </a:solidFill>
              <a:latin typeface="微软雅黑" panose="020B0503020204020204" pitchFamily="34" charset="-122"/>
              <a:ea typeface="微软雅黑" panose="020B0503020204020204" pitchFamily="34" charset="-122"/>
            </a:endParaRPr>
          </a:p>
        </p:txBody>
      </p:sp>
      <p:cxnSp>
        <p:nvCxnSpPr>
          <p:cNvPr id="19" name="直接连接符 18"/>
          <p:cNvCxnSpPr/>
          <p:nvPr/>
        </p:nvCxnSpPr>
        <p:spPr bwMode="auto">
          <a:xfrm>
            <a:off x="2598683" y="3242206"/>
            <a:ext cx="6909136" cy="0"/>
          </a:xfrm>
          <a:prstGeom prst="line">
            <a:avLst/>
          </a:prstGeom>
          <a:solidFill>
            <a:schemeClr val="accent1"/>
          </a:solidFill>
          <a:ln w="952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Box 16"/>
          <p:cNvSpPr txBox="1"/>
          <p:nvPr/>
        </p:nvSpPr>
        <p:spPr>
          <a:xfrm>
            <a:off x="2824343" y="3435039"/>
            <a:ext cx="6479106" cy="923287"/>
          </a:xfrm>
          <a:prstGeom prst="rect">
            <a:avLst/>
          </a:prstGeom>
          <a:noFill/>
        </p:spPr>
        <p:txBody>
          <a:bodyPr wrap="square" lIns="91400" tIns="45699" rIns="91400" bIns="45699" rtlCol="0">
            <a:spAutoFit/>
          </a:bodyPr>
          <a:lstStyle/>
          <a:p>
            <a:pPr algn="l"/>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在此输入小结内容文本在此输入小结内容文本在此输入小结内容文在此输入小结内容文本在此输入小结内容文本在此输入小结内容文在此输入小结内容文本在此输入</a:t>
            </a:r>
          </a:p>
        </p:txBody>
      </p:sp>
      <p:grpSp>
        <p:nvGrpSpPr>
          <p:cNvPr id="6" name="组合 5"/>
          <p:cNvGrpSpPr/>
          <p:nvPr/>
        </p:nvGrpSpPr>
        <p:grpSpPr>
          <a:xfrm>
            <a:off x="5138057" y="508000"/>
            <a:ext cx="2314221" cy="1828800"/>
            <a:chOff x="5138057" y="508000"/>
            <a:chExt cx="2314221" cy="1828800"/>
          </a:xfrm>
        </p:grpSpPr>
        <p:sp>
          <p:nvSpPr>
            <p:cNvPr id="4" name="椭圆 3"/>
            <p:cNvSpPr/>
            <p:nvPr/>
          </p:nvSpPr>
          <p:spPr>
            <a:xfrm>
              <a:off x="5138057" y="508000"/>
              <a:ext cx="1828800" cy="1828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文本框 4"/>
            <p:cNvSpPr txBox="1"/>
            <p:nvPr/>
          </p:nvSpPr>
          <p:spPr>
            <a:xfrm>
              <a:off x="5449307" y="664382"/>
              <a:ext cx="2002971" cy="1446550"/>
            </a:xfrm>
            <a:prstGeom prst="rect">
              <a:avLst/>
            </a:prstGeom>
            <a:noFill/>
          </p:spPr>
          <p:txBody>
            <a:bodyPr wrap="square" rtlCol="0">
              <a:spAutoFit/>
            </a:bodyPr>
            <a:lstStyle/>
            <a:p>
              <a:r>
                <a:rPr lang="en-US" altLang="zh-CN" sz="8800" smtClean="0">
                  <a:solidFill>
                    <a:schemeClr val="bg1"/>
                  </a:solidFill>
                  <a:latin typeface="DFPOP1W5-B5" panose="040B0509000000000000" pitchFamily="81" charset="-120"/>
                  <a:ea typeface="DFPOP1W5-B5" panose="040B0509000000000000" pitchFamily="81" charset="-120"/>
                </a:rPr>
                <a:t>02</a:t>
              </a:r>
              <a:endParaRPr lang="zh-CN" altLang="en-US" sz="8800">
                <a:solidFill>
                  <a:schemeClr val="bg1"/>
                </a:solidFill>
                <a:latin typeface="DFPOP1W5-B5" panose="040B0509000000000000" pitchFamily="81" charset="-120"/>
                <a:ea typeface="DFPOP1W5-B5" panose="040B0509000000000000" pitchFamily="81" charset="-120"/>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style.rotation</p:attrName>
                                        </p:attrNameLst>
                                      </p:cBhvr>
                                      <p:tavLst>
                                        <p:tav tm="0">
                                          <p:val>
                                            <p:fltVal val="720"/>
                                          </p:val>
                                        </p:tav>
                                        <p:tav tm="100000">
                                          <p:val>
                                            <p:fltVal val="0"/>
                                          </p:val>
                                        </p:tav>
                                      </p:tavLst>
                                    </p:anim>
                                    <p:anim calcmode="lin" valueType="num">
                                      <p:cBhvr>
                                        <p:cTn id="9" dur="2000" fill="hold"/>
                                        <p:tgtEl>
                                          <p:spTgt spid="6"/>
                                        </p:tgtEl>
                                        <p:attrNameLst>
                                          <p:attrName>ppt_h</p:attrName>
                                        </p:attrNameLst>
                                      </p:cBhvr>
                                      <p:tavLst>
                                        <p:tav tm="0">
                                          <p:val>
                                            <p:fltVal val="0"/>
                                          </p:val>
                                        </p:tav>
                                        <p:tav tm="100000">
                                          <p:val>
                                            <p:strVal val="#ppt_h"/>
                                          </p:val>
                                        </p:tav>
                                      </p:tavLst>
                                    </p:anim>
                                    <p:anim calcmode="lin" valueType="num">
                                      <p:cBhvr>
                                        <p:cTn id="10" dur="2000" fill="hold"/>
                                        <p:tgtEl>
                                          <p:spTgt spid="6"/>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8"/>
                                        </p:tgtEl>
                                        <p:attrNameLst>
                                          <p:attrName>ppt_y</p:attrName>
                                        </p:attrNameLst>
                                      </p:cBhvr>
                                      <p:tavLst>
                                        <p:tav tm="0">
                                          <p:val>
                                            <p:strVal val="#ppt_y"/>
                                          </p:val>
                                        </p:tav>
                                        <p:tav tm="100000">
                                          <p:val>
                                            <p:strVal val="#ppt_y"/>
                                          </p:val>
                                        </p:tav>
                                      </p:tavLst>
                                    </p:anim>
                                    <p:anim calcmode="lin" valueType="num">
                                      <p:cBhvr>
                                        <p:cTn id="16"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8"/>
                                        </p:tgtEl>
                                      </p:cBhvr>
                                    </p:animEffect>
                                  </p:childTnLst>
                                </p:cTn>
                              </p:par>
                            </p:childTnLst>
                          </p:cTn>
                        </p:par>
                        <p:par>
                          <p:cTn id="19" fill="hold">
                            <p:stCondLst>
                              <p:cond delay="2750"/>
                            </p:stCondLst>
                            <p:childTnLst>
                              <p:par>
                                <p:cTn id="20" presetID="16" presetClass="entr" presetSubtype="21"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par>
                          <p:cTn id="23" fill="hold">
                            <p:stCondLst>
                              <p:cond delay="3250"/>
                            </p:stCondLst>
                            <p:childTnLst>
                              <p:par>
                                <p:cTn id="24" presetID="12" presetClass="entr" presetSubtype="4" fill="hold" grpId="0" nodeType="afterEffect">
                                  <p:stCondLst>
                                    <p:cond delay="0"/>
                                  </p:stCondLst>
                                  <p:iterate type="lt">
                                    <p:tmPct val="10000"/>
                                  </p:iterate>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250"/>
                                        <p:tgtEl>
                                          <p:spTgt spid="20"/>
                                        </p:tgtEl>
                                        <p:attrNameLst>
                                          <p:attrName>ppt_y</p:attrName>
                                        </p:attrNameLst>
                                      </p:cBhvr>
                                      <p:tavLst>
                                        <p:tav tm="0">
                                          <p:val>
                                            <p:strVal val="#ppt_y+#ppt_h*1.125000"/>
                                          </p:val>
                                        </p:tav>
                                        <p:tav tm="100000">
                                          <p:val>
                                            <p:strVal val="#ppt_y"/>
                                          </p:val>
                                        </p:tav>
                                      </p:tavLst>
                                    </p:anim>
                                    <p:animEffect transition="in" filter="wipe(up)">
                                      <p:cBhvr>
                                        <p:cTn id="27" dur="2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
          <p:cNvSpPr txBox="1"/>
          <p:nvPr/>
        </p:nvSpPr>
        <p:spPr>
          <a:xfrm>
            <a:off x="93810" y="127000"/>
            <a:ext cx="6254682" cy="707844"/>
          </a:xfrm>
          <a:prstGeom prst="rect">
            <a:avLst/>
          </a:prstGeom>
          <a:noFill/>
        </p:spPr>
        <p:txBody>
          <a:bodyPr wrap="square" lIns="91400" tIns="45699" rIns="91400" bIns="45699" rtlCol="0">
            <a:spAutoFit/>
          </a:bodyPr>
          <a:lstStyle/>
          <a:p>
            <a:pPr algn="ctr"/>
            <a:r>
              <a:rPr lang="zh-CN" altLang="en-US" sz="4000" b="1" smtClean="0">
                <a:solidFill>
                  <a:srgbClr val="C00000"/>
                </a:solidFill>
                <a:latin typeface="微软雅黑" panose="020B0503020204020204" pitchFamily="34" charset="-122"/>
                <a:ea typeface="微软雅黑" panose="020B0503020204020204" pitchFamily="34" charset="-122"/>
              </a:rPr>
              <a:t>添加文本标题</a:t>
            </a:r>
            <a:endParaRPr lang="zh-CN" altLang="en-US" sz="4000" b="1" dirty="0">
              <a:solidFill>
                <a:srgbClr val="C00000"/>
              </a:solidFill>
              <a:latin typeface="微软雅黑" panose="020B0503020204020204" pitchFamily="34" charset="-122"/>
              <a:ea typeface="微软雅黑" panose="020B0503020204020204" pitchFamily="34" charset="-122"/>
            </a:endParaRPr>
          </a:p>
        </p:txBody>
      </p:sp>
      <p:sp>
        <p:nvSpPr>
          <p:cNvPr id="3" name="圆角矩形 2"/>
          <p:cNvSpPr/>
          <p:nvPr/>
        </p:nvSpPr>
        <p:spPr>
          <a:xfrm>
            <a:off x="2704604" y="4729733"/>
            <a:ext cx="7792726" cy="857250"/>
          </a:xfrm>
          <a:prstGeom prst="roundRect">
            <a:avLst/>
          </a:prstGeom>
          <a:noFill/>
          <a:ln w="60325" cap="flat" cmpd="sng" algn="ctr">
            <a:solidFill>
              <a:srgbClr val="C0000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4" name="圆角矩形 3"/>
          <p:cNvSpPr/>
          <p:nvPr/>
        </p:nvSpPr>
        <p:spPr>
          <a:xfrm>
            <a:off x="1857431" y="3423220"/>
            <a:ext cx="7680087" cy="857250"/>
          </a:xfrm>
          <a:prstGeom prst="roundRect">
            <a:avLst/>
          </a:prstGeom>
          <a:noFill/>
          <a:ln w="60325" cap="flat" cmpd="sng" algn="ctr">
            <a:solidFill>
              <a:srgbClr val="C0000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5" name="圆角矩形 4"/>
          <p:cNvSpPr/>
          <p:nvPr/>
        </p:nvSpPr>
        <p:spPr>
          <a:xfrm>
            <a:off x="2704604" y="2089720"/>
            <a:ext cx="7792726" cy="857250"/>
          </a:xfrm>
          <a:prstGeom prst="roundRect">
            <a:avLst/>
          </a:prstGeom>
          <a:noFill/>
          <a:ln w="60325" cap="flat" cmpd="sng" algn="ctr">
            <a:solidFill>
              <a:srgbClr val="C0000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nvGrpSpPr>
          <p:cNvPr id="6" name="Group 5"/>
          <p:cNvGrpSpPr/>
          <p:nvPr/>
        </p:nvGrpSpPr>
        <p:grpSpPr bwMode="auto">
          <a:xfrm>
            <a:off x="1857431" y="1837308"/>
            <a:ext cx="1237444" cy="1236662"/>
            <a:chOff x="802" y="845"/>
            <a:chExt cx="827" cy="826"/>
          </a:xfrm>
        </p:grpSpPr>
        <p:sp>
          <p:nvSpPr>
            <p:cNvPr id="7" name="Oval 6"/>
            <p:cNvSpPr>
              <a:spLocks noChangeArrowheads="1"/>
            </p:cNvSpPr>
            <p:nvPr/>
          </p:nvSpPr>
          <p:spPr bwMode="ltGray">
            <a:xfrm>
              <a:off x="802" y="845"/>
              <a:ext cx="827" cy="826"/>
            </a:xfrm>
            <a:prstGeom prst="ellipse">
              <a:avLst/>
            </a:prstGeom>
            <a:solidFill>
              <a:srgbClr val="F8F8F8"/>
            </a:solidFill>
            <a:ln w="38100">
              <a:solidFill>
                <a:srgbClr val="C00000"/>
              </a:solidFill>
              <a:round/>
            </a:ln>
          </p:spPr>
          <p:txBody>
            <a:bodyPr wrap="none" anchor="ctr"/>
            <a:lstStyle/>
            <a:p>
              <a:endParaRPr lang="zh-CN" altLang="en-US">
                <a:solidFill>
                  <a:prstClr val="black"/>
                </a:solidFill>
                <a:ea typeface="宋体" panose="02010600030101010101" pitchFamily="2" charset="-122"/>
                <a:cs typeface="Arial" panose="020B0604020202020204" pitchFamily="34" charset="0"/>
              </a:endParaRPr>
            </a:p>
          </p:txBody>
        </p:sp>
        <p:sp>
          <p:nvSpPr>
            <p:cNvPr id="8" name="Oval 7"/>
            <p:cNvSpPr>
              <a:spLocks noChangeArrowheads="1"/>
            </p:cNvSpPr>
            <p:nvPr/>
          </p:nvSpPr>
          <p:spPr bwMode="ltGray">
            <a:xfrm>
              <a:off x="836" y="879"/>
              <a:ext cx="758" cy="758"/>
            </a:xfrm>
            <a:prstGeom prst="ellipse">
              <a:avLst/>
            </a:prstGeom>
            <a:solidFill>
              <a:srgbClr val="FFFFFF"/>
            </a:solidFill>
            <a:ln w="38100">
              <a:solidFill>
                <a:srgbClr val="C00000"/>
              </a:solidFill>
              <a:round/>
            </a:ln>
          </p:spPr>
          <p:txBody>
            <a:bodyPr wrap="none" anchor="ctr"/>
            <a:lstStyle/>
            <a:p>
              <a:endParaRPr lang="zh-CN" altLang="en-US">
                <a:solidFill>
                  <a:prstClr val="black"/>
                </a:solidFill>
                <a:ea typeface="宋体" panose="02010600030101010101" pitchFamily="2" charset="-122"/>
                <a:cs typeface="Arial" panose="020B0604020202020204" pitchFamily="34" charset="0"/>
              </a:endParaRPr>
            </a:p>
          </p:txBody>
        </p:sp>
        <p:sp>
          <p:nvSpPr>
            <p:cNvPr id="9" name="Oval 8"/>
            <p:cNvSpPr>
              <a:spLocks noChangeArrowheads="1"/>
            </p:cNvSpPr>
            <p:nvPr/>
          </p:nvSpPr>
          <p:spPr bwMode="ltGray">
            <a:xfrm>
              <a:off x="870" y="915"/>
              <a:ext cx="690" cy="690"/>
            </a:xfrm>
            <a:prstGeom prst="ellipse">
              <a:avLst/>
            </a:prstGeom>
            <a:noFill/>
            <a:ln w="38100">
              <a:solidFill>
                <a:srgbClr val="C00000"/>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solidFill>
                  <a:prstClr val="black"/>
                </a:solidFill>
                <a:ea typeface="宋体" panose="02010600030101010101" pitchFamily="2" charset="-122"/>
                <a:cs typeface="Arial" panose="020B0604020202020204" pitchFamily="34" charset="0"/>
              </a:endParaRPr>
            </a:p>
          </p:txBody>
        </p:sp>
      </p:grpSp>
      <p:grpSp>
        <p:nvGrpSpPr>
          <p:cNvPr id="10" name="Group 12"/>
          <p:cNvGrpSpPr/>
          <p:nvPr/>
        </p:nvGrpSpPr>
        <p:grpSpPr bwMode="auto">
          <a:xfrm>
            <a:off x="9199600" y="3191446"/>
            <a:ext cx="1237444" cy="1236663"/>
            <a:chOff x="802" y="845"/>
            <a:chExt cx="827" cy="826"/>
          </a:xfrm>
        </p:grpSpPr>
        <p:sp>
          <p:nvSpPr>
            <p:cNvPr id="11" name="Oval 13"/>
            <p:cNvSpPr>
              <a:spLocks noChangeArrowheads="1"/>
            </p:cNvSpPr>
            <p:nvPr/>
          </p:nvSpPr>
          <p:spPr bwMode="gray">
            <a:xfrm>
              <a:off x="802" y="845"/>
              <a:ext cx="827" cy="826"/>
            </a:xfrm>
            <a:prstGeom prst="ellipse">
              <a:avLst/>
            </a:prstGeom>
            <a:solidFill>
              <a:srgbClr val="F8F8F8"/>
            </a:solidFill>
            <a:ln w="38100">
              <a:solidFill>
                <a:srgbClr val="C00000"/>
              </a:solidFill>
              <a:round/>
            </a:ln>
          </p:spPr>
          <p:txBody>
            <a:bodyPr wrap="none" anchor="ctr"/>
            <a:lstStyle/>
            <a:p>
              <a:endParaRPr lang="zh-CN" altLang="en-US">
                <a:solidFill>
                  <a:prstClr val="black"/>
                </a:solidFill>
                <a:ea typeface="宋体" panose="02010600030101010101" pitchFamily="2" charset="-122"/>
                <a:cs typeface="Arial" panose="020B0604020202020204" pitchFamily="34" charset="0"/>
              </a:endParaRPr>
            </a:p>
          </p:txBody>
        </p:sp>
        <p:sp>
          <p:nvSpPr>
            <p:cNvPr id="12" name="Oval 14"/>
            <p:cNvSpPr>
              <a:spLocks noChangeArrowheads="1"/>
            </p:cNvSpPr>
            <p:nvPr/>
          </p:nvSpPr>
          <p:spPr bwMode="gray">
            <a:xfrm>
              <a:off x="836" y="879"/>
              <a:ext cx="758" cy="758"/>
            </a:xfrm>
            <a:prstGeom prst="ellipse">
              <a:avLst/>
            </a:prstGeom>
            <a:noFill/>
            <a:ln w="38100">
              <a:solidFill>
                <a:srgbClr val="C00000"/>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solidFill>
                  <a:prstClr val="black"/>
                </a:solidFill>
                <a:ea typeface="宋体" panose="02010600030101010101" pitchFamily="2" charset="-122"/>
                <a:cs typeface="Arial" panose="020B0604020202020204" pitchFamily="34" charset="0"/>
              </a:endParaRPr>
            </a:p>
          </p:txBody>
        </p:sp>
        <p:sp>
          <p:nvSpPr>
            <p:cNvPr id="13" name="Oval 15"/>
            <p:cNvSpPr>
              <a:spLocks noChangeArrowheads="1"/>
            </p:cNvSpPr>
            <p:nvPr/>
          </p:nvSpPr>
          <p:spPr bwMode="gray">
            <a:xfrm>
              <a:off x="870" y="915"/>
              <a:ext cx="690" cy="690"/>
            </a:xfrm>
            <a:prstGeom prst="ellipse">
              <a:avLst/>
            </a:prstGeom>
            <a:noFill/>
            <a:ln w="38100">
              <a:solidFill>
                <a:srgbClr val="C00000"/>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solidFill>
                  <a:prstClr val="black"/>
                </a:solidFill>
                <a:ea typeface="宋体" panose="02010600030101010101" pitchFamily="2" charset="-122"/>
                <a:cs typeface="Arial" panose="020B0604020202020204" pitchFamily="34" charset="0"/>
              </a:endParaRPr>
            </a:p>
          </p:txBody>
        </p:sp>
      </p:grpSp>
      <p:grpSp>
        <p:nvGrpSpPr>
          <p:cNvPr id="14" name="Group 19"/>
          <p:cNvGrpSpPr/>
          <p:nvPr/>
        </p:nvGrpSpPr>
        <p:grpSpPr bwMode="auto">
          <a:xfrm>
            <a:off x="1847912" y="4569396"/>
            <a:ext cx="1237444" cy="1236663"/>
            <a:chOff x="802" y="845"/>
            <a:chExt cx="827" cy="826"/>
          </a:xfrm>
        </p:grpSpPr>
        <p:sp>
          <p:nvSpPr>
            <p:cNvPr id="15" name="Oval 20"/>
            <p:cNvSpPr>
              <a:spLocks noChangeArrowheads="1"/>
            </p:cNvSpPr>
            <p:nvPr/>
          </p:nvSpPr>
          <p:spPr bwMode="ltGray">
            <a:xfrm>
              <a:off x="802" y="845"/>
              <a:ext cx="827" cy="826"/>
            </a:xfrm>
            <a:prstGeom prst="ellipse">
              <a:avLst/>
            </a:prstGeom>
            <a:solidFill>
              <a:srgbClr val="F8F8F8"/>
            </a:solidFill>
            <a:ln w="38100">
              <a:solidFill>
                <a:srgbClr val="C00000"/>
              </a:solidFill>
              <a:round/>
            </a:ln>
          </p:spPr>
          <p:txBody>
            <a:bodyPr wrap="none" anchor="ctr"/>
            <a:lstStyle/>
            <a:p>
              <a:endParaRPr lang="zh-CN" altLang="en-US">
                <a:solidFill>
                  <a:prstClr val="black"/>
                </a:solidFill>
                <a:ea typeface="宋体" panose="02010600030101010101" pitchFamily="2" charset="-122"/>
                <a:cs typeface="Arial" panose="020B0604020202020204" pitchFamily="34" charset="0"/>
              </a:endParaRPr>
            </a:p>
          </p:txBody>
        </p:sp>
        <p:sp>
          <p:nvSpPr>
            <p:cNvPr id="16" name="Oval 21"/>
            <p:cNvSpPr>
              <a:spLocks noChangeArrowheads="1"/>
            </p:cNvSpPr>
            <p:nvPr/>
          </p:nvSpPr>
          <p:spPr bwMode="ltGray">
            <a:xfrm>
              <a:off x="836" y="879"/>
              <a:ext cx="758" cy="758"/>
            </a:xfrm>
            <a:prstGeom prst="ellipse">
              <a:avLst/>
            </a:prstGeom>
            <a:noFill/>
            <a:ln w="38100">
              <a:solidFill>
                <a:srgbClr val="C00000"/>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solidFill>
                  <a:prstClr val="black"/>
                </a:solidFill>
                <a:ea typeface="宋体" panose="02010600030101010101" pitchFamily="2" charset="-122"/>
                <a:cs typeface="Arial" panose="020B0604020202020204" pitchFamily="34" charset="0"/>
              </a:endParaRPr>
            </a:p>
          </p:txBody>
        </p:sp>
        <p:sp>
          <p:nvSpPr>
            <p:cNvPr id="17" name="Oval 22"/>
            <p:cNvSpPr>
              <a:spLocks noChangeArrowheads="1"/>
            </p:cNvSpPr>
            <p:nvPr/>
          </p:nvSpPr>
          <p:spPr bwMode="ltGray">
            <a:xfrm>
              <a:off x="870" y="915"/>
              <a:ext cx="690" cy="690"/>
            </a:xfrm>
            <a:prstGeom prst="ellipse">
              <a:avLst/>
            </a:prstGeom>
            <a:noFill/>
            <a:ln w="38100">
              <a:solidFill>
                <a:srgbClr val="C00000"/>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solidFill>
                  <a:prstClr val="black"/>
                </a:solidFill>
                <a:ea typeface="宋体" panose="02010600030101010101" pitchFamily="2" charset="-122"/>
                <a:cs typeface="Arial" panose="020B0604020202020204" pitchFamily="34" charset="0"/>
              </a:endParaRPr>
            </a:p>
          </p:txBody>
        </p:sp>
      </p:grpSp>
      <p:sp>
        <p:nvSpPr>
          <p:cNvPr id="18" name="TextBox 69"/>
          <p:cNvSpPr txBox="1"/>
          <p:nvPr/>
        </p:nvSpPr>
        <p:spPr>
          <a:xfrm>
            <a:off x="1869977" y="2256927"/>
            <a:ext cx="1213647" cy="400110"/>
          </a:xfrm>
          <a:prstGeom prst="rect">
            <a:avLst/>
          </a:prstGeom>
          <a:noFill/>
        </p:spPr>
        <p:txBody>
          <a:bodyPr>
            <a:spAutoFit/>
          </a:bodyPr>
          <a:lstStyle/>
          <a:p>
            <a:pPr algn="ctr">
              <a:defRPr/>
            </a:pPr>
            <a:r>
              <a:rPr lang="zh-CN" altLang="en-US" sz="2000" b="1" dirty="0" smtClean="0">
                <a:solidFill>
                  <a:srgbClr val="C00000"/>
                </a:solidFill>
                <a:latin typeface="微软雅黑" panose="020B0503020204020204" pitchFamily="34" charset="-122"/>
              </a:rPr>
              <a:t>标题</a:t>
            </a:r>
            <a:endParaRPr lang="zh-CN" altLang="en-US" sz="2000" b="1" dirty="0">
              <a:solidFill>
                <a:srgbClr val="C00000"/>
              </a:solidFill>
              <a:latin typeface="微软雅黑" panose="020B0503020204020204" pitchFamily="34" charset="-122"/>
            </a:endParaRPr>
          </a:p>
        </p:txBody>
      </p:sp>
      <p:sp>
        <p:nvSpPr>
          <p:cNvPr id="19" name="TextBox 70"/>
          <p:cNvSpPr txBox="1"/>
          <p:nvPr/>
        </p:nvSpPr>
        <p:spPr>
          <a:xfrm>
            <a:off x="9485363" y="3597438"/>
            <a:ext cx="999474" cy="400110"/>
          </a:xfrm>
          <a:prstGeom prst="rect">
            <a:avLst/>
          </a:prstGeom>
          <a:noFill/>
        </p:spPr>
        <p:txBody>
          <a:bodyPr>
            <a:spAutoFit/>
          </a:bodyPr>
          <a:lstStyle/>
          <a:p>
            <a:pPr>
              <a:defRPr/>
            </a:pPr>
            <a:r>
              <a:rPr lang="zh-CN" altLang="en-US" sz="2000" b="1" dirty="0" smtClean="0">
                <a:solidFill>
                  <a:srgbClr val="C00000"/>
                </a:solidFill>
                <a:latin typeface="微软雅黑" panose="020B0503020204020204" pitchFamily="34" charset="-122"/>
              </a:rPr>
              <a:t>标题</a:t>
            </a:r>
            <a:endParaRPr lang="zh-CN" altLang="en-US" sz="2000" b="1" dirty="0">
              <a:solidFill>
                <a:srgbClr val="C00000"/>
              </a:solidFill>
              <a:latin typeface="微软雅黑" panose="020B0503020204020204" pitchFamily="34" charset="-122"/>
            </a:endParaRPr>
          </a:p>
        </p:txBody>
      </p:sp>
      <p:sp>
        <p:nvSpPr>
          <p:cNvPr id="20" name="TextBox 71"/>
          <p:cNvSpPr txBox="1"/>
          <p:nvPr/>
        </p:nvSpPr>
        <p:spPr>
          <a:xfrm>
            <a:off x="2102565" y="5015483"/>
            <a:ext cx="1142256" cy="400110"/>
          </a:xfrm>
          <a:prstGeom prst="rect">
            <a:avLst/>
          </a:prstGeom>
          <a:noFill/>
        </p:spPr>
        <p:txBody>
          <a:bodyPr>
            <a:spAutoFit/>
          </a:bodyPr>
          <a:lstStyle/>
          <a:p>
            <a:pPr>
              <a:defRPr/>
            </a:pPr>
            <a:r>
              <a:rPr lang="zh-CN" altLang="en-US" sz="2000" b="1" dirty="0" smtClean="0">
                <a:solidFill>
                  <a:srgbClr val="C00000"/>
                </a:solidFill>
                <a:latin typeface="微软雅黑" panose="020B0503020204020204" pitchFamily="34" charset="-122"/>
              </a:rPr>
              <a:t>标题</a:t>
            </a:r>
            <a:endParaRPr lang="zh-CN" altLang="en-US" sz="2000" b="1" dirty="0">
              <a:solidFill>
                <a:srgbClr val="C00000"/>
              </a:solidFill>
              <a:latin typeface="微软雅黑" panose="020B0503020204020204" pitchFamily="34" charset="-122"/>
            </a:endParaRPr>
          </a:p>
        </p:txBody>
      </p:sp>
      <p:sp>
        <p:nvSpPr>
          <p:cNvPr id="21" name="TextBox 73"/>
          <p:cNvSpPr txBox="1"/>
          <p:nvPr/>
        </p:nvSpPr>
        <p:spPr>
          <a:xfrm>
            <a:off x="3213860" y="2197349"/>
            <a:ext cx="7143862" cy="652486"/>
          </a:xfrm>
          <a:prstGeom prst="rect">
            <a:avLst/>
          </a:prstGeom>
          <a:noFill/>
        </p:spPr>
        <p:txBody>
          <a:bodyPr>
            <a:spAutoFit/>
          </a:bodyPr>
          <a:lstStyle/>
          <a:p>
            <a:pPr>
              <a:lnSpc>
                <a:spcPct val="130000"/>
              </a:lnSpc>
            </a:pPr>
            <a:r>
              <a:rPr lang="zh-CN" altLang="en-US" sz="1400" dirty="0">
                <a:solidFill>
                  <a:prstClr val="black">
                    <a:lumMod val="85000"/>
                    <a:lumOff val="15000"/>
                  </a:prstClr>
                </a:solidFill>
                <a:latin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22" name="TextBox 74"/>
          <p:cNvSpPr txBox="1"/>
          <p:nvPr/>
        </p:nvSpPr>
        <p:spPr>
          <a:xfrm>
            <a:off x="1979588" y="3486720"/>
            <a:ext cx="7166072" cy="898708"/>
          </a:xfrm>
          <a:prstGeom prst="rect">
            <a:avLst/>
          </a:prstGeom>
          <a:noFill/>
          <a:ln>
            <a:noFill/>
          </a:ln>
        </p:spPr>
        <p:txBody>
          <a:bodyPr>
            <a:spAutoFit/>
          </a:bodyPr>
          <a:lstStyle/>
          <a:p>
            <a:pPr>
              <a:lnSpc>
                <a:spcPct val="130000"/>
              </a:lnSpc>
            </a:pPr>
            <a:r>
              <a:rPr lang="zh-CN" altLang="en-US" sz="1400" dirty="0">
                <a:solidFill>
                  <a:prstClr val="black">
                    <a:lumMod val="85000"/>
                    <a:lumOff val="15000"/>
                  </a:prstClr>
                </a:solidFill>
                <a:latin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a:p>
            <a:pPr>
              <a:defRPr/>
            </a:pPr>
            <a:endParaRPr lang="zh-CN" altLang="en-US" sz="1600" dirty="0">
              <a:solidFill>
                <a:prstClr val="black">
                  <a:lumMod val="85000"/>
                  <a:lumOff val="15000"/>
                </a:prstClr>
              </a:solidFill>
              <a:latin typeface="微软雅黑" panose="020B0503020204020204" pitchFamily="34" charset="-122"/>
            </a:endParaRPr>
          </a:p>
        </p:txBody>
      </p:sp>
      <p:sp>
        <p:nvSpPr>
          <p:cNvPr id="23" name="TextBox 75"/>
          <p:cNvSpPr txBox="1">
            <a:spLocks noChangeArrowheads="1"/>
          </p:cNvSpPr>
          <p:nvPr/>
        </p:nvSpPr>
        <p:spPr bwMode="auto">
          <a:xfrm>
            <a:off x="3075837" y="4788471"/>
            <a:ext cx="7411974"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750"/>
                            </p:stCondLst>
                            <p:childTnLst>
                              <p:par>
                                <p:cTn id="13" presetID="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0-#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0-#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childTnLst>
                          </p:cTn>
                        </p:par>
                        <p:par>
                          <p:cTn id="29" fill="hold">
                            <p:stCondLst>
                              <p:cond delay="1250"/>
                            </p:stCondLst>
                            <p:childTnLst>
                              <p:par>
                                <p:cTn id="30" presetID="2" presetClass="entr" presetSubtype="2"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1+#ppt_w/2"/>
                                          </p:val>
                                        </p:tav>
                                        <p:tav tm="100000">
                                          <p:val>
                                            <p:strVal val="#ppt_x"/>
                                          </p:val>
                                        </p:tav>
                                      </p:tavLst>
                                    </p:anim>
                                    <p:anim calcmode="lin" valueType="num">
                                      <p:cBhvr additive="base">
                                        <p:cTn id="33" dur="500" fill="hold"/>
                                        <p:tgtEl>
                                          <p:spTgt spid="4"/>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1+#ppt_w/2"/>
                                          </p:val>
                                        </p:tav>
                                        <p:tav tm="100000">
                                          <p:val>
                                            <p:strVal val="#ppt_x"/>
                                          </p:val>
                                        </p:tav>
                                      </p:tavLst>
                                    </p:anim>
                                    <p:anim calcmode="lin" valueType="num">
                                      <p:cBhvr additive="base">
                                        <p:cTn id="37" dur="500" fill="hold"/>
                                        <p:tgtEl>
                                          <p:spTgt spid="10"/>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fill="hold"/>
                                        <p:tgtEl>
                                          <p:spTgt spid="19"/>
                                        </p:tgtEl>
                                        <p:attrNameLst>
                                          <p:attrName>ppt_x</p:attrName>
                                        </p:attrNameLst>
                                      </p:cBhvr>
                                      <p:tavLst>
                                        <p:tav tm="0">
                                          <p:val>
                                            <p:strVal val="1+#ppt_w/2"/>
                                          </p:val>
                                        </p:tav>
                                        <p:tav tm="100000">
                                          <p:val>
                                            <p:strVal val="#ppt_x"/>
                                          </p:val>
                                        </p:tav>
                                      </p:tavLst>
                                    </p:anim>
                                    <p:anim calcmode="lin" valueType="num">
                                      <p:cBhvr additive="base">
                                        <p:cTn id="41" dur="500" fill="hold"/>
                                        <p:tgtEl>
                                          <p:spTgt spid="1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additive="base">
                                        <p:cTn id="44" dur="500" fill="hold"/>
                                        <p:tgtEl>
                                          <p:spTgt spid="22"/>
                                        </p:tgtEl>
                                        <p:attrNameLst>
                                          <p:attrName>ppt_x</p:attrName>
                                        </p:attrNameLst>
                                      </p:cBhvr>
                                      <p:tavLst>
                                        <p:tav tm="0">
                                          <p:val>
                                            <p:strVal val="1+#ppt_w/2"/>
                                          </p:val>
                                        </p:tav>
                                        <p:tav tm="100000">
                                          <p:val>
                                            <p:strVal val="#ppt_x"/>
                                          </p:val>
                                        </p:tav>
                                      </p:tavLst>
                                    </p:anim>
                                    <p:anim calcmode="lin" valueType="num">
                                      <p:cBhvr additive="base">
                                        <p:cTn id="45" dur="500" fill="hold"/>
                                        <p:tgtEl>
                                          <p:spTgt spid="22"/>
                                        </p:tgtEl>
                                        <p:attrNameLst>
                                          <p:attrName>ppt_y</p:attrName>
                                        </p:attrNameLst>
                                      </p:cBhvr>
                                      <p:tavLst>
                                        <p:tav tm="0">
                                          <p:val>
                                            <p:strVal val="#ppt_y"/>
                                          </p:val>
                                        </p:tav>
                                        <p:tav tm="100000">
                                          <p:val>
                                            <p:strVal val="#ppt_y"/>
                                          </p:val>
                                        </p:tav>
                                      </p:tavLst>
                                    </p:anim>
                                  </p:childTnLst>
                                </p:cTn>
                              </p:par>
                            </p:childTnLst>
                          </p:cTn>
                        </p:par>
                        <p:par>
                          <p:cTn id="46" fill="hold">
                            <p:stCondLst>
                              <p:cond delay="1750"/>
                            </p:stCondLst>
                            <p:childTnLst>
                              <p:par>
                                <p:cTn id="47" presetID="2" presetClass="entr" presetSubtype="8" fill="hold" grpId="0"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0-#ppt_w/2"/>
                                          </p:val>
                                        </p:tav>
                                        <p:tav tm="100000">
                                          <p:val>
                                            <p:strVal val="#ppt_x"/>
                                          </p:val>
                                        </p:tav>
                                      </p:tavLst>
                                    </p:anim>
                                    <p:anim calcmode="lin" valueType="num">
                                      <p:cBhvr additive="base">
                                        <p:cTn id="50" dur="500" fill="hold"/>
                                        <p:tgtEl>
                                          <p:spTgt spid="3"/>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fill="hold"/>
                                        <p:tgtEl>
                                          <p:spTgt spid="14"/>
                                        </p:tgtEl>
                                        <p:attrNameLst>
                                          <p:attrName>ppt_x</p:attrName>
                                        </p:attrNameLst>
                                      </p:cBhvr>
                                      <p:tavLst>
                                        <p:tav tm="0">
                                          <p:val>
                                            <p:strVal val="0-#ppt_w/2"/>
                                          </p:val>
                                        </p:tav>
                                        <p:tav tm="100000">
                                          <p:val>
                                            <p:strVal val="#ppt_x"/>
                                          </p:val>
                                        </p:tav>
                                      </p:tavLst>
                                    </p:anim>
                                    <p:anim calcmode="lin" valueType="num">
                                      <p:cBhvr additive="base">
                                        <p:cTn id="54" dur="500" fill="hold"/>
                                        <p:tgtEl>
                                          <p:spTgt spid="14"/>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additive="base">
                                        <p:cTn id="57" dur="500" fill="hold"/>
                                        <p:tgtEl>
                                          <p:spTgt spid="20"/>
                                        </p:tgtEl>
                                        <p:attrNameLst>
                                          <p:attrName>ppt_x</p:attrName>
                                        </p:attrNameLst>
                                      </p:cBhvr>
                                      <p:tavLst>
                                        <p:tav tm="0">
                                          <p:val>
                                            <p:strVal val="0-#ppt_w/2"/>
                                          </p:val>
                                        </p:tav>
                                        <p:tav tm="100000">
                                          <p:val>
                                            <p:strVal val="#ppt_x"/>
                                          </p:val>
                                        </p:tav>
                                      </p:tavLst>
                                    </p:anim>
                                    <p:anim calcmode="lin" valueType="num">
                                      <p:cBhvr additive="base">
                                        <p:cTn id="58" dur="500" fill="hold"/>
                                        <p:tgtEl>
                                          <p:spTgt spid="20"/>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500" fill="hold"/>
                                        <p:tgtEl>
                                          <p:spTgt spid="23"/>
                                        </p:tgtEl>
                                        <p:attrNameLst>
                                          <p:attrName>ppt_x</p:attrName>
                                        </p:attrNameLst>
                                      </p:cBhvr>
                                      <p:tavLst>
                                        <p:tav tm="0">
                                          <p:val>
                                            <p:strVal val="0-#ppt_w/2"/>
                                          </p:val>
                                        </p:tav>
                                        <p:tav tm="100000">
                                          <p:val>
                                            <p:strVal val="#ppt_x"/>
                                          </p:val>
                                        </p:tav>
                                      </p:tavLst>
                                    </p:anim>
                                    <p:anim calcmode="lin" valueType="num">
                                      <p:cBhvr additive="base">
                                        <p:cTn id="62"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18" grpId="0"/>
      <p:bldP spid="19" grpId="0"/>
      <p:bldP spid="20" grpId="0"/>
      <p:bldP spid="21" grpId="0"/>
      <p:bldP spid="22" grpId="0"/>
      <p:bldP spid="23"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10.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7"/>
</p:tagLst>
</file>

<file path=ppt/tags/tag11.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8"/>
</p:tagLst>
</file>

<file path=ppt/tags/tag12.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2.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3.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4.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4"/>
</p:tagLst>
</file>

<file path=ppt/tags/tag8.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5"/>
</p:tagLst>
</file>

<file path=ppt/tags/tag9.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6"/>
</p:tagLst>
</file>

<file path=ppt/theme/theme1.xml><?xml version="1.0" encoding="utf-8"?>
<a:theme xmlns:a="http://schemas.openxmlformats.org/drawingml/2006/main" name=" www.2ppt.com">
  <a:themeElements>
    <a:clrScheme name="七色">
      <a:dk1>
        <a:srgbClr val="000000"/>
      </a:dk1>
      <a:lt1>
        <a:sysClr val="window" lastClr="FFFFFF"/>
      </a:lt1>
      <a:dk2>
        <a:srgbClr val="FEB554"/>
      </a:dk2>
      <a:lt2>
        <a:srgbClr val="18497E"/>
      </a:lt2>
      <a:accent1>
        <a:srgbClr val="C00000"/>
      </a:accent1>
      <a:accent2>
        <a:srgbClr val="FF0000"/>
      </a:accent2>
      <a:accent3>
        <a:srgbClr val="FFC000"/>
      </a:accent3>
      <a:accent4>
        <a:srgbClr val="92D050"/>
      </a:accent4>
      <a:accent5>
        <a:srgbClr val="00B050"/>
      </a:accent5>
      <a:accent6>
        <a:srgbClr val="00B0F0"/>
      </a:accent6>
      <a:hlink>
        <a:srgbClr val="0070C0"/>
      </a:hlink>
      <a:folHlink>
        <a:srgbClr val="002060"/>
      </a:folHlink>
    </a:clrScheme>
    <a:fontScheme name="微软雅黑">
      <a:majorFont>
        <a:latin typeface="Constantia"/>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2336</Words>
  <Application>Microsoft Office PowerPoint</Application>
  <PresentationFormat>自定义</PresentationFormat>
  <Paragraphs>300</Paragraphs>
  <Slides>29</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29</vt:i4>
      </vt:variant>
    </vt:vector>
  </HeadingPairs>
  <TitlesOfParts>
    <vt:vector size="44" baseType="lpstr">
      <vt:lpstr>Aller Light</vt:lpstr>
      <vt:lpstr>Amelia BT</vt:lpstr>
      <vt:lpstr>Arial Unicode MS</vt:lpstr>
      <vt:lpstr>DFPOP1W5-B5</vt:lpstr>
      <vt:lpstr>Segoe</vt:lpstr>
      <vt:lpstr>方正兰亭黑_GBK</vt:lpstr>
      <vt:lpstr>华文细黑</vt:lpstr>
      <vt:lpstr>宋体</vt:lpstr>
      <vt:lpstr>微软雅黑</vt:lpstr>
      <vt:lpstr>Arial</vt:lpstr>
      <vt:lpstr>Calibri</vt:lpstr>
      <vt:lpstr>Constantia</vt:lpstr>
      <vt:lpstr>Impact</vt:lpstr>
      <vt:lpstr>Segoe UI</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2022-03-16T03:54:44Z</dcterms:created>
  <dcterms:modified xsi:type="dcterms:W3CDTF">2023-01-10T07:15:21Z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41C9F6985D7249898797E0922BBD6DA6</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