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64" r:id="rId3"/>
    <p:sldId id="307" r:id="rId4"/>
    <p:sldId id="306" r:id="rId5"/>
    <p:sldId id="308" r:id="rId6"/>
    <p:sldId id="309" r:id="rId7"/>
    <p:sldId id="310" r:id="rId8"/>
    <p:sldId id="311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90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3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4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3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1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3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3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0" y="6738383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4000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4000" b="1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8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3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sz="1800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7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1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2000" b="1" i="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第五课时　</a:t>
            </a:r>
            <a:r>
              <a:rPr lang="en-US" altLang="zh-CN" sz="2000" b="1" i="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Task &amp; Self-assessment</a:t>
            </a:r>
            <a:endParaRPr lang="zh-CN" altLang="zh-CN" sz="2000" b="1" i="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Know yourself</a:t>
            </a:r>
            <a:endParaRPr lang="zh-CN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143685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1</a:t>
            </a:r>
            <a:endParaRPr lang="zh-CN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0" y="5873681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15617" y="4560217"/>
            <a:ext cx="1297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10467"/>
            <a:ext cx="11430000" cy="24910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1.David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always confident enough to make 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演讲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 front of many people.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never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absent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缺席的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from work.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班长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collected the exercise books after the class was over.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girl is quite suited for 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职位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quite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with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you.In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fact you took the words out of my mouth.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69584" y="2831431"/>
            <a:ext cx="100958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769584" y="3153647"/>
            <a:ext cx="10095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107744" y="3172186"/>
            <a:ext cx="100958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107744" y="3494402"/>
            <a:ext cx="10095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350999" y="3627994"/>
            <a:ext cx="100958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1350999" y="3950210"/>
            <a:ext cx="10095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4272875" y="4048408"/>
            <a:ext cx="100958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1" name="直接连接符 10"/>
          <p:cNvCxnSpPr/>
          <p:nvPr/>
        </p:nvCxnSpPr>
        <p:spPr>
          <a:xfrm>
            <a:off x="4272875" y="4370624"/>
            <a:ext cx="10095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1550400" y="4460779"/>
            <a:ext cx="100958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1550400" y="4782995"/>
            <a:ext cx="10095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7334"/>
            <a:ext cx="11430000" cy="2897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用方框中所给短语的适当形式填空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speech,agree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with,try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best,write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to,be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afraid of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 my best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,whether I shall be successful or not.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always nervous when I have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speech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never criticized his boss because 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afraid 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losing his job.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nodded to show that she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agreed with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wrote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uncle last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night.I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couldn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put it off any longer.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97280" y="3010107"/>
            <a:ext cx="152459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397280" y="3332323"/>
            <a:ext cx="15245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012838" y="3451542"/>
            <a:ext cx="181888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5012838" y="3773758"/>
            <a:ext cx="18188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128452" y="3805288"/>
            <a:ext cx="181888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5128452" y="4127504"/>
            <a:ext cx="18188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982825" y="4228104"/>
            <a:ext cx="162969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3982825" y="4550320"/>
            <a:ext cx="16296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861252" y="4653401"/>
            <a:ext cx="123030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861252" y="4975617"/>
            <a:ext cx="12303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1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A:Welcome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I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COOL,YOU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COOL,madam.Can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help you?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A:This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way,please.These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the latest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fashion.2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looks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cool.But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like bright green.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A:We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got many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colours:pink,grey,dark,red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yellow.3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B:Pink.Could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show me the light pink one?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very thick.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100 dollars but now it is only 50 dollars.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great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price.I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take it.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79671" y="2190300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117020" y="2579182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7598979" y="3404033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1179670" y="4202819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031008" y="4573317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7334"/>
            <a:ext cx="11430000" cy="2897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 is the bright green one?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C.Certainly!It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beautiful,isn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 is it?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E.Yes,I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want to buy a coat.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F.Yes,I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 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my size.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think of this one?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88539"/>
            <a:ext cx="11430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ten years ago when I was a student in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working as an intern(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实习生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at my University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Museum of Natural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History.One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day while working at the cash register in the gift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saw an elderly couple come in with a little girl in a wheelchair.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I looked closer at this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girl,I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saw her sitting in her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chair.I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then realized she had no arms or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legs,just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head,neck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wearing a little white dress with red polka dots(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圆点花纹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 couple wheeled her up to me I was looking down at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register.I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turned my head towards the girl and gave her a wink(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眨眼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).As I took the money from her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grandparents,I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looked back at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girl,who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giving me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cutest,largest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smile I have ever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seen.All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 sudden her 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handicap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gone and all I saw was this beautiful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girl,whose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smile just melted me and gave me a completely new sense of what life is all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took me from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poor,unhappy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college student and brought me into her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world,a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world of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smiles,love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warmth.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was ten years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ago.I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successful business person now and whenever I get down and think about the troubles of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 about that little girl and the remarkable(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卓越的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lesson about life that she taught me.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 the girl do as the writer took the money from her grandparents?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giving the writer a wink.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giving the writer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cutest,largest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smile.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taking out some money.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looking down at the register.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does the underlined word “handicap” mean in Chinese?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美丽笑容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有利条件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身体缺陷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漂亮服饰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75174" y="2610714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75173" y="4607679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701069"/>
            <a:ext cx="11430000" cy="37098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met an elderly couple with a little girl in a wheelchair when I was a(  n  )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gift shop.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A.cash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register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B.intern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C.business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D.shopper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4.Which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following is NOT true?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little girl taught the writer how to face life.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writer hadn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seen the beautiful smile before.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girl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smile made the writer change his mind about life.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writer became a successful business person after ten years.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5685" y="1853969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07298" y="3370556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0</TotalTime>
  <Words>441</Words>
  <Application>Microsoft Office PowerPoint</Application>
  <PresentationFormat>宽屏</PresentationFormat>
  <Paragraphs>56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Know yourself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2018-05-14T09:14:00Z</dcterms:created>
  <dcterms:modified xsi:type="dcterms:W3CDTF">2023-01-17T02:11:48Z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46B897881A5549FB8DDDEA911681A046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