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6" r:id="rId2"/>
    <p:sldId id="274" r:id="rId3"/>
    <p:sldId id="275" r:id="rId4"/>
    <p:sldId id="258" r:id="rId5"/>
    <p:sldId id="260" r:id="rId6"/>
    <p:sldId id="268" r:id="rId7"/>
    <p:sldId id="309" r:id="rId8"/>
    <p:sldId id="308" r:id="rId9"/>
    <p:sldId id="289" r:id="rId10"/>
    <p:sldId id="311" r:id="rId11"/>
    <p:sldId id="263" r:id="rId12"/>
    <p:sldId id="290" r:id="rId13"/>
    <p:sldId id="264" r:id="rId14"/>
    <p:sldId id="293" r:id="rId15"/>
    <p:sldId id="312" r:id="rId16"/>
    <p:sldId id="294" r:id="rId17"/>
    <p:sldId id="267" r:id="rId18"/>
    <p:sldId id="265" r:id="rId19"/>
    <p:sldId id="295" r:id="rId20"/>
    <p:sldId id="297" r:id="rId21"/>
    <p:sldId id="298" r:id="rId22"/>
    <p:sldId id="307" r:id="rId23"/>
    <p:sldId id="299" r:id="rId24"/>
    <p:sldId id="261"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63">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131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6318" autoAdjust="0"/>
  </p:normalViewPr>
  <p:slideViewPr>
    <p:cSldViewPr snapToGrid="0">
      <p:cViewPr varScale="1">
        <p:scale>
          <a:sx n="88" d="100"/>
          <a:sy n="88" d="100"/>
        </p:scale>
        <p:origin x="714" y="66"/>
      </p:cViewPr>
      <p:guideLst>
        <p:guide pos="3863"/>
        <p:guide orient="horz" pos="216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E0948D-3ABA-4C14-8A3F-A44A4BD785D2}"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F30AC6-05B8-418C-829E-3B8A9EA2CFB5}"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F9FAD-7CAC-4022-B2D4-7FD28C9AB7F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BB09A-AF4C-4E42-800E-E0CCBD8AA2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3BB09A-AF4C-4E42-800E-E0CCBD8AA2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17143" y="1582058"/>
            <a:ext cx="2046514" cy="3675951"/>
          </a:xfrm>
          <a:custGeom>
            <a:avLst/>
            <a:gdLst>
              <a:gd name="connsiteX0" fmla="*/ 0 w 2046514"/>
              <a:gd name="connsiteY0" fmla="*/ 0 h 3675951"/>
              <a:gd name="connsiteX1" fmla="*/ 2046514 w 2046514"/>
              <a:gd name="connsiteY1" fmla="*/ 0 h 3675951"/>
              <a:gd name="connsiteX2" fmla="*/ 2046514 w 2046514"/>
              <a:gd name="connsiteY2" fmla="*/ 3675951 h 3675951"/>
              <a:gd name="connsiteX3" fmla="*/ 0 w 2046514"/>
              <a:gd name="connsiteY3" fmla="*/ 3675951 h 3675951"/>
            </a:gdLst>
            <a:ahLst/>
            <a:cxnLst>
              <a:cxn ang="0">
                <a:pos x="connsiteX0" y="connsiteY0"/>
              </a:cxn>
              <a:cxn ang="0">
                <a:pos x="connsiteX1" y="connsiteY1"/>
              </a:cxn>
              <a:cxn ang="0">
                <a:pos x="connsiteX2" y="connsiteY2"/>
              </a:cxn>
              <a:cxn ang="0">
                <a:pos x="connsiteX3" y="connsiteY3"/>
              </a:cxn>
            </a:cxnLst>
            <a:rect l="l" t="t" r="r" b="b"/>
            <a:pathLst>
              <a:path w="2046514" h="3675951">
                <a:moveTo>
                  <a:pt x="0" y="0"/>
                </a:moveTo>
                <a:lnTo>
                  <a:pt x="2046514" y="0"/>
                </a:lnTo>
                <a:lnTo>
                  <a:pt x="2046514" y="3675951"/>
                </a:lnTo>
                <a:lnTo>
                  <a:pt x="0" y="3675951"/>
                </a:lnTo>
                <a:close/>
              </a:path>
            </a:pathLst>
          </a:custGeom>
        </p:spPr>
        <p:txBody>
          <a:bodyPr wrap="square">
            <a:noAutofit/>
          </a:bodyPr>
          <a:lstStyle/>
          <a:p>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1543" y="1915886"/>
            <a:ext cx="3976914" cy="5312228"/>
          </a:xfrm>
          <a:custGeom>
            <a:avLst/>
            <a:gdLst>
              <a:gd name="connsiteX0" fmla="*/ 0 w 3976914"/>
              <a:gd name="connsiteY0" fmla="*/ 0 h 5312228"/>
              <a:gd name="connsiteX1" fmla="*/ 3976914 w 3976914"/>
              <a:gd name="connsiteY1" fmla="*/ 0 h 5312228"/>
              <a:gd name="connsiteX2" fmla="*/ 3976914 w 3976914"/>
              <a:gd name="connsiteY2" fmla="*/ 5312228 h 5312228"/>
              <a:gd name="connsiteX3" fmla="*/ 0 w 3976914"/>
              <a:gd name="connsiteY3" fmla="*/ 5312228 h 5312228"/>
            </a:gdLst>
            <a:ahLst/>
            <a:cxnLst>
              <a:cxn ang="0">
                <a:pos x="connsiteX0" y="connsiteY0"/>
              </a:cxn>
              <a:cxn ang="0">
                <a:pos x="connsiteX1" y="connsiteY1"/>
              </a:cxn>
              <a:cxn ang="0">
                <a:pos x="connsiteX2" y="connsiteY2"/>
              </a:cxn>
              <a:cxn ang="0">
                <a:pos x="connsiteX3" y="connsiteY3"/>
              </a:cxn>
            </a:cxnLst>
            <a:rect l="l" t="t" r="r" b="b"/>
            <a:pathLst>
              <a:path w="3976914" h="5312228">
                <a:moveTo>
                  <a:pt x="0" y="0"/>
                </a:moveTo>
                <a:lnTo>
                  <a:pt x="3976914" y="0"/>
                </a:lnTo>
                <a:lnTo>
                  <a:pt x="3976914" y="5312228"/>
                </a:lnTo>
                <a:lnTo>
                  <a:pt x="0" y="5312228"/>
                </a:lnTo>
                <a:close/>
              </a:path>
            </a:pathLst>
          </a:custGeom>
        </p:spPr>
        <p:txBody>
          <a:bodyPr wrap="square">
            <a:noAutofit/>
          </a:bodyPr>
          <a:lstStyle/>
          <a:p>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62903" y="1990205"/>
            <a:ext cx="4230401" cy="2698763"/>
          </a:xfrm>
          <a:custGeom>
            <a:avLst/>
            <a:gdLst>
              <a:gd name="connsiteX0" fmla="*/ 0 w 4230401"/>
              <a:gd name="connsiteY0" fmla="*/ 0 h 2698763"/>
              <a:gd name="connsiteX1" fmla="*/ 4230401 w 4230401"/>
              <a:gd name="connsiteY1" fmla="*/ 0 h 2698763"/>
              <a:gd name="connsiteX2" fmla="*/ 4230401 w 4230401"/>
              <a:gd name="connsiteY2" fmla="*/ 2698763 h 2698763"/>
              <a:gd name="connsiteX3" fmla="*/ 0 w 4230401"/>
              <a:gd name="connsiteY3" fmla="*/ 2698763 h 2698763"/>
            </a:gdLst>
            <a:ahLst/>
            <a:cxnLst>
              <a:cxn ang="0">
                <a:pos x="connsiteX0" y="connsiteY0"/>
              </a:cxn>
              <a:cxn ang="0">
                <a:pos x="connsiteX1" y="connsiteY1"/>
              </a:cxn>
              <a:cxn ang="0">
                <a:pos x="connsiteX2" y="connsiteY2"/>
              </a:cxn>
              <a:cxn ang="0">
                <a:pos x="connsiteX3" y="connsiteY3"/>
              </a:cxn>
            </a:cxnLst>
            <a:rect l="l" t="t" r="r" b="b"/>
            <a:pathLst>
              <a:path w="4230401" h="2698763">
                <a:moveTo>
                  <a:pt x="0" y="0"/>
                </a:moveTo>
                <a:lnTo>
                  <a:pt x="4230401" y="0"/>
                </a:lnTo>
                <a:lnTo>
                  <a:pt x="4230401" y="2698763"/>
                </a:lnTo>
                <a:lnTo>
                  <a:pt x="0" y="2698763"/>
                </a:lnTo>
                <a:close/>
              </a:path>
            </a:pathLst>
          </a:custGeom>
        </p:spPr>
        <p:txBody>
          <a:bodyPr wrap="square">
            <a:noAutofit/>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5630863" cy="68580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6" name="Picture Placeholder 15"/>
          <p:cNvSpPr>
            <a:spLocks noGrp="1"/>
          </p:cNvSpPr>
          <p:nvPr>
            <p:ph type="pic" sz="quarter" idx="16"/>
          </p:nvPr>
        </p:nvSpPr>
        <p:spPr>
          <a:xfrm>
            <a:off x="5873174" y="330199"/>
            <a:ext cx="5690753" cy="6235700"/>
          </a:xfrm>
          <a:custGeom>
            <a:avLst/>
            <a:gdLst>
              <a:gd name="connsiteX0" fmla="*/ 1927513 w 5690753"/>
              <a:gd name="connsiteY0" fmla="*/ 5216070 h 6235700"/>
              <a:gd name="connsiteX1" fmla="*/ 3763240 w 5690753"/>
              <a:gd name="connsiteY1" fmla="*/ 5216070 h 6235700"/>
              <a:gd name="connsiteX2" fmla="*/ 3763240 w 5690753"/>
              <a:gd name="connsiteY2" fmla="*/ 6235699 h 6235700"/>
              <a:gd name="connsiteX3" fmla="*/ 1927513 w 5690753"/>
              <a:gd name="connsiteY3" fmla="*/ 6235699 h 6235700"/>
              <a:gd name="connsiteX4" fmla="*/ 0 w 5690753"/>
              <a:gd name="connsiteY4" fmla="*/ 5216070 h 6235700"/>
              <a:gd name="connsiteX5" fmla="*/ 1835727 w 5690753"/>
              <a:gd name="connsiteY5" fmla="*/ 5216070 h 6235700"/>
              <a:gd name="connsiteX6" fmla="*/ 1835727 w 5690753"/>
              <a:gd name="connsiteY6" fmla="*/ 6235699 h 6235700"/>
              <a:gd name="connsiteX7" fmla="*/ 0 w 5690753"/>
              <a:gd name="connsiteY7" fmla="*/ 6235699 h 6235700"/>
              <a:gd name="connsiteX8" fmla="*/ 3855026 w 5690753"/>
              <a:gd name="connsiteY8" fmla="*/ 4216400 h 6235700"/>
              <a:gd name="connsiteX9" fmla="*/ 5690753 w 5690753"/>
              <a:gd name="connsiteY9" fmla="*/ 4216400 h 6235700"/>
              <a:gd name="connsiteX10" fmla="*/ 5690753 w 5690753"/>
              <a:gd name="connsiteY10" fmla="*/ 6235700 h 6235700"/>
              <a:gd name="connsiteX11" fmla="*/ 3855026 w 5690753"/>
              <a:gd name="connsiteY11" fmla="*/ 6235700 h 6235700"/>
              <a:gd name="connsiteX12" fmla="*/ 3855026 w 5690753"/>
              <a:gd name="connsiteY12" fmla="*/ 2108200 h 6235700"/>
              <a:gd name="connsiteX13" fmla="*/ 5690753 w 5690753"/>
              <a:gd name="connsiteY13" fmla="*/ 2108200 h 6235700"/>
              <a:gd name="connsiteX14" fmla="*/ 5690753 w 5690753"/>
              <a:gd name="connsiteY14" fmla="*/ 4127500 h 6235700"/>
              <a:gd name="connsiteX15" fmla="*/ 3855026 w 5690753"/>
              <a:gd name="connsiteY15" fmla="*/ 4127500 h 6235700"/>
              <a:gd name="connsiteX16" fmla="*/ 3855026 w 5690753"/>
              <a:gd name="connsiteY16" fmla="*/ 0 h 6235700"/>
              <a:gd name="connsiteX17" fmla="*/ 5690753 w 5690753"/>
              <a:gd name="connsiteY17" fmla="*/ 0 h 6235700"/>
              <a:gd name="connsiteX18" fmla="*/ 5690753 w 5690753"/>
              <a:gd name="connsiteY18" fmla="*/ 2019300 h 6235700"/>
              <a:gd name="connsiteX19" fmla="*/ 3855026 w 5690753"/>
              <a:gd name="connsiteY19" fmla="*/ 2019300 h 6235700"/>
              <a:gd name="connsiteX20" fmla="*/ 1927513 w 5690753"/>
              <a:gd name="connsiteY20" fmla="*/ 0 h 6235700"/>
              <a:gd name="connsiteX21" fmla="*/ 3763240 w 5690753"/>
              <a:gd name="connsiteY21" fmla="*/ 0 h 6235700"/>
              <a:gd name="connsiteX22" fmla="*/ 3763240 w 5690753"/>
              <a:gd name="connsiteY22" fmla="*/ 1019629 h 6235700"/>
              <a:gd name="connsiteX23" fmla="*/ 1927513 w 5690753"/>
              <a:gd name="connsiteY23" fmla="*/ 1019629 h 6235700"/>
              <a:gd name="connsiteX24" fmla="*/ 0 w 5690753"/>
              <a:gd name="connsiteY24" fmla="*/ 0 h 6235700"/>
              <a:gd name="connsiteX25" fmla="*/ 1835727 w 5690753"/>
              <a:gd name="connsiteY25" fmla="*/ 0 h 6235700"/>
              <a:gd name="connsiteX26" fmla="*/ 1835727 w 5690753"/>
              <a:gd name="connsiteY26" fmla="*/ 1019629 h 6235700"/>
              <a:gd name="connsiteX27" fmla="*/ 0 w 5690753"/>
              <a:gd name="connsiteY27" fmla="*/ 1019629 h 62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90753" h="6235700">
                <a:moveTo>
                  <a:pt x="1927513" y="5216070"/>
                </a:moveTo>
                <a:lnTo>
                  <a:pt x="3763240" y="5216070"/>
                </a:lnTo>
                <a:lnTo>
                  <a:pt x="3763240" y="6235699"/>
                </a:lnTo>
                <a:lnTo>
                  <a:pt x="1927513" y="6235699"/>
                </a:lnTo>
                <a:close/>
                <a:moveTo>
                  <a:pt x="0" y="5216070"/>
                </a:moveTo>
                <a:lnTo>
                  <a:pt x="1835727" y="5216070"/>
                </a:lnTo>
                <a:lnTo>
                  <a:pt x="1835727" y="6235699"/>
                </a:lnTo>
                <a:lnTo>
                  <a:pt x="0" y="6235699"/>
                </a:lnTo>
                <a:close/>
                <a:moveTo>
                  <a:pt x="3855026" y="4216400"/>
                </a:moveTo>
                <a:lnTo>
                  <a:pt x="5690753" y="4216400"/>
                </a:lnTo>
                <a:lnTo>
                  <a:pt x="5690753" y="6235700"/>
                </a:lnTo>
                <a:lnTo>
                  <a:pt x="3855026" y="6235700"/>
                </a:lnTo>
                <a:close/>
                <a:moveTo>
                  <a:pt x="3855026" y="2108200"/>
                </a:moveTo>
                <a:lnTo>
                  <a:pt x="5690753" y="2108200"/>
                </a:lnTo>
                <a:lnTo>
                  <a:pt x="5690753" y="4127500"/>
                </a:lnTo>
                <a:lnTo>
                  <a:pt x="3855026" y="4127500"/>
                </a:lnTo>
                <a:close/>
                <a:moveTo>
                  <a:pt x="3855026" y="0"/>
                </a:moveTo>
                <a:lnTo>
                  <a:pt x="5690753" y="0"/>
                </a:lnTo>
                <a:lnTo>
                  <a:pt x="5690753" y="2019300"/>
                </a:lnTo>
                <a:lnTo>
                  <a:pt x="3855026" y="2019300"/>
                </a:lnTo>
                <a:close/>
                <a:moveTo>
                  <a:pt x="1927513" y="0"/>
                </a:moveTo>
                <a:lnTo>
                  <a:pt x="3763240" y="0"/>
                </a:lnTo>
                <a:lnTo>
                  <a:pt x="3763240" y="1019629"/>
                </a:lnTo>
                <a:lnTo>
                  <a:pt x="1927513" y="1019629"/>
                </a:lnTo>
                <a:close/>
                <a:moveTo>
                  <a:pt x="0" y="0"/>
                </a:moveTo>
                <a:lnTo>
                  <a:pt x="1835727" y="0"/>
                </a:lnTo>
                <a:lnTo>
                  <a:pt x="1835727" y="1019629"/>
                </a:lnTo>
                <a:lnTo>
                  <a:pt x="0" y="1019629"/>
                </a:lnTo>
                <a:close/>
              </a:path>
            </a:pathLst>
          </a:custGeom>
        </p:spPr>
        <p:txBody>
          <a:bodyPr wrap="square">
            <a:noAutofit/>
          </a:bodyPr>
          <a:lstStyle/>
          <a:p>
            <a:endParaRPr lang="id-ID" dirty="0"/>
          </a:p>
        </p:txBody>
      </p:sp>
      <p:sp>
        <p:nvSpPr>
          <p:cNvPr id="10" name="Freeform 9"/>
          <p:cNvSpPr>
            <a:spLocks noGrp="1"/>
          </p:cNvSpPr>
          <p:nvPr>
            <p:ph type="pic" sz="quarter" idx="17"/>
          </p:nvPr>
        </p:nvSpPr>
        <p:spPr>
          <a:xfrm>
            <a:off x="5873175" y="1480457"/>
            <a:ext cx="3720769" cy="3933372"/>
          </a:xfrm>
          <a:custGeom>
            <a:avLst/>
            <a:gdLst>
              <a:gd name="connsiteX0" fmla="*/ 0 w 3720769"/>
              <a:gd name="connsiteY0" fmla="*/ 0 h 3933372"/>
              <a:gd name="connsiteX1" fmla="*/ 3720769 w 3720769"/>
              <a:gd name="connsiteY1" fmla="*/ 0 h 3933372"/>
              <a:gd name="connsiteX2" fmla="*/ 3720769 w 3720769"/>
              <a:gd name="connsiteY2" fmla="*/ 3933372 h 3933372"/>
              <a:gd name="connsiteX3" fmla="*/ 0 w 3720769"/>
              <a:gd name="connsiteY3" fmla="*/ 3933372 h 3933372"/>
            </a:gdLst>
            <a:ahLst/>
            <a:cxnLst>
              <a:cxn ang="0">
                <a:pos x="connsiteX0" y="connsiteY0"/>
              </a:cxn>
              <a:cxn ang="0">
                <a:pos x="connsiteX1" y="connsiteY1"/>
              </a:cxn>
              <a:cxn ang="0">
                <a:pos x="connsiteX2" y="connsiteY2"/>
              </a:cxn>
              <a:cxn ang="0">
                <a:pos x="connsiteX3" y="connsiteY3"/>
              </a:cxn>
            </a:cxnLst>
            <a:rect l="l" t="t" r="r" b="b"/>
            <a:pathLst>
              <a:path w="3720769" h="3933372">
                <a:moveTo>
                  <a:pt x="0" y="0"/>
                </a:moveTo>
                <a:lnTo>
                  <a:pt x="3720769" y="0"/>
                </a:lnTo>
                <a:lnTo>
                  <a:pt x="3720769" y="3933372"/>
                </a:lnTo>
                <a:lnTo>
                  <a:pt x="0" y="3933372"/>
                </a:lnTo>
                <a:close/>
              </a:path>
            </a:pathLst>
          </a:custGeom>
        </p:spPr>
        <p:txBody>
          <a:bodyPr wrap="square">
            <a:noAutofit/>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13715" y="1770743"/>
            <a:ext cx="5196114" cy="3251200"/>
          </a:xfrm>
          <a:custGeom>
            <a:avLst/>
            <a:gdLst>
              <a:gd name="connsiteX0" fmla="*/ 0 w 5196114"/>
              <a:gd name="connsiteY0" fmla="*/ 0 h 3251200"/>
              <a:gd name="connsiteX1" fmla="*/ 5196114 w 5196114"/>
              <a:gd name="connsiteY1" fmla="*/ 0 h 3251200"/>
              <a:gd name="connsiteX2" fmla="*/ 5196114 w 5196114"/>
              <a:gd name="connsiteY2" fmla="*/ 3251200 h 3251200"/>
              <a:gd name="connsiteX3" fmla="*/ 0 w 5196114"/>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5196114" h="3251200">
                <a:moveTo>
                  <a:pt x="0" y="0"/>
                </a:moveTo>
                <a:lnTo>
                  <a:pt x="5196114" y="0"/>
                </a:lnTo>
                <a:lnTo>
                  <a:pt x="5196114" y="3251200"/>
                </a:lnTo>
                <a:lnTo>
                  <a:pt x="0" y="3251200"/>
                </a:lnTo>
                <a:close/>
              </a:path>
            </a:pathLst>
          </a:custGeom>
        </p:spPr>
        <p:txBody>
          <a:bodyPr wrap="square">
            <a:noAutofit/>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262907" cy="6858000"/>
          </a:xfrm>
          <a:custGeom>
            <a:avLst/>
            <a:gdLst>
              <a:gd name="connsiteX0" fmla="*/ 0 w 4262907"/>
              <a:gd name="connsiteY0" fmla="*/ 0 h 6858000"/>
              <a:gd name="connsiteX1" fmla="*/ 4262907 w 4262907"/>
              <a:gd name="connsiteY1" fmla="*/ 0 h 6858000"/>
              <a:gd name="connsiteX2" fmla="*/ 4262907 w 4262907"/>
              <a:gd name="connsiteY2" fmla="*/ 6858000 h 6858000"/>
              <a:gd name="connsiteX3" fmla="*/ 0 w 42629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2907" h="6858000">
                <a:moveTo>
                  <a:pt x="0" y="0"/>
                </a:moveTo>
                <a:lnTo>
                  <a:pt x="4262907" y="0"/>
                </a:lnTo>
                <a:lnTo>
                  <a:pt x="4262907" y="6858000"/>
                </a:lnTo>
                <a:lnTo>
                  <a:pt x="0" y="6858000"/>
                </a:lnTo>
                <a:close/>
              </a:path>
            </a:pathLst>
          </a:custGeom>
        </p:spPr>
        <p:txBody>
          <a:bodyPr wrap="square">
            <a:noAutofit/>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4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742F3E-182A-4E42-99A7-A84D607325D2}"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742F3E-182A-4E42-99A7-A84D607325D2}"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21F91D6-B666-4B05-8BB0-A162590E574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416800" y="1117601"/>
            <a:ext cx="3541486" cy="4644571"/>
          </a:xfrm>
          <a:custGeom>
            <a:avLst/>
            <a:gdLst>
              <a:gd name="connsiteX0" fmla="*/ 0 w 3541486"/>
              <a:gd name="connsiteY0" fmla="*/ 0 h 4644571"/>
              <a:gd name="connsiteX1" fmla="*/ 3541486 w 3541486"/>
              <a:gd name="connsiteY1" fmla="*/ 0 h 4644571"/>
              <a:gd name="connsiteX2" fmla="*/ 3541486 w 3541486"/>
              <a:gd name="connsiteY2" fmla="*/ 4644571 h 4644571"/>
              <a:gd name="connsiteX3" fmla="*/ 0 w 3541486"/>
              <a:gd name="connsiteY3" fmla="*/ 4644571 h 4644571"/>
            </a:gdLst>
            <a:ahLst/>
            <a:cxnLst>
              <a:cxn ang="0">
                <a:pos x="connsiteX0" y="connsiteY0"/>
              </a:cxn>
              <a:cxn ang="0">
                <a:pos x="connsiteX1" y="connsiteY1"/>
              </a:cxn>
              <a:cxn ang="0">
                <a:pos x="connsiteX2" y="connsiteY2"/>
              </a:cxn>
              <a:cxn ang="0">
                <a:pos x="connsiteX3" y="connsiteY3"/>
              </a:cxn>
            </a:cxnLst>
            <a:rect l="l" t="t" r="r" b="b"/>
            <a:pathLst>
              <a:path w="3541486" h="4644571">
                <a:moveTo>
                  <a:pt x="0" y="0"/>
                </a:moveTo>
                <a:lnTo>
                  <a:pt x="3541486" y="0"/>
                </a:lnTo>
                <a:lnTo>
                  <a:pt x="3541486" y="4644571"/>
                </a:lnTo>
                <a:lnTo>
                  <a:pt x="0" y="4644571"/>
                </a:lnTo>
                <a:close/>
              </a:path>
            </a:pathLst>
          </a:custGeom>
        </p:spPr>
        <p:txBody>
          <a:bodyPr wrap="square">
            <a:noAutofit/>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03086" y="1815193"/>
            <a:ext cx="2133600" cy="3672114"/>
          </a:xfrm>
          <a:custGeom>
            <a:avLst/>
            <a:gdLst>
              <a:gd name="connsiteX0" fmla="*/ 0 w 2133600"/>
              <a:gd name="connsiteY0" fmla="*/ 0 h 3672114"/>
              <a:gd name="connsiteX1" fmla="*/ 2133600 w 2133600"/>
              <a:gd name="connsiteY1" fmla="*/ 0 h 3672114"/>
              <a:gd name="connsiteX2" fmla="*/ 2133600 w 2133600"/>
              <a:gd name="connsiteY2" fmla="*/ 3672114 h 3672114"/>
              <a:gd name="connsiteX3" fmla="*/ 0 w 2133600"/>
              <a:gd name="connsiteY3" fmla="*/ 3672114 h 3672114"/>
            </a:gdLst>
            <a:ahLst/>
            <a:cxnLst>
              <a:cxn ang="0">
                <a:pos x="connsiteX0" y="connsiteY0"/>
              </a:cxn>
              <a:cxn ang="0">
                <a:pos x="connsiteX1" y="connsiteY1"/>
              </a:cxn>
              <a:cxn ang="0">
                <a:pos x="connsiteX2" y="connsiteY2"/>
              </a:cxn>
              <a:cxn ang="0">
                <a:pos x="connsiteX3" y="connsiteY3"/>
              </a:cxn>
            </a:cxnLst>
            <a:rect l="l" t="t" r="r" b="b"/>
            <a:pathLst>
              <a:path w="2133600" h="3672114">
                <a:moveTo>
                  <a:pt x="0" y="0"/>
                </a:moveTo>
                <a:lnTo>
                  <a:pt x="2133600" y="0"/>
                </a:lnTo>
                <a:lnTo>
                  <a:pt x="2133600" y="3672114"/>
                </a:lnTo>
                <a:lnTo>
                  <a:pt x="0" y="3672114"/>
                </a:lnTo>
                <a:close/>
              </a:path>
            </a:pathLst>
          </a:custGeom>
        </p:spPr>
        <p:txBody>
          <a:bodyPr wrap="square">
            <a:noAutofit/>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3141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42F3E-182A-4E42-99A7-A84D607325D2}"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91D6-B666-4B05-8BB0-A162590E5748}" type="slidenum">
              <a:rPr lang="zh-CN" altLang="en-US" smtClean="0"/>
              <a:t>‹#›</a:t>
            </a:fld>
            <a:endParaRPr lang="zh-CN" altLang="en-US"/>
          </a:p>
        </p:txBody>
      </p:sp>
      <p:sp>
        <p:nvSpPr>
          <p:cNvPr id="7" name="矩形 6"/>
          <p:cNvSpPr/>
          <p:nvPr userDrawn="1"/>
        </p:nvSpPr>
        <p:spPr>
          <a:xfrm>
            <a:off x="0" y="0"/>
            <a:ext cx="12192000" cy="6858000"/>
          </a:xfrm>
          <a:prstGeom prst="rect">
            <a:avLst/>
          </a:prstGeom>
          <a:gradFill flip="none" rotWithShape="1">
            <a:gsLst>
              <a:gs pos="0">
                <a:schemeClr val="accent4">
                  <a:lumMod val="0"/>
                  <a:lumOff val="100000"/>
                  <a:alpha val="82000"/>
                </a:schemeClr>
              </a:gs>
              <a:gs pos="21000">
                <a:schemeClr val="accent4">
                  <a:lumMod val="0"/>
                  <a:lumOff val="100000"/>
                  <a:alpha val="43000"/>
                </a:schemeClr>
              </a:gs>
              <a:gs pos="100000">
                <a:schemeClr val="tx1">
                  <a:alpha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0.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2.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8.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92499" y="1645230"/>
            <a:ext cx="1909497" cy="1323439"/>
          </a:xfrm>
          <a:prstGeom prst="rect">
            <a:avLst/>
          </a:prstGeom>
          <a:noFill/>
        </p:spPr>
        <p:txBody>
          <a:bodyPr wrap="none" rtlCol="0">
            <a:spAutoFit/>
          </a:bodyPr>
          <a:lstStyle/>
          <a:p>
            <a:r>
              <a:rPr lang="en-US" altLang="zh-CN" sz="8000" dirty="0" smtClean="0">
                <a:gradFill>
                  <a:gsLst>
                    <a:gs pos="36000">
                      <a:schemeClr val="bg1"/>
                    </a:gs>
                    <a:gs pos="100000">
                      <a:schemeClr val="tx1">
                        <a:lumMod val="50000"/>
                        <a:lumOff val="50000"/>
                      </a:schemeClr>
                    </a:gs>
                  </a:gsLst>
                  <a:lin ang="5400000" scaled="1"/>
                </a:gradFill>
                <a:latin typeface="Agency FB" panose="020B0503020202020204" pitchFamily="34" charset="0"/>
                <a:ea typeface="思源黑体 CN Light" panose="020B0300000000000000" pitchFamily="34" charset="-122"/>
              </a:rPr>
              <a:t>2030</a:t>
            </a:r>
            <a:endParaRPr lang="zh-CN" altLang="en-US" sz="8000" dirty="0">
              <a:gradFill>
                <a:gsLst>
                  <a:gs pos="36000">
                    <a:schemeClr val="bg1"/>
                  </a:gs>
                  <a:gs pos="100000">
                    <a:schemeClr val="tx1">
                      <a:lumMod val="50000"/>
                      <a:lumOff val="50000"/>
                    </a:schemeClr>
                  </a:gs>
                </a:gsLst>
                <a:lin ang="5400000" scaled="1"/>
              </a:gradFill>
              <a:latin typeface="Agency FB" panose="020B0503020202020204" pitchFamily="34" charset="0"/>
              <a:ea typeface="思源黑体 CN Light" panose="020B0300000000000000" pitchFamily="34" charset="-122"/>
            </a:endParaRPr>
          </a:p>
        </p:txBody>
      </p:sp>
      <p:cxnSp>
        <p:nvCxnSpPr>
          <p:cNvPr id="7" name="直接连接符 6"/>
          <p:cNvCxnSpPr/>
          <p:nvPr/>
        </p:nvCxnSpPr>
        <p:spPr>
          <a:xfrm>
            <a:off x="1676400" y="1714500"/>
            <a:ext cx="0" cy="3181350"/>
          </a:xfrm>
          <a:prstGeom prst="line">
            <a:avLst/>
          </a:prstGeom>
          <a:ln>
            <a:gradFill>
              <a:gsLst>
                <a:gs pos="885">
                  <a:schemeClr val="tx1"/>
                </a:gs>
                <a:gs pos="59000">
                  <a:schemeClr val="accent1">
                    <a:lumMod val="5000"/>
                    <a:lumOff val="9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192500" y="2794967"/>
            <a:ext cx="5742132" cy="1015663"/>
          </a:xfrm>
          <a:prstGeom prst="rect">
            <a:avLst/>
          </a:prstGeom>
          <a:noFill/>
        </p:spPr>
        <p:txBody>
          <a:bodyPr wrap="square">
            <a:spAutoFit/>
          </a:bodyPr>
          <a:lstStyle/>
          <a:p>
            <a:pPr defTabSz="914400">
              <a:spcBef>
                <a:spcPct val="0"/>
              </a:spcBef>
            </a:pPr>
            <a:r>
              <a:rPr lang="zh-CN" altLang="en-US" sz="6000" spc="-150" dirty="0">
                <a:solidFill>
                  <a:schemeClr val="bg1"/>
                </a:solidFill>
                <a:latin typeface="Agency FB" panose="020B0503020202020204" pitchFamily="34" charset="0"/>
                <a:ea typeface="思源黑体 CN Heavy" panose="020B0A00000000000000" pitchFamily="34" charset="-122"/>
                <a:cs typeface="+mj-cs"/>
              </a:rPr>
              <a:t>BUSINESS </a:t>
            </a:r>
            <a:r>
              <a:rPr lang="zh-CN" altLang="en-US" sz="6000" spc="-150" dirty="0">
                <a:solidFill>
                  <a:schemeClr val="accent1">
                    <a:lumMod val="100000"/>
                  </a:schemeClr>
                </a:solidFill>
                <a:latin typeface="Agency FB" panose="020B0503020202020204" pitchFamily="34" charset="0"/>
                <a:ea typeface="思源黑体 CN Heavy" panose="020B0A00000000000000" pitchFamily="34" charset="-122"/>
                <a:cs typeface="+mj-cs"/>
              </a:rPr>
              <a:t>PLAN</a:t>
            </a:r>
          </a:p>
        </p:txBody>
      </p:sp>
      <p:sp>
        <p:nvSpPr>
          <p:cNvPr id="28" name="矩形 27"/>
          <p:cNvSpPr/>
          <p:nvPr/>
        </p:nvSpPr>
        <p:spPr>
          <a:xfrm>
            <a:off x="2192500" y="3693485"/>
            <a:ext cx="5742132" cy="369332"/>
          </a:xfrm>
          <a:prstGeom prst="rect">
            <a:avLst/>
          </a:prstGeom>
          <a:noFill/>
        </p:spPr>
        <p:txBody>
          <a:bodyPr wrap="square">
            <a:spAutoFit/>
          </a:bodyPr>
          <a:lstStyle/>
          <a:p>
            <a:pPr defTabSz="914400">
              <a:spcBef>
                <a:spcPct val="0"/>
              </a:spcBef>
            </a:pPr>
            <a:r>
              <a:rPr lang="zh-CN" altLang="en-US" dirty="0">
                <a:solidFill>
                  <a:schemeClr val="bg1">
                    <a:lumMod val="65000"/>
                  </a:schemeClr>
                </a:solidFill>
              </a:rPr>
              <a:t>互联网金融策划案</a:t>
            </a:r>
            <a:r>
              <a:rPr lang="en-US" altLang="zh-CN" dirty="0" err="1">
                <a:solidFill>
                  <a:schemeClr val="bg1">
                    <a:lumMod val="65000"/>
                  </a:schemeClr>
                </a:solidFill>
              </a:rPr>
              <a:t>ppt</a:t>
            </a:r>
            <a:r>
              <a:rPr lang="zh-CN" altLang="en-US" dirty="0">
                <a:solidFill>
                  <a:schemeClr val="bg1">
                    <a:lumMod val="65000"/>
                  </a:schemeClr>
                </a:solidFill>
              </a:rPr>
              <a:t>模板</a:t>
            </a:r>
          </a:p>
        </p:txBody>
      </p:sp>
      <p:cxnSp>
        <p:nvCxnSpPr>
          <p:cNvPr id="25" name="直接连接符 24"/>
          <p:cNvCxnSpPr/>
          <p:nvPr/>
        </p:nvCxnSpPr>
        <p:spPr>
          <a:xfrm flipH="1">
            <a:off x="9372952" y="2303261"/>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859367" y="1015703"/>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571974" y="1871208"/>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9482350" y="3693485"/>
            <a:ext cx="2066499" cy="3212500"/>
          </a:xfrm>
          <a:prstGeom prst="line">
            <a:avLst/>
          </a:prstGeom>
          <a:ln>
            <a:gradFill>
              <a:gsLst>
                <a:gs pos="885">
                  <a:schemeClr val="tx1"/>
                </a:gs>
                <a:gs pos="59000">
                  <a:schemeClr val="accent1">
                    <a:lumMod val="5000"/>
                    <a:lumOff val="95000"/>
                    <a:alpha val="1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34" name="任意多边形: 形状 33"/>
          <p:cNvSpPr/>
          <p:nvPr/>
        </p:nvSpPr>
        <p:spPr>
          <a:xfrm rot="2008142">
            <a:off x="9426391" y="2544303"/>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bg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rot="2008142">
            <a:off x="9652222" y="3288896"/>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p:cNvSpPr/>
          <p:nvPr/>
        </p:nvSpPr>
        <p:spPr>
          <a:xfrm rot="2008142">
            <a:off x="11028339" y="2250510"/>
            <a:ext cx="193348" cy="648266"/>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8"/>
          <p:cNvSpPr/>
          <p:nvPr/>
        </p:nvSpPr>
        <p:spPr>
          <a:xfrm>
            <a:off x="2300073" y="4179572"/>
            <a:ext cx="2612572" cy="380921"/>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Light" panose="020B0300000000000000" pitchFamily="34" charset="-122"/>
              <a:ea typeface="思源黑体 CN Light" panose="020B0300000000000000" pitchFamily="34" charset="-122"/>
            </a:endParaRPr>
          </a:p>
        </p:txBody>
      </p:sp>
      <p:sp>
        <p:nvSpPr>
          <p:cNvPr id="38" name="Subtitle 2"/>
          <p:cNvSpPr txBox="1"/>
          <p:nvPr/>
        </p:nvSpPr>
        <p:spPr>
          <a:xfrm>
            <a:off x="2422885" y="4188683"/>
            <a:ext cx="2049427" cy="380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d-ID" sz="1800" spc="300" dirty="0">
                <a:solidFill>
                  <a:schemeClr val="bg2"/>
                </a:solidFill>
                <a:latin typeface="Agency FB" panose="020B0503020202020204" pitchFamily="34" charset="0"/>
                <a:ea typeface="思源黑体 CN Light" panose="020B0300000000000000" pitchFamily="34" charset="-122"/>
                <a:cs typeface="Lato Heavy" panose="020F0502020204030203" pitchFamily="34" charset="0"/>
              </a:rPr>
              <a:t>LEARN MORE</a:t>
            </a:r>
          </a:p>
        </p:txBody>
      </p:sp>
      <p:cxnSp>
        <p:nvCxnSpPr>
          <p:cNvPr id="39" name="Straight Arrow Connector 12"/>
          <p:cNvCxnSpPr/>
          <p:nvPr/>
        </p:nvCxnSpPr>
        <p:spPr>
          <a:xfrm>
            <a:off x="4267885" y="4371502"/>
            <a:ext cx="502277" cy="0"/>
          </a:xfrm>
          <a:prstGeom prst="straightConnector1">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6500"/>
                            </p:stCondLst>
                            <p:childTnLst>
                              <p:par>
                                <p:cTn id="63" presetID="22" presetClass="entr" presetSubtype="4"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8" grpId="0"/>
      <p:bldP spid="34" grpId="0" animBg="1"/>
      <p:bldP spid="35" grpId="0" animBg="1"/>
      <p:bldP spid="36" grpId="0" animBg="1"/>
      <p:bldP spid="37"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680385" y="3335259"/>
            <a:ext cx="5419725" cy="895350"/>
          </a:xfrm>
        </p:spPr>
        <p:txBody>
          <a:bodyPr>
            <a:normAutofit/>
          </a:bodyPr>
          <a:lstStyle/>
          <a:p>
            <a:pPr algn="ctr"/>
            <a:r>
              <a:rPr lang="en-US" altLang="zh-CN"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rPr>
              <a:t>PART 02</a:t>
            </a:r>
            <a:endParaRPr lang="zh-CN" altLang="en-US"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6" name="文本占位符 5"/>
          <p:cNvSpPr>
            <a:spLocks noGrp="1"/>
          </p:cNvSpPr>
          <p:nvPr>
            <p:ph type="body" idx="4294967295"/>
          </p:nvPr>
        </p:nvSpPr>
        <p:spPr>
          <a:xfrm>
            <a:off x="4128725" y="4230609"/>
            <a:ext cx="4675187" cy="1014413"/>
          </a:xfrm>
        </p:spPr>
        <p:txBody>
          <a:bodyPr>
            <a:normAutofit/>
          </a:bodyPr>
          <a:lstStyle/>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Supporting text here.</a:t>
            </a:r>
          </a:p>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When you copy &amp; paste, choose "keep text only" option.</a:t>
            </a:r>
            <a:endParaRPr lang="zh-CN" altLang="en-US"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9" name="文本框 8"/>
          <p:cNvSpPr txBox="1"/>
          <p:nvPr/>
        </p:nvSpPr>
        <p:spPr>
          <a:xfrm>
            <a:off x="5442549" y="900634"/>
            <a:ext cx="1322798" cy="2646878"/>
          </a:xfrm>
          <a:prstGeom prst="rect">
            <a:avLst/>
          </a:prstGeom>
          <a:noFill/>
        </p:spPr>
        <p:txBody>
          <a:bodyPr wrap="non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4" name="组合 3"/>
          <p:cNvGrpSpPr/>
          <p:nvPr/>
        </p:nvGrpSpPr>
        <p:grpSpPr>
          <a:xfrm rot="1279383">
            <a:off x="5337810" y="1303081"/>
            <a:ext cx="1881389" cy="2767558"/>
            <a:chOff x="5326021" y="1359499"/>
            <a:chExt cx="2273644" cy="3344573"/>
          </a:xfrm>
        </p:grpSpPr>
        <p:cxnSp>
          <p:nvCxnSpPr>
            <p:cNvPr id="8" name="直接连接符 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38200" y="1971301"/>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椭圆 4"/>
          <p:cNvSpPr/>
          <p:nvPr/>
        </p:nvSpPr>
        <p:spPr>
          <a:xfrm>
            <a:off x="4343400" y="1971301"/>
            <a:ext cx="1333500" cy="13335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椭圆 5"/>
          <p:cNvSpPr/>
          <p:nvPr/>
        </p:nvSpPr>
        <p:spPr>
          <a:xfrm>
            <a:off x="6096000" y="1971301"/>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椭圆 6"/>
          <p:cNvSpPr/>
          <p:nvPr/>
        </p:nvSpPr>
        <p:spPr>
          <a:xfrm>
            <a:off x="2590800" y="1971301"/>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3319" name="组合 59"/>
          <p:cNvGrpSpPr/>
          <p:nvPr/>
        </p:nvGrpSpPr>
        <p:grpSpPr bwMode="auto">
          <a:xfrm flipH="1">
            <a:off x="4760913" y="4054101"/>
            <a:ext cx="6591300" cy="1333500"/>
            <a:chOff x="4760913" y="3918449"/>
            <a:chExt cx="6591300" cy="1333500"/>
          </a:xfrm>
        </p:grpSpPr>
        <p:sp>
          <p:nvSpPr>
            <p:cNvPr id="8" name="椭圆 7"/>
            <p:cNvSpPr/>
            <p:nvPr/>
          </p:nvSpPr>
          <p:spPr>
            <a:xfrm>
              <a:off x="4760913" y="3918449"/>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 name="椭圆 8"/>
            <p:cNvSpPr/>
            <p:nvPr/>
          </p:nvSpPr>
          <p:spPr>
            <a:xfrm>
              <a:off x="8266113" y="3918449"/>
              <a:ext cx="1333500" cy="13335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 name="椭圆 9"/>
            <p:cNvSpPr/>
            <p:nvPr/>
          </p:nvSpPr>
          <p:spPr>
            <a:xfrm>
              <a:off x="10018713" y="3918449"/>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 name="椭圆 10"/>
            <p:cNvSpPr/>
            <p:nvPr/>
          </p:nvSpPr>
          <p:spPr>
            <a:xfrm>
              <a:off x="6513513" y="3918449"/>
              <a:ext cx="1333500" cy="1333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3320" name="Freeform 77"/>
          <p:cNvSpPr>
            <a:spLocks noEditPoints="1"/>
          </p:cNvSpPr>
          <p:nvPr/>
        </p:nvSpPr>
        <p:spPr bwMode="auto">
          <a:xfrm>
            <a:off x="1085850" y="2212601"/>
            <a:ext cx="838200" cy="850900"/>
          </a:xfrm>
          <a:custGeom>
            <a:avLst/>
            <a:gdLst>
              <a:gd name="T0" fmla="*/ 2147483647 w 217"/>
              <a:gd name="T1" fmla="*/ 2147483647 h 219"/>
              <a:gd name="T2" fmla="*/ 2147483647 w 217"/>
              <a:gd name="T3" fmla="*/ 2147483647 h 219"/>
              <a:gd name="T4" fmla="*/ 2147483647 w 217"/>
              <a:gd name="T5" fmla="*/ 2147483647 h 219"/>
              <a:gd name="T6" fmla="*/ 2147483647 w 217"/>
              <a:gd name="T7" fmla="*/ 2147483647 h 219"/>
              <a:gd name="T8" fmla="*/ 2147483647 w 217"/>
              <a:gd name="T9" fmla="*/ 2147483647 h 219"/>
              <a:gd name="T10" fmla="*/ 2147483647 w 217"/>
              <a:gd name="T11" fmla="*/ 2147483647 h 219"/>
              <a:gd name="T12" fmla="*/ 2147483647 w 217"/>
              <a:gd name="T13" fmla="*/ 2147483647 h 219"/>
              <a:gd name="T14" fmla="*/ 2147483647 w 217"/>
              <a:gd name="T15" fmla="*/ 2147483647 h 219"/>
              <a:gd name="T16" fmla="*/ 2147483647 w 217"/>
              <a:gd name="T17" fmla="*/ 0 h 219"/>
              <a:gd name="T18" fmla="*/ 2147483647 w 217"/>
              <a:gd name="T19" fmla="*/ 2147483647 h 219"/>
              <a:gd name="T20" fmla="*/ 2147483647 w 217"/>
              <a:gd name="T21" fmla="*/ 2147483647 h 219"/>
              <a:gd name="T22" fmla="*/ 2147483647 w 217"/>
              <a:gd name="T23" fmla="*/ 2147483647 h 219"/>
              <a:gd name="T24" fmla="*/ 2147483647 w 217"/>
              <a:gd name="T25" fmla="*/ 2147483647 h 219"/>
              <a:gd name="T26" fmla="*/ 2147483647 w 217"/>
              <a:gd name="T27" fmla="*/ 2147483647 h 219"/>
              <a:gd name="T28" fmla="*/ 2147483647 w 217"/>
              <a:gd name="T29" fmla="*/ 2147483647 h 219"/>
              <a:gd name="T30" fmla="*/ 2147483647 w 217"/>
              <a:gd name="T31" fmla="*/ 2147483647 h 219"/>
              <a:gd name="T32" fmla="*/ 2147483647 w 217"/>
              <a:gd name="T33" fmla="*/ 2147483647 h 219"/>
              <a:gd name="T34" fmla="*/ 2147483647 w 217"/>
              <a:gd name="T35" fmla="*/ 2147483647 h 219"/>
              <a:gd name="T36" fmla="*/ 2147483647 w 217"/>
              <a:gd name="T37" fmla="*/ 2147483647 h 219"/>
              <a:gd name="T38" fmla="*/ 2147483647 w 217"/>
              <a:gd name="T39" fmla="*/ 2147483647 h 219"/>
              <a:gd name="T40" fmla="*/ 2147483647 w 217"/>
              <a:gd name="T41" fmla="*/ 2147483647 h 219"/>
              <a:gd name="T42" fmla="*/ 2147483647 w 217"/>
              <a:gd name="T43" fmla="*/ 2147483647 h 219"/>
              <a:gd name="T44" fmla="*/ 2147483647 w 217"/>
              <a:gd name="T45" fmla="*/ 2147483647 h 219"/>
              <a:gd name="T46" fmla="*/ 2147483647 w 217"/>
              <a:gd name="T47" fmla="*/ 2147483647 h 219"/>
              <a:gd name="T48" fmla="*/ 2147483647 w 217"/>
              <a:gd name="T49" fmla="*/ 2147483647 h 219"/>
              <a:gd name="T50" fmla="*/ 2147483647 w 217"/>
              <a:gd name="T51" fmla="*/ 2147483647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3321" name="组合 12"/>
          <p:cNvGrpSpPr/>
          <p:nvPr/>
        </p:nvGrpSpPr>
        <p:grpSpPr bwMode="auto">
          <a:xfrm>
            <a:off x="3046413" y="2226889"/>
            <a:ext cx="422275" cy="822325"/>
            <a:chOff x="4230688" y="1919288"/>
            <a:chExt cx="198437" cy="385763"/>
          </a:xfrm>
        </p:grpSpPr>
        <p:sp>
          <p:nvSpPr>
            <p:cNvPr id="13360" name="Freeform 91"/>
            <p:cNvSpPr/>
            <p:nvPr/>
          </p:nvSpPr>
          <p:spPr bwMode="auto">
            <a:xfrm>
              <a:off x="4235450" y="1974851"/>
              <a:ext cx="69850" cy="296863"/>
            </a:xfrm>
            <a:custGeom>
              <a:avLst/>
              <a:gdLst>
                <a:gd name="T0" fmla="*/ 2147483647 w 44"/>
                <a:gd name="T1" fmla="*/ 2147483647 h 187"/>
                <a:gd name="T2" fmla="*/ 2147483647 w 44"/>
                <a:gd name="T3" fmla="*/ 2147483647 h 187"/>
                <a:gd name="T4" fmla="*/ 2147483647 w 44"/>
                <a:gd name="T5" fmla="*/ 2147483647 h 187"/>
                <a:gd name="T6" fmla="*/ 0 w 44"/>
                <a:gd name="T7" fmla="*/ 2147483647 h 187"/>
                <a:gd name="T8" fmla="*/ 0 w 44"/>
                <a:gd name="T9" fmla="*/ 0 h 187"/>
                <a:gd name="T10" fmla="*/ 2147483647 w 44"/>
                <a:gd name="T11" fmla="*/ 0 h 187"/>
                <a:gd name="T12" fmla="*/ 2147483647 w 44"/>
                <a:gd name="T13" fmla="*/ 2147483647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1" name="Freeform 92"/>
            <p:cNvSpPr/>
            <p:nvPr/>
          </p:nvSpPr>
          <p:spPr bwMode="auto">
            <a:xfrm>
              <a:off x="4235450" y="1919288"/>
              <a:ext cx="69850" cy="85725"/>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2" name="Rectangle 93"/>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3" name="Freeform 94"/>
            <p:cNvSpPr/>
            <p:nvPr/>
          </p:nvSpPr>
          <p:spPr bwMode="auto">
            <a:xfrm>
              <a:off x="4256088" y="2262188"/>
              <a:ext cx="26987" cy="42863"/>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4" name="Freeform 103"/>
            <p:cNvSpPr/>
            <p:nvPr/>
          </p:nvSpPr>
          <p:spPr bwMode="auto">
            <a:xfrm>
              <a:off x="4340225" y="1974851"/>
              <a:ext cx="69850" cy="296863"/>
            </a:xfrm>
            <a:custGeom>
              <a:avLst/>
              <a:gdLst>
                <a:gd name="T0" fmla="*/ 2147483647 w 44"/>
                <a:gd name="T1" fmla="*/ 2147483647 h 187"/>
                <a:gd name="T2" fmla="*/ 2147483647 w 44"/>
                <a:gd name="T3" fmla="*/ 2147483647 h 187"/>
                <a:gd name="T4" fmla="*/ 2147483647 w 44"/>
                <a:gd name="T5" fmla="*/ 2147483647 h 187"/>
                <a:gd name="T6" fmla="*/ 0 w 44"/>
                <a:gd name="T7" fmla="*/ 2147483647 h 187"/>
                <a:gd name="T8" fmla="*/ 0 w 44"/>
                <a:gd name="T9" fmla="*/ 0 h 187"/>
                <a:gd name="T10" fmla="*/ 2147483647 w 44"/>
                <a:gd name="T11" fmla="*/ 0 h 187"/>
                <a:gd name="T12" fmla="*/ 2147483647 w 44"/>
                <a:gd name="T13" fmla="*/ 2147483647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5" name="Freeform 104"/>
            <p:cNvSpPr/>
            <p:nvPr/>
          </p:nvSpPr>
          <p:spPr bwMode="auto">
            <a:xfrm>
              <a:off x="4340225" y="1919288"/>
              <a:ext cx="69850" cy="85725"/>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6" name="Rectangle 105"/>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7" name="Freeform 106"/>
            <p:cNvSpPr/>
            <p:nvPr/>
          </p:nvSpPr>
          <p:spPr bwMode="auto">
            <a:xfrm>
              <a:off x="4360863" y="2262188"/>
              <a:ext cx="26987" cy="42863"/>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68" name="Freeform 107"/>
            <p:cNvSpPr/>
            <p:nvPr/>
          </p:nvSpPr>
          <p:spPr bwMode="auto">
            <a:xfrm>
              <a:off x="4405313" y="1968501"/>
              <a:ext cx="23812" cy="150813"/>
            </a:xfrm>
            <a:custGeom>
              <a:avLst/>
              <a:gdLst>
                <a:gd name="T0" fmla="*/ 0 w 15"/>
                <a:gd name="T1" fmla="*/ 0 h 94"/>
                <a:gd name="T2" fmla="*/ 2147483647 w 15"/>
                <a:gd name="T3" fmla="*/ 2147483647 h 94"/>
                <a:gd name="T4" fmla="*/ 2147483647 w 15"/>
                <a:gd name="T5" fmla="*/ 2147483647 h 94"/>
                <a:gd name="T6" fmla="*/ 2147483647 w 15"/>
                <a:gd name="T7" fmla="*/ 2147483647 h 94"/>
                <a:gd name="T8" fmla="*/ 2147483647 w 15"/>
                <a:gd name="T9" fmla="*/ 2147483647 h 94"/>
                <a:gd name="T10" fmla="*/ 2147483647 w 15"/>
                <a:gd name="T11" fmla="*/ 2147483647 h 94"/>
                <a:gd name="T12" fmla="*/ 0 w 15"/>
                <a:gd name="T13" fmla="*/ 0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2" name="组合 22"/>
          <p:cNvGrpSpPr/>
          <p:nvPr/>
        </p:nvGrpSpPr>
        <p:grpSpPr bwMode="auto">
          <a:xfrm>
            <a:off x="4719638" y="2206251"/>
            <a:ext cx="582612" cy="865188"/>
            <a:chOff x="5057775" y="2416176"/>
            <a:chExt cx="274637" cy="407988"/>
          </a:xfrm>
        </p:grpSpPr>
        <p:sp>
          <p:nvSpPr>
            <p:cNvPr id="13355" name="Oval 114"/>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6" name="Freeform 115"/>
            <p:cNvSpPr/>
            <p:nvPr/>
          </p:nvSpPr>
          <p:spPr bwMode="auto">
            <a:xfrm>
              <a:off x="5184775" y="2520951"/>
              <a:ext cx="147637" cy="303213"/>
            </a:xfrm>
            <a:custGeom>
              <a:avLst/>
              <a:gdLst>
                <a:gd name="T0" fmla="*/ 0 w 92"/>
                <a:gd name="T1" fmla="*/ 2147483647 h 191"/>
                <a:gd name="T2" fmla="*/ 2147483647 w 92"/>
                <a:gd name="T3" fmla="*/ 2147483647 h 191"/>
                <a:gd name="T4" fmla="*/ 2147483647 w 92"/>
                <a:gd name="T5" fmla="*/ 2147483647 h 191"/>
                <a:gd name="T6" fmla="*/ 2147483647 w 92"/>
                <a:gd name="T7" fmla="*/ 0 h 191"/>
                <a:gd name="T8" fmla="*/ 0 w 92"/>
                <a:gd name="T9" fmla="*/ 2147483647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7" name="Freeform 116"/>
            <p:cNvSpPr/>
            <p:nvPr/>
          </p:nvSpPr>
          <p:spPr bwMode="auto">
            <a:xfrm>
              <a:off x="5057775" y="2520951"/>
              <a:ext cx="155575" cy="298450"/>
            </a:xfrm>
            <a:custGeom>
              <a:avLst/>
              <a:gdLst>
                <a:gd name="T0" fmla="*/ 2147483647 w 98"/>
                <a:gd name="T1" fmla="*/ 2147483647 h 188"/>
                <a:gd name="T2" fmla="*/ 2147483647 w 98"/>
                <a:gd name="T3" fmla="*/ 2147483647 h 188"/>
                <a:gd name="T4" fmla="*/ 0 w 98"/>
                <a:gd name="T5" fmla="*/ 2147483647 h 188"/>
                <a:gd name="T6" fmla="*/ 2147483647 w 98"/>
                <a:gd name="T7" fmla="*/ 2147483647 h 188"/>
                <a:gd name="T8" fmla="*/ 2147483647 w 98"/>
                <a:gd name="T9" fmla="*/ 0 h 188"/>
                <a:gd name="T10" fmla="*/ 2147483647 w 98"/>
                <a:gd name="T11" fmla="*/ 2147483647 h 188"/>
                <a:gd name="T12" fmla="*/ 2147483647 w 98"/>
                <a:gd name="T13" fmla="*/ 214748364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18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8" name="Freeform 117"/>
            <p:cNvSpPr/>
            <p:nvPr/>
          </p:nvSpPr>
          <p:spPr bwMode="auto">
            <a:xfrm>
              <a:off x="5057775" y="2520951"/>
              <a:ext cx="155575" cy="298450"/>
            </a:xfrm>
            <a:custGeom>
              <a:avLst/>
              <a:gdLst>
                <a:gd name="T0" fmla="*/ 2147483647 w 98"/>
                <a:gd name="T1" fmla="*/ 2147483647 h 188"/>
                <a:gd name="T2" fmla="*/ 2147483647 w 98"/>
                <a:gd name="T3" fmla="*/ 2147483647 h 188"/>
                <a:gd name="T4" fmla="*/ 0 w 98"/>
                <a:gd name="T5" fmla="*/ 2147483647 h 188"/>
                <a:gd name="T6" fmla="*/ 2147483647 w 98"/>
                <a:gd name="T7" fmla="*/ 2147483647 h 188"/>
                <a:gd name="T8" fmla="*/ 2147483647 w 98"/>
                <a:gd name="T9" fmla="*/ 0 h 188"/>
                <a:gd name="T10" fmla="*/ 2147483647 w 98"/>
                <a:gd name="T11" fmla="*/ 2147483647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88">
                  <a:moveTo>
                    <a:pt x="97" y="9"/>
                  </a:moveTo>
                  <a:lnTo>
                    <a:pt x="26" y="162"/>
                  </a:lnTo>
                  <a:lnTo>
                    <a:pt x="0" y="188"/>
                  </a:lnTo>
                  <a:lnTo>
                    <a:pt x="7" y="153"/>
                  </a:lnTo>
                  <a:lnTo>
                    <a:pt x="76" y="0"/>
                  </a:lnTo>
                  <a:lnTo>
                    <a:pt x="9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9" name="Freeform 118"/>
            <p:cNvSpPr/>
            <p:nvPr/>
          </p:nvSpPr>
          <p:spPr bwMode="auto">
            <a:xfrm>
              <a:off x="5194300" y="2416176"/>
              <a:ext cx="20637" cy="50800"/>
            </a:xfrm>
            <a:custGeom>
              <a:avLst/>
              <a:gdLst>
                <a:gd name="T0" fmla="*/ 2147483647 w 13"/>
                <a:gd name="T1" fmla="*/ 2147483647 h 32"/>
                <a:gd name="T2" fmla="*/ 2147483647 w 13"/>
                <a:gd name="T3" fmla="*/ 2147483647 h 32"/>
                <a:gd name="T4" fmla="*/ 2147483647 w 13"/>
                <a:gd name="T5" fmla="*/ 2147483647 h 32"/>
                <a:gd name="T6" fmla="*/ 0 w 13"/>
                <a:gd name="T7" fmla="*/ 2147483647 h 32"/>
                <a:gd name="T8" fmla="*/ 0 w 13"/>
                <a:gd name="T9" fmla="*/ 2147483647 h 32"/>
                <a:gd name="T10" fmla="*/ 2147483647 w 13"/>
                <a:gd name="T11" fmla="*/ 0 h 32"/>
                <a:gd name="T12" fmla="*/ 2147483647 w 13"/>
                <a:gd name="T13" fmla="*/ 0 h 32"/>
                <a:gd name="T14" fmla="*/ 2147483647 w 13"/>
                <a:gd name="T15" fmla="*/ 2147483647 h 32"/>
                <a:gd name="T16" fmla="*/ 2147483647 w 13"/>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3" name="组合 2"/>
          <p:cNvGrpSpPr/>
          <p:nvPr/>
        </p:nvGrpSpPr>
        <p:grpSpPr bwMode="auto">
          <a:xfrm>
            <a:off x="6321425" y="2244351"/>
            <a:ext cx="882650" cy="788988"/>
            <a:chOff x="8716962" y="2763801"/>
            <a:chExt cx="666750" cy="595313"/>
          </a:xfrm>
        </p:grpSpPr>
        <p:sp>
          <p:nvSpPr>
            <p:cNvPr id="13353" name="Freeform 83"/>
            <p:cNvSpPr>
              <a:spLocks noEditPoints="1"/>
            </p:cNvSpPr>
            <p:nvPr/>
          </p:nvSpPr>
          <p:spPr bwMode="auto">
            <a:xfrm>
              <a:off x="8753475" y="2763801"/>
              <a:ext cx="593725" cy="595313"/>
            </a:xfrm>
            <a:custGeom>
              <a:avLst/>
              <a:gdLst>
                <a:gd name="T0" fmla="*/ 2147483647 w 373"/>
                <a:gd name="T1" fmla="*/ 0 h 374"/>
                <a:gd name="T2" fmla="*/ 0 w 373"/>
                <a:gd name="T3" fmla="*/ 2147483647 h 374"/>
                <a:gd name="T4" fmla="*/ 2147483647 w 373"/>
                <a:gd name="T5" fmla="*/ 2147483647 h 374"/>
                <a:gd name="T6" fmla="*/ 2147483647 w 373"/>
                <a:gd name="T7" fmla="*/ 2147483647 h 374"/>
                <a:gd name="T8" fmla="*/ 2147483647 w 373"/>
                <a:gd name="T9" fmla="*/ 0 h 374"/>
                <a:gd name="T10" fmla="*/ 2147483647 w 373"/>
                <a:gd name="T11" fmla="*/ 2147483647 h 374"/>
                <a:gd name="T12" fmla="*/ 2147483647 w 373"/>
                <a:gd name="T13" fmla="*/ 2147483647 h 374"/>
                <a:gd name="T14" fmla="*/ 2147483647 w 373"/>
                <a:gd name="T15" fmla="*/ 2147483647 h 374"/>
                <a:gd name="T16" fmla="*/ 2147483647 w 373"/>
                <a:gd name="T17" fmla="*/ 2147483647 h 374"/>
                <a:gd name="T18" fmla="*/ 2147483647 w 373"/>
                <a:gd name="T19" fmla="*/ 2147483647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4" name="Freeform 84"/>
            <p:cNvSpPr/>
            <p:nvPr/>
          </p:nvSpPr>
          <p:spPr bwMode="auto">
            <a:xfrm>
              <a:off x="8716962" y="2768563"/>
              <a:ext cx="666750" cy="585788"/>
            </a:xfrm>
            <a:custGeom>
              <a:avLst/>
              <a:gdLst>
                <a:gd name="T0" fmla="*/ 2147483647 w 419"/>
                <a:gd name="T1" fmla="*/ 2147483647 h 368"/>
                <a:gd name="T2" fmla="*/ 2147483647 w 419"/>
                <a:gd name="T3" fmla="*/ 2147483647 h 368"/>
                <a:gd name="T4" fmla="*/ 2147483647 w 419"/>
                <a:gd name="T5" fmla="*/ 2147483647 h 368"/>
                <a:gd name="T6" fmla="*/ 2147483647 w 419"/>
                <a:gd name="T7" fmla="*/ 2147483647 h 368"/>
                <a:gd name="T8" fmla="*/ 2147483647 w 419"/>
                <a:gd name="T9" fmla="*/ 2147483647 h 368"/>
                <a:gd name="T10" fmla="*/ 2147483647 w 419"/>
                <a:gd name="T11" fmla="*/ 2147483647 h 368"/>
                <a:gd name="T12" fmla="*/ 2147483647 w 419"/>
                <a:gd name="T13" fmla="*/ 2147483647 h 368"/>
                <a:gd name="T14" fmla="*/ 2147483647 w 419"/>
                <a:gd name="T15" fmla="*/ 2147483647 h 368"/>
                <a:gd name="T16" fmla="*/ 2147483647 w 419"/>
                <a:gd name="T17" fmla="*/ 2147483647 h 368"/>
                <a:gd name="T18" fmla="*/ 2147483647 w 419"/>
                <a:gd name="T19" fmla="*/ 2147483647 h 368"/>
                <a:gd name="T20" fmla="*/ 2147483647 w 419"/>
                <a:gd name="T21" fmla="*/ 2147483647 h 368"/>
                <a:gd name="T22" fmla="*/ 2147483647 w 419"/>
                <a:gd name="T23" fmla="*/ 2147483647 h 368"/>
                <a:gd name="T24" fmla="*/ 2147483647 w 419"/>
                <a:gd name="T25" fmla="*/ 2147483647 h 368"/>
                <a:gd name="T26" fmla="*/ 2147483647 w 419"/>
                <a:gd name="T27" fmla="*/ 2147483647 h 368"/>
                <a:gd name="T28" fmla="*/ 2147483647 w 419"/>
                <a:gd name="T29" fmla="*/ 2147483647 h 368"/>
                <a:gd name="T30" fmla="*/ 2147483647 w 419"/>
                <a:gd name="T31" fmla="*/ 2147483647 h 368"/>
                <a:gd name="T32" fmla="*/ 2147483647 w 419"/>
                <a:gd name="T33" fmla="*/ 2147483647 h 368"/>
                <a:gd name="T34" fmla="*/ 2147483647 w 419"/>
                <a:gd name="T35" fmla="*/ 2147483647 h 368"/>
                <a:gd name="T36" fmla="*/ 2147483647 w 419"/>
                <a:gd name="T37" fmla="*/ 2147483647 h 368"/>
                <a:gd name="T38" fmla="*/ 2147483647 w 419"/>
                <a:gd name="T39" fmla="*/ 2147483647 h 368"/>
                <a:gd name="T40" fmla="*/ 2147483647 w 419"/>
                <a:gd name="T41" fmla="*/ 2147483647 h 368"/>
                <a:gd name="T42" fmla="*/ 2147483647 w 419"/>
                <a:gd name="T43" fmla="*/ 2147483647 h 368"/>
                <a:gd name="T44" fmla="*/ 2147483647 w 419"/>
                <a:gd name="T45" fmla="*/ 2147483647 h 368"/>
                <a:gd name="T46" fmla="*/ 2147483647 w 419"/>
                <a:gd name="T47" fmla="*/ 2147483647 h 368"/>
                <a:gd name="T48" fmla="*/ 2147483647 w 419"/>
                <a:gd name="T49" fmla="*/ 2147483647 h 368"/>
                <a:gd name="T50" fmla="*/ 2147483647 w 419"/>
                <a:gd name="T51" fmla="*/ 2147483647 h 368"/>
                <a:gd name="T52" fmla="*/ 2147483647 w 419"/>
                <a:gd name="T53" fmla="*/ 2147483647 h 368"/>
                <a:gd name="T54" fmla="*/ 2147483647 w 419"/>
                <a:gd name="T55" fmla="*/ 2147483647 h 368"/>
                <a:gd name="T56" fmla="*/ 2147483647 w 419"/>
                <a:gd name="T57" fmla="*/ 2147483647 h 368"/>
                <a:gd name="T58" fmla="*/ 2147483647 w 419"/>
                <a:gd name="T59" fmla="*/ 2147483647 h 368"/>
                <a:gd name="T60" fmla="*/ 2147483647 w 419"/>
                <a:gd name="T61" fmla="*/ 2147483647 h 368"/>
                <a:gd name="T62" fmla="*/ 2147483647 w 419"/>
                <a:gd name="T63" fmla="*/ 2147483647 h 368"/>
                <a:gd name="T64" fmla="*/ 2147483647 w 419"/>
                <a:gd name="T65" fmla="*/ 2147483647 h 368"/>
                <a:gd name="T66" fmla="*/ 2147483647 w 419"/>
                <a:gd name="T67" fmla="*/ 2147483647 h 368"/>
                <a:gd name="T68" fmla="*/ 2147483647 w 419"/>
                <a:gd name="T69" fmla="*/ 2147483647 h 368"/>
                <a:gd name="T70" fmla="*/ 2147483647 w 419"/>
                <a:gd name="T71" fmla="*/ 2147483647 h 368"/>
                <a:gd name="T72" fmla="*/ 2147483647 w 419"/>
                <a:gd name="T73" fmla="*/ 2147483647 h 368"/>
                <a:gd name="T74" fmla="*/ 2147483647 w 419"/>
                <a:gd name="T75" fmla="*/ 2147483647 h 368"/>
                <a:gd name="T76" fmla="*/ 2147483647 w 419"/>
                <a:gd name="T77" fmla="*/ 2147483647 h 368"/>
                <a:gd name="T78" fmla="*/ 2147483647 w 419"/>
                <a:gd name="T79" fmla="*/ 2147483647 h 368"/>
                <a:gd name="T80" fmla="*/ 2147483647 w 419"/>
                <a:gd name="T81" fmla="*/ 2147483647 h 368"/>
                <a:gd name="T82" fmla="*/ 2147483647 w 419"/>
                <a:gd name="T83" fmla="*/ 2147483647 h 368"/>
                <a:gd name="T84" fmla="*/ 2147483647 w 419"/>
                <a:gd name="T85" fmla="*/ 2147483647 h 368"/>
                <a:gd name="T86" fmla="*/ 2147483647 w 419"/>
                <a:gd name="T87" fmla="*/ 2147483647 h 368"/>
                <a:gd name="T88" fmla="*/ 2147483647 w 419"/>
                <a:gd name="T89" fmla="*/ 2147483647 h 368"/>
                <a:gd name="T90" fmla="*/ 2147483647 w 419"/>
                <a:gd name="T91" fmla="*/ 2147483647 h 368"/>
                <a:gd name="T92" fmla="*/ 2147483647 w 419"/>
                <a:gd name="T93" fmla="*/ 2147483647 h 368"/>
                <a:gd name="T94" fmla="*/ 2147483647 w 419"/>
                <a:gd name="T95" fmla="*/ 2147483647 h 368"/>
                <a:gd name="T96" fmla="*/ 2147483647 w 419"/>
                <a:gd name="T97" fmla="*/ 2147483647 h 368"/>
                <a:gd name="T98" fmla="*/ 2147483647 w 419"/>
                <a:gd name="T99" fmla="*/ 2147483647 h 368"/>
                <a:gd name="T100" fmla="*/ 2147483647 w 419"/>
                <a:gd name="T101" fmla="*/ 2147483647 h 368"/>
                <a:gd name="T102" fmla="*/ 2147483647 w 419"/>
                <a:gd name="T103" fmla="*/ 2147483647 h 368"/>
                <a:gd name="T104" fmla="*/ 2147483647 w 419"/>
                <a:gd name="T105" fmla="*/ 2147483647 h 368"/>
                <a:gd name="T106" fmla="*/ 2147483647 w 419"/>
                <a:gd name="T107" fmla="*/ 2147483647 h 368"/>
                <a:gd name="T108" fmla="*/ 2147483647 w 419"/>
                <a:gd name="T109" fmla="*/ 2147483647 h 368"/>
                <a:gd name="T110" fmla="*/ 2147483647 w 419"/>
                <a:gd name="T111" fmla="*/ 2147483647 h 368"/>
                <a:gd name="T112" fmla="*/ 2147483647 w 419"/>
                <a:gd name="T113" fmla="*/ 2147483647 h 368"/>
                <a:gd name="T114" fmla="*/ 2147483647 w 419"/>
                <a:gd name="T115" fmla="*/ 2147483647 h 368"/>
                <a:gd name="T116" fmla="*/ 2147483647 w 419"/>
                <a:gd name="T117" fmla="*/ 2147483647 h 368"/>
                <a:gd name="T118" fmla="*/ 2147483647 w 419"/>
                <a:gd name="T119" fmla="*/ 2147483647 h 368"/>
                <a:gd name="T120" fmla="*/ 2147483647 w 419"/>
                <a:gd name="T121" fmla="*/ 2147483647 h 368"/>
                <a:gd name="T122" fmla="*/ 2147483647 w 419"/>
                <a:gd name="T123" fmla="*/ 214748364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4" name="组合 54"/>
          <p:cNvGrpSpPr/>
          <p:nvPr/>
        </p:nvGrpSpPr>
        <p:grpSpPr bwMode="auto">
          <a:xfrm>
            <a:off x="8710613" y="4423989"/>
            <a:ext cx="444500" cy="593725"/>
            <a:chOff x="4486275" y="5214938"/>
            <a:chExt cx="377826" cy="503238"/>
          </a:xfrm>
        </p:grpSpPr>
        <p:sp>
          <p:nvSpPr>
            <p:cNvPr id="13347" name="Line 7"/>
            <p:cNvSpPr>
              <a:spLocks noChangeShapeType="1"/>
            </p:cNvSpPr>
            <p:nvPr/>
          </p:nvSpPr>
          <p:spPr bwMode="auto">
            <a:xfrm>
              <a:off x="4770438" y="5214938"/>
              <a:ext cx="0" cy="936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8" name="Line 8"/>
            <p:cNvSpPr>
              <a:spLocks noChangeShapeType="1"/>
            </p:cNvSpPr>
            <p:nvPr/>
          </p:nvSpPr>
          <p:spPr bwMode="auto">
            <a:xfrm flipH="1">
              <a:off x="4770438" y="5308600"/>
              <a:ext cx="9366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9" name="Freeform 9"/>
            <p:cNvSpPr/>
            <p:nvPr/>
          </p:nvSpPr>
          <p:spPr bwMode="auto">
            <a:xfrm>
              <a:off x="4486275" y="5214938"/>
              <a:ext cx="377825" cy="503238"/>
            </a:xfrm>
            <a:custGeom>
              <a:avLst/>
              <a:gdLst>
                <a:gd name="T0" fmla="*/ 2147483647 w 238"/>
                <a:gd name="T1" fmla="*/ 0 h 317"/>
                <a:gd name="T2" fmla="*/ 0 w 238"/>
                <a:gd name="T3" fmla="*/ 0 h 317"/>
                <a:gd name="T4" fmla="*/ 0 w 238"/>
                <a:gd name="T5" fmla="*/ 2147483647 h 317"/>
                <a:gd name="T6" fmla="*/ 2147483647 w 238"/>
                <a:gd name="T7" fmla="*/ 2147483647 h 317"/>
                <a:gd name="T8" fmla="*/ 2147483647 w 238"/>
                <a:gd name="T9" fmla="*/ 2147483647 h 317"/>
                <a:gd name="T10" fmla="*/ 2147483647 w 238"/>
                <a:gd name="T11" fmla="*/ 0 h 3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317">
                  <a:moveTo>
                    <a:pt x="179" y="0"/>
                  </a:moveTo>
                  <a:lnTo>
                    <a:pt x="0" y="0"/>
                  </a:lnTo>
                  <a:lnTo>
                    <a:pt x="0" y="317"/>
                  </a:lnTo>
                  <a:lnTo>
                    <a:pt x="238" y="317"/>
                  </a:lnTo>
                  <a:lnTo>
                    <a:pt x="238" y="59"/>
                  </a:lnTo>
                  <a:lnTo>
                    <a:pt x="179" y="0"/>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0" name="Line 10"/>
            <p:cNvSpPr>
              <a:spLocks noChangeShapeType="1"/>
            </p:cNvSpPr>
            <p:nvPr/>
          </p:nvSpPr>
          <p:spPr bwMode="auto">
            <a:xfrm>
              <a:off x="4581525" y="5372100"/>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1" name="Line 11"/>
            <p:cNvSpPr>
              <a:spLocks noChangeShapeType="1"/>
            </p:cNvSpPr>
            <p:nvPr/>
          </p:nvSpPr>
          <p:spPr bwMode="auto">
            <a:xfrm>
              <a:off x="4581525" y="54340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52" name="Line 12"/>
            <p:cNvSpPr>
              <a:spLocks noChangeShapeType="1"/>
            </p:cNvSpPr>
            <p:nvPr/>
          </p:nvSpPr>
          <p:spPr bwMode="auto">
            <a:xfrm>
              <a:off x="4581525" y="54975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5" name="组合 56"/>
          <p:cNvGrpSpPr/>
          <p:nvPr/>
        </p:nvGrpSpPr>
        <p:grpSpPr bwMode="auto">
          <a:xfrm>
            <a:off x="6986588" y="4309689"/>
            <a:ext cx="388937" cy="823912"/>
            <a:chOff x="4541838" y="4130675"/>
            <a:chExt cx="263525" cy="558800"/>
          </a:xfrm>
        </p:grpSpPr>
        <p:sp>
          <p:nvSpPr>
            <p:cNvPr id="13344" name="Freeform 24"/>
            <p:cNvSpPr/>
            <p:nvPr/>
          </p:nvSpPr>
          <p:spPr bwMode="auto">
            <a:xfrm>
              <a:off x="4541838" y="4181475"/>
              <a:ext cx="263525" cy="492125"/>
            </a:xfrm>
            <a:custGeom>
              <a:avLst/>
              <a:gdLst>
                <a:gd name="T0" fmla="*/ 2147483647 w 302"/>
                <a:gd name="T1" fmla="*/ 2147483647 h 563"/>
                <a:gd name="T2" fmla="*/ 2147483647 w 302"/>
                <a:gd name="T3" fmla="*/ 2147483647 h 563"/>
                <a:gd name="T4" fmla="*/ 2147483647 w 302"/>
                <a:gd name="T5" fmla="*/ 2147483647 h 563"/>
                <a:gd name="T6" fmla="*/ 2147483647 w 302"/>
                <a:gd name="T7" fmla="*/ 2147483647 h 563"/>
                <a:gd name="T8" fmla="*/ 2147483647 w 302"/>
                <a:gd name="T9" fmla="*/ 2147483647 h 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563">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5" name="Line 25"/>
            <p:cNvSpPr>
              <a:spLocks noChangeShapeType="1"/>
            </p:cNvSpPr>
            <p:nvPr/>
          </p:nvSpPr>
          <p:spPr bwMode="auto">
            <a:xfrm flipH="1">
              <a:off x="4560888" y="4660900"/>
              <a:ext cx="12700" cy="28575"/>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6" name="Freeform 26"/>
            <p:cNvSpPr/>
            <p:nvPr/>
          </p:nvSpPr>
          <p:spPr bwMode="auto">
            <a:xfrm>
              <a:off x="4729163" y="4130675"/>
              <a:ext cx="76200" cy="92075"/>
            </a:xfrm>
            <a:custGeom>
              <a:avLst/>
              <a:gdLst>
                <a:gd name="T0" fmla="*/ 2147483647 w 87"/>
                <a:gd name="T1" fmla="*/ 2147483647 h 107"/>
                <a:gd name="T2" fmla="*/ 2147483647 w 87"/>
                <a:gd name="T3" fmla="*/ 2147483647 h 107"/>
                <a:gd name="T4" fmla="*/ 2147483647 w 87"/>
                <a:gd name="T5" fmla="*/ 2147483647 h 107"/>
                <a:gd name="T6" fmla="*/ 2147483647 w 87"/>
                <a:gd name="T7" fmla="*/ 2147483647 h 107"/>
                <a:gd name="T8" fmla="*/ 2147483647 w 87"/>
                <a:gd name="T9" fmla="*/ 2147483647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6" name="组合 55"/>
          <p:cNvGrpSpPr/>
          <p:nvPr/>
        </p:nvGrpSpPr>
        <p:grpSpPr bwMode="auto">
          <a:xfrm>
            <a:off x="10372725" y="4485901"/>
            <a:ext cx="625475" cy="471488"/>
            <a:chOff x="3386138" y="4240213"/>
            <a:chExt cx="503238" cy="377825"/>
          </a:xfrm>
        </p:grpSpPr>
        <p:sp>
          <p:nvSpPr>
            <p:cNvPr id="13340" name="Freeform 28"/>
            <p:cNvSpPr/>
            <p:nvPr/>
          </p:nvSpPr>
          <p:spPr bwMode="auto">
            <a:xfrm>
              <a:off x="3386138" y="4240213"/>
              <a:ext cx="503238" cy="377825"/>
            </a:xfrm>
            <a:custGeom>
              <a:avLst/>
              <a:gdLst>
                <a:gd name="T0" fmla="*/ 2147483647 w 576"/>
                <a:gd name="T1" fmla="*/ 2147483647 h 432"/>
                <a:gd name="T2" fmla="*/ 2147483647 w 576"/>
                <a:gd name="T3" fmla="*/ 0 h 432"/>
                <a:gd name="T4" fmla="*/ 2147483647 w 576"/>
                <a:gd name="T5" fmla="*/ 0 h 432"/>
                <a:gd name="T6" fmla="*/ 0 w 576"/>
                <a:gd name="T7" fmla="*/ 2147483647 h 432"/>
                <a:gd name="T8" fmla="*/ 0 w 576"/>
                <a:gd name="T9" fmla="*/ 2147483647 h 432"/>
                <a:gd name="T10" fmla="*/ 2147483647 w 576"/>
                <a:gd name="T11" fmla="*/ 2147483647 h 432"/>
                <a:gd name="T12" fmla="*/ 2147483647 w 576"/>
                <a:gd name="T13" fmla="*/ 2147483647 h 432"/>
                <a:gd name="T14" fmla="*/ 2147483647 w 576"/>
                <a:gd name="T15" fmla="*/ 2147483647 h 432"/>
                <a:gd name="T16" fmla="*/ 2147483647 w 576"/>
                <a:gd name="T17" fmla="*/ 2147483647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1" name="Line 29"/>
            <p:cNvSpPr>
              <a:spLocks noChangeShapeType="1"/>
            </p:cNvSpPr>
            <p:nvPr/>
          </p:nvSpPr>
          <p:spPr bwMode="auto">
            <a:xfrm>
              <a:off x="3700463"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2" name="Line 30"/>
            <p:cNvSpPr>
              <a:spLocks noChangeShapeType="1"/>
            </p:cNvSpPr>
            <p:nvPr/>
          </p:nvSpPr>
          <p:spPr bwMode="auto">
            <a:xfrm flipV="1">
              <a:off x="3417888"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43" name="Freeform 31"/>
            <p:cNvSpPr/>
            <p:nvPr/>
          </p:nvSpPr>
          <p:spPr bwMode="auto">
            <a:xfrm>
              <a:off x="3417888" y="4271963"/>
              <a:ext cx="439738" cy="219075"/>
            </a:xfrm>
            <a:custGeom>
              <a:avLst/>
              <a:gdLst>
                <a:gd name="T0" fmla="*/ 2147483647 w 277"/>
                <a:gd name="T1" fmla="*/ 2147483647 h 138"/>
                <a:gd name="T2" fmla="*/ 2147483647 w 277"/>
                <a:gd name="T3" fmla="*/ 2147483647 h 138"/>
                <a:gd name="T4" fmla="*/ 0 w 277"/>
                <a:gd name="T5" fmla="*/ 0 h 138"/>
                <a:gd name="T6" fmla="*/ 0 60000 65536"/>
                <a:gd name="T7" fmla="*/ 0 60000 65536"/>
                <a:gd name="T8" fmla="*/ 0 60000 65536"/>
              </a:gdLst>
              <a:ahLst/>
              <a:cxnLst>
                <a:cxn ang="T6">
                  <a:pos x="T0" y="T1"/>
                </a:cxn>
                <a:cxn ang="T7">
                  <a:pos x="T2" y="T3"/>
                </a:cxn>
                <a:cxn ang="T8">
                  <a:pos x="T4" y="T5"/>
                </a:cxn>
              </a:cxnLst>
              <a:rect l="0" t="0" r="r" b="b"/>
              <a:pathLst>
                <a:path w="277" h="138">
                  <a:moveTo>
                    <a:pt x="277" y="1"/>
                  </a:moveTo>
                  <a:lnTo>
                    <a:pt x="139" y="138"/>
                  </a:lnTo>
                  <a:lnTo>
                    <a:pt x="0" y="0"/>
                  </a:lnTo>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3327" name="组合 53"/>
          <p:cNvGrpSpPr/>
          <p:nvPr/>
        </p:nvGrpSpPr>
        <p:grpSpPr bwMode="auto">
          <a:xfrm>
            <a:off x="5276850" y="4308101"/>
            <a:ext cx="301625" cy="827088"/>
            <a:chOff x="1473200" y="4184650"/>
            <a:chExt cx="180975" cy="495300"/>
          </a:xfrm>
        </p:grpSpPr>
        <p:sp>
          <p:nvSpPr>
            <p:cNvPr id="13330" name="Freeform 38"/>
            <p:cNvSpPr/>
            <p:nvPr/>
          </p:nvSpPr>
          <p:spPr bwMode="auto">
            <a:xfrm>
              <a:off x="1473200" y="4184650"/>
              <a:ext cx="180975" cy="495300"/>
            </a:xfrm>
            <a:custGeom>
              <a:avLst/>
              <a:gdLst>
                <a:gd name="T0" fmla="*/ 2147483647 w 208"/>
                <a:gd name="T1" fmla="*/ 2147483647 h 568"/>
                <a:gd name="T2" fmla="*/ 2147483647 w 208"/>
                <a:gd name="T3" fmla="*/ 2147483647 h 568"/>
                <a:gd name="T4" fmla="*/ 2147483647 w 208"/>
                <a:gd name="T5" fmla="*/ 2147483647 h 568"/>
                <a:gd name="T6" fmla="*/ 2147483647 w 208"/>
                <a:gd name="T7" fmla="*/ 2147483647 h 568"/>
                <a:gd name="T8" fmla="*/ 0 w 208"/>
                <a:gd name="T9" fmla="*/ 2147483647 h 568"/>
                <a:gd name="T10" fmla="*/ 2147483647 w 208"/>
                <a:gd name="T11" fmla="*/ 2147483647 h 568"/>
                <a:gd name="T12" fmla="*/ 2147483647 w 208"/>
                <a:gd name="T13" fmla="*/ 2147483647 h 568"/>
                <a:gd name="T14" fmla="*/ 2147483647 w 208"/>
                <a:gd name="T15" fmla="*/ 0 h 568"/>
                <a:gd name="T16" fmla="*/ 2147483647 w 208"/>
                <a:gd name="T17" fmla="*/ 2147483647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56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cap="flat">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1" name="Oval 39"/>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2" name="Line 40"/>
            <p:cNvSpPr>
              <a:spLocks noChangeShapeType="1"/>
            </p:cNvSpPr>
            <p:nvPr/>
          </p:nvSpPr>
          <p:spPr bwMode="auto">
            <a:xfrm flipV="1">
              <a:off x="1563688" y="4408488"/>
              <a:ext cx="0" cy="180975"/>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3" name="Line 41"/>
            <p:cNvSpPr>
              <a:spLocks noChangeShapeType="1"/>
            </p:cNvSpPr>
            <p:nvPr/>
          </p:nvSpPr>
          <p:spPr bwMode="auto">
            <a:xfrm>
              <a:off x="1503363" y="427196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4" name="Line 42"/>
            <p:cNvSpPr>
              <a:spLocks noChangeShapeType="1"/>
            </p:cNvSpPr>
            <p:nvPr/>
          </p:nvSpPr>
          <p:spPr bwMode="auto">
            <a:xfrm>
              <a:off x="1503363" y="430371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5" name="Line 43"/>
            <p:cNvSpPr>
              <a:spLocks noChangeShapeType="1"/>
            </p:cNvSpPr>
            <p:nvPr/>
          </p:nvSpPr>
          <p:spPr bwMode="auto">
            <a:xfrm>
              <a:off x="1503363" y="433387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6" name="Line 44"/>
            <p:cNvSpPr>
              <a:spLocks noChangeShapeType="1"/>
            </p:cNvSpPr>
            <p:nvPr/>
          </p:nvSpPr>
          <p:spPr bwMode="auto">
            <a:xfrm>
              <a:off x="1503363" y="436562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7" name="Line 45"/>
            <p:cNvSpPr>
              <a:spLocks noChangeShapeType="1"/>
            </p:cNvSpPr>
            <p:nvPr/>
          </p:nvSpPr>
          <p:spPr bwMode="auto">
            <a:xfrm>
              <a:off x="1503363" y="43973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8" name="Line 46"/>
            <p:cNvSpPr>
              <a:spLocks noChangeShapeType="1"/>
            </p:cNvSpPr>
            <p:nvPr/>
          </p:nvSpPr>
          <p:spPr bwMode="auto">
            <a:xfrm>
              <a:off x="1503363" y="442912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339" name="Line 47"/>
            <p:cNvSpPr>
              <a:spLocks noChangeShapeType="1"/>
            </p:cNvSpPr>
            <p:nvPr/>
          </p:nvSpPr>
          <p:spPr bwMode="auto">
            <a:xfrm>
              <a:off x="1503363" y="44608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3328" name="矩形 57"/>
          <p:cNvSpPr>
            <a:spLocks noChangeArrowheads="1"/>
          </p:cNvSpPr>
          <p:nvPr/>
        </p:nvSpPr>
        <p:spPr bwMode="auto">
          <a:xfrm>
            <a:off x="923925" y="3700089"/>
            <a:ext cx="3725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3329" name="矩形 58"/>
          <p:cNvSpPr>
            <a:spLocks noChangeArrowheads="1"/>
          </p:cNvSpPr>
          <p:nvPr/>
        </p:nvSpPr>
        <p:spPr bwMode="auto">
          <a:xfrm>
            <a:off x="7678738" y="1944314"/>
            <a:ext cx="37274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grpSp>
        <p:nvGrpSpPr>
          <p:cNvPr id="63" name="组合 62"/>
          <p:cNvGrpSpPr/>
          <p:nvPr/>
        </p:nvGrpSpPr>
        <p:grpSpPr>
          <a:xfrm>
            <a:off x="1208876" y="369288"/>
            <a:ext cx="7658100" cy="735806"/>
            <a:chOff x="1208876" y="369288"/>
            <a:chExt cx="7658100" cy="735806"/>
          </a:xfrm>
        </p:grpSpPr>
        <p:sp>
          <p:nvSpPr>
            <p:cNvPr id="64" name="文本框 6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65" name="文本框 6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66" name="组合 65"/>
          <p:cNvGrpSpPr/>
          <p:nvPr/>
        </p:nvGrpSpPr>
        <p:grpSpPr>
          <a:xfrm>
            <a:off x="538226" y="153800"/>
            <a:ext cx="811275" cy="1299746"/>
            <a:chOff x="538226" y="153800"/>
            <a:chExt cx="811275" cy="1299746"/>
          </a:xfrm>
        </p:grpSpPr>
        <p:sp>
          <p:nvSpPr>
            <p:cNvPr id="67" name="文本框 6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68" name="组合 67"/>
            <p:cNvGrpSpPr/>
            <p:nvPr/>
          </p:nvGrpSpPr>
          <p:grpSpPr>
            <a:xfrm rot="1279383">
              <a:off x="538418" y="260428"/>
              <a:ext cx="811083" cy="1193118"/>
              <a:chOff x="5326021" y="1359499"/>
              <a:chExt cx="2273644" cy="3344573"/>
            </a:xfrm>
          </p:grpSpPr>
          <p:cxnSp>
            <p:nvCxnSpPr>
              <p:cNvPr id="69" name="直接连接符 6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fade">
                                      <p:cBhvr>
                                        <p:cTn id="23" dur="500"/>
                                        <p:tgtEl>
                                          <p:spTgt spid="133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fade">
                                      <p:cBhvr>
                                        <p:cTn id="27" dur="500"/>
                                        <p:tgtEl>
                                          <p:spTgt spid="133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fade">
                                      <p:cBhvr>
                                        <p:cTn id="31" dur="500"/>
                                        <p:tgtEl>
                                          <p:spTgt spid="1332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322"/>
                                        </p:tgtEl>
                                        <p:attrNameLst>
                                          <p:attrName>style.visibility</p:attrName>
                                        </p:attrNameLst>
                                      </p:cBhvr>
                                      <p:to>
                                        <p:strVal val="visible"/>
                                      </p:to>
                                    </p:set>
                                    <p:animEffect transition="in" filter="fade">
                                      <p:cBhvr>
                                        <p:cTn id="35" dur="500"/>
                                        <p:tgtEl>
                                          <p:spTgt spid="133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323"/>
                                        </p:tgtEl>
                                        <p:attrNameLst>
                                          <p:attrName>style.visibility</p:attrName>
                                        </p:attrNameLst>
                                      </p:cBhvr>
                                      <p:to>
                                        <p:strVal val="visible"/>
                                      </p:to>
                                    </p:set>
                                    <p:animEffect transition="in" filter="fade">
                                      <p:cBhvr>
                                        <p:cTn id="39" dur="500"/>
                                        <p:tgtEl>
                                          <p:spTgt spid="1332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324"/>
                                        </p:tgtEl>
                                        <p:attrNameLst>
                                          <p:attrName>style.visibility</p:attrName>
                                        </p:attrNameLst>
                                      </p:cBhvr>
                                      <p:to>
                                        <p:strVal val="visible"/>
                                      </p:to>
                                    </p:set>
                                    <p:animEffect transition="in" filter="fade">
                                      <p:cBhvr>
                                        <p:cTn id="43" dur="500"/>
                                        <p:tgtEl>
                                          <p:spTgt spid="1332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325"/>
                                        </p:tgtEl>
                                        <p:attrNameLst>
                                          <p:attrName>style.visibility</p:attrName>
                                        </p:attrNameLst>
                                      </p:cBhvr>
                                      <p:to>
                                        <p:strVal val="visible"/>
                                      </p:to>
                                    </p:set>
                                    <p:animEffect transition="in" filter="fade">
                                      <p:cBhvr>
                                        <p:cTn id="47" dur="500"/>
                                        <p:tgtEl>
                                          <p:spTgt spid="1332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3326"/>
                                        </p:tgtEl>
                                        <p:attrNameLst>
                                          <p:attrName>style.visibility</p:attrName>
                                        </p:attrNameLst>
                                      </p:cBhvr>
                                      <p:to>
                                        <p:strVal val="visible"/>
                                      </p:to>
                                    </p:set>
                                    <p:animEffect transition="in" filter="fade">
                                      <p:cBhvr>
                                        <p:cTn id="51" dur="500"/>
                                        <p:tgtEl>
                                          <p:spTgt spid="1332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3327"/>
                                        </p:tgtEl>
                                        <p:attrNameLst>
                                          <p:attrName>style.visibility</p:attrName>
                                        </p:attrNameLst>
                                      </p:cBhvr>
                                      <p:to>
                                        <p:strVal val="visible"/>
                                      </p:to>
                                    </p:set>
                                    <p:animEffect transition="in" filter="fade">
                                      <p:cBhvr>
                                        <p:cTn id="55" dur="500"/>
                                        <p:tgtEl>
                                          <p:spTgt spid="133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328"/>
                                        </p:tgtEl>
                                        <p:attrNameLst>
                                          <p:attrName>style.visibility</p:attrName>
                                        </p:attrNameLst>
                                      </p:cBhvr>
                                      <p:to>
                                        <p:strVal val="visible"/>
                                      </p:to>
                                    </p:set>
                                    <p:animEffect transition="in" filter="fade">
                                      <p:cBhvr>
                                        <p:cTn id="59" dur="500"/>
                                        <p:tgtEl>
                                          <p:spTgt spid="1332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3329"/>
                                        </p:tgtEl>
                                        <p:attrNameLst>
                                          <p:attrName>style.visibility</p:attrName>
                                        </p:attrNameLst>
                                      </p:cBhvr>
                                      <p:to>
                                        <p:strVal val="visible"/>
                                      </p:to>
                                    </p:set>
                                    <p:animEffect transition="in" filter="fade">
                                      <p:cBhvr>
                                        <p:cTn id="63"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320" grpId="0" animBg="1"/>
      <p:bldP spid="13328" grpId="0"/>
      <p:bldP spid="133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40965" y="0"/>
            <a:ext cx="30016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2" name="Picture 1" descr="iPhone6_mockup_front_white.png"/>
          <p:cNvPicPr>
            <a:picLocks noChangeAspect="1"/>
          </p:cNvPicPr>
          <p:nvPr/>
        </p:nvPicPr>
        <p:blipFill>
          <a:blip r:embed="rId3" cstate="screen">
            <a:extLst>
              <a:ext uri="{BEBA8EAE-BF5A-486C-A8C5-ECC9F3942E4B}">
                <a14:imgProps xmlns:a14="http://schemas.microsoft.com/office/drawing/2010/main">
                  <a14:imgLayer r:embed="rId4">
                    <a14:imgEffect>
                      <a14:saturation sat="300000"/>
                    </a14:imgEffect>
                    <a14:imgEffect>
                      <a14:sharpenSoften amount="50000"/>
                    </a14:imgEffect>
                  </a14:imgLayer>
                </a14:imgProps>
              </a:ext>
            </a:extLst>
          </a:blip>
          <a:stretch>
            <a:fillRect/>
          </a:stretch>
        </p:blipFill>
        <p:spPr>
          <a:xfrm>
            <a:off x="4030673" y="738019"/>
            <a:ext cx="3440748" cy="5381962"/>
          </a:xfrm>
          <a:prstGeom prst="rect">
            <a:avLst/>
          </a:prstGeom>
        </p:spPr>
      </p:pic>
      <p:sp>
        <p:nvSpPr>
          <p:cNvPr id="3" name="Rectangle 2"/>
          <p:cNvSpPr/>
          <p:nvPr/>
        </p:nvSpPr>
        <p:spPr>
          <a:xfrm>
            <a:off x="1376730" y="4542427"/>
            <a:ext cx="1958738" cy="882486"/>
          </a:xfrm>
          <a:prstGeom prst="rect">
            <a:avLst/>
          </a:prstGeom>
        </p:spPr>
        <p:txBody>
          <a:bodyPr wrap="square">
            <a:spAutoFit/>
          </a:bodyPr>
          <a:lstStyle/>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4" name="Rectangle 3"/>
          <p:cNvSpPr/>
          <p:nvPr/>
        </p:nvSpPr>
        <p:spPr>
          <a:xfrm>
            <a:off x="1437946" y="3239262"/>
            <a:ext cx="1718534" cy="882486"/>
          </a:xfrm>
          <a:prstGeom prst="rect">
            <a:avLst/>
          </a:prstGeom>
        </p:spPr>
        <p:txBody>
          <a:bodyPr wrap="square">
            <a:spAutoFit/>
          </a:bodyPr>
          <a:lstStyle/>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5" name="Rectangle 4"/>
          <p:cNvSpPr/>
          <p:nvPr/>
        </p:nvSpPr>
        <p:spPr>
          <a:xfrm>
            <a:off x="1422548" y="1936100"/>
            <a:ext cx="1958738" cy="882486"/>
          </a:xfrm>
          <a:prstGeom prst="rect">
            <a:avLst/>
          </a:prstGeom>
        </p:spPr>
        <p:txBody>
          <a:bodyPr wrap="square">
            <a:spAutoFit/>
          </a:bodyPr>
          <a:lstStyle/>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Sapien nam suspendisse, tincidunt</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Rectangle 5"/>
          <p:cNvSpPr/>
          <p:nvPr/>
        </p:nvSpPr>
        <p:spPr>
          <a:xfrm>
            <a:off x="8182278" y="3192937"/>
            <a:ext cx="2603514" cy="2336730"/>
          </a:xfrm>
          <a:prstGeom prst="rect">
            <a:avLst/>
          </a:prstGeom>
        </p:spPr>
        <p:txBody>
          <a:bodyPr wrap="square">
            <a:spAutoFit/>
          </a:bodyPr>
          <a:lstStyle/>
          <a:p>
            <a:pPr algn="just">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justotincidunt, eros in auctor fringilla praesent at diam. </a:t>
            </a:r>
          </a:p>
        </p:txBody>
      </p:sp>
      <p:sp>
        <p:nvSpPr>
          <p:cNvPr id="14" name="Subtitle 2"/>
          <p:cNvSpPr txBox="1"/>
          <p:nvPr/>
        </p:nvSpPr>
        <p:spPr>
          <a:xfrm>
            <a:off x="8120808" y="2067850"/>
            <a:ext cx="4661742" cy="920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b="1"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PHONE DEVICE MOCKUP SLIDE</a:t>
            </a:r>
          </a:p>
        </p:txBody>
      </p:sp>
      <p:pic>
        <p:nvPicPr>
          <p:cNvPr id="9" name="图片占位符 8"/>
          <p:cNvPicPr>
            <a:picLocks noGrp="1" noChangeAspect="1"/>
          </p:cNvPicPr>
          <p:nvPr>
            <p:ph type="pic" sz="quarter" idx="10"/>
          </p:nvPr>
        </p:nvPicPr>
        <p:blipFill>
          <a:blip r:embed="rId5"/>
          <a:stretch>
            <a:fillRect/>
          </a:stretch>
        </p:blipFill>
        <p:spPr>
          <a:xfrm>
            <a:off x="4717143" y="1583692"/>
            <a:ext cx="2046514" cy="3672683"/>
          </a:xfrm>
        </p:spPr>
      </p:pic>
      <p:grpSp>
        <p:nvGrpSpPr>
          <p:cNvPr id="12" name="组合 11"/>
          <p:cNvGrpSpPr/>
          <p:nvPr/>
        </p:nvGrpSpPr>
        <p:grpSpPr>
          <a:xfrm>
            <a:off x="1208876" y="376638"/>
            <a:ext cx="7658100" cy="728456"/>
            <a:chOff x="1208876" y="376638"/>
            <a:chExt cx="7658100" cy="728456"/>
          </a:xfrm>
        </p:grpSpPr>
        <p:sp>
          <p:nvSpPr>
            <p:cNvPr id="13" name="文本框 12"/>
            <p:cNvSpPr txBox="1"/>
            <p:nvPr/>
          </p:nvSpPr>
          <p:spPr>
            <a:xfrm>
              <a:off x="1208876" y="37663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5" name="文本框 1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6" name="组合 15"/>
          <p:cNvGrpSpPr/>
          <p:nvPr/>
        </p:nvGrpSpPr>
        <p:grpSpPr>
          <a:xfrm>
            <a:off x="538226" y="153800"/>
            <a:ext cx="811275" cy="1299746"/>
            <a:chOff x="538226" y="153800"/>
            <a:chExt cx="811275" cy="1299746"/>
          </a:xfrm>
        </p:grpSpPr>
        <p:sp>
          <p:nvSpPr>
            <p:cNvPr id="17" name="文本框 1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8" name="组合 17"/>
            <p:cNvGrpSpPr/>
            <p:nvPr/>
          </p:nvGrpSpPr>
          <p:grpSpPr>
            <a:xfrm rot="1279383">
              <a:off x="538418" y="260428"/>
              <a:ext cx="811083" cy="1193118"/>
              <a:chOff x="5326021" y="1359499"/>
              <a:chExt cx="2273644" cy="3344573"/>
            </a:xfrm>
          </p:grpSpPr>
          <p:cxnSp>
            <p:nvCxnSpPr>
              <p:cNvPr id="19" name="直接连接符 1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任意多边形: 形状 1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spect="1"/>
          </p:cNvSpPr>
          <p:nvPr/>
        </p:nvSpPr>
        <p:spPr>
          <a:xfrm>
            <a:off x="4661873" y="2178775"/>
            <a:ext cx="1800225" cy="1800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39" name="KSO_Shape"/>
          <p:cNvSpPr/>
          <p:nvPr/>
        </p:nvSpPr>
        <p:spPr bwMode="auto">
          <a:xfrm>
            <a:off x="5279411" y="2674075"/>
            <a:ext cx="519112" cy="744537"/>
          </a:xfrm>
          <a:custGeom>
            <a:avLst/>
            <a:gdLst>
              <a:gd name="T0" fmla="*/ 2147483647 w 78"/>
              <a:gd name="T1" fmla="*/ 2147483647 h 112"/>
              <a:gd name="T2" fmla="*/ 2147483647 w 78"/>
              <a:gd name="T3" fmla="*/ 2147483647 h 112"/>
              <a:gd name="T4" fmla="*/ 2147483647 w 78"/>
              <a:gd name="T5" fmla="*/ 2147483647 h 112"/>
              <a:gd name="T6" fmla="*/ 2147483647 w 78"/>
              <a:gd name="T7" fmla="*/ 2147483647 h 112"/>
              <a:gd name="T8" fmla="*/ 2147483647 w 78"/>
              <a:gd name="T9" fmla="*/ 2147483647 h 112"/>
              <a:gd name="T10" fmla="*/ 2147483647 w 78"/>
              <a:gd name="T11" fmla="*/ 2147483647 h 112"/>
              <a:gd name="T12" fmla="*/ 2147483647 w 78"/>
              <a:gd name="T13" fmla="*/ 2147483647 h 112"/>
              <a:gd name="T14" fmla="*/ 2147483647 w 78"/>
              <a:gd name="T15" fmla="*/ 2147483647 h 112"/>
              <a:gd name="T16" fmla="*/ 2147483647 w 78"/>
              <a:gd name="T17" fmla="*/ 2147483647 h 112"/>
              <a:gd name="T18" fmla="*/ 2147483647 w 78"/>
              <a:gd name="T19" fmla="*/ 2147483647 h 112"/>
              <a:gd name="T20" fmla="*/ 2147483647 w 78"/>
              <a:gd name="T21" fmla="*/ 2147483647 h 112"/>
              <a:gd name="T22" fmla="*/ 2147483647 w 78"/>
              <a:gd name="T23" fmla="*/ 2147483647 h 112"/>
              <a:gd name="T24" fmla="*/ 2147483647 w 78"/>
              <a:gd name="T25" fmla="*/ 2147483647 h 112"/>
              <a:gd name="T26" fmla="*/ 2147483647 w 78"/>
              <a:gd name="T27" fmla="*/ 2147483647 h 112"/>
              <a:gd name="T28" fmla="*/ 2147483647 w 78"/>
              <a:gd name="T29" fmla="*/ 2147483647 h 112"/>
              <a:gd name="T30" fmla="*/ 2147483647 w 78"/>
              <a:gd name="T31" fmla="*/ 2147483647 h 112"/>
              <a:gd name="T32" fmla="*/ 2147483647 w 78"/>
              <a:gd name="T33" fmla="*/ 2147483647 h 112"/>
              <a:gd name="T34" fmla="*/ 2147483647 w 78"/>
              <a:gd name="T35" fmla="*/ 2147483647 h 112"/>
              <a:gd name="T36" fmla="*/ 2147483647 w 78"/>
              <a:gd name="T37" fmla="*/ 2147483647 h 112"/>
              <a:gd name="T38" fmla="*/ 2147483647 w 78"/>
              <a:gd name="T39" fmla="*/ 2147483647 h 112"/>
              <a:gd name="T40" fmla="*/ 2147483647 w 78"/>
              <a:gd name="T41" fmla="*/ 2147483647 h 112"/>
              <a:gd name="T42" fmla="*/ 2147483647 w 78"/>
              <a:gd name="T43" fmla="*/ 2147483647 h 112"/>
              <a:gd name="T44" fmla="*/ 2147483647 w 78"/>
              <a:gd name="T45" fmla="*/ 2147483647 h 112"/>
              <a:gd name="T46" fmla="*/ 2147483647 w 78"/>
              <a:gd name="T47" fmla="*/ 2147483647 h 112"/>
              <a:gd name="T48" fmla="*/ 2147483647 w 78"/>
              <a:gd name="T49" fmla="*/ 2147483647 h 112"/>
              <a:gd name="T50" fmla="*/ 2147483647 w 78"/>
              <a:gd name="T51" fmla="*/ 2147483647 h 112"/>
              <a:gd name="T52" fmla="*/ 2147483647 w 78"/>
              <a:gd name="T53" fmla="*/ 2147483647 h 112"/>
              <a:gd name="T54" fmla="*/ 2147483647 w 78"/>
              <a:gd name="T55" fmla="*/ 2147483647 h 112"/>
              <a:gd name="T56" fmla="*/ 2147483647 w 78"/>
              <a:gd name="T57" fmla="*/ 2147483647 h 112"/>
              <a:gd name="T58" fmla="*/ 2147483647 w 78"/>
              <a:gd name="T59" fmla="*/ 2147483647 h 112"/>
              <a:gd name="T60" fmla="*/ 2147483647 w 78"/>
              <a:gd name="T61" fmla="*/ 2147483647 h 112"/>
              <a:gd name="T62" fmla="*/ 2147483647 w 78"/>
              <a:gd name="T63" fmla="*/ 2147483647 h 112"/>
              <a:gd name="T64" fmla="*/ 2147483647 w 78"/>
              <a:gd name="T65" fmla="*/ 2147483647 h 112"/>
              <a:gd name="T66" fmla="*/ 2147483647 w 78"/>
              <a:gd name="T67" fmla="*/ 2147483647 h 112"/>
              <a:gd name="T68" fmla="*/ 2147483647 w 78"/>
              <a:gd name="T69" fmla="*/ 2147483647 h 112"/>
              <a:gd name="T70" fmla="*/ 2147483647 w 78"/>
              <a:gd name="T71" fmla="*/ 2147483647 h 112"/>
              <a:gd name="T72" fmla="*/ 2147483647 w 78"/>
              <a:gd name="T73" fmla="*/ 2147483647 h 112"/>
              <a:gd name="T74" fmla="*/ 2147483647 w 78"/>
              <a:gd name="T75" fmla="*/ 2147483647 h 112"/>
              <a:gd name="T76" fmla="*/ 2147483647 w 78"/>
              <a:gd name="T77" fmla="*/ 2147483647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椭圆 4"/>
          <p:cNvSpPr>
            <a:spLocks noChangeAspect="1"/>
          </p:cNvSpPr>
          <p:nvPr/>
        </p:nvSpPr>
        <p:spPr>
          <a:xfrm>
            <a:off x="5042873" y="3291612"/>
            <a:ext cx="1800225" cy="1800225"/>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 name="弧形 1"/>
          <p:cNvSpPr/>
          <p:nvPr/>
        </p:nvSpPr>
        <p:spPr>
          <a:xfrm rot="18096577">
            <a:off x="7765435" y="2540725"/>
            <a:ext cx="1281113" cy="1677988"/>
          </a:xfrm>
          <a:prstGeom prst="arc">
            <a:avLst>
              <a:gd name="adj1" fmla="val 15669845"/>
              <a:gd name="adj2" fmla="val 126852"/>
            </a:avLst>
          </a:prstGeom>
          <a:ln>
            <a:solidFill>
              <a:schemeClr val="dk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43" name="矩形 6"/>
          <p:cNvSpPr>
            <a:spLocks noChangeArrowheads="1"/>
          </p:cNvSpPr>
          <p:nvPr/>
        </p:nvSpPr>
        <p:spPr bwMode="auto">
          <a:xfrm>
            <a:off x="8494098" y="2859812"/>
            <a:ext cx="1696298" cy="338554"/>
          </a:xfrm>
          <a:prstGeom prst="rect">
            <a:avLst/>
          </a:prstGeom>
          <a:solidFill>
            <a:schemeClr val="dk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4344" name="矩形 7"/>
          <p:cNvSpPr>
            <a:spLocks noChangeArrowheads="1"/>
          </p:cNvSpPr>
          <p:nvPr/>
        </p:nvSpPr>
        <p:spPr bwMode="auto">
          <a:xfrm>
            <a:off x="8406786" y="3229700"/>
            <a:ext cx="2873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a:t>
            </a:r>
          </a:p>
        </p:txBody>
      </p:sp>
      <p:sp>
        <p:nvSpPr>
          <p:cNvPr id="14345" name="矩形 8"/>
          <p:cNvSpPr>
            <a:spLocks noChangeArrowheads="1"/>
          </p:cNvSpPr>
          <p:nvPr/>
        </p:nvSpPr>
        <p:spPr bwMode="auto">
          <a:xfrm>
            <a:off x="2007573" y="4167912"/>
            <a:ext cx="1696298"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4346" name="矩形 9"/>
          <p:cNvSpPr>
            <a:spLocks noChangeArrowheads="1"/>
          </p:cNvSpPr>
          <p:nvPr/>
        </p:nvSpPr>
        <p:spPr bwMode="auto">
          <a:xfrm>
            <a:off x="1105873" y="4506050"/>
            <a:ext cx="28749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a:t>
            </a:r>
          </a:p>
        </p:txBody>
      </p:sp>
      <p:sp>
        <p:nvSpPr>
          <p:cNvPr id="14347" name="矩形 10"/>
          <p:cNvSpPr>
            <a:spLocks noChangeArrowheads="1"/>
          </p:cNvSpPr>
          <p:nvPr/>
        </p:nvSpPr>
        <p:spPr bwMode="auto">
          <a:xfrm>
            <a:off x="2007573" y="1689825"/>
            <a:ext cx="1696298"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4348" name="矩形 11"/>
          <p:cNvSpPr>
            <a:spLocks noChangeArrowheads="1"/>
          </p:cNvSpPr>
          <p:nvPr/>
        </p:nvSpPr>
        <p:spPr bwMode="auto">
          <a:xfrm>
            <a:off x="1105873" y="2029550"/>
            <a:ext cx="28749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a:t>
            </a:r>
          </a:p>
        </p:txBody>
      </p:sp>
      <p:sp>
        <p:nvSpPr>
          <p:cNvPr id="14" name="弧形 13"/>
          <p:cNvSpPr/>
          <p:nvPr/>
        </p:nvSpPr>
        <p:spPr>
          <a:xfrm>
            <a:off x="3288686" y="1842225"/>
            <a:ext cx="1584325" cy="1495425"/>
          </a:xfrm>
          <a:prstGeom prst="arc">
            <a:avLst>
              <a:gd name="adj1" fmla="val 16200000"/>
              <a:gd name="adj2" fmla="val 21349829"/>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5" name="弧形 14"/>
          <p:cNvSpPr/>
          <p:nvPr/>
        </p:nvSpPr>
        <p:spPr>
          <a:xfrm rot="1188091" flipV="1">
            <a:off x="3599836" y="3532912"/>
            <a:ext cx="1585912" cy="1493838"/>
          </a:xfrm>
          <a:prstGeom prst="arc">
            <a:avLst>
              <a:gd name="adj1" fmla="val 15155280"/>
              <a:gd name="adj2" fmla="val 21349829"/>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51" name="Freeform 91"/>
          <p:cNvSpPr/>
          <p:nvPr/>
        </p:nvSpPr>
        <p:spPr bwMode="auto">
          <a:xfrm>
            <a:off x="5674698" y="3859937"/>
            <a:ext cx="536575" cy="663575"/>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2147483647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0 w 52"/>
              <a:gd name="T35" fmla="*/ 0 h 64"/>
              <a:gd name="T36" fmla="*/ 2147483647 w 52"/>
              <a:gd name="T37" fmla="*/ 0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0 h 64"/>
              <a:gd name="T48" fmla="*/ 2147483647 w 52"/>
              <a:gd name="T49" fmla="*/ 0 h 64"/>
              <a:gd name="T50" fmla="*/ 2147483647 w 52"/>
              <a:gd name="T51" fmla="*/ 2147483647 h 64"/>
              <a:gd name="T52" fmla="*/ 2147483647 w 52"/>
              <a:gd name="T53" fmla="*/ 2147483647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椭圆 5"/>
          <p:cNvSpPr>
            <a:spLocks noChangeAspect="1"/>
          </p:cNvSpPr>
          <p:nvPr/>
        </p:nvSpPr>
        <p:spPr>
          <a:xfrm>
            <a:off x="5942986" y="2480400"/>
            <a:ext cx="1800225" cy="1800225"/>
          </a:xfrm>
          <a:prstGeom prst="ellipse">
            <a:avLst/>
          </a:prstGeom>
          <a:solidFill>
            <a:schemeClr val="dk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4353" name="组合 15"/>
          <p:cNvGrpSpPr/>
          <p:nvPr/>
        </p:nvGrpSpPr>
        <p:grpSpPr bwMode="auto">
          <a:xfrm>
            <a:off x="6497023" y="2929662"/>
            <a:ext cx="692150" cy="900113"/>
            <a:chOff x="4456113" y="3070225"/>
            <a:chExt cx="439738" cy="573088"/>
          </a:xfrm>
        </p:grpSpPr>
        <p:sp>
          <p:nvSpPr>
            <p:cNvPr id="14354" name="Freeform 49"/>
            <p:cNvSpPr/>
            <p:nvPr/>
          </p:nvSpPr>
          <p:spPr bwMode="auto">
            <a:xfrm>
              <a:off x="4456113" y="3476625"/>
              <a:ext cx="439738" cy="166688"/>
            </a:xfrm>
            <a:custGeom>
              <a:avLst/>
              <a:gdLst>
                <a:gd name="T0" fmla="*/ 2147483647 w 504"/>
                <a:gd name="T1" fmla="*/ 0 h 190"/>
                <a:gd name="T2" fmla="*/ 2147483647 w 504"/>
                <a:gd name="T3" fmla="*/ 2147483647 h 190"/>
                <a:gd name="T4" fmla="*/ 2147483647 w 504"/>
                <a:gd name="T5" fmla="*/ 2147483647 h 190"/>
                <a:gd name="T6" fmla="*/ 2147483647 w 504"/>
                <a:gd name="T7" fmla="*/ 2147483647 h 190"/>
                <a:gd name="T8" fmla="*/ 2147483647 w 504"/>
                <a:gd name="T9" fmla="*/ 0 h 190"/>
                <a:gd name="T10" fmla="*/ 0 w 504"/>
                <a:gd name="T11" fmla="*/ 2147483647 h 190"/>
                <a:gd name="T12" fmla="*/ 2147483647 w 504"/>
                <a:gd name="T13" fmla="*/ 2147483647 h 190"/>
                <a:gd name="T14" fmla="*/ 2147483647 w 504"/>
                <a:gd name="T15" fmla="*/ 2147483647 h 190"/>
                <a:gd name="T16" fmla="*/ 2147483647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4"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55" name="Freeform 50"/>
            <p:cNvSpPr/>
            <p:nvPr/>
          </p:nvSpPr>
          <p:spPr bwMode="auto">
            <a:xfrm>
              <a:off x="4557713" y="3233738"/>
              <a:ext cx="241300" cy="252413"/>
            </a:xfrm>
            <a:custGeom>
              <a:avLst/>
              <a:gdLst>
                <a:gd name="T0" fmla="*/ 2147483647 w 276"/>
                <a:gd name="T1" fmla="*/ 0 h 288"/>
                <a:gd name="T2" fmla="*/ 0 w 276"/>
                <a:gd name="T3" fmla="*/ 2147483647 h 288"/>
                <a:gd name="T4" fmla="*/ 2147483647 w 276"/>
                <a:gd name="T5" fmla="*/ 2147483647 h 288"/>
                <a:gd name="T6" fmla="*/ 2147483647 w 276"/>
                <a:gd name="T7" fmla="*/ 2147483647 h 288"/>
                <a:gd name="T8" fmla="*/ 2147483647 w 2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4356" name="Freeform 51"/>
            <p:cNvSpPr/>
            <p:nvPr/>
          </p:nvSpPr>
          <p:spPr bwMode="auto">
            <a:xfrm>
              <a:off x="4518025" y="3070225"/>
              <a:ext cx="314325" cy="320675"/>
            </a:xfrm>
            <a:custGeom>
              <a:avLst/>
              <a:gdLst>
                <a:gd name="T0" fmla="*/ 0 w 360"/>
                <a:gd name="T1" fmla="*/ 2147483647 h 368"/>
                <a:gd name="T2" fmla="*/ 2147483647 w 360"/>
                <a:gd name="T3" fmla="*/ 2147483647 h 368"/>
                <a:gd name="T4" fmla="*/ 2147483647 w 360"/>
                <a:gd name="T5" fmla="*/ 2147483647 h 368"/>
                <a:gd name="T6" fmla="*/ 2147483647 w 360"/>
                <a:gd name="T7" fmla="*/ 2147483647 h 368"/>
                <a:gd name="T8" fmla="*/ 0 w 360"/>
                <a:gd name="T9" fmla="*/ 2147483647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23" name="组合 22"/>
          <p:cNvGrpSpPr/>
          <p:nvPr/>
        </p:nvGrpSpPr>
        <p:grpSpPr>
          <a:xfrm>
            <a:off x="1208876" y="369288"/>
            <a:ext cx="7658100" cy="735806"/>
            <a:chOff x="1208876" y="369288"/>
            <a:chExt cx="7658100" cy="735806"/>
          </a:xfrm>
        </p:grpSpPr>
        <p:sp>
          <p:nvSpPr>
            <p:cNvPr id="24" name="文本框 2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5" name="文本框 2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6" name="组合 25"/>
          <p:cNvGrpSpPr/>
          <p:nvPr/>
        </p:nvGrpSpPr>
        <p:grpSpPr>
          <a:xfrm>
            <a:off x="538226" y="153800"/>
            <a:ext cx="811275" cy="1299746"/>
            <a:chOff x="538226" y="153800"/>
            <a:chExt cx="811275" cy="1299746"/>
          </a:xfrm>
        </p:grpSpPr>
        <p:sp>
          <p:nvSpPr>
            <p:cNvPr id="27" name="文本框 2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2</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8" name="组合 27"/>
            <p:cNvGrpSpPr/>
            <p:nvPr/>
          </p:nvGrpSpPr>
          <p:grpSpPr>
            <a:xfrm rot="1279383">
              <a:off x="538418" y="260428"/>
              <a:ext cx="811083" cy="1193118"/>
              <a:chOff x="5326021" y="1359499"/>
              <a:chExt cx="2273644" cy="3344573"/>
            </a:xfrm>
          </p:grpSpPr>
          <p:cxnSp>
            <p:nvCxnSpPr>
              <p:cNvPr id="29" name="直接连接符 2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fade">
                                      <p:cBhvr>
                                        <p:cTn id="11" dur="500"/>
                                        <p:tgtEl>
                                          <p:spTgt spid="143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fade">
                                      <p:cBhvr>
                                        <p:cTn id="23" dur="500"/>
                                        <p:tgtEl>
                                          <p:spTgt spid="143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fade">
                                      <p:cBhvr>
                                        <p:cTn id="27" dur="500"/>
                                        <p:tgtEl>
                                          <p:spTgt spid="143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345"/>
                                        </p:tgtEl>
                                        <p:attrNameLst>
                                          <p:attrName>style.visibility</p:attrName>
                                        </p:attrNameLst>
                                      </p:cBhvr>
                                      <p:to>
                                        <p:strVal val="visible"/>
                                      </p:to>
                                    </p:set>
                                    <p:animEffect transition="in" filter="fade">
                                      <p:cBhvr>
                                        <p:cTn id="31" dur="500"/>
                                        <p:tgtEl>
                                          <p:spTgt spid="143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346"/>
                                        </p:tgtEl>
                                        <p:attrNameLst>
                                          <p:attrName>style.visibility</p:attrName>
                                        </p:attrNameLst>
                                      </p:cBhvr>
                                      <p:to>
                                        <p:strVal val="visible"/>
                                      </p:to>
                                    </p:set>
                                    <p:animEffect transition="in" filter="fade">
                                      <p:cBhvr>
                                        <p:cTn id="35" dur="500"/>
                                        <p:tgtEl>
                                          <p:spTgt spid="1434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347"/>
                                        </p:tgtEl>
                                        <p:attrNameLst>
                                          <p:attrName>style.visibility</p:attrName>
                                        </p:attrNameLst>
                                      </p:cBhvr>
                                      <p:to>
                                        <p:strVal val="visible"/>
                                      </p:to>
                                    </p:set>
                                    <p:animEffect transition="in" filter="fade">
                                      <p:cBhvr>
                                        <p:cTn id="39" dur="500"/>
                                        <p:tgtEl>
                                          <p:spTgt spid="1434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348"/>
                                        </p:tgtEl>
                                        <p:attrNameLst>
                                          <p:attrName>style.visibility</p:attrName>
                                        </p:attrNameLst>
                                      </p:cBhvr>
                                      <p:to>
                                        <p:strVal val="visible"/>
                                      </p:to>
                                    </p:set>
                                    <p:animEffect transition="in" filter="fade">
                                      <p:cBhvr>
                                        <p:cTn id="43" dur="500"/>
                                        <p:tgtEl>
                                          <p:spTgt spid="1434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351"/>
                                        </p:tgtEl>
                                        <p:attrNameLst>
                                          <p:attrName>style.visibility</p:attrName>
                                        </p:attrNameLst>
                                      </p:cBhvr>
                                      <p:to>
                                        <p:strVal val="visible"/>
                                      </p:to>
                                    </p:set>
                                    <p:animEffect transition="in" filter="fade">
                                      <p:cBhvr>
                                        <p:cTn id="55" dur="500"/>
                                        <p:tgtEl>
                                          <p:spTgt spid="1435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4353"/>
                                        </p:tgtEl>
                                        <p:attrNameLst>
                                          <p:attrName>style.visibility</p:attrName>
                                        </p:attrNameLst>
                                      </p:cBhvr>
                                      <p:to>
                                        <p:strVal val="visible"/>
                                      </p:to>
                                    </p:set>
                                    <p:animEffect transition="in" filter="fade">
                                      <p:cBhvr>
                                        <p:cTn id="63"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9" grpId="0" animBg="1"/>
      <p:bldP spid="5" grpId="0" animBg="1"/>
      <p:bldP spid="2" grpId="0" animBg="1"/>
      <p:bldP spid="14343" grpId="0" animBg="1"/>
      <p:bldP spid="14344" grpId="0"/>
      <p:bldP spid="14345" grpId="0" animBg="1"/>
      <p:bldP spid="14346" grpId="0"/>
      <p:bldP spid="14347" grpId="0" animBg="1"/>
      <p:bldP spid="14348" grpId="0"/>
      <p:bldP spid="14" grpId="0" animBg="1"/>
      <p:bldP spid="15" grpId="0" animBg="1"/>
      <p:bldP spid="14351"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0681" y="0"/>
            <a:ext cx="45870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2" name="Picture 1" descr="iPad Air White wo Shadow.png"/>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sharpenSoften amount="50000"/>
                    </a14:imgEffect>
                  </a14:imgLayer>
                </a14:imgProps>
              </a:ext>
            </a:extLst>
          </a:blip>
          <a:srcRect/>
          <a:stretch>
            <a:fillRect/>
          </a:stretch>
        </p:blipFill>
        <p:spPr>
          <a:xfrm>
            <a:off x="-154693" y="1128191"/>
            <a:ext cx="5196255" cy="7518627"/>
          </a:xfrm>
          <a:prstGeom prst="rect">
            <a:avLst/>
          </a:prstGeom>
        </p:spPr>
      </p:pic>
      <p:sp>
        <p:nvSpPr>
          <p:cNvPr id="6" name="Subtitle 2"/>
          <p:cNvSpPr txBox="1"/>
          <p:nvPr/>
        </p:nvSpPr>
        <p:spPr>
          <a:xfrm>
            <a:off x="6445205" y="2177068"/>
            <a:ext cx="3250338" cy="10342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b="1"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TABLETDEVICE MOCKUP SLIDE</a:t>
            </a:r>
          </a:p>
        </p:txBody>
      </p:sp>
      <p:sp>
        <p:nvSpPr>
          <p:cNvPr id="7" name="Rectangle 6"/>
          <p:cNvSpPr/>
          <p:nvPr/>
        </p:nvSpPr>
        <p:spPr>
          <a:xfrm>
            <a:off x="6445205" y="3481300"/>
            <a:ext cx="2199613" cy="2579104"/>
          </a:xfrm>
          <a:prstGeom prst="rect">
            <a:avLst/>
          </a:prstGeom>
        </p:spPr>
        <p:txBody>
          <a:bodyPr wrap="square">
            <a:spAutoFit/>
          </a:bodyPr>
          <a:lstStyle/>
          <a:p>
            <a:pPr algn="just">
              <a:lnSpc>
                <a:spcPct val="150000"/>
              </a:lnSpc>
            </a:pPr>
            <a:r>
              <a:rPr lang="id-ID" sz="105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8" name="Rectangle 7"/>
          <p:cNvSpPr/>
          <p:nvPr/>
        </p:nvSpPr>
        <p:spPr>
          <a:xfrm>
            <a:off x="8698919" y="3481300"/>
            <a:ext cx="1649364" cy="1990481"/>
          </a:xfrm>
          <a:prstGeom prst="rect">
            <a:avLst/>
          </a:prstGeom>
        </p:spPr>
        <p:txBody>
          <a:bodyPr wrap="square">
            <a:spAutoFit/>
          </a:bodyPr>
          <a:lstStyle/>
          <a:p>
            <a:pPr algn="just">
              <a:lnSpc>
                <a:spcPct val="150000"/>
              </a:lnSpc>
            </a:pPr>
            <a:r>
              <a:rPr lang="id-ID" sz="105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 lacus nulla ac netus nibh aliquet, porttitor ligula justo libero vivamus porttitor dolor, conubia mollit. Sapien nam suspendisse, tincidunt eget ante tincidunt, eros in auctor</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cxnSp>
        <p:nvCxnSpPr>
          <p:cNvPr id="9" name="Straight Connector 8"/>
          <p:cNvCxnSpPr/>
          <p:nvPr/>
        </p:nvCxnSpPr>
        <p:spPr>
          <a:xfrm>
            <a:off x="6549111" y="3221717"/>
            <a:ext cx="378465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582400" y="1433425"/>
            <a:ext cx="609600" cy="40957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5" name="图片占位符 4"/>
          <p:cNvPicPr>
            <a:picLocks noGrp="1" noChangeAspect="1"/>
          </p:cNvPicPr>
          <p:nvPr>
            <p:ph type="pic" sz="quarter" idx="10"/>
          </p:nvPr>
        </p:nvPicPr>
        <p:blipFill>
          <a:blip r:embed="rId5"/>
          <a:stretch>
            <a:fillRect/>
          </a:stretch>
        </p:blipFill>
        <p:spPr>
          <a:xfrm>
            <a:off x="551543" y="1916664"/>
            <a:ext cx="3976914" cy="5310672"/>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7" grpId="0"/>
      <p:bldP spid="8"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680385" y="3335259"/>
            <a:ext cx="5419725" cy="895350"/>
          </a:xfrm>
        </p:spPr>
        <p:txBody>
          <a:bodyPr>
            <a:normAutofit/>
          </a:bodyPr>
          <a:lstStyle/>
          <a:p>
            <a:pPr algn="ctr"/>
            <a:r>
              <a:rPr lang="en-US" altLang="zh-CN"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rPr>
              <a:t>PART 03</a:t>
            </a:r>
            <a:endParaRPr lang="zh-CN" altLang="en-US"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6" name="文本占位符 5"/>
          <p:cNvSpPr>
            <a:spLocks noGrp="1"/>
          </p:cNvSpPr>
          <p:nvPr>
            <p:ph type="body" idx="4294967295"/>
          </p:nvPr>
        </p:nvSpPr>
        <p:spPr>
          <a:xfrm>
            <a:off x="4128725" y="4230609"/>
            <a:ext cx="4675187" cy="1014413"/>
          </a:xfrm>
        </p:spPr>
        <p:txBody>
          <a:bodyPr>
            <a:normAutofit/>
          </a:bodyPr>
          <a:lstStyle/>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Supporting text here.</a:t>
            </a:r>
          </a:p>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When you copy &amp; paste, choose "keep text only" option.</a:t>
            </a:r>
            <a:endParaRPr lang="zh-CN" altLang="en-US"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9" name="文本框 8"/>
          <p:cNvSpPr txBox="1"/>
          <p:nvPr/>
        </p:nvSpPr>
        <p:spPr>
          <a:xfrm>
            <a:off x="5442549" y="900634"/>
            <a:ext cx="1322798" cy="2646878"/>
          </a:xfrm>
          <a:prstGeom prst="rect">
            <a:avLst/>
          </a:prstGeom>
          <a:noFill/>
        </p:spPr>
        <p:txBody>
          <a:bodyPr wrap="non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4" name="组合 3"/>
          <p:cNvGrpSpPr/>
          <p:nvPr/>
        </p:nvGrpSpPr>
        <p:grpSpPr>
          <a:xfrm rot="1279383">
            <a:off x="5337810" y="1303081"/>
            <a:ext cx="1881389" cy="2767558"/>
            <a:chOff x="5326021" y="1359499"/>
            <a:chExt cx="2273644" cy="3344573"/>
          </a:xfrm>
        </p:grpSpPr>
        <p:cxnSp>
          <p:nvCxnSpPr>
            <p:cNvPr id="8" name="直接连接符 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17910" y="0"/>
            <a:ext cx="7074090" cy="68580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2" name="Group 1"/>
          <p:cNvGrpSpPr/>
          <p:nvPr/>
        </p:nvGrpSpPr>
        <p:grpSpPr>
          <a:xfrm>
            <a:off x="5593739" y="1781105"/>
            <a:ext cx="5995508" cy="3326926"/>
            <a:chOff x="1154113" y="2038815"/>
            <a:chExt cx="4040774" cy="2215331"/>
          </a:xfrm>
        </p:grpSpPr>
        <p:pic>
          <p:nvPicPr>
            <p:cNvPr id="3" name="Picture 6"/>
            <p:cNvPicPr>
              <a:picLocks noChangeAspect="1"/>
            </p:cNvPicPr>
            <p:nvPr/>
          </p:nvPicPr>
          <p:blipFill>
            <a:blip r:embed="rId3" cstate="screen"/>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9" name="Rectangle 8"/>
          <p:cNvSpPr/>
          <p:nvPr/>
        </p:nvSpPr>
        <p:spPr>
          <a:xfrm>
            <a:off x="1267246" y="2452100"/>
            <a:ext cx="2177304" cy="2767296"/>
          </a:xfrm>
          <a:prstGeom prst="rect">
            <a:avLst/>
          </a:prstGeom>
        </p:spPr>
        <p:txBody>
          <a:bodyPr wrap="square">
            <a:spAutoFit/>
          </a:bodyPr>
          <a:lstStyle/>
          <a:p>
            <a:pPr algn="just">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justotincidunt, eros in auctor fringilla praesent at diam. </a:t>
            </a:r>
          </a:p>
        </p:txBody>
      </p:sp>
      <p:sp>
        <p:nvSpPr>
          <p:cNvPr id="10" name="Subtitle 2"/>
          <p:cNvSpPr txBox="1"/>
          <p:nvPr/>
        </p:nvSpPr>
        <p:spPr>
          <a:xfrm>
            <a:off x="1267246" y="1417882"/>
            <a:ext cx="3097785" cy="10342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b="1"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DEVICE MOCKUP SLIDE</a:t>
            </a:r>
          </a:p>
        </p:txBody>
      </p:sp>
      <p:cxnSp>
        <p:nvCxnSpPr>
          <p:cNvPr id="11" name="Straight Connector 10"/>
          <p:cNvCxnSpPr/>
          <p:nvPr/>
        </p:nvCxnSpPr>
        <p:spPr>
          <a:xfrm>
            <a:off x="0" y="5569132"/>
            <a:ext cx="12192000" cy="0"/>
          </a:xfrm>
          <a:prstGeom prst="line">
            <a:avLst/>
          </a:prstGeom>
          <a:ln w="38100">
            <a:solidFill>
              <a:srgbClr val="040404"/>
            </a:solidFill>
          </a:ln>
        </p:spPr>
        <p:style>
          <a:lnRef idx="1">
            <a:schemeClr val="accent1"/>
          </a:lnRef>
          <a:fillRef idx="0">
            <a:schemeClr val="accent1"/>
          </a:fillRef>
          <a:effectRef idx="0">
            <a:schemeClr val="accent1"/>
          </a:effectRef>
          <a:fontRef idx="minor">
            <a:schemeClr val="tx1"/>
          </a:fontRef>
        </p:style>
      </p:cxnSp>
      <p:pic>
        <p:nvPicPr>
          <p:cNvPr id="7" name="图片占位符 6"/>
          <p:cNvPicPr>
            <a:picLocks noGrp="1" noChangeAspect="1"/>
          </p:cNvPicPr>
          <p:nvPr>
            <p:ph type="pic" sz="quarter" idx="10"/>
          </p:nvPr>
        </p:nvPicPr>
        <p:blipFill>
          <a:blip r:embed="rId4"/>
          <a:stretch>
            <a:fillRect/>
          </a:stretch>
        </p:blipFill>
        <p:spPr>
          <a:xfrm>
            <a:off x="6464174" y="1990205"/>
            <a:ext cx="4227858" cy="2698763"/>
          </a:xfrm>
        </p:spPr>
      </p:pic>
      <p:grpSp>
        <p:nvGrpSpPr>
          <p:cNvPr id="17" name="组合 16"/>
          <p:cNvGrpSpPr/>
          <p:nvPr/>
        </p:nvGrpSpPr>
        <p:grpSpPr>
          <a:xfrm>
            <a:off x="538226" y="153800"/>
            <a:ext cx="811275" cy="1299746"/>
            <a:chOff x="538226" y="153800"/>
            <a:chExt cx="811275" cy="1299746"/>
          </a:xfrm>
        </p:grpSpPr>
        <p:sp>
          <p:nvSpPr>
            <p:cNvPr id="18" name="文本框 17"/>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9" name="组合 18"/>
            <p:cNvGrpSpPr/>
            <p:nvPr/>
          </p:nvGrpSpPr>
          <p:grpSpPr>
            <a:xfrm rot="1279383">
              <a:off x="538418" y="260428"/>
              <a:ext cx="811083" cy="1193118"/>
              <a:chOff x="5326021" y="1359499"/>
              <a:chExt cx="2273644" cy="3344573"/>
            </a:xfrm>
          </p:grpSpPr>
          <p:cxnSp>
            <p:nvCxnSpPr>
              <p:cNvPr id="20" name="直接连接符 19"/>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任意多边形: 形状 20"/>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组合 1"/>
          <p:cNvGrpSpPr/>
          <p:nvPr/>
        </p:nvGrpSpPr>
        <p:grpSpPr bwMode="auto">
          <a:xfrm>
            <a:off x="4713288" y="1971675"/>
            <a:ext cx="3130550" cy="3548063"/>
            <a:chOff x="4714081" y="1971676"/>
            <a:chExt cx="3130550" cy="3548063"/>
          </a:xfrm>
        </p:grpSpPr>
        <p:sp>
          <p:nvSpPr>
            <p:cNvPr id="17419" name="Freeform 5"/>
            <p:cNvSpPr/>
            <p:nvPr/>
          </p:nvSpPr>
          <p:spPr bwMode="auto">
            <a:xfrm>
              <a:off x="6109493" y="3360738"/>
              <a:ext cx="631825" cy="923925"/>
            </a:xfrm>
            <a:custGeom>
              <a:avLst/>
              <a:gdLst>
                <a:gd name="T0" fmla="*/ 2147483647 w 433"/>
                <a:gd name="T1" fmla="*/ 2147483647 h 635"/>
                <a:gd name="T2" fmla="*/ 2147483647 w 433"/>
                <a:gd name="T3" fmla="*/ 2147483647 h 635"/>
                <a:gd name="T4" fmla="*/ 2147483647 w 433"/>
                <a:gd name="T5" fmla="*/ 2147483647 h 635"/>
                <a:gd name="T6" fmla="*/ 2147483647 w 433"/>
                <a:gd name="T7" fmla="*/ 2147483647 h 635"/>
                <a:gd name="T8" fmla="*/ 2147483647 w 433"/>
                <a:gd name="T9" fmla="*/ 0 h 635"/>
                <a:gd name="T10" fmla="*/ 0 w 433"/>
                <a:gd name="T11" fmla="*/ 0 h 635"/>
                <a:gd name="T12" fmla="*/ 0 w 433"/>
                <a:gd name="T13" fmla="*/ 2147483647 h 635"/>
                <a:gd name="T14" fmla="*/ 2147483647 w 433"/>
                <a:gd name="T15" fmla="*/ 2147483647 h 635"/>
                <a:gd name="T16" fmla="*/ 2147483647 w 433"/>
                <a:gd name="T17" fmla="*/ 2147483647 h 635"/>
                <a:gd name="T18" fmla="*/ 2147483647 w 433"/>
                <a:gd name="T19" fmla="*/ 2147483647 h 635"/>
                <a:gd name="T20" fmla="*/ 2147483647 w 433"/>
                <a:gd name="T21" fmla="*/ 2147483647 h 635"/>
                <a:gd name="T22" fmla="*/ 2147483647 w 433"/>
                <a:gd name="T23" fmla="*/ 2147483647 h 635"/>
                <a:gd name="T24" fmla="*/ 2147483647 w 433"/>
                <a:gd name="T25" fmla="*/ 2147483647 h 635"/>
                <a:gd name="T26" fmla="*/ 2147483647 w 433"/>
                <a:gd name="T27" fmla="*/ 2147483647 h 635"/>
                <a:gd name="T28" fmla="*/ 2147483647 w 433"/>
                <a:gd name="T29" fmla="*/ 2147483647 h 635"/>
                <a:gd name="T30" fmla="*/ 2147483647 w 433"/>
                <a:gd name="T31" fmla="*/ 2147483647 h 635"/>
                <a:gd name="T32" fmla="*/ 2147483647 w 433"/>
                <a:gd name="T33" fmla="*/ 2147483647 h 635"/>
                <a:gd name="T34" fmla="*/ 2147483647 w 433"/>
                <a:gd name="T35" fmla="*/ 2147483647 h 635"/>
                <a:gd name="T36" fmla="*/ 2147483647 w 433"/>
                <a:gd name="T37" fmla="*/ 2147483647 h 635"/>
                <a:gd name="T38" fmla="*/ 2147483647 w 433"/>
                <a:gd name="T39" fmla="*/ 2147483647 h 635"/>
                <a:gd name="T40" fmla="*/ 2147483647 w 433"/>
                <a:gd name="T41" fmla="*/ 2147483647 h 635"/>
                <a:gd name="T42" fmla="*/ 2147483647 w 433"/>
                <a:gd name="T43" fmla="*/ 2147483647 h 635"/>
                <a:gd name="T44" fmla="*/ 2147483647 w 433"/>
                <a:gd name="T45" fmla="*/ 2147483647 h 635"/>
                <a:gd name="T46" fmla="*/ 2147483647 w 433"/>
                <a:gd name="T47" fmla="*/ 2147483647 h 635"/>
                <a:gd name="T48" fmla="*/ 2147483647 w 433"/>
                <a:gd name="T49" fmla="*/ 2147483647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0" name="Freeform 6"/>
            <p:cNvSpPr/>
            <p:nvPr/>
          </p:nvSpPr>
          <p:spPr bwMode="auto">
            <a:xfrm>
              <a:off x="5444331" y="3360738"/>
              <a:ext cx="633413" cy="674688"/>
            </a:xfrm>
            <a:custGeom>
              <a:avLst/>
              <a:gdLst>
                <a:gd name="T0" fmla="*/ 2147483647 w 435"/>
                <a:gd name="T1" fmla="*/ 0 h 463"/>
                <a:gd name="T2" fmla="*/ 2147483647 w 435"/>
                <a:gd name="T3" fmla="*/ 0 h 463"/>
                <a:gd name="T4" fmla="*/ 2147483647 w 435"/>
                <a:gd name="T5" fmla="*/ 2147483647 h 463"/>
                <a:gd name="T6" fmla="*/ 2147483647 w 435"/>
                <a:gd name="T7" fmla="*/ 2147483647 h 463"/>
                <a:gd name="T8" fmla="*/ 2147483647 w 435"/>
                <a:gd name="T9" fmla="*/ 2147483647 h 463"/>
                <a:gd name="T10" fmla="*/ 2147483647 w 435"/>
                <a:gd name="T11" fmla="*/ 2147483647 h 463"/>
                <a:gd name="T12" fmla="*/ 2147483647 w 435"/>
                <a:gd name="T13" fmla="*/ 2147483647 h 463"/>
                <a:gd name="T14" fmla="*/ 2147483647 w 435"/>
                <a:gd name="T15" fmla="*/ 2147483647 h 463"/>
                <a:gd name="T16" fmla="*/ 2147483647 w 435"/>
                <a:gd name="T17" fmla="*/ 2147483647 h 463"/>
                <a:gd name="T18" fmla="*/ 0 w 435"/>
                <a:gd name="T19" fmla="*/ 2147483647 h 463"/>
                <a:gd name="T20" fmla="*/ 0 w 435"/>
                <a:gd name="T21" fmla="*/ 2147483647 h 463"/>
                <a:gd name="T22" fmla="*/ 2147483647 w 435"/>
                <a:gd name="T23" fmla="*/ 2147483647 h 463"/>
                <a:gd name="T24" fmla="*/ 2147483647 w 435"/>
                <a:gd name="T25" fmla="*/ 2147483647 h 463"/>
                <a:gd name="T26" fmla="*/ 2147483647 w 435"/>
                <a:gd name="T27" fmla="*/ 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1" name="Freeform 7"/>
            <p:cNvSpPr/>
            <p:nvPr/>
          </p:nvSpPr>
          <p:spPr bwMode="auto">
            <a:xfrm>
              <a:off x="5447506" y="1971676"/>
              <a:ext cx="1622425" cy="896938"/>
            </a:xfrm>
            <a:custGeom>
              <a:avLst/>
              <a:gdLst>
                <a:gd name="T0" fmla="*/ 0 w 1114"/>
                <a:gd name="T1" fmla="*/ 2147483647 h 616"/>
                <a:gd name="T2" fmla="*/ 2147483647 w 1114"/>
                <a:gd name="T3" fmla="*/ 2147483647 h 616"/>
                <a:gd name="T4" fmla="*/ 2147483647 w 1114"/>
                <a:gd name="T5" fmla="*/ 2147483647 h 616"/>
                <a:gd name="T6" fmla="*/ 2147483647 w 1114"/>
                <a:gd name="T7" fmla="*/ 2147483647 h 616"/>
                <a:gd name="T8" fmla="*/ 2147483647 w 1114"/>
                <a:gd name="T9" fmla="*/ 2147483647 h 616"/>
                <a:gd name="T10" fmla="*/ 2147483647 w 1114"/>
                <a:gd name="T11" fmla="*/ 2147483647 h 616"/>
                <a:gd name="T12" fmla="*/ 2147483647 w 1114"/>
                <a:gd name="T13" fmla="*/ 2147483647 h 616"/>
                <a:gd name="T14" fmla="*/ 2147483647 w 1114"/>
                <a:gd name="T15" fmla="*/ 2147483647 h 616"/>
                <a:gd name="T16" fmla="*/ 2147483647 w 1114"/>
                <a:gd name="T17" fmla="*/ 2147483647 h 616"/>
                <a:gd name="T18" fmla="*/ 2147483647 w 1114"/>
                <a:gd name="T19" fmla="*/ 2147483647 h 616"/>
                <a:gd name="T20" fmla="*/ 2147483647 w 1114"/>
                <a:gd name="T21" fmla="*/ 2147483647 h 616"/>
                <a:gd name="T22" fmla="*/ 2147483647 w 1114"/>
                <a:gd name="T23" fmla="*/ 2147483647 h 616"/>
                <a:gd name="T24" fmla="*/ 2147483647 w 1114"/>
                <a:gd name="T25" fmla="*/ 2147483647 h 616"/>
                <a:gd name="T26" fmla="*/ 2147483647 w 1114"/>
                <a:gd name="T27" fmla="*/ 2147483647 h 616"/>
                <a:gd name="T28" fmla="*/ 2147483647 w 1114"/>
                <a:gd name="T29" fmla="*/ 2147483647 h 616"/>
                <a:gd name="T30" fmla="*/ 2147483647 w 1114"/>
                <a:gd name="T31" fmla="*/ 2147483647 h 616"/>
                <a:gd name="T32" fmla="*/ 2147483647 w 1114"/>
                <a:gd name="T33" fmla="*/ 2147483647 h 616"/>
                <a:gd name="T34" fmla="*/ 2147483647 w 1114"/>
                <a:gd name="T35" fmla="*/ 2147483647 h 616"/>
                <a:gd name="T36" fmla="*/ 2147483647 w 1114"/>
                <a:gd name="T37" fmla="*/ 2147483647 h 616"/>
                <a:gd name="T38" fmla="*/ 2147483647 w 1114"/>
                <a:gd name="T39" fmla="*/ 2147483647 h 616"/>
                <a:gd name="T40" fmla="*/ 2147483647 w 1114"/>
                <a:gd name="T41" fmla="*/ 2147483647 h 616"/>
                <a:gd name="T42" fmla="*/ 2147483647 w 1114"/>
                <a:gd name="T43" fmla="*/ 2147483647 h 616"/>
                <a:gd name="T44" fmla="*/ 0 w 1114"/>
                <a:gd name="T45" fmla="*/ 2147483647 h 616"/>
                <a:gd name="T46" fmla="*/ 0 w 1114"/>
                <a:gd name="T47" fmla="*/ 2147483647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2" name="Freeform 8"/>
            <p:cNvSpPr/>
            <p:nvPr/>
          </p:nvSpPr>
          <p:spPr bwMode="auto">
            <a:xfrm>
              <a:off x="6109493" y="2409826"/>
              <a:ext cx="869950" cy="919163"/>
            </a:xfrm>
            <a:custGeom>
              <a:avLst/>
              <a:gdLst>
                <a:gd name="T0" fmla="*/ 2147483647 w 597"/>
                <a:gd name="T1" fmla="*/ 2147483647 h 631"/>
                <a:gd name="T2" fmla="*/ 2147483647 w 597"/>
                <a:gd name="T3" fmla="*/ 2147483647 h 631"/>
                <a:gd name="T4" fmla="*/ 2147483647 w 597"/>
                <a:gd name="T5" fmla="*/ 2147483647 h 631"/>
                <a:gd name="T6" fmla="*/ 2147483647 w 597"/>
                <a:gd name="T7" fmla="*/ 2147483647 h 631"/>
                <a:gd name="T8" fmla="*/ 2147483647 w 597"/>
                <a:gd name="T9" fmla="*/ 2147483647 h 631"/>
                <a:gd name="T10" fmla="*/ 2147483647 w 597"/>
                <a:gd name="T11" fmla="*/ 2147483647 h 631"/>
                <a:gd name="T12" fmla="*/ 2147483647 w 597"/>
                <a:gd name="T13" fmla="*/ 2147483647 h 631"/>
                <a:gd name="T14" fmla="*/ 2147483647 w 597"/>
                <a:gd name="T15" fmla="*/ 2147483647 h 631"/>
                <a:gd name="T16" fmla="*/ 2147483647 w 597"/>
                <a:gd name="T17" fmla="*/ 2147483647 h 631"/>
                <a:gd name="T18" fmla="*/ 2147483647 w 597"/>
                <a:gd name="T19" fmla="*/ 2147483647 h 631"/>
                <a:gd name="T20" fmla="*/ 2147483647 w 597"/>
                <a:gd name="T21" fmla="*/ 2147483647 h 631"/>
                <a:gd name="T22" fmla="*/ 2147483647 w 597"/>
                <a:gd name="T23" fmla="*/ 2147483647 h 631"/>
                <a:gd name="T24" fmla="*/ 2147483647 w 597"/>
                <a:gd name="T25" fmla="*/ 2147483647 h 631"/>
                <a:gd name="T26" fmla="*/ 2147483647 w 597"/>
                <a:gd name="T27" fmla="*/ 2147483647 h 631"/>
                <a:gd name="T28" fmla="*/ 2147483647 w 597"/>
                <a:gd name="T29" fmla="*/ 2147483647 h 631"/>
                <a:gd name="T30" fmla="*/ 2147483647 w 597"/>
                <a:gd name="T31" fmla="*/ 2147483647 h 631"/>
                <a:gd name="T32" fmla="*/ 2147483647 w 597"/>
                <a:gd name="T33" fmla="*/ 2147483647 h 631"/>
                <a:gd name="T34" fmla="*/ 2147483647 w 597"/>
                <a:gd name="T35" fmla="*/ 0 h 631"/>
                <a:gd name="T36" fmla="*/ 2147483647 w 597"/>
                <a:gd name="T37" fmla="*/ 2147483647 h 631"/>
                <a:gd name="T38" fmla="*/ 2147483647 w 597"/>
                <a:gd name="T39" fmla="*/ 2147483647 h 631"/>
                <a:gd name="T40" fmla="*/ 2147483647 w 597"/>
                <a:gd name="T41" fmla="*/ 2147483647 h 631"/>
                <a:gd name="T42" fmla="*/ 2147483647 w 597"/>
                <a:gd name="T43" fmla="*/ 2147483647 h 631"/>
                <a:gd name="T44" fmla="*/ 2147483647 w 597"/>
                <a:gd name="T45" fmla="*/ 2147483647 h 631"/>
                <a:gd name="T46" fmla="*/ 0 w 597"/>
                <a:gd name="T47" fmla="*/ 2147483647 h 631"/>
                <a:gd name="T48" fmla="*/ 0 w 597"/>
                <a:gd name="T49" fmla="*/ 2147483647 h 631"/>
                <a:gd name="T50" fmla="*/ 2147483647 w 597"/>
                <a:gd name="T51" fmla="*/ 2147483647 h 631"/>
                <a:gd name="T52" fmla="*/ 2147483647 w 597"/>
                <a:gd name="T53" fmla="*/ 2147483647 h 6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3" name="Freeform 9"/>
            <p:cNvSpPr/>
            <p:nvPr/>
          </p:nvSpPr>
          <p:spPr bwMode="auto">
            <a:xfrm>
              <a:off x="6534943" y="2655888"/>
              <a:ext cx="609600" cy="1319213"/>
            </a:xfrm>
            <a:custGeom>
              <a:avLst/>
              <a:gdLst>
                <a:gd name="T0" fmla="*/ 2147483647 w 418"/>
                <a:gd name="T1" fmla="*/ 0 h 906"/>
                <a:gd name="T2" fmla="*/ 2147483647 w 418"/>
                <a:gd name="T3" fmla="*/ 2147483647 h 906"/>
                <a:gd name="T4" fmla="*/ 2147483647 w 418"/>
                <a:gd name="T5" fmla="*/ 2147483647 h 906"/>
                <a:gd name="T6" fmla="*/ 2147483647 w 418"/>
                <a:gd name="T7" fmla="*/ 2147483647 h 906"/>
                <a:gd name="T8" fmla="*/ 2147483647 w 418"/>
                <a:gd name="T9" fmla="*/ 2147483647 h 906"/>
                <a:gd name="T10" fmla="*/ 2147483647 w 418"/>
                <a:gd name="T11" fmla="*/ 2147483647 h 906"/>
                <a:gd name="T12" fmla="*/ 2147483647 w 418"/>
                <a:gd name="T13" fmla="*/ 2147483647 h 906"/>
                <a:gd name="T14" fmla="*/ 2147483647 w 418"/>
                <a:gd name="T15" fmla="*/ 2147483647 h 906"/>
                <a:gd name="T16" fmla="*/ 2147483647 w 418"/>
                <a:gd name="T17" fmla="*/ 2147483647 h 906"/>
                <a:gd name="T18" fmla="*/ 2147483647 w 418"/>
                <a:gd name="T19" fmla="*/ 2147483647 h 906"/>
                <a:gd name="T20" fmla="*/ 2147483647 w 418"/>
                <a:gd name="T21" fmla="*/ 2147483647 h 906"/>
                <a:gd name="T22" fmla="*/ 2147483647 w 418"/>
                <a:gd name="T23" fmla="*/ 2147483647 h 906"/>
                <a:gd name="T24" fmla="*/ 2147483647 w 418"/>
                <a:gd name="T25" fmla="*/ 2147483647 h 906"/>
                <a:gd name="T26" fmla="*/ 2147483647 w 418"/>
                <a:gd name="T27" fmla="*/ 2147483647 h 906"/>
                <a:gd name="T28" fmla="*/ 0 w 418"/>
                <a:gd name="T29" fmla="*/ 2147483647 h 906"/>
                <a:gd name="T30" fmla="*/ 2147483647 w 418"/>
                <a:gd name="T31" fmla="*/ 2147483647 h 906"/>
                <a:gd name="T32" fmla="*/ 2147483647 w 418"/>
                <a:gd name="T33" fmla="*/ 2147483647 h 906"/>
                <a:gd name="T34" fmla="*/ 2147483647 w 418"/>
                <a:gd name="T35" fmla="*/ 2147483647 h 906"/>
                <a:gd name="T36" fmla="*/ 2147483647 w 418"/>
                <a:gd name="T37" fmla="*/ 2147483647 h 906"/>
                <a:gd name="T38" fmla="*/ 2147483647 w 418"/>
                <a:gd name="T39" fmla="*/ 2147483647 h 906"/>
                <a:gd name="T40" fmla="*/ 2147483647 w 418"/>
                <a:gd name="T41" fmla="*/ 2147483647 h 906"/>
                <a:gd name="T42" fmla="*/ 2147483647 w 418"/>
                <a:gd name="T43" fmla="*/ 2147483647 h 906"/>
                <a:gd name="T44" fmla="*/ 2147483647 w 418"/>
                <a:gd name="T45" fmla="*/ 2147483647 h 906"/>
                <a:gd name="T46" fmla="*/ 2147483647 w 418"/>
                <a:gd name="T47" fmla="*/ 0 h 906"/>
                <a:gd name="T48" fmla="*/ 2147483647 w 418"/>
                <a:gd name="T49" fmla="*/ 0 h 9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4" name="Freeform 10"/>
            <p:cNvSpPr/>
            <p:nvPr/>
          </p:nvSpPr>
          <p:spPr bwMode="auto">
            <a:xfrm>
              <a:off x="5471318" y="4062413"/>
              <a:ext cx="1263650" cy="520700"/>
            </a:xfrm>
            <a:custGeom>
              <a:avLst/>
              <a:gdLst>
                <a:gd name="T0" fmla="*/ 2147483647 w 868"/>
                <a:gd name="T1" fmla="*/ 0 h 358"/>
                <a:gd name="T2" fmla="*/ 2147483647 w 868"/>
                <a:gd name="T3" fmla="*/ 2147483647 h 358"/>
                <a:gd name="T4" fmla="*/ 2147483647 w 868"/>
                <a:gd name="T5" fmla="*/ 2147483647 h 358"/>
                <a:gd name="T6" fmla="*/ 2147483647 w 868"/>
                <a:gd name="T7" fmla="*/ 2147483647 h 358"/>
                <a:gd name="T8" fmla="*/ 2147483647 w 868"/>
                <a:gd name="T9" fmla="*/ 2147483647 h 358"/>
                <a:gd name="T10" fmla="*/ 2147483647 w 868"/>
                <a:gd name="T11" fmla="*/ 2147483647 h 358"/>
                <a:gd name="T12" fmla="*/ 2147483647 w 868"/>
                <a:gd name="T13" fmla="*/ 2147483647 h 358"/>
                <a:gd name="T14" fmla="*/ 2147483647 w 868"/>
                <a:gd name="T15" fmla="*/ 2147483647 h 358"/>
                <a:gd name="T16" fmla="*/ 0 w 868"/>
                <a:gd name="T17" fmla="*/ 2147483647 h 358"/>
                <a:gd name="T18" fmla="*/ 2147483647 w 868"/>
                <a:gd name="T19" fmla="*/ 2147483647 h 358"/>
                <a:gd name="T20" fmla="*/ 2147483647 w 868"/>
                <a:gd name="T21" fmla="*/ 2147483647 h 358"/>
                <a:gd name="T22" fmla="*/ 2147483647 w 868"/>
                <a:gd name="T23" fmla="*/ 2147483647 h 358"/>
                <a:gd name="T24" fmla="*/ 2147483647 w 868"/>
                <a:gd name="T25" fmla="*/ 2147483647 h 358"/>
                <a:gd name="T26" fmla="*/ 2147483647 w 868"/>
                <a:gd name="T27" fmla="*/ 2147483647 h 358"/>
                <a:gd name="T28" fmla="*/ 2147483647 w 868"/>
                <a:gd name="T29" fmla="*/ 0 h 358"/>
                <a:gd name="T30" fmla="*/ 2147483647 w 868"/>
                <a:gd name="T31" fmla="*/ 0 h 3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5" name="Freeform 11"/>
            <p:cNvSpPr/>
            <p:nvPr/>
          </p:nvSpPr>
          <p:spPr bwMode="auto">
            <a:xfrm>
              <a:off x="4926806" y="2211388"/>
              <a:ext cx="727075" cy="1720850"/>
            </a:xfrm>
            <a:custGeom>
              <a:avLst/>
              <a:gdLst>
                <a:gd name="T0" fmla="*/ 2147483647 w 500"/>
                <a:gd name="T1" fmla="*/ 2147483647 h 1182"/>
                <a:gd name="T2" fmla="*/ 2147483647 w 500"/>
                <a:gd name="T3" fmla="*/ 2147483647 h 1182"/>
                <a:gd name="T4" fmla="*/ 2147483647 w 500"/>
                <a:gd name="T5" fmla="*/ 2147483647 h 1182"/>
                <a:gd name="T6" fmla="*/ 2147483647 w 500"/>
                <a:gd name="T7" fmla="*/ 2147483647 h 1182"/>
                <a:gd name="T8" fmla="*/ 2147483647 w 500"/>
                <a:gd name="T9" fmla="*/ 2147483647 h 1182"/>
                <a:gd name="T10" fmla="*/ 2147483647 w 500"/>
                <a:gd name="T11" fmla="*/ 2147483647 h 1182"/>
                <a:gd name="T12" fmla="*/ 2147483647 w 500"/>
                <a:gd name="T13" fmla="*/ 2147483647 h 1182"/>
                <a:gd name="T14" fmla="*/ 2147483647 w 500"/>
                <a:gd name="T15" fmla="*/ 2147483647 h 1182"/>
                <a:gd name="T16" fmla="*/ 2147483647 w 500"/>
                <a:gd name="T17" fmla="*/ 2147483647 h 1182"/>
                <a:gd name="T18" fmla="*/ 2147483647 w 500"/>
                <a:gd name="T19" fmla="*/ 2147483647 h 1182"/>
                <a:gd name="T20" fmla="*/ 2147483647 w 500"/>
                <a:gd name="T21" fmla="*/ 2147483647 h 1182"/>
                <a:gd name="T22" fmla="*/ 2147483647 w 500"/>
                <a:gd name="T23" fmla="*/ 2147483647 h 1182"/>
                <a:gd name="T24" fmla="*/ 2147483647 w 500"/>
                <a:gd name="T25" fmla="*/ 2147483647 h 1182"/>
                <a:gd name="T26" fmla="*/ 2147483647 w 500"/>
                <a:gd name="T27" fmla="*/ 2147483647 h 1182"/>
                <a:gd name="T28" fmla="*/ 2147483647 w 500"/>
                <a:gd name="T29" fmla="*/ 2147483647 h 1182"/>
                <a:gd name="T30" fmla="*/ 2147483647 w 500"/>
                <a:gd name="T31" fmla="*/ 0 h 1182"/>
                <a:gd name="T32" fmla="*/ 2147483647 w 500"/>
                <a:gd name="T33" fmla="*/ 2147483647 h 1182"/>
                <a:gd name="T34" fmla="*/ 2147483647 w 500"/>
                <a:gd name="T35" fmla="*/ 2147483647 h 1182"/>
                <a:gd name="T36" fmla="*/ 2147483647 w 500"/>
                <a:gd name="T37" fmla="*/ 2147483647 h 1182"/>
                <a:gd name="T38" fmla="*/ 2147483647 w 500"/>
                <a:gd name="T39" fmla="*/ 2147483647 h 1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6" name="Freeform 12"/>
            <p:cNvSpPr/>
            <p:nvPr/>
          </p:nvSpPr>
          <p:spPr bwMode="auto">
            <a:xfrm>
              <a:off x="5447506" y="2651126"/>
              <a:ext cx="630238" cy="677863"/>
            </a:xfrm>
            <a:custGeom>
              <a:avLst/>
              <a:gdLst>
                <a:gd name="T0" fmla="*/ 2147483647 w 433"/>
                <a:gd name="T1" fmla="*/ 2147483647 h 465"/>
                <a:gd name="T2" fmla="*/ 2147483647 w 433"/>
                <a:gd name="T3" fmla="*/ 2147483647 h 465"/>
                <a:gd name="T4" fmla="*/ 2147483647 w 433"/>
                <a:gd name="T5" fmla="*/ 2147483647 h 465"/>
                <a:gd name="T6" fmla="*/ 2147483647 w 433"/>
                <a:gd name="T7" fmla="*/ 2147483647 h 465"/>
                <a:gd name="T8" fmla="*/ 2147483647 w 433"/>
                <a:gd name="T9" fmla="*/ 2147483647 h 465"/>
                <a:gd name="T10" fmla="*/ 2147483647 w 433"/>
                <a:gd name="T11" fmla="*/ 2147483647 h 465"/>
                <a:gd name="T12" fmla="*/ 2147483647 w 433"/>
                <a:gd name="T13" fmla="*/ 2147483647 h 465"/>
                <a:gd name="T14" fmla="*/ 2147483647 w 433"/>
                <a:gd name="T15" fmla="*/ 0 h 465"/>
                <a:gd name="T16" fmla="*/ 0 w 433"/>
                <a:gd name="T17" fmla="*/ 0 h 465"/>
                <a:gd name="T18" fmla="*/ 0 w 433"/>
                <a:gd name="T19" fmla="*/ 2147483647 h 465"/>
                <a:gd name="T20" fmla="*/ 2147483647 w 433"/>
                <a:gd name="T21" fmla="*/ 2147483647 h 465"/>
                <a:gd name="T22" fmla="*/ 2147483647 w 433"/>
                <a:gd name="T23" fmla="*/ 2147483647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7" name="Freeform 13"/>
            <p:cNvSpPr>
              <a:spLocks noEditPoints="1"/>
            </p:cNvSpPr>
            <p:nvPr/>
          </p:nvSpPr>
          <p:spPr bwMode="auto">
            <a:xfrm>
              <a:off x="6214268" y="2792413"/>
              <a:ext cx="412750" cy="414338"/>
            </a:xfrm>
            <a:custGeom>
              <a:avLst/>
              <a:gdLst>
                <a:gd name="T0" fmla="*/ 2147483647 w 283"/>
                <a:gd name="T1" fmla="*/ 0 h 284"/>
                <a:gd name="T2" fmla="*/ 2147483647 w 283"/>
                <a:gd name="T3" fmla="*/ 2147483647 h 284"/>
                <a:gd name="T4" fmla="*/ 2147483647 w 283"/>
                <a:gd name="T5" fmla="*/ 2147483647 h 284"/>
                <a:gd name="T6" fmla="*/ 2147483647 w 283"/>
                <a:gd name="T7" fmla="*/ 2147483647 h 284"/>
                <a:gd name="T8" fmla="*/ 2147483647 w 283"/>
                <a:gd name="T9" fmla="*/ 2147483647 h 284"/>
                <a:gd name="T10" fmla="*/ 2147483647 w 283"/>
                <a:gd name="T11" fmla="*/ 2147483647 h 284"/>
                <a:gd name="T12" fmla="*/ 2147483647 w 283"/>
                <a:gd name="T13" fmla="*/ 2147483647 h 284"/>
                <a:gd name="T14" fmla="*/ 2147483647 w 283"/>
                <a:gd name="T15" fmla="*/ 2147483647 h 284"/>
                <a:gd name="T16" fmla="*/ 0 w 283"/>
                <a:gd name="T17" fmla="*/ 2147483647 h 284"/>
                <a:gd name="T18" fmla="*/ 2147483647 w 283"/>
                <a:gd name="T19" fmla="*/ 2147483647 h 284"/>
                <a:gd name="T20" fmla="*/ 2147483647 w 283"/>
                <a:gd name="T21" fmla="*/ 2147483647 h 284"/>
                <a:gd name="T22" fmla="*/ 2147483647 w 283"/>
                <a:gd name="T23" fmla="*/ 2147483647 h 284"/>
                <a:gd name="T24" fmla="*/ 2147483647 w 283"/>
                <a:gd name="T25" fmla="*/ 2147483647 h 284"/>
                <a:gd name="T26" fmla="*/ 2147483647 w 283"/>
                <a:gd name="T27" fmla="*/ 2147483647 h 284"/>
                <a:gd name="T28" fmla="*/ 2147483647 w 283"/>
                <a:gd name="T29" fmla="*/ 2147483647 h 284"/>
                <a:gd name="T30" fmla="*/ 2147483647 w 283"/>
                <a:gd name="T31" fmla="*/ 2147483647 h 284"/>
                <a:gd name="T32" fmla="*/ 2147483647 w 283"/>
                <a:gd name="T33" fmla="*/ 2147483647 h 284"/>
                <a:gd name="T34" fmla="*/ 2147483647 w 283"/>
                <a:gd name="T35" fmla="*/ 2147483647 h 284"/>
                <a:gd name="T36" fmla="*/ 2147483647 w 283"/>
                <a:gd name="T37" fmla="*/ 2147483647 h 284"/>
                <a:gd name="T38" fmla="*/ 2147483647 w 283"/>
                <a:gd name="T39" fmla="*/ 2147483647 h 284"/>
                <a:gd name="T40" fmla="*/ 2147483647 w 283"/>
                <a:gd name="T41" fmla="*/ 2147483647 h 284"/>
                <a:gd name="T42" fmla="*/ 2147483647 w 283"/>
                <a:gd name="T43" fmla="*/ 2147483647 h 284"/>
                <a:gd name="T44" fmla="*/ 2147483647 w 283"/>
                <a:gd name="T45" fmla="*/ 2147483647 h 284"/>
                <a:gd name="T46" fmla="*/ 2147483647 w 283"/>
                <a:gd name="T47" fmla="*/ 2147483647 h 284"/>
                <a:gd name="T48" fmla="*/ 2147483647 w 283"/>
                <a:gd name="T49" fmla="*/ 2147483647 h 284"/>
                <a:gd name="T50" fmla="*/ 2147483647 w 283"/>
                <a:gd name="T51" fmla="*/ 2147483647 h 284"/>
                <a:gd name="T52" fmla="*/ 2147483647 w 283"/>
                <a:gd name="T53" fmla="*/ 2147483647 h 284"/>
                <a:gd name="T54" fmla="*/ 2147483647 w 283"/>
                <a:gd name="T55" fmla="*/ 2147483647 h 284"/>
                <a:gd name="T56" fmla="*/ 2147483647 w 283"/>
                <a:gd name="T57" fmla="*/ 2147483647 h 284"/>
                <a:gd name="T58" fmla="*/ 2147483647 w 283"/>
                <a:gd name="T59" fmla="*/ 2147483647 h 284"/>
                <a:gd name="T60" fmla="*/ 2147483647 w 283"/>
                <a:gd name="T61" fmla="*/ 2147483647 h 284"/>
                <a:gd name="T62" fmla="*/ 2147483647 w 283"/>
                <a:gd name="T63" fmla="*/ 2147483647 h 284"/>
                <a:gd name="T64" fmla="*/ 2147483647 w 283"/>
                <a:gd name="T65" fmla="*/ 2147483647 h 284"/>
                <a:gd name="T66" fmla="*/ 2147483647 w 283"/>
                <a:gd name="T67" fmla="*/ 2147483647 h 284"/>
                <a:gd name="T68" fmla="*/ 2147483647 w 283"/>
                <a:gd name="T69" fmla="*/ 2147483647 h 284"/>
                <a:gd name="T70" fmla="*/ 2147483647 w 283"/>
                <a:gd name="T71" fmla="*/ 2147483647 h 284"/>
                <a:gd name="T72" fmla="*/ 2147483647 w 283"/>
                <a:gd name="T73" fmla="*/ 2147483647 h 284"/>
                <a:gd name="T74" fmla="*/ 2147483647 w 283"/>
                <a:gd name="T75" fmla="*/ 2147483647 h 284"/>
                <a:gd name="T76" fmla="*/ 2147483647 w 283"/>
                <a:gd name="T77" fmla="*/ 2147483647 h 284"/>
                <a:gd name="T78" fmla="*/ 2147483647 w 283"/>
                <a:gd name="T79" fmla="*/ 2147483647 h 284"/>
                <a:gd name="T80" fmla="*/ 2147483647 w 283"/>
                <a:gd name="T81" fmla="*/ 2147483647 h 284"/>
                <a:gd name="T82" fmla="*/ 2147483647 w 283"/>
                <a:gd name="T83" fmla="*/ 2147483647 h 284"/>
                <a:gd name="T84" fmla="*/ 2147483647 w 283"/>
                <a:gd name="T85" fmla="*/ 2147483647 h 284"/>
                <a:gd name="T86" fmla="*/ 2147483647 w 283"/>
                <a:gd name="T87" fmla="*/ 2147483647 h 284"/>
                <a:gd name="T88" fmla="*/ 2147483647 w 283"/>
                <a:gd name="T89" fmla="*/ 2147483647 h 284"/>
                <a:gd name="T90" fmla="*/ 2147483647 w 283"/>
                <a:gd name="T91" fmla="*/ 2147483647 h 284"/>
                <a:gd name="T92" fmla="*/ 2147483647 w 283"/>
                <a:gd name="T93" fmla="*/ 2147483647 h 284"/>
                <a:gd name="T94" fmla="*/ 2147483647 w 283"/>
                <a:gd name="T95" fmla="*/ 2147483647 h 284"/>
                <a:gd name="T96" fmla="*/ 2147483647 w 283"/>
                <a:gd name="T97" fmla="*/ 2147483647 h 284"/>
                <a:gd name="T98" fmla="*/ 2147483647 w 283"/>
                <a:gd name="T99" fmla="*/ 2147483647 h 284"/>
                <a:gd name="T100" fmla="*/ 2147483647 w 283"/>
                <a:gd name="T101" fmla="*/ 2147483647 h 284"/>
                <a:gd name="T102" fmla="*/ 2147483647 w 283"/>
                <a:gd name="T103" fmla="*/ 2147483647 h 284"/>
                <a:gd name="T104" fmla="*/ 2147483647 w 283"/>
                <a:gd name="T105" fmla="*/ 2147483647 h 284"/>
                <a:gd name="T106" fmla="*/ 2147483647 w 283"/>
                <a:gd name="T107" fmla="*/ 2147483647 h 284"/>
                <a:gd name="T108" fmla="*/ 2147483647 w 283"/>
                <a:gd name="T109" fmla="*/ 2147483647 h 284"/>
                <a:gd name="T110" fmla="*/ 2147483647 w 283"/>
                <a:gd name="T111" fmla="*/ 2147483647 h 284"/>
                <a:gd name="T112" fmla="*/ 2147483647 w 283"/>
                <a:gd name="T113" fmla="*/ 2147483647 h 284"/>
                <a:gd name="T114" fmla="*/ 2147483647 w 283"/>
                <a:gd name="T115" fmla="*/ 2147483647 h 284"/>
                <a:gd name="T116" fmla="*/ 2147483647 w 283"/>
                <a:gd name="T117" fmla="*/ 2147483647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3" h="284">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28" name="Freeform 14"/>
            <p:cNvSpPr>
              <a:spLocks noEditPoints="1"/>
            </p:cNvSpPr>
            <p:nvPr/>
          </p:nvSpPr>
          <p:spPr bwMode="auto">
            <a:xfrm>
              <a:off x="5147468" y="2992438"/>
              <a:ext cx="204788" cy="298450"/>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4" name="组合 13"/>
            <p:cNvGrpSpPr/>
            <p:nvPr/>
          </p:nvGrpSpPr>
          <p:grpSpPr>
            <a:xfrm>
              <a:off x="5704681" y="3705226"/>
              <a:ext cx="271463" cy="271462"/>
              <a:chOff x="5578476" y="3629026"/>
              <a:chExt cx="271463" cy="271462"/>
            </a:xfrm>
            <a:solidFill>
              <a:schemeClr val="bg1"/>
            </a:solidFill>
          </p:grpSpPr>
          <p:sp>
            <p:nvSpPr>
              <p:cNvPr id="15" name="Freeform 15"/>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Freeform 16"/>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7430" name="Freeform 17"/>
            <p:cNvSpPr>
              <a:spLocks noEditPoints="1"/>
            </p:cNvSpPr>
            <p:nvPr/>
          </p:nvSpPr>
          <p:spPr bwMode="auto">
            <a:xfrm>
              <a:off x="5733256" y="4130676"/>
              <a:ext cx="220663" cy="355600"/>
            </a:xfrm>
            <a:custGeom>
              <a:avLst/>
              <a:gdLst>
                <a:gd name="T0" fmla="*/ 2147483647 w 152"/>
                <a:gd name="T1" fmla="*/ 0 h 244"/>
                <a:gd name="T2" fmla="*/ 2147483647 w 152"/>
                <a:gd name="T3" fmla="*/ 2147483647 h 244"/>
                <a:gd name="T4" fmla="*/ 2147483647 w 152"/>
                <a:gd name="T5" fmla="*/ 2147483647 h 244"/>
                <a:gd name="T6" fmla="*/ 2147483647 w 152"/>
                <a:gd name="T7" fmla="*/ 2147483647 h 244"/>
                <a:gd name="T8" fmla="*/ 2147483647 w 152"/>
                <a:gd name="T9" fmla="*/ 2147483647 h 244"/>
                <a:gd name="T10" fmla="*/ 2147483647 w 152"/>
                <a:gd name="T11" fmla="*/ 2147483647 h 244"/>
                <a:gd name="T12" fmla="*/ 2147483647 w 152"/>
                <a:gd name="T13" fmla="*/ 2147483647 h 244"/>
                <a:gd name="T14" fmla="*/ 0 w 152"/>
                <a:gd name="T15" fmla="*/ 2147483647 h 244"/>
                <a:gd name="T16" fmla="*/ 0 w 152"/>
                <a:gd name="T17" fmla="*/ 2147483647 h 244"/>
                <a:gd name="T18" fmla="*/ 2147483647 w 152"/>
                <a:gd name="T19" fmla="*/ 0 h 244"/>
                <a:gd name="T20" fmla="*/ 2147483647 w 152"/>
                <a:gd name="T21" fmla="*/ 0 h 244"/>
                <a:gd name="T22" fmla="*/ 2147483647 w 152"/>
                <a:gd name="T23" fmla="*/ 2147483647 h 244"/>
                <a:gd name="T24" fmla="*/ 2147483647 w 152"/>
                <a:gd name="T25" fmla="*/ 2147483647 h 244"/>
                <a:gd name="T26" fmla="*/ 2147483647 w 152"/>
                <a:gd name="T27" fmla="*/ 2147483647 h 244"/>
                <a:gd name="T28" fmla="*/ 2147483647 w 152"/>
                <a:gd name="T29" fmla="*/ 2147483647 h 244"/>
                <a:gd name="T30" fmla="*/ 2147483647 w 152"/>
                <a:gd name="T31" fmla="*/ 2147483647 h 244"/>
                <a:gd name="T32" fmla="*/ 2147483647 w 152"/>
                <a:gd name="T33" fmla="*/ 2147483647 h 244"/>
                <a:gd name="T34" fmla="*/ 2147483647 w 152"/>
                <a:gd name="T35" fmla="*/ 2147483647 h 244"/>
                <a:gd name="T36" fmla="*/ 2147483647 w 152"/>
                <a:gd name="T37" fmla="*/ 2147483647 h 244"/>
                <a:gd name="T38" fmla="*/ 2147483647 w 152"/>
                <a:gd name="T39" fmla="*/ 2147483647 h 244"/>
                <a:gd name="T40" fmla="*/ 2147483647 w 152"/>
                <a:gd name="T41" fmla="*/ 2147483647 h 244"/>
                <a:gd name="T42" fmla="*/ 2147483647 w 152"/>
                <a:gd name="T43" fmla="*/ 2147483647 h 244"/>
                <a:gd name="T44" fmla="*/ 2147483647 w 152"/>
                <a:gd name="T45" fmla="*/ 2147483647 h 244"/>
                <a:gd name="T46" fmla="*/ 2147483647 w 152"/>
                <a:gd name="T47" fmla="*/ 2147483647 h 244"/>
                <a:gd name="T48" fmla="*/ 2147483647 w 152"/>
                <a:gd name="T49" fmla="*/ 2147483647 h 244"/>
                <a:gd name="T50" fmla="*/ 2147483647 w 152"/>
                <a:gd name="T51" fmla="*/ 2147483647 h 244"/>
                <a:gd name="T52" fmla="*/ 2147483647 w 152"/>
                <a:gd name="T53" fmla="*/ 2147483647 h 244"/>
                <a:gd name="T54" fmla="*/ 2147483647 w 152"/>
                <a:gd name="T55" fmla="*/ 2147483647 h 244"/>
                <a:gd name="T56" fmla="*/ 2147483647 w 152"/>
                <a:gd name="T57" fmla="*/ 2147483647 h 244"/>
                <a:gd name="T58" fmla="*/ 2147483647 w 152"/>
                <a:gd name="T59" fmla="*/ 2147483647 h 244"/>
                <a:gd name="T60" fmla="*/ 2147483647 w 152"/>
                <a:gd name="T61" fmla="*/ 2147483647 h 244"/>
                <a:gd name="T62" fmla="*/ 2147483647 w 152"/>
                <a:gd name="T63" fmla="*/ 2147483647 h 244"/>
                <a:gd name="T64" fmla="*/ 2147483647 w 152"/>
                <a:gd name="T65" fmla="*/ 2147483647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1" name="Freeform 18"/>
            <p:cNvSpPr/>
            <p:nvPr/>
          </p:nvSpPr>
          <p:spPr bwMode="auto">
            <a:xfrm>
              <a:off x="7284243" y="3573463"/>
              <a:ext cx="257175" cy="298450"/>
            </a:xfrm>
            <a:custGeom>
              <a:avLst/>
              <a:gdLst>
                <a:gd name="T0" fmla="*/ 2147483647 w 177"/>
                <a:gd name="T1" fmla="*/ 2147483647 h 205"/>
                <a:gd name="T2" fmla="*/ 2147483647 w 177"/>
                <a:gd name="T3" fmla="*/ 2147483647 h 205"/>
                <a:gd name="T4" fmla="*/ 2147483647 w 177"/>
                <a:gd name="T5" fmla="*/ 2147483647 h 205"/>
                <a:gd name="T6" fmla="*/ 2147483647 w 177"/>
                <a:gd name="T7" fmla="*/ 2147483647 h 205"/>
                <a:gd name="T8" fmla="*/ 2147483647 w 177"/>
                <a:gd name="T9" fmla="*/ 2147483647 h 205"/>
                <a:gd name="T10" fmla="*/ 2147483647 w 177"/>
                <a:gd name="T11" fmla="*/ 2147483647 h 205"/>
                <a:gd name="T12" fmla="*/ 2147483647 w 177"/>
                <a:gd name="T13" fmla="*/ 2147483647 h 205"/>
                <a:gd name="T14" fmla="*/ 2147483647 w 177"/>
                <a:gd name="T15" fmla="*/ 2147483647 h 205"/>
                <a:gd name="T16" fmla="*/ 2147483647 w 177"/>
                <a:gd name="T17" fmla="*/ 2147483647 h 205"/>
                <a:gd name="T18" fmla="*/ 2147483647 w 177"/>
                <a:gd name="T19" fmla="*/ 2147483647 h 205"/>
                <a:gd name="T20" fmla="*/ 2147483647 w 177"/>
                <a:gd name="T21" fmla="*/ 2147483647 h 205"/>
                <a:gd name="T22" fmla="*/ 2147483647 w 177"/>
                <a:gd name="T23" fmla="*/ 2147483647 h 205"/>
                <a:gd name="T24" fmla="*/ 2147483647 w 177"/>
                <a:gd name="T25" fmla="*/ 0 h 205"/>
                <a:gd name="T26" fmla="*/ 2147483647 w 177"/>
                <a:gd name="T27" fmla="*/ 0 h 205"/>
                <a:gd name="T28" fmla="*/ 2147483647 w 177"/>
                <a:gd name="T29" fmla="*/ 0 h 205"/>
                <a:gd name="T30" fmla="*/ 2147483647 w 177"/>
                <a:gd name="T31" fmla="*/ 0 h 205"/>
                <a:gd name="T32" fmla="*/ 2147483647 w 177"/>
                <a:gd name="T33" fmla="*/ 2147483647 h 205"/>
                <a:gd name="T34" fmla="*/ 2147483647 w 177"/>
                <a:gd name="T35" fmla="*/ 2147483647 h 205"/>
                <a:gd name="T36" fmla="*/ 0 w 177"/>
                <a:gd name="T37" fmla="*/ 2147483647 h 205"/>
                <a:gd name="T38" fmla="*/ 0 w 177"/>
                <a:gd name="T39" fmla="*/ 2147483647 h 205"/>
                <a:gd name="T40" fmla="*/ 0 w 177"/>
                <a:gd name="T41" fmla="*/ 2147483647 h 205"/>
                <a:gd name="T42" fmla="*/ 2147483647 w 177"/>
                <a:gd name="T43" fmla="*/ 2147483647 h 205"/>
                <a:gd name="T44" fmla="*/ 2147483647 w 177"/>
                <a:gd name="T45" fmla="*/ 2147483647 h 205"/>
                <a:gd name="T46" fmla="*/ 2147483647 w 177"/>
                <a:gd name="T47" fmla="*/ 2147483647 h 205"/>
                <a:gd name="T48" fmla="*/ 2147483647 w 177"/>
                <a:gd name="T49" fmla="*/ 2147483647 h 205"/>
                <a:gd name="T50" fmla="*/ 2147483647 w 177"/>
                <a:gd name="T51" fmla="*/ 2147483647 h 205"/>
                <a:gd name="T52" fmla="*/ 2147483647 w 177"/>
                <a:gd name="T53" fmla="*/ 2147483647 h 205"/>
                <a:gd name="T54" fmla="*/ 2147483647 w 177"/>
                <a:gd name="T55" fmla="*/ 2147483647 h 205"/>
                <a:gd name="T56" fmla="*/ 2147483647 w 177"/>
                <a:gd name="T57" fmla="*/ 2147483647 h 205"/>
                <a:gd name="T58" fmla="*/ 2147483647 w 177"/>
                <a:gd name="T59" fmla="*/ 2147483647 h 205"/>
                <a:gd name="T60" fmla="*/ 2147483647 w 177"/>
                <a:gd name="T61" fmla="*/ 2147483647 h 205"/>
                <a:gd name="T62" fmla="*/ 2147483647 w 177"/>
                <a:gd name="T63" fmla="*/ 2147483647 h 205"/>
                <a:gd name="T64" fmla="*/ 2147483647 w 177"/>
                <a:gd name="T65" fmla="*/ 2147483647 h 205"/>
                <a:gd name="T66" fmla="*/ 2147483647 w 177"/>
                <a:gd name="T67" fmla="*/ 2147483647 h 205"/>
                <a:gd name="T68" fmla="*/ 2147483647 w 177"/>
                <a:gd name="T69" fmla="*/ 2147483647 h 205"/>
                <a:gd name="T70" fmla="*/ 2147483647 w 177"/>
                <a:gd name="T71" fmla="*/ 2147483647 h 205"/>
                <a:gd name="T72" fmla="*/ 2147483647 w 177"/>
                <a:gd name="T73" fmla="*/ 2147483647 h 205"/>
                <a:gd name="T74" fmla="*/ 2147483647 w 177"/>
                <a:gd name="T75" fmla="*/ 2147483647 h 205"/>
                <a:gd name="T76" fmla="*/ 2147483647 w 177"/>
                <a:gd name="T77" fmla="*/ 2147483647 h 205"/>
                <a:gd name="T78" fmla="*/ 2147483647 w 177"/>
                <a:gd name="T79" fmla="*/ 2147483647 h 205"/>
                <a:gd name="T80" fmla="*/ 2147483647 w 177"/>
                <a:gd name="T81" fmla="*/ 2147483647 h 205"/>
                <a:gd name="T82" fmla="*/ 2147483647 w 177"/>
                <a:gd name="T83" fmla="*/ 2147483647 h 205"/>
                <a:gd name="T84" fmla="*/ 2147483647 w 177"/>
                <a:gd name="T85" fmla="*/ 2147483647 h 205"/>
                <a:gd name="T86" fmla="*/ 2147483647 w 177"/>
                <a:gd name="T87" fmla="*/ 2147483647 h 205"/>
                <a:gd name="T88" fmla="*/ 2147483647 w 177"/>
                <a:gd name="T89" fmla="*/ 2147483647 h 205"/>
                <a:gd name="T90" fmla="*/ 2147483647 w 177"/>
                <a:gd name="T91" fmla="*/ 2147483647 h 205"/>
                <a:gd name="T92" fmla="*/ 2147483647 w 177"/>
                <a:gd name="T93" fmla="*/ 2147483647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2" name="Freeform 19"/>
            <p:cNvSpPr/>
            <p:nvPr/>
          </p:nvSpPr>
          <p:spPr bwMode="auto">
            <a:xfrm>
              <a:off x="5050631" y="3970338"/>
              <a:ext cx="134938" cy="227013"/>
            </a:xfrm>
            <a:custGeom>
              <a:avLst/>
              <a:gdLst>
                <a:gd name="T0" fmla="*/ 2147483647 w 92"/>
                <a:gd name="T1" fmla="*/ 0 h 156"/>
                <a:gd name="T2" fmla="*/ 2147483647 w 92"/>
                <a:gd name="T3" fmla="*/ 2147483647 h 156"/>
                <a:gd name="T4" fmla="*/ 2147483647 w 92"/>
                <a:gd name="T5" fmla="*/ 2147483647 h 156"/>
                <a:gd name="T6" fmla="*/ 2147483647 w 92"/>
                <a:gd name="T7" fmla="*/ 2147483647 h 156"/>
                <a:gd name="T8" fmla="*/ 2147483647 w 92"/>
                <a:gd name="T9" fmla="*/ 2147483647 h 156"/>
                <a:gd name="T10" fmla="*/ 2147483647 w 92"/>
                <a:gd name="T11" fmla="*/ 2147483647 h 156"/>
                <a:gd name="T12" fmla="*/ 2147483647 w 92"/>
                <a:gd name="T13" fmla="*/ 2147483647 h 156"/>
                <a:gd name="T14" fmla="*/ 0 w 92"/>
                <a:gd name="T15" fmla="*/ 2147483647 h 156"/>
                <a:gd name="T16" fmla="*/ 0 w 92"/>
                <a:gd name="T17" fmla="*/ 2147483647 h 156"/>
                <a:gd name="T18" fmla="*/ 2147483647 w 92"/>
                <a:gd name="T19" fmla="*/ 2147483647 h 156"/>
                <a:gd name="T20" fmla="*/ 2147483647 w 92"/>
                <a:gd name="T21" fmla="*/ 2147483647 h 156"/>
                <a:gd name="T22" fmla="*/ 2147483647 w 92"/>
                <a:gd name="T23" fmla="*/ 2147483647 h 156"/>
                <a:gd name="T24" fmla="*/ 2147483647 w 92"/>
                <a:gd name="T25" fmla="*/ 0 h 156"/>
                <a:gd name="T26" fmla="*/ 2147483647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3" name="Freeform 20"/>
            <p:cNvSpPr/>
            <p:nvPr/>
          </p:nvSpPr>
          <p:spPr bwMode="auto">
            <a:xfrm>
              <a:off x="5203031" y="3970338"/>
              <a:ext cx="131763" cy="133350"/>
            </a:xfrm>
            <a:custGeom>
              <a:avLst/>
              <a:gdLst>
                <a:gd name="T0" fmla="*/ 2147483647 w 91"/>
                <a:gd name="T1" fmla="*/ 0 h 91"/>
                <a:gd name="T2" fmla="*/ 2147483647 w 91"/>
                <a:gd name="T3" fmla="*/ 2147483647 h 91"/>
                <a:gd name="T4" fmla="*/ 2147483647 w 91"/>
                <a:gd name="T5" fmla="*/ 2147483647 h 91"/>
                <a:gd name="T6" fmla="*/ 2147483647 w 91"/>
                <a:gd name="T7" fmla="*/ 2147483647 h 91"/>
                <a:gd name="T8" fmla="*/ 2147483647 w 91"/>
                <a:gd name="T9" fmla="*/ 2147483647 h 91"/>
                <a:gd name="T10" fmla="*/ 0 w 91"/>
                <a:gd name="T11" fmla="*/ 2147483647 h 91"/>
                <a:gd name="T12" fmla="*/ 0 w 91"/>
                <a:gd name="T13" fmla="*/ 0 h 91"/>
                <a:gd name="T14" fmla="*/ 2147483647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4" name="Freeform 21"/>
            <p:cNvSpPr/>
            <p:nvPr/>
          </p:nvSpPr>
          <p:spPr bwMode="auto">
            <a:xfrm>
              <a:off x="5103018" y="4119563"/>
              <a:ext cx="227013" cy="146050"/>
            </a:xfrm>
            <a:custGeom>
              <a:avLst/>
              <a:gdLst>
                <a:gd name="T0" fmla="*/ 2147483647 w 156"/>
                <a:gd name="T1" fmla="*/ 0 h 100"/>
                <a:gd name="T2" fmla="*/ 2147483647 w 156"/>
                <a:gd name="T3" fmla="*/ 2147483647 h 100"/>
                <a:gd name="T4" fmla="*/ 0 w 156"/>
                <a:gd name="T5" fmla="*/ 2147483647 h 100"/>
                <a:gd name="T6" fmla="*/ 2147483647 w 156"/>
                <a:gd name="T7" fmla="*/ 2147483647 h 100"/>
                <a:gd name="T8" fmla="*/ 2147483647 w 156"/>
                <a:gd name="T9" fmla="*/ 2147483647 h 100"/>
                <a:gd name="T10" fmla="*/ 2147483647 w 156"/>
                <a:gd name="T11" fmla="*/ 0 h 100"/>
                <a:gd name="T12" fmla="*/ 2147483647 w 156"/>
                <a:gd name="T13" fmla="*/ 0 h 100"/>
                <a:gd name="T14" fmla="*/ 2147483647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5" name="Freeform 22"/>
            <p:cNvSpPr>
              <a:spLocks noEditPoints="1"/>
            </p:cNvSpPr>
            <p:nvPr/>
          </p:nvSpPr>
          <p:spPr bwMode="auto">
            <a:xfrm>
              <a:off x="5171281" y="2727326"/>
              <a:ext cx="193675" cy="190500"/>
            </a:xfrm>
            <a:custGeom>
              <a:avLst/>
              <a:gdLst>
                <a:gd name="T0" fmla="*/ 2147483647 w 133"/>
                <a:gd name="T1" fmla="*/ 2147483647 h 131"/>
                <a:gd name="T2" fmla="*/ 2147483647 w 133"/>
                <a:gd name="T3" fmla="*/ 2147483647 h 131"/>
                <a:gd name="T4" fmla="*/ 2147483647 w 133"/>
                <a:gd name="T5" fmla="*/ 2147483647 h 131"/>
                <a:gd name="T6" fmla="*/ 2147483647 w 133"/>
                <a:gd name="T7" fmla="*/ 2147483647 h 131"/>
                <a:gd name="T8" fmla="*/ 2147483647 w 133"/>
                <a:gd name="T9" fmla="*/ 2147483647 h 131"/>
                <a:gd name="T10" fmla="*/ 0 w 133"/>
                <a:gd name="T11" fmla="*/ 2147483647 h 131"/>
                <a:gd name="T12" fmla="*/ 2147483647 w 133"/>
                <a:gd name="T13" fmla="*/ 2147483647 h 131"/>
                <a:gd name="T14" fmla="*/ 2147483647 w 133"/>
                <a:gd name="T15" fmla="*/ 2147483647 h 131"/>
                <a:gd name="T16" fmla="*/ 2147483647 w 133"/>
                <a:gd name="T17" fmla="*/ 2147483647 h 131"/>
                <a:gd name="T18" fmla="*/ 2147483647 w 133"/>
                <a:gd name="T19" fmla="*/ 2147483647 h 131"/>
                <a:gd name="T20" fmla="*/ 2147483647 w 133"/>
                <a:gd name="T21" fmla="*/ 0 h 131"/>
                <a:gd name="T22" fmla="*/ 2147483647 w 133"/>
                <a:gd name="T23" fmla="*/ 2147483647 h 131"/>
                <a:gd name="T24" fmla="*/ 2147483647 w 133"/>
                <a:gd name="T25" fmla="*/ 2147483647 h 131"/>
                <a:gd name="T26" fmla="*/ 2147483647 w 133"/>
                <a:gd name="T27" fmla="*/ 2147483647 h 131"/>
                <a:gd name="T28" fmla="*/ 2147483647 w 133"/>
                <a:gd name="T29" fmla="*/ 2147483647 h 131"/>
                <a:gd name="T30" fmla="*/ 2147483647 w 133"/>
                <a:gd name="T31" fmla="*/ 2147483647 h 131"/>
                <a:gd name="T32" fmla="*/ 2147483647 w 133"/>
                <a:gd name="T33" fmla="*/ 2147483647 h 131"/>
                <a:gd name="T34" fmla="*/ 2147483647 w 133"/>
                <a:gd name="T35" fmla="*/ 2147483647 h 131"/>
                <a:gd name="T36" fmla="*/ 2147483647 w 133"/>
                <a:gd name="T37" fmla="*/ 2147483647 h 131"/>
                <a:gd name="T38" fmla="*/ 2147483647 w 133"/>
                <a:gd name="T39" fmla="*/ 2147483647 h 131"/>
                <a:gd name="T40" fmla="*/ 2147483647 w 133"/>
                <a:gd name="T41" fmla="*/ 2147483647 h 131"/>
                <a:gd name="T42" fmla="*/ 2147483647 w 133"/>
                <a:gd name="T43" fmla="*/ 2147483647 h 131"/>
                <a:gd name="T44" fmla="*/ 2147483647 w 133"/>
                <a:gd name="T45" fmla="*/ 2147483647 h 131"/>
                <a:gd name="T46" fmla="*/ 2147483647 w 133"/>
                <a:gd name="T47" fmla="*/ 2147483647 h 131"/>
                <a:gd name="T48" fmla="*/ 2147483647 w 133"/>
                <a:gd name="T49" fmla="*/ 2147483647 h 131"/>
                <a:gd name="T50" fmla="*/ 2147483647 w 133"/>
                <a:gd name="T51" fmla="*/ 2147483647 h 131"/>
                <a:gd name="T52" fmla="*/ 2147483647 w 133"/>
                <a:gd name="T53" fmla="*/ 2147483647 h 131"/>
                <a:gd name="T54" fmla="*/ 2147483647 w 133"/>
                <a:gd name="T55" fmla="*/ 2147483647 h 131"/>
                <a:gd name="T56" fmla="*/ 2147483647 w 133"/>
                <a:gd name="T57" fmla="*/ 2147483647 h 131"/>
                <a:gd name="T58" fmla="*/ 2147483647 w 133"/>
                <a:gd name="T59" fmla="*/ 2147483647 h 131"/>
                <a:gd name="T60" fmla="*/ 2147483647 w 133"/>
                <a:gd name="T61" fmla="*/ 2147483647 h 131"/>
                <a:gd name="T62" fmla="*/ 2147483647 w 133"/>
                <a:gd name="T63" fmla="*/ 2147483647 h 131"/>
                <a:gd name="T64" fmla="*/ 2147483647 w 133"/>
                <a:gd name="T65" fmla="*/ 2147483647 h 131"/>
                <a:gd name="T66" fmla="*/ 2147483647 w 133"/>
                <a:gd name="T67" fmla="*/ 2147483647 h 131"/>
                <a:gd name="T68" fmla="*/ 2147483647 w 133"/>
                <a:gd name="T69" fmla="*/ 2147483647 h 131"/>
                <a:gd name="T70" fmla="*/ 2147483647 w 133"/>
                <a:gd name="T71" fmla="*/ 2147483647 h 131"/>
                <a:gd name="T72" fmla="*/ 2147483647 w 133"/>
                <a:gd name="T73" fmla="*/ 2147483647 h 131"/>
                <a:gd name="T74" fmla="*/ 2147483647 w 133"/>
                <a:gd name="T75" fmla="*/ 2147483647 h 131"/>
                <a:gd name="T76" fmla="*/ 2147483647 w 133"/>
                <a:gd name="T77" fmla="*/ 2147483647 h 131"/>
                <a:gd name="T78" fmla="*/ 2147483647 w 133"/>
                <a:gd name="T79" fmla="*/ 2147483647 h 131"/>
                <a:gd name="T80" fmla="*/ 2147483647 w 133"/>
                <a:gd name="T81" fmla="*/ 2147483647 h 131"/>
                <a:gd name="T82" fmla="*/ 2147483647 w 133"/>
                <a:gd name="T83" fmla="*/ 2147483647 h 131"/>
                <a:gd name="T84" fmla="*/ 2147483647 w 133"/>
                <a:gd name="T85" fmla="*/ 2147483647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3" h="131">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6" name="Freeform 23"/>
            <p:cNvSpPr>
              <a:spLocks noEditPoints="1"/>
            </p:cNvSpPr>
            <p:nvPr/>
          </p:nvSpPr>
          <p:spPr bwMode="auto">
            <a:xfrm>
              <a:off x="5233193" y="2789238"/>
              <a:ext cx="68263" cy="68263"/>
            </a:xfrm>
            <a:custGeom>
              <a:avLst/>
              <a:gdLst>
                <a:gd name="T0" fmla="*/ 2147483647 w 47"/>
                <a:gd name="T1" fmla="*/ 2147483647 h 47"/>
                <a:gd name="T2" fmla="*/ 0 w 47"/>
                <a:gd name="T3" fmla="*/ 2147483647 h 47"/>
                <a:gd name="T4" fmla="*/ 2147483647 w 47"/>
                <a:gd name="T5" fmla="*/ 0 h 47"/>
                <a:gd name="T6" fmla="*/ 2147483647 w 47"/>
                <a:gd name="T7" fmla="*/ 2147483647 h 47"/>
                <a:gd name="T8" fmla="*/ 2147483647 w 47"/>
                <a:gd name="T9" fmla="*/ 2147483647 h 47"/>
                <a:gd name="T10" fmla="*/ 2147483647 w 47"/>
                <a:gd name="T11" fmla="*/ 2147483647 h 47"/>
                <a:gd name="T12" fmla="*/ 2147483647 w 47"/>
                <a:gd name="T13" fmla="*/ 2147483647 h 47"/>
                <a:gd name="T14" fmla="*/ 2147483647 w 47"/>
                <a:gd name="T15" fmla="*/ 2147483647 h 47"/>
                <a:gd name="T16" fmla="*/ 2147483647 w 47"/>
                <a:gd name="T17" fmla="*/ 2147483647 h 47"/>
                <a:gd name="T18" fmla="*/ 2147483647 w 47"/>
                <a:gd name="T19" fmla="*/ 21474836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7" name="Freeform 24"/>
            <p:cNvSpPr/>
            <p:nvPr/>
          </p:nvSpPr>
          <p:spPr bwMode="auto">
            <a:xfrm>
              <a:off x="5695156" y="3054351"/>
              <a:ext cx="155575" cy="225425"/>
            </a:xfrm>
            <a:custGeom>
              <a:avLst/>
              <a:gdLst>
                <a:gd name="T0" fmla="*/ 0 w 107"/>
                <a:gd name="T1" fmla="*/ 2147483647 h 155"/>
                <a:gd name="T2" fmla="*/ 0 w 107"/>
                <a:gd name="T3" fmla="*/ 2147483647 h 155"/>
                <a:gd name="T4" fmla="*/ 2147483647 w 107"/>
                <a:gd name="T5" fmla="*/ 2147483647 h 155"/>
                <a:gd name="T6" fmla="*/ 2147483647 w 107"/>
                <a:gd name="T7" fmla="*/ 2147483647 h 155"/>
                <a:gd name="T8" fmla="*/ 2147483647 w 107"/>
                <a:gd name="T9" fmla="*/ 2147483647 h 155"/>
                <a:gd name="T10" fmla="*/ 2147483647 w 107"/>
                <a:gd name="T11" fmla="*/ 2147483647 h 155"/>
                <a:gd name="T12" fmla="*/ 0 w 107"/>
                <a:gd name="T13" fmla="*/ 2147483647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55">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8" name="Freeform 25"/>
            <p:cNvSpPr/>
            <p:nvPr/>
          </p:nvSpPr>
          <p:spPr bwMode="auto">
            <a:xfrm>
              <a:off x="5718968" y="2947988"/>
              <a:ext cx="107950" cy="101600"/>
            </a:xfrm>
            <a:custGeom>
              <a:avLst/>
              <a:gdLst>
                <a:gd name="T0" fmla="*/ 2147483647 w 74"/>
                <a:gd name="T1" fmla="*/ 0 h 69"/>
                <a:gd name="T2" fmla="*/ 2147483647 w 74"/>
                <a:gd name="T3" fmla="*/ 2147483647 h 69"/>
                <a:gd name="T4" fmla="*/ 2147483647 w 74"/>
                <a:gd name="T5" fmla="*/ 2147483647 h 69"/>
                <a:gd name="T6" fmla="*/ 2147483647 w 74"/>
                <a:gd name="T7" fmla="*/ 2147483647 h 69"/>
                <a:gd name="T8" fmla="*/ 2147483647 w 74"/>
                <a:gd name="T9" fmla="*/ 2147483647 h 69"/>
                <a:gd name="T10" fmla="*/ 2147483647 w 74"/>
                <a:gd name="T11" fmla="*/ 2147483647 h 69"/>
                <a:gd name="T12" fmla="*/ 2147483647 w 74"/>
                <a:gd name="T13" fmla="*/ 0 h 69"/>
                <a:gd name="T14" fmla="*/ 2147483647 w 74"/>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69">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39" name="Freeform 26"/>
            <p:cNvSpPr/>
            <p:nvPr/>
          </p:nvSpPr>
          <p:spPr bwMode="auto">
            <a:xfrm>
              <a:off x="5611018" y="2105026"/>
              <a:ext cx="334963" cy="203200"/>
            </a:xfrm>
            <a:custGeom>
              <a:avLst/>
              <a:gdLst>
                <a:gd name="T0" fmla="*/ 2147483647 w 230"/>
                <a:gd name="T1" fmla="*/ 2147483647 h 140"/>
                <a:gd name="T2" fmla="*/ 2147483647 w 230"/>
                <a:gd name="T3" fmla="*/ 2147483647 h 140"/>
                <a:gd name="T4" fmla="*/ 2147483647 w 230"/>
                <a:gd name="T5" fmla="*/ 2147483647 h 140"/>
                <a:gd name="T6" fmla="*/ 2147483647 w 230"/>
                <a:gd name="T7" fmla="*/ 2147483647 h 140"/>
                <a:gd name="T8" fmla="*/ 2147483647 w 230"/>
                <a:gd name="T9" fmla="*/ 2147483647 h 140"/>
                <a:gd name="T10" fmla="*/ 2147483647 w 230"/>
                <a:gd name="T11" fmla="*/ 2147483647 h 140"/>
                <a:gd name="T12" fmla="*/ 2147483647 w 230"/>
                <a:gd name="T13" fmla="*/ 2147483647 h 140"/>
                <a:gd name="T14" fmla="*/ 2147483647 w 230"/>
                <a:gd name="T15" fmla="*/ 2147483647 h 140"/>
                <a:gd name="T16" fmla="*/ 2147483647 w 230"/>
                <a:gd name="T17" fmla="*/ 2147483647 h 140"/>
                <a:gd name="T18" fmla="*/ 2147483647 w 230"/>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0" name="Freeform 27"/>
            <p:cNvSpPr/>
            <p:nvPr/>
          </p:nvSpPr>
          <p:spPr bwMode="auto">
            <a:xfrm>
              <a:off x="6199981" y="3717926"/>
              <a:ext cx="261938" cy="254000"/>
            </a:xfrm>
            <a:custGeom>
              <a:avLst/>
              <a:gdLst>
                <a:gd name="T0" fmla="*/ 2147483647 w 165"/>
                <a:gd name="T1" fmla="*/ 2147483647 h 160"/>
                <a:gd name="T2" fmla="*/ 2147483647 w 165"/>
                <a:gd name="T3" fmla="*/ 2147483647 h 160"/>
                <a:gd name="T4" fmla="*/ 2147483647 w 165"/>
                <a:gd name="T5" fmla="*/ 0 h 160"/>
                <a:gd name="T6" fmla="*/ 2147483647 w 165"/>
                <a:gd name="T7" fmla="*/ 0 h 160"/>
                <a:gd name="T8" fmla="*/ 2147483647 w 165"/>
                <a:gd name="T9" fmla="*/ 2147483647 h 160"/>
                <a:gd name="T10" fmla="*/ 0 w 165"/>
                <a:gd name="T11" fmla="*/ 2147483647 h 160"/>
                <a:gd name="T12" fmla="*/ 0 w 165"/>
                <a:gd name="T13" fmla="*/ 2147483647 h 160"/>
                <a:gd name="T14" fmla="*/ 2147483647 w 165"/>
                <a:gd name="T15" fmla="*/ 2147483647 h 160"/>
                <a:gd name="T16" fmla="*/ 2147483647 w 165"/>
                <a:gd name="T17" fmla="*/ 2147483647 h 160"/>
                <a:gd name="T18" fmla="*/ 2147483647 w 165"/>
                <a:gd name="T19" fmla="*/ 2147483647 h 160"/>
                <a:gd name="T20" fmla="*/ 2147483647 w 165"/>
                <a:gd name="T21" fmla="*/ 2147483647 h 160"/>
                <a:gd name="T22" fmla="*/ 2147483647 w 165"/>
                <a:gd name="T23" fmla="*/ 2147483647 h 160"/>
                <a:gd name="T24" fmla="*/ 2147483647 w 165"/>
                <a:gd name="T25" fmla="*/ 2147483647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160">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1" name="Freeform 28"/>
            <p:cNvSpPr/>
            <p:nvPr/>
          </p:nvSpPr>
          <p:spPr bwMode="auto">
            <a:xfrm>
              <a:off x="7482681" y="3484563"/>
              <a:ext cx="106363" cy="103188"/>
            </a:xfrm>
            <a:custGeom>
              <a:avLst/>
              <a:gdLst>
                <a:gd name="T0" fmla="*/ 2147483647 w 67"/>
                <a:gd name="T1" fmla="*/ 2147483647 h 65"/>
                <a:gd name="T2" fmla="*/ 2147483647 w 67"/>
                <a:gd name="T3" fmla="*/ 2147483647 h 65"/>
                <a:gd name="T4" fmla="*/ 2147483647 w 67"/>
                <a:gd name="T5" fmla="*/ 0 h 65"/>
                <a:gd name="T6" fmla="*/ 2147483647 w 67"/>
                <a:gd name="T7" fmla="*/ 0 h 65"/>
                <a:gd name="T8" fmla="*/ 2147483647 w 67"/>
                <a:gd name="T9" fmla="*/ 2147483647 h 65"/>
                <a:gd name="T10" fmla="*/ 0 w 67"/>
                <a:gd name="T11" fmla="*/ 2147483647 h 65"/>
                <a:gd name="T12" fmla="*/ 0 w 67"/>
                <a:gd name="T13" fmla="*/ 2147483647 h 65"/>
                <a:gd name="T14" fmla="*/ 2147483647 w 67"/>
                <a:gd name="T15" fmla="*/ 2147483647 h 65"/>
                <a:gd name="T16" fmla="*/ 2147483647 w 67"/>
                <a:gd name="T17" fmla="*/ 2147483647 h 65"/>
                <a:gd name="T18" fmla="*/ 2147483647 w 67"/>
                <a:gd name="T19" fmla="*/ 2147483647 h 65"/>
                <a:gd name="T20" fmla="*/ 2147483647 w 67"/>
                <a:gd name="T21" fmla="*/ 2147483647 h 65"/>
                <a:gd name="T22" fmla="*/ 2147483647 w 67"/>
                <a:gd name="T23" fmla="*/ 2147483647 h 65"/>
                <a:gd name="T24" fmla="*/ 2147483647 w 67"/>
                <a:gd name="T25" fmla="*/ 21474836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2" name="Freeform 29"/>
            <p:cNvSpPr/>
            <p:nvPr/>
          </p:nvSpPr>
          <p:spPr bwMode="auto">
            <a:xfrm>
              <a:off x="5628481" y="4583113"/>
              <a:ext cx="935038" cy="858838"/>
            </a:xfrm>
            <a:custGeom>
              <a:avLst/>
              <a:gdLst>
                <a:gd name="T0" fmla="*/ 2147483647 w 642"/>
                <a:gd name="T1" fmla="*/ 0 h 589"/>
                <a:gd name="T2" fmla="*/ 2147483647 w 642"/>
                <a:gd name="T3" fmla="*/ 0 h 589"/>
                <a:gd name="T4" fmla="*/ 2147483647 w 642"/>
                <a:gd name="T5" fmla="*/ 2147483647 h 589"/>
                <a:gd name="T6" fmla="*/ 2147483647 w 642"/>
                <a:gd name="T7" fmla="*/ 2147483647 h 589"/>
                <a:gd name="T8" fmla="*/ 2147483647 w 642"/>
                <a:gd name="T9" fmla="*/ 2147483647 h 589"/>
                <a:gd name="T10" fmla="*/ 2147483647 w 642"/>
                <a:gd name="T11" fmla="*/ 2147483647 h 589"/>
                <a:gd name="T12" fmla="*/ 2147483647 w 642"/>
                <a:gd name="T13" fmla="*/ 2147483647 h 589"/>
                <a:gd name="T14" fmla="*/ 2147483647 w 642"/>
                <a:gd name="T15" fmla="*/ 2147483647 h 589"/>
                <a:gd name="T16" fmla="*/ 2147483647 w 642"/>
                <a:gd name="T17" fmla="*/ 2147483647 h 589"/>
                <a:gd name="T18" fmla="*/ 2147483647 w 642"/>
                <a:gd name="T19" fmla="*/ 2147483647 h 589"/>
                <a:gd name="T20" fmla="*/ 2147483647 w 642"/>
                <a:gd name="T21" fmla="*/ 2147483647 h 589"/>
                <a:gd name="T22" fmla="*/ 2147483647 w 642"/>
                <a:gd name="T23" fmla="*/ 2147483647 h 589"/>
                <a:gd name="T24" fmla="*/ 2147483647 w 642"/>
                <a:gd name="T25" fmla="*/ 2147483647 h 589"/>
                <a:gd name="T26" fmla="*/ 2147483647 w 642"/>
                <a:gd name="T27" fmla="*/ 2147483647 h 589"/>
                <a:gd name="T28" fmla="*/ 2147483647 w 642"/>
                <a:gd name="T29" fmla="*/ 2147483647 h 589"/>
                <a:gd name="T30" fmla="*/ 2147483647 w 642"/>
                <a:gd name="T31" fmla="*/ 2147483647 h 589"/>
                <a:gd name="T32" fmla="*/ 2147483647 w 642"/>
                <a:gd name="T33" fmla="*/ 2147483647 h 589"/>
                <a:gd name="T34" fmla="*/ 2147483647 w 642"/>
                <a:gd name="T35" fmla="*/ 2147483647 h 589"/>
                <a:gd name="T36" fmla="*/ 2147483647 w 642"/>
                <a:gd name="T37" fmla="*/ 2147483647 h 589"/>
                <a:gd name="T38" fmla="*/ 2147483647 w 642"/>
                <a:gd name="T39" fmla="*/ 2147483647 h 589"/>
                <a:gd name="T40" fmla="*/ 2147483647 w 642"/>
                <a:gd name="T41" fmla="*/ 2147483647 h 589"/>
                <a:gd name="T42" fmla="*/ 2147483647 w 642"/>
                <a:gd name="T43" fmla="*/ 2147483647 h 589"/>
                <a:gd name="T44" fmla="*/ 2147483647 w 642"/>
                <a:gd name="T45" fmla="*/ 2147483647 h 589"/>
                <a:gd name="T46" fmla="*/ 2147483647 w 642"/>
                <a:gd name="T47" fmla="*/ 2147483647 h 589"/>
                <a:gd name="T48" fmla="*/ 2147483647 w 642"/>
                <a:gd name="T49" fmla="*/ 0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3" name="Freeform 30"/>
            <p:cNvSpPr/>
            <p:nvPr/>
          </p:nvSpPr>
          <p:spPr bwMode="auto">
            <a:xfrm>
              <a:off x="5890418" y="5467351"/>
              <a:ext cx="387350" cy="52388"/>
            </a:xfrm>
            <a:custGeom>
              <a:avLst/>
              <a:gdLst>
                <a:gd name="T0" fmla="*/ 0 w 266"/>
                <a:gd name="T1" fmla="*/ 0 h 36"/>
                <a:gd name="T2" fmla="*/ 2147483647 w 266"/>
                <a:gd name="T3" fmla="*/ 0 h 36"/>
                <a:gd name="T4" fmla="*/ 2147483647 w 266"/>
                <a:gd name="T5" fmla="*/ 2147483647 h 36"/>
                <a:gd name="T6" fmla="*/ 2147483647 w 266"/>
                <a:gd name="T7" fmla="*/ 2147483647 h 36"/>
                <a:gd name="T8" fmla="*/ 0 w 26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4" name="Oval 34"/>
            <p:cNvSpPr>
              <a:spLocks noChangeArrowheads="1"/>
            </p:cNvSpPr>
            <p:nvPr/>
          </p:nvSpPr>
          <p:spPr bwMode="auto">
            <a:xfrm>
              <a:off x="4714081" y="3819526"/>
              <a:ext cx="44450"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5" name="Oval 35"/>
            <p:cNvSpPr>
              <a:spLocks noChangeArrowheads="1"/>
            </p:cNvSpPr>
            <p:nvPr/>
          </p:nvSpPr>
          <p:spPr bwMode="auto">
            <a:xfrm>
              <a:off x="4729956" y="3881438"/>
              <a:ext cx="44450"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6" name="Oval 36"/>
            <p:cNvSpPr>
              <a:spLocks noChangeArrowheads="1"/>
            </p:cNvSpPr>
            <p:nvPr/>
          </p:nvSpPr>
          <p:spPr bwMode="auto">
            <a:xfrm>
              <a:off x="4756943" y="3944938"/>
              <a:ext cx="47625"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7" name="Oval 37"/>
            <p:cNvSpPr>
              <a:spLocks noChangeArrowheads="1"/>
            </p:cNvSpPr>
            <p:nvPr/>
          </p:nvSpPr>
          <p:spPr bwMode="auto">
            <a:xfrm>
              <a:off x="4798218" y="3995738"/>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8" name="Oval 38"/>
            <p:cNvSpPr>
              <a:spLocks noChangeArrowheads="1"/>
            </p:cNvSpPr>
            <p:nvPr/>
          </p:nvSpPr>
          <p:spPr bwMode="auto">
            <a:xfrm>
              <a:off x="4856956" y="4038601"/>
              <a:ext cx="46038" cy="476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49" name="Oval 39"/>
            <p:cNvSpPr>
              <a:spLocks noChangeArrowheads="1"/>
            </p:cNvSpPr>
            <p:nvPr/>
          </p:nvSpPr>
          <p:spPr bwMode="auto">
            <a:xfrm>
              <a:off x="4923631" y="4071938"/>
              <a:ext cx="46038" cy="46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0" name="Oval 40"/>
            <p:cNvSpPr>
              <a:spLocks noChangeArrowheads="1"/>
            </p:cNvSpPr>
            <p:nvPr/>
          </p:nvSpPr>
          <p:spPr bwMode="auto">
            <a:xfrm>
              <a:off x="6936581" y="3971926"/>
              <a:ext cx="46038"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1" name="Oval 41"/>
            <p:cNvSpPr>
              <a:spLocks noChangeArrowheads="1"/>
            </p:cNvSpPr>
            <p:nvPr/>
          </p:nvSpPr>
          <p:spPr bwMode="auto">
            <a:xfrm>
              <a:off x="6971506" y="3900488"/>
              <a:ext cx="46038"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2" name="Oval 42"/>
            <p:cNvSpPr>
              <a:spLocks noChangeArrowheads="1"/>
            </p:cNvSpPr>
            <p:nvPr/>
          </p:nvSpPr>
          <p:spPr bwMode="auto">
            <a:xfrm>
              <a:off x="7014368" y="3843338"/>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3" name="Oval 43"/>
            <p:cNvSpPr>
              <a:spLocks noChangeArrowheads="1"/>
            </p:cNvSpPr>
            <p:nvPr/>
          </p:nvSpPr>
          <p:spPr bwMode="auto">
            <a:xfrm>
              <a:off x="7068343" y="3798888"/>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4" name="Oval 44"/>
            <p:cNvSpPr>
              <a:spLocks noChangeArrowheads="1"/>
            </p:cNvSpPr>
            <p:nvPr/>
          </p:nvSpPr>
          <p:spPr bwMode="auto">
            <a:xfrm>
              <a:off x="7127081" y="3775076"/>
              <a:ext cx="44450"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5" name="Oval 45"/>
            <p:cNvSpPr>
              <a:spLocks noChangeArrowheads="1"/>
            </p:cNvSpPr>
            <p:nvPr/>
          </p:nvSpPr>
          <p:spPr bwMode="auto">
            <a:xfrm>
              <a:off x="7190581" y="3759201"/>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6" name="Oval 46"/>
            <p:cNvSpPr>
              <a:spLocks noChangeArrowheads="1"/>
            </p:cNvSpPr>
            <p:nvPr/>
          </p:nvSpPr>
          <p:spPr bwMode="auto">
            <a:xfrm>
              <a:off x="7581106" y="3603626"/>
              <a:ext cx="44450"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7" name="Oval 47"/>
            <p:cNvSpPr>
              <a:spLocks noChangeArrowheads="1"/>
            </p:cNvSpPr>
            <p:nvPr/>
          </p:nvSpPr>
          <p:spPr bwMode="auto">
            <a:xfrm>
              <a:off x="7655718" y="3563938"/>
              <a:ext cx="44450" cy="47625"/>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8" name="Oval 48"/>
            <p:cNvSpPr>
              <a:spLocks noChangeArrowheads="1"/>
            </p:cNvSpPr>
            <p:nvPr/>
          </p:nvSpPr>
          <p:spPr bwMode="auto">
            <a:xfrm>
              <a:off x="7711281" y="3522663"/>
              <a:ext cx="47625"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59" name="Oval 49"/>
            <p:cNvSpPr>
              <a:spLocks noChangeArrowheads="1"/>
            </p:cNvSpPr>
            <p:nvPr/>
          </p:nvSpPr>
          <p:spPr bwMode="auto">
            <a:xfrm>
              <a:off x="7757318" y="3463926"/>
              <a:ext cx="44450"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0" name="Oval 50"/>
            <p:cNvSpPr>
              <a:spLocks noChangeArrowheads="1"/>
            </p:cNvSpPr>
            <p:nvPr/>
          </p:nvSpPr>
          <p:spPr bwMode="auto">
            <a:xfrm>
              <a:off x="7784306" y="3405188"/>
              <a:ext cx="47625"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1" name="Oval 51"/>
            <p:cNvSpPr>
              <a:spLocks noChangeArrowheads="1"/>
            </p:cNvSpPr>
            <p:nvPr/>
          </p:nvSpPr>
          <p:spPr bwMode="auto">
            <a:xfrm>
              <a:off x="7798593" y="3341688"/>
              <a:ext cx="46038" cy="46038"/>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2" name="Freeform 52"/>
            <p:cNvSpPr/>
            <p:nvPr/>
          </p:nvSpPr>
          <p:spPr bwMode="auto">
            <a:xfrm>
              <a:off x="5522118" y="2360613"/>
              <a:ext cx="57150" cy="79375"/>
            </a:xfrm>
            <a:custGeom>
              <a:avLst/>
              <a:gdLst>
                <a:gd name="T0" fmla="*/ 2147483647 w 40"/>
                <a:gd name="T1" fmla="*/ 2147483647 h 55"/>
                <a:gd name="T2" fmla="*/ 2147483647 w 40"/>
                <a:gd name="T3" fmla="*/ 2147483647 h 55"/>
                <a:gd name="T4" fmla="*/ 0 w 40"/>
                <a:gd name="T5" fmla="*/ 2147483647 h 55"/>
                <a:gd name="T6" fmla="*/ 2147483647 w 40"/>
                <a:gd name="T7" fmla="*/ 2147483647 h 55"/>
                <a:gd name="T8" fmla="*/ 2147483647 w 40"/>
                <a:gd name="T9" fmla="*/ 0 h 55"/>
                <a:gd name="T10" fmla="*/ 2147483647 w 40"/>
                <a:gd name="T11" fmla="*/ 2147483647 h 55"/>
                <a:gd name="T12" fmla="*/ 2147483647 w 40"/>
                <a:gd name="T13" fmla="*/ 2147483647 h 55"/>
                <a:gd name="T14" fmla="*/ 2147483647 w 40"/>
                <a:gd name="T15" fmla="*/ 2147483647 h 55"/>
                <a:gd name="T16" fmla="*/ 2147483647 w 40"/>
                <a:gd name="T17" fmla="*/ 2147483647 h 55"/>
                <a:gd name="T18" fmla="*/ 2147483647 w 40"/>
                <a:gd name="T19" fmla="*/ 2147483647 h 55"/>
                <a:gd name="T20" fmla="*/ 2147483647 w 40"/>
                <a:gd name="T21" fmla="*/ 2147483647 h 55"/>
                <a:gd name="T22" fmla="*/ 2147483647 w 40"/>
                <a:gd name="T23" fmla="*/ 2147483647 h 55"/>
                <a:gd name="T24" fmla="*/ 2147483647 w 40"/>
                <a:gd name="T25" fmla="*/ 2147483647 h 55"/>
                <a:gd name="T26" fmla="*/ 2147483647 w 40"/>
                <a:gd name="T27" fmla="*/ 2147483647 h 55"/>
                <a:gd name="T28" fmla="*/ 2147483647 w 40"/>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55">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3" name="Freeform 53"/>
            <p:cNvSpPr>
              <a:spLocks noEditPoints="1"/>
            </p:cNvSpPr>
            <p:nvPr/>
          </p:nvSpPr>
          <p:spPr bwMode="auto">
            <a:xfrm>
              <a:off x="5593556" y="2360613"/>
              <a:ext cx="58738" cy="79375"/>
            </a:xfrm>
            <a:custGeom>
              <a:avLst/>
              <a:gdLst>
                <a:gd name="T0" fmla="*/ 2147483647 w 41"/>
                <a:gd name="T1" fmla="*/ 2147483647 h 54"/>
                <a:gd name="T2" fmla="*/ 2147483647 w 41"/>
                <a:gd name="T3" fmla="*/ 2147483647 h 54"/>
                <a:gd name="T4" fmla="*/ 2147483647 w 41"/>
                <a:gd name="T5" fmla="*/ 2147483647 h 54"/>
                <a:gd name="T6" fmla="*/ 2147483647 w 41"/>
                <a:gd name="T7" fmla="*/ 2147483647 h 54"/>
                <a:gd name="T8" fmla="*/ 0 w 41"/>
                <a:gd name="T9" fmla="*/ 2147483647 h 54"/>
                <a:gd name="T10" fmla="*/ 0 w 41"/>
                <a:gd name="T11" fmla="*/ 0 h 54"/>
                <a:gd name="T12" fmla="*/ 2147483647 w 41"/>
                <a:gd name="T13" fmla="*/ 0 h 54"/>
                <a:gd name="T14" fmla="*/ 2147483647 w 41"/>
                <a:gd name="T15" fmla="*/ 2147483647 h 54"/>
                <a:gd name="T16" fmla="*/ 2147483647 w 41"/>
                <a:gd name="T17" fmla="*/ 2147483647 h 54"/>
                <a:gd name="T18" fmla="*/ 2147483647 w 41"/>
                <a:gd name="T19" fmla="*/ 2147483647 h 54"/>
                <a:gd name="T20" fmla="*/ 2147483647 w 41"/>
                <a:gd name="T21" fmla="*/ 2147483647 h 54"/>
                <a:gd name="T22" fmla="*/ 2147483647 w 41"/>
                <a:gd name="T23" fmla="*/ 2147483647 h 54"/>
                <a:gd name="T24" fmla="*/ 2147483647 w 41"/>
                <a:gd name="T25" fmla="*/ 2147483647 h 54"/>
                <a:gd name="T26" fmla="*/ 2147483647 w 41"/>
                <a:gd name="T27" fmla="*/ 2147483647 h 54"/>
                <a:gd name="T28" fmla="*/ 2147483647 w 41"/>
                <a:gd name="T29" fmla="*/ 2147483647 h 54"/>
                <a:gd name="T30" fmla="*/ 2147483647 w 41"/>
                <a:gd name="T31" fmla="*/ 2147483647 h 54"/>
                <a:gd name="T32" fmla="*/ 2147483647 w 41"/>
                <a:gd name="T33" fmla="*/ 214748364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54">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4" name="Freeform 54"/>
            <p:cNvSpPr/>
            <p:nvPr/>
          </p:nvSpPr>
          <p:spPr bwMode="auto">
            <a:xfrm>
              <a:off x="5666581" y="2360613"/>
              <a:ext cx="50800" cy="79375"/>
            </a:xfrm>
            <a:custGeom>
              <a:avLst/>
              <a:gdLst>
                <a:gd name="T0" fmla="*/ 0 w 32"/>
                <a:gd name="T1" fmla="*/ 2147483647 h 50"/>
                <a:gd name="T2" fmla="*/ 0 w 32"/>
                <a:gd name="T3" fmla="*/ 0 h 50"/>
                <a:gd name="T4" fmla="*/ 2147483647 w 32"/>
                <a:gd name="T5" fmla="*/ 0 h 50"/>
                <a:gd name="T6" fmla="*/ 2147483647 w 32"/>
                <a:gd name="T7" fmla="*/ 2147483647 h 50"/>
                <a:gd name="T8" fmla="*/ 2147483647 w 32"/>
                <a:gd name="T9" fmla="*/ 2147483647 h 50"/>
                <a:gd name="T10" fmla="*/ 2147483647 w 32"/>
                <a:gd name="T11" fmla="*/ 2147483647 h 50"/>
                <a:gd name="T12" fmla="*/ 2147483647 w 32"/>
                <a:gd name="T13" fmla="*/ 2147483647 h 50"/>
                <a:gd name="T14" fmla="*/ 2147483647 w 32"/>
                <a:gd name="T15" fmla="*/ 2147483647 h 50"/>
                <a:gd name="T16" fmla="*/ 2147483647 w 32"/>
                <a:gd name="T17" fmla="*/ 2147483647 h 50"/>
                <a:gd name="T18" fmla="*/ 2147483647 w 32"/>
                <a:gd name="T19" fmla="*/ 2147483647 h 50"/>
                <a:gd name="T20" fmla="*/ 2147483647 w 32"/>
                <a:gd name="T21" fmla="*/ 2147483647 h 50"/>
                <a:gd name="T22" fmla="*/ 2147483647 w 32"/>
                <a:gd name="T23" fmla="*/ 2147483647 h 50"/>
                <a:gd name="T24" fmla="*/ 0 w 32"/>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50">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5" name="Freeform 55"/>
            <p:cNvSpPr>
              <a:spLocks noEditPoints="1"/>
            </p:cNvSpPr>
            <p:nvPr/>
          </p:nvSpPr>
          <p:spPr bwMode="auto">
            <a:xfrm>
              <a:off x="5723731" y="2360613"/>
              <a:ext cx="69850" cy="79375"/>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0">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6" name="Freeform 56"/>
            <p:cNvSpPr/>
            <p:nvPr/>
          </p:nvSpPr>
          <p:spPr bwMode="auto">
            <a:xfrm>
              <a:off x="5790406" y="2360613"/>
              <a:ext cx="57150" cy="79375"/>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50">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7" name="Rectangle 57"/>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8" name="Freeform 58"/>
            <p:cNvSpPr/>
            <p:nvPr/>
          </p:nvSpPr>
          <p:spPr bwMode="auto">
            <a:xfrm>
              <a:off x="5884068" y="2360613"/>
              <a:ext cx="65088" cy="79375"/>
            </a:xfrm>
            <a:custGeom>
              <a:avLst/>
              <a:gdLst>
                <a:gd name="T0" fmla="*/ 2147483647 w 41"/>
                <a:gd name="T1" fmla="*/ 2147483647 h 50"/>
                <a:gd name="T2" fmla="*/ 2147483647 w 41"/>
                <a:gd name="T3" fmla="*/ 2147483647 h 50"/>
                <a:gd name="T4" fmla="*/ 0 w 41"/>
                <a:gd name="T5" fmla="*/ 0 h 50"/>
                <a:gd name="T6" fmla="*/ 2147483647 w 41"/>
                <a:gd name="T7" fmla="*/ 0 h 50"/>
                <a:gd name="T8" fmla="*/ 2147483647 w 41"/>
                <a:gd name="T9" fmla="*/ 2147483647 h 50"/>
                <a:gd name="T10" fmla="*/ 2147483647 w 41"/>
                <a:gd name="T11" fmla="*/ 0 h 50"/>
                <a:gd name="T12" fmla="*/ 2147483647 w 41"/>
                <a:gd name="T13" fmla="*/ 0 h 50"/>
                <a:gd name="T14" fmla="*/ 2147483647 w 41"/>
                <a:gd name="T15" fmla="*/ 2147483647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0">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69" name="Freeform 59"/>
            <p:cNvSpPr/>
            <p:nvPr/>
          </p:nvSpPr>
          <p:spPr bwMode="auto">
            <a:xfrm>
              <a:off x="5958681" y="2360613"/>
              <a:ext cx="52388" cy="79375"/>
            </a:xfrm>
            <a:custGeom>
              <a:avLst/>
              <a:gdLst>
                <a:gd name="T0" fmla="*/ 0 w 33"/>
                <a:gd name="T1" fmla="*/ 2147483647 h 50"/>
                <a:gd name="T2" fmla="*/ 0 w 33"/>
                <a:gd name="T3" fmla="*/ 0 h 50"/>
                <a:gd name="T4" fmla="*/ 2147483647 w 33"/>
                <a:gd name="T5" fmla="*/ 0 h 50"/>
                <a:gd name="T6" fmla="*/ 2147483647 w 33"/>
                <a:gd name="T7" fmla="*/ 2147483647 h 50"/>
                <a:gd name="T8" fmla="*/ 2147483647 w 33"/>
                <a:gd name="T9" fmla="*/ 2147483647 h 50"/>
                <a:gd name="T10" fmla="*/ 2147483647 w 33"/>
                <a:gd name="T11" fmla="*/ 2147483647 h 50"/>
                <a:gd name="T12" fmla="*/ 2147483647 w 33"/>
                <a:gd name="T13" fmla="*/ 2147483647 h 50"/>
                <a:gd name="T14" fmla="*/ 2147483647 w 33"/>
                <a:gd name="T15" fmla="*/ 2147483647 h 50"/>
                <a:gd name="T16" fmla="*/ 2147483647 w 33"/>
                <a:gd name="T17" fmla="*/ 2147483647 h 50"/>
                <a:gd name="T18" fmla="*/ 2147483647 w 33"/>
                <a:gd name="T19" fmla="*/ 2147483647 h 50"/>
                <a:gd name="T20" fmla="*/ 2147483647 w 33"/>
                <a:gd name="T21" fmla="*/ 2147483647 h 50"/>
                <a:gd name="T22" fmla="*/ 2147483647 w 33"/>
                <a:gd name="T23" fmla="*/ 2147483647 h 50"/>
                <a:gd name="T24" fmla="*/ 0 w 33"/>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7412" name="矩形 94"/>
          <p:cNvSpPr>
            <a:spLocks noChangeArrowheads="1"/>
          </p:cNvSpPr>
          <p:nvPr/>
        </p:nvSpPr>
        <p:spPr bwMode="auto">
          <a:xfrm>
            <a:off x="8399463" y="2266592"/>
            <a:ext cx="27987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faucibus orci luctus et ultrices posuere cubilia Curae; Donec velit neque, auctor sit amet aliquam vel, ullamcorper sit amet ligula. Nulla</a:t>
            </a:r>
          </a:p>
        </p:txBody>
      </p:sp>
      <p:sp>
        <p:nvSpPr>
          <p:cNvPr id="17413" name="矩形 96"/>
          <p:cNvSpPr>
            <a:spLocks noChangeArrowheads="1"/>
          </p:cNvSpPr>
          <p:nvPr/>
        </p:nvSpPr>
        <p:spPr bwMode="auto">
          <a:xfrm>
            <a:off x="8399463" y="3951288"/>
            <a:ext cx="29035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faucibus orci luctus et ultrices posuere cubilia Curae; Donec velit neque, auctor sit amet aliquam vel, ullamcorper sit amet ligula. Nulla</a:t>
            </a:r>
          </a:p>
        </p:txBody>
      </p:sp>
      <p:sp>
        <p:nvSpPr>
          <p:cNvPr id="98" name="KSO_Shape"/>
          <p:cNvSpPr/>
          <p:nvPr/>
        </p:nvSpPr>
        <p:spPr bwMode="auto">
          <a:xfrm>
            <a:off x="8007350" y="4268785"/>
            <a:ext cx="330200" cy="246062"/>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415" name="矩形 99"/>
          <p:cNvSpPr>
            <a:spLocks noChangeArrowheads="1"/>
          </p:cNvSpPr>
          <p:nvPr/>
        </p:nvSpPr>
        <p:spPr bwMode="auto">
          <a:xfrm>
            <a:off x="1408113" y="3429000"/>
            <a:ext cx="31067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 quis</a:t>
            </a:r>
            <a:endPar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endParaRPr>
          </a:p>
          <a:p>
            <a:pPr eaLnBrk="1" hangingPunct="1"/>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vehiculaVestibulum ante ipsum primis in faucibus</a:t>
            </a:r>
          </a:p>
        </p:txBody>
      </p:sp>
      <p:sp>
        <p:nvSpPr>
          <p:cNvPr id="17416" name="矩形 100"/>
          <p:cNvSpPr>
            <a:spLocks noChangeArrowheads="1"/>
          </p:cNvSpPr>
          <p:nvPr/>
        </p:nvSpPr>
        <p:spPr bwMode="auto">
          <a:xfrm>
            <a:off x="1408113" y="2206625"/>
            <a:ext cx="2987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28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DONEC SOLLICITUDIN. </a:t>
            </a:r>
            <a:endParaRPr lang="zh-CN" altLang="en-US" sz="28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6" name="KSO_Shape"/>
          <p:cNvSpPr/>
          <p:nvPr/>
        </p:nvSpPr>
        <p:spPr bwMode="auto">
          <a:xfrm>
            <a:off x="8007350" y="2814638"/>
            <a:ext cx="330200" cy="246062"/>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67" name="组合 66"/>
          <p:cNvGrpSpPr/>
          <p:nvPr/>
        </p:nvGrpSpPr>
        <p:grpSpPr>
          <a:xfrm>
            <a:off x="1208876" y="369288"/>
            <a:ext cx="7658100" cy="735806"/>
            <a:chOff x="1208876" y="369288"/>
            <a:chExt cx="7658100" cy="735806"/>
          </a:xfrm>
        </p:grpSpPr>
        <p:sp>
          <p:nvSpPr>
            <p:cNvPr id="68" name="文本框 67"/>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69" name="文本框 68"/>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85" name="组合 84"/>
          <p:cNvGrpSpPr/>
          <p:nvPr/>
        </p:nvGrpSpPr>
        <p:grpSpPr>
          <a:xfrm>
            <a:off x="538226" y="153800"/>
            <a:ext cx="811275" cy="1299746"/>
            <a:chOff x="538226" y="153800"/>
            <a:chExt cx="811275" cy="1299746"/>
          </a:xfrm>
        </p:grpSpPr>
        <p:sp>
          <p:nvSpPr>
            <p:cNvPr id="86" name="文本框 85"/>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87" name="组合 86"/>
            <p:cNvGrpSpPr/>
            <p:nvPr/>
          </p:nvGrpSpPr>
          <p:grpSpPr>
            <a:xfrm rot="1279383">
              <a:off x="538418" y="260428"/>
              <a:ext cx="811083" cy="1193118"/>
              <a:chOff x="5326021" y="1359499"/>
              <a:chExt cx="2273644" cy="3344573"/>
            </a:xfrm>
          </p:grpSpPr>
          <p:cxnSp>
            <p:nvCxnSpPr>
              <p:cNvPr id="88" name="直接连接符 8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89" name="任意多边形: 形状 88"/>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ppt_x</p:attrName>
                                        </p:attrNameLst>
                                      </p:cBhvr>
                                      <p:tavLst>
                                        <p:tav tm="0">
                                          <p:val>
                                            <p:strVal val="#ppt_x"/>
                                          </p:val>
                                        </p:tav>
                                        <p:tav tm="100000">
                                          <p:val>
                                            <p:strVal val="#ppt_x"/>
                                          </p:val>
                                        </p:tav>
                                      </p:tavLst>
                                    </p:anim>
                                    <p:anim calcmode="lin" valueType="num">
                                      <p:cBhvr>
                                        <p:cTn id="9" dur="1000" fill="hold"/>
                                        <p:tgtEl>
                                          <p:spTgt spid="174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1000"/>
                                        <p:tgtEl>
                                          <p:spTgt spid="17412"/>
                                        </p:tgtEl>
                                      </p:cBhvr>
                                    </p:animEffect>
                                    <p:anim calcmode="lin" valueType="num">
                                      <p:cBhvr>
                                        <p:cTn id="14" dur="1000" fill="hold"/>
                                        <p:tgtEl>
                                          <p:spTgt spid="17412"/>
                                        </p:tgtEl>
                                        <p:attrNameLst>
                                          <p:attrName>ppt_x</p:attrName>
                                        </p:attrNameLst>
                                      </p:cBhvr>
                                      <p:tavLst>
                                        <p:tav tm="0">
                                          <p:val>
                                            <p:strVal val="#ppt_x"/>
                                          </p:val>
                                        </p:tav>
                                        <p:tav tm="100000">
                                          <p:val>
                                            <p:strVal val="#ppt_x"/>
                                          </p:val>
                                        </p:tav>
                                      </p:tavLst>
                                    </p:anim>
                                    <p:anim calcmode="lin" valueType="num">
                                      <p:cBhvr>
                                        <p:cTn id="15" dur="1000" fill="hold"/>
                                        <p:tgtEl>
                                          <p:spTgt spid="174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fade">
                                      <p:cBhvr>
                                        <p:cTn id="19" dur="1000"/>
                                        <p:tgtEl>
                                          <p:spTgt spid="17413"/>
                                        </p:tgtEl>
                                      </p:cBhvr>
                                    </p:animEffect>
                                    <p:anim calcmode="lin" valueType="num">
                                      <p:cBhvr>
                                        <p:cTn id="20" dur="1000" fill="hold"/>
                                        <p:tgtEl>
                                          <p:spTgt spid="17413"/>
                                        </p:tgtEl>
                                        <p:attrNameLst>
                                          <p:attrName>ppt_x</p:attrName>
                                        </p:attrNameLst>
                                      </p:cBhvr>
                                      <p:tavLst>
                                        <p:tav tm="0">
                                          <p:val>
                                            <p:strVal val="#ppt_x"/>
                                          </p:val>
                                        </p:tav>
                                        <p:tav tm="100000">
                                          <p:val>
                                            <p:strVal val="#ppt_x"/>
                                          </p:val>
                                        </p:tav>
                                      </p:tavLst>
                                    </p:anim>
                                    <p:anim calcmode="lin" valueType="num">
                                      <p:cBhvr>
                                        <p:cTn id="21" dur="1000" fill="hold"/>
                                        <p:tgtEl>
                                          <p:spTgt spid="174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1000"/>
                                        <p:tgtEl>
                                          <p:spTgt spid="98"/>
                                        </p:tgtEl>
                                      </p:cBhvr>
                                    </p:animEffect>
                                    <p:anim calcmode="lin" valueType="num">
                                      <p:cBhvr>
                                        <p:cTn id="26" dur="1000" fill="hold"/>
                                        <p:tgtEl>
                                          <p:spTgt spid="98"/>
                                        </p:tgtEl>
                                        <p:attrNameLst>
                                          <p:attrName>ppt_x</p:attrName>
                                        </p:attrNameLst>
                                      </p:cBhvr>
                                      <p:tavLst>
                                        <p:tav tm="0">
                                          <p:val>
                                            <p:strVal val="#ppt_x"/>
                                          </p:val>
                                        </p:tav>
                                        <p:tav tm="100000">
                                          <p:val>
                                            <p:strVal val="#ppt_x"/>
                                          </p:val>
                                        </p:tav>
                                      </p:tavLst>
                                    </p:anim>
                                    <p:anim calcmode="lin" valueType="num">
                                      <p:cBhvr>
                                        <p:cTn id="27" dur="1000" fill="hold"/>
                                        <p:tgtEl>
                                          <p:spTgt spid="9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7415"/>
                                        </p:tgtEl>
                                        <p:attrNameLst>
                                          <p:attrName>style.visibility</p:attrName>
                                        </p:attrNameLst>
                                      </p:cBhvr>
                                      <p:to>
                                        <p:strVal val="visible"/>
                                      </p:to>
                                    </p:set>
                                    <p:animEffect transition="in" filter="fade">
                                      <p:cBhvr>
                                        <p:cTn id="31" dur="1000"/>
                                        <p:tgtEl>
                                          <p:spTgt spid="17415"/>
                                        </p:tgtEl>
                                      </p:cBhvr>
                                    </p:animEffect>
                                    <p:anim calcmode="lin" valueType="num">
                                      <p:cBhvr>
                                        <p:cTn id="32" dur="1000" fill="hold"/>
                                        <p:tgtEl>
                                          <p:spTgt spid="17415"/>
                                        </p:tgtEl>
                                        <p:attrNameLst>
                                          <p:attrName>ppt_x</p:attrName>
                                        </p:attrNameLst>
                                      </p:cBhvr>
                                      <p:tavLst>
                                        <p:tav tm="0">
                                          <p:val>
                                            <p:strVal val="#ppt_x"/>
                                          </p:val>
                                        </p:tav>
                                        <p:tav tm="100000">
                                          <p:val>
                                            <p:strVal val="#ppt_x"/>
                                          </p:val>
                                        </p:tav>
                                      </p:tavLst>
                                    </p:anim>
                                    <p:anim calcmode="lin" valueType="num">
                                      <p:cBhvr>
                                        <p:cTn id="33" dur="1000" fill="hold"/>
                                        <p:tgtEl>
                                          <p:spTgt spid="174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fade">
                                      <p:cBhvr>
                                        <p:cTn id="37" dur="1000"/>
                                        <p:tgtEl>
                                          <p:spTgt spid="17416"/>
                                        </p:tgtEl>
                                      </p:cBhvr>
                                    </p:animEffect>
                                    <p:anim calcmode="lin" valueType="num">
                                      <p:cBhvr>
                                        <p:cTn id="38" dur="1000" fill="hold"/>
                                        <p:tgtEl>
                                          <p:spTgt spid="17416"/>
                                        </p:tgtEl>
                                        <p:attrNameLst>
                                          <p:attrName>ppt_x</p:attrName>
                                        </p:attrNameLst>
                                      </p:cBhvr>
                                      <p:tavLst>
                                        <p:tav tm="0">
                                          <p:val>
                                            <p:strVal val="#ppt_x"/>
                                          </p:val>
                                        </p:tav>
                                        <p:tav tm="100000">
                                          <p:val>
                                            <p:strVal val="#ppt_x"/>
                                          </p:val>
                                        </p:tav>
                                      </p:tavLst>
                                    </p:anim>
                                    <p:anim calcmode="lin" valueType="num">
                                      <p:cBhvr>
                                        <p:cTn id="39" dur="1000" fill="hold"/>
                                        <p:tgtEl>
                                          <p:spTgt spid="174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98" grpId="0" animBg="1"/>
      <p:bldP spid="17415" grpId="0"/>
      <p:bldP spid="17416" grpId="0"/>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588649" y="1649413"/>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KSO_Shape"/>
          <p:cNvSpPr/>
          <p:nvPr/>
        </p:nvSpPr>
        <p:spPr>
          <a:xfrm>
            <a:off x="5718824" y="1830388"/>
            <a:ext cx="425450" cy="32226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椭圆 5"/>
          <p:cNvSpPr/>
          <p:nvPr/>
        </p:nvSpPr>
        <p:spPr>
          <a:xfrm>
            <a:off x="5588649" y="2849563"/>
            <a:ext cx="685800" cy="685800"/>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KSO_Shape"/>
          <p:cNvSpPr/>
          <p:nvPr/>
        </p:nvSpPr>
        <p:spPr>
          <a:xfrm>
            <a:off x="5718824" y="3035300"/>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椭圆 7"/>
          <p:cNvSpPr/>
          <p:nvPr/>
        </p:nvSpPr>
        <p:spPr>
          <a:xfrm>
            <a:off x="5590236" y="3824288"/>
            <a:ext cx="685800" cy="6858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 name="椭圆 8"/>
          <p:cNvSpPr/>
          <p:nvPr/>
        </p:nvSpPr>
        <p:spPr>
          <a:xfrm>
            <a:off x="5590236" y="49657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393" name="KSO_Shape"/>
          <p:cNvSpPr/>
          <p:nvPr/>
        </p:nvSpPr>
        <p:spPr bwMode="auto">
          <a:xfrm>
            <a:off x="5729936" y="3921125"/>
            <a:ext cx="406400" cy="492125"/>
          </a:xfrm>
          <a:custGeom>
            <a:avLst/>
            <a:gdLst>
              <a:gd name="T0" fmla="*/ 4835 w 968375"/>
              <a:gd name="T1" fmla="*/ 54647 h 1170887"/>
              <a:gd name="T2" fmla="*/ 23337 w 968375"/>
              <a:gd name="T3" fmla="*/ 62897 h 1170887"/>
              <a:gd name="T4" fmla="*/ 41628 w 968375"/>
              <a:gd name="T5" fmla="*/ 55070 h 1170887"/>
              <a:gd name="T6" fmla="*/ 44361 w 968375"/>
              <a:gd name="T7" fmla="*/ 56339 h 1170887"/>
              <a:gd name="T8" fmla="*/ 23337 w 968375"/>
              <a:gd name="T9" fmla="*/ 66070 h 1170887"/>
              <a:gd name="T10" fmla="*/ 1892 w 968375"/>
              <a:gd name="T11" fmla="*/ 55916 h 1170887"/>
              <a:gd name="T12" fmla="*/ 4835 w 968375"/>
              <a:gd name="T13" fmla="*/ 54647 h 1170887"/>
              <a:gd name="T14" fmla="*/ 48776 w 968375"/>
              <a:gd name="T15" fmla="*/ 34974 h 1170887"/>
              <a:gd name="T16" fmla="*/ 54242 w 968375"/>
              <a:gd name="T17" fmla="*/ 41743 h 1170887"/>
              <a:gd name="T18" fmla="*/ 47304 w 968375"/>
              <a:gd name="T19" fmla="*/ 48724 h 1170887"/>
              <a:gd name="T20" fmla="*/ 44782 w 968375"/>
              <a:gd name="T21" fmla="*/ 48301 h 1170887"/>
              <a:gd name="T22" fmla="*/ 46463 w 968375"/>
              <a:gd name="T23" fmla="*/ 45551 h 1170887"/>
              <a:gd name="T24" fmla="*/ 47304 w 968375"/>
              <a:gd name="T25" fmla="*/ 45762 h 1170887"/>
              <a:gd name="T26" fmla="*/ 51089 w 968375"/>
              <a:gd name="T27" fmla="*/ 41743 h 1170887"/>
              <a:gd name="T28" fmla="*/ 48566 w 968375"/>
              <a:gd name="T29" fmla="*/ 38147 h 1170887"/>
              <a:gd name="T30" fmla="*/ 48776 w 968375"/>
              <a:gd name="T31" fmla="*/ 34974 h 1170887"/>
              <a:gd name="T32" fmla="*/ 46043 w 968375"/>
              <a:gd name="T33" fmla="*/ 30320 h 1170887"/>
              <a:gd name="T34" fmla="*/ 46463 w 968375"/>
              <a:gd name="T35" fmla="*/ 34551 h 1170887"/>
              <a:gd name="T36" fmla="*/ 23337 w 968375"/>
              <a:gd name="T37" fmla="*/ 57820 h 1170887"/>
              <a:gd name="T38" fmla="*/ 0 w 968375"/>
              <a:gd name="T39" fmla="*/ 34551 h 1170887"/>
              <a:gd name="T40" fmla="*/ 421 w 968375"/>
              <a:gd name="T41" fmla="*/ 30743 h 1170887"/>
              <a:gd name="T42" fmla="*/ 23337 w 968375"/>
              <a:gd name="T43" fmla="*/ 42801 h 1170887"/>
              <a:gd name="T44" fmla="*/ 46043 w 968375"/>
              <a:gd name="T45" fmla="*/ 30743 h 1170887"/>
              <a:gd name="T46" fmla="*/ 46043 w 968375"/>
              <a:gd name="T47" fmla="*/ 30320 h 1170887"/>
              <a:gd name="T48" fmla="*/ 23337 w 968375"/>
              <a:gd name="T49" fmla="*/ 21012 h 1170887"/>
              <a:gd name="T50" fmla="*/ 43520 w 968375"/>
              <a:gd name="T51" fmla="*/ 30743 h 1170887"/>
              <a:gd name="T52" fmla="*/ 43310 w 968375"/>
              <a:gd name="T53" fmla="*/ 32224 h 1170887"/>
              <a:gd name="T54" fmla="*/ 23337 w 968375"/>
              <a:gd name="T55" fmla="*/ 25454 h 1170887"/>
              <a:gd name="T56" fmla="*/ 3154 w 968375"/>
              <a:gd name="T57" fmla="*/ 32224 h 1170887"/>
              <a:gd name="T58" fmla="*/ 2944 w 968375"/>
              <a:gd name="T59" fmla="*/ 30743 h 1170887"/>
              <a:gd name="T60" fmla="*/ 23337 w 968375"/>
              <a:gd name="T61" fmla="*/ 21012 h 1170887"/>
              <a:gd name="T62" fmla="*/ 30466 w 968375"/>
              <a:gd name="T63" fmla="*/ 3504 h 1170887"/>
              <a:gd name="T64" fmla="*/ 31045 w 968375"/>
              <a:gd name="T65" fmla="*/ 21023 h 1170887"/>
              <a:gd name="T66" fmla="*/ 30466 w 968375"/>
              <a:gd name="T67" fmla="*/ 3504 h 1170887"/>
              <a:gd name="T68" fmla="*/ 15412 w 968375"/>
              <a:gd name="T69" fmla="*/ 2336 h 1170887"/>
              <a:gd name="T70" fmla="*/ 15992 w 968375"/>
              <a:gd name="T71" fmla="*/ 19855 h 1170887"/>
              <a:gd name="T72" fmla="*/ 15412 w 968375"/>
              <a:gd name="T73" fmla="*/ 2336 h 1170887"/>
              <a:gd name="T74" fmla="*/ 22939 w 968375"/>
              <a:gd name="T75" fmla="*/ 0 h 1170887"/>
              <a:gd name="T76" fmla="*/ 23518 w 968375"/>
              <a:gd name="T77" fmla="*/ 17519 h 1170887"/>
              <a:gd name="T78" fmla="*/ 22939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 name="KSO_Shape"/>
          <p:cNvSpPr/>
          <p:nvPr/>
        </p:nvSpPr>
        <p:spPr>
          <a:xfrm>
            <a:off x="5712474" y="5149850"/>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395" name="矩形 11"/>
          <p:cNvSpPr>
            <a:spLocks noChangeArrowheads="1"/>
          </p:cNvSpPr>
          <p:nvPr/>
        </p:nvSpPr>
        <p:spPr bwMode="auto">
          <a:xfrm>
            <a:off x="6349060" y="1895475"/>
            <a:ext cx="460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396" name="矩形 12"/>
          <p:cNvSpPr>
            <a:spLocks noChangeArrowheads="1"/>
          </p:cNvSpPr>
          <p:nvPr/>
        </p:nvSpPr>
        <p:spPr bwMode="auto">
          <a:xfrm>
            <a:off x="6349061" y="1595438"/>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6397" name="矩形 13"/>
          <p:cNvSpPr>
            <a:spLocks noChangeArrowheads="1"/>
          </p:cNvSpPr>
          <p:nvPr/>
        </p:nvSpPr>
        <p:spPr bwMode="auto">
          <a:xfrm>
            <a:off x="6364936" y="3019425"/>
            <a:ext cx="4608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398" name="矩形 14"/>
          <p:cNvSpPr>
            <a:spLocks noChangeArrowheads="1"/>
          </p:cNvSpPr>
          <p:nvPr/>
        </p:nvSpPr>
        <p:spPr bwMode="auto">
          <a:xfrm>
            <a:off x="6364936" y="2719388"/>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6399" name="矩形 15"/>
          <p:cNvSpPr>
            <a:spLocks noChangeArrowheads="1"/>
          </p:cNvSpPr>
          <p:nvPr/>
        </p:nvSpPr>
        <p:spPr bwMode="auto">
          <a:xfrm>
            <a:off x="6349060" y="4044950"/>
            <a:ext cx="4606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400" name="矩形 16"/>
          <p:cNvSpPr>
            <a:spLocks noChangeArrowheads="1"/>
          </p:cNvSpPr>
          <p:nvPr/>
        </p:nvSpPr>
        <p:spPr bwMode="auto">
          <a:xfrm>
            <a:off x="6349061" y="3744913"/>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6401" name="矩形 17"/>
          <p:cNvSpPr>
            <a:spLocks noChangeArrowheads="1"/>
          </p:cNvSpPr>
          <p:nvPr/>
        </p:nvSpPr>
        <p:spPr bwMode="auto">
          <a:xfrm>
            <a:off x="6364936" y="5173663"/>
            <a:ext cx="4608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Lorem ut libero malesuada feugiat. Vestibulum ac diam sit amet quam vehiculanulla quis lorem ut</a:t>
            </a:r>
          </a:p>
        </p:txBody>
      </p:sp>
      <p:sp>
        <p:nvSpPr>
          <p:cNvPr id="16402" name="矩形 18"/>
          <p:cNvSpPr>
            <a:spLocks noChangeArrowheads="1"/>
          </p:cNvSpPr>
          <p:nvPr/>
        </p:nvSpPr>
        <p:spPr bwMode="auto">
          <a:xfrm>
            <a:off x="6364936" y="4873625"/>
            <a:ext cx="1880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b="1">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grpSp>
        <p:nvGrpSpPr>
          <p:cNvPr id="20" name="组合 19"/>
          <p:cNvGrpSpPr/>
          <p:nvPr/>
        </p:nvGrpSpPr>
        <p:grpSpPr>
          <a:xfrm>
            <a:off x="2160952" y="4202891"/>
            <a:ext cx="2029100" cy="1473693"/>
            <a:chOff x="7743826" y="2522538"/>
            <a:chExt cx="236538" cy="217488"/>
          </a:xfrm>
          <a:solidFill>
            <a:schemeClr val="bg1">
              <a:lumMod val="65000"/>
            </a:schemeClr>
          </a:solidFill>
        </p:grpSpPr>
        <p:sp>
          <p:nvSpPr>
            <p:cNvPr id="21" name="Freeform 132"/>
            <p:cNvSpPr/>
            <p:nvPr/>
          </p:nvSpPr>
          <p:spPr bwMode="auto">
            <a:xfrm>
              <a:off x="7743826" y="2522538"/>
              <a:ext cx="117475" cy="82550"/>
            </a:xfrm>
            <a:custGeom>
              <a:avLst/>
              <a:gdLst>
                <a:gd name="T0" fmla="*/ 44 w 74"/>
                <a:gd name="T1" fmla="*/ 0 h 52"/>
                <a:gd name="T2" fmla="*/ 0 w 74"/>
                <a:gd name="T3" fmla="*/ 27 h 52"/>
                <a:gd name="T4" fmla="*/ 30 w 74"/>
                <a:gd name="T5" fmla="*/ 52 h 52"/>
                <a:gd name="T6" fmla="*/ 74 w 74"/>
                <a:gd name="T7" fmla="*/ 25 h 52"/>
                <a:gd name="T8" fmla="*/ 44 w 74"/>
                <a:gd name="T9" fmla="*/ 0 h 52"/>
              </a:gdLst>
              <a:ahLst/>
              <a:cxnLst>
                <a:cxn ang="0">
                  <a:pos x="T0" y="T1"/>
                </a:cxn>
                <a:cxn ang="0">
                  <a:pos x="T2" y="T3"/>
                </a:cxn>
                <a:cxn ang="0">
                  <a:pos x="T4" y="T5"/>
                </a:cxn>
                <a:cxn ang="0">
                  <a:pos x="T6" y="T7"/>
                </a:cxn>
                <a:cxn ang="0">
                  <a:pos x="T8" y="T9"/>
                </a:cxn>
              </a:cxnLst>
              <a:rect l="0" t="0" r="r" b="b"/>
              <a:pathLst>
                <a:path w="74" h="52">
                  <a:moveTo>
                    <a:pt x="44" y="0"/>
                  </a:moveTo>
                  <a:lnTo>
                    <a:pt x="0" y="27"/>
                  </a:lnTo>
                  <a:lnTo>
                    <a:pt x="30" y="52"/>
                  </a:lnTo>
                  <a:lnTo>
                    <a:pt x="74" y="25"/>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2" name="Freeform 133"/>
            <p:cNvSpPr/>
            <p:nvPr/>
          </p:nvSpPr>
          <p:spPr bwMode="auto">
            <a:xfrm>
              <a:off x="7743826" y="2605088"/>
              <a:ext cx="117475" cy="84138"/>
            </a:xfrm>
            <a:custGeom>
              <a:avLst/>
              <a:gdLst>
                <a:gd name="T0" fmla="*/ 44 w 74"/>
                <a:gd name="T1" fmla="*/ 53 h 53"/>
                <a:gd name="T2" fmla="*/ 74 w 74"/>
                <a:gd name="T3" fmla="*/ 27 h 53"/>
                <a:gd name="T4" fmla="*/ 30 w 74"/>
                <a:gd name="T5" fmla="*/ 0 h 53"/>
                <a:gd name="T6" fmla="*/ 0 w 74"/>
                <a:gd name="T7" fmla="*/ 24 h 53"/>
                <a:gd name="T8" fmla="*/ 44 w 74"/>
                <a:gd name="T9" fmla="*/ 53 h 53"/>
              </a:gdLst>
              <a:ahLst/>
              <a:cxnLst>
                <a:cxn ang="0">
                  <a:pos x="T0" y="T1"/>
                </a:cxn>
                <a:cxn ang="0">
                  <a:pos x="T2" y="T3"/>
                </a:cxn>
                <a:cxn ang="0">
                  <a:pos x="T4" y="T5"/>
                </a:cxn>
                <a:cxn ang="0">
                  <a:pos x="T6" y="T7"/>
                </a:cxn>
                <a:cxn ang="0">
                  <a:pos x="T8" y="T9"/>
                </a:cxn>
              </a:cxnLst>
              <a:rect l="0" t="0" r="r" b="b"/>
              <a:pathLst>
                <a:path w="74" h="53">
                  <a:moveTo>
                    <a:pt x="44" y="53"/>
                  </a:moveTo>
                  <a:lnTo>
                    <a:pt x="74" y="27"/>
                  </a:lnTo>
                  <a:lnTo>
                    <a:pt x="30" y="0"/>
                  </a:lnTo>
                  <a:lnTo>
                    <a:pt x="0" y="24"/>
                  </a:lnTo>
                  <a:lnTo>
                    <a:pt x="44"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3" name="Freeform 134"/>
            <p:cNvSpPr/>
            <p:nvPr/>
          </p:nvSpPr>
          <p:spPr bwMode="auto">
            <a:xfrm>
              <a:off x="7861301" y="2605088"/>
              <a:ext cx="119063" cy="84138"/>
            </a:xfrm>
            <a:custGeom>
              <a:avLst/>
              <a:gdLst>
                <a:gd name="T0" fmla="*/ 31 w 75"/>
                <a:gd name="T1" fmla="*/ 53 h 53"/>
                <a:gd name="T2" fmla="*/ 75 w 75"/>
                <a:gd name="T3" fmla="*/ 24 h 53"/>
                <a:gd name="T4" fmla="*/ 44 w 75"/>
                <a:gd name="T5" fmla="*/ 0 h 53"/>
                <a:gd name="T6" fmla="*/ 0 w 75"/>
                <a:gd name="T7" fmla="*/ 27 h 53"/>
                <a:gd name="T8" fmla="*/ 31 w 75"/>
                <a:gd name="T9" fmla="*/ 53 h 53"/>
              </a:gdLst>
              <a:ahLst/>
              <a:cxnLst>
                <a:cxn ang="0">
                  <a:pos x="T0" y="T1"/>
                </a:cxn>
                <a:cxn ang="0">
                  <a:pos x="T2" y="T3"/>
                </a:cxn>
                <a:cxn ang="0">
                  <a:pos x="T4" y="T5"/>
                </a:cxn>
                <a:cxn ang="0">
                  <a:pos x="T6" y="T7"/>
                </a:cxn>
                <a:cxn ang="0">
                  <a:pos x="T8" y="T9"/>
                </a:cxn>
              </a:cxnLst>
              <a:rect l="0" t="0" r="r" b="b"/>
              <a:pathLst>
                <a:path w="75" h="53">
                  <a:moveTo>
                    <a:pt x="31" y="53"/>
                  </a:moveTo>
                  <a:lnTo>
                    <a:pt x="75" y="24"/>
                  </a:lnTo>
                  <a:lnTo>
                    <a:pt x="44" y="0"/>
                  </a:lnTo>
                  <a:lnTo>
                    <a:pt x="0" y="27"/>
                  </a:lnTo>
                  <a:lnTo>
                    <a:pt x="31"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4" name="Freeform 135"/>
            <p:cNvSpPr/>
            <p:nvPr/>
          </p:nvSpPr>
          <p:spPr bwMode="auto">
            <a:xfrm>
              <a:off x="7861301" y="2522538"/>
              <a:ext cx="119063" cy="82550"/>
            </a:xfrm>
            <a:custGeom>
              <a:avLst/>
              <a:gdLst>
                <a:gd name="T0" fmla="*/ 75 w 75"/>
                <a:gd name="T1" fmla="*/ 27 h 52"/>
                <a:gd name="T2" fmla="*/ 31 w 75"/>
                <a:gd name="T3" fmla="*/ 0 h 52"/>
                <a:gd name="T4" fmla="*/ 0 w 75"/>
                <a:gd name="T5" fmla="*/ 25 h 52"/>
                <a:gd name="T6" fmla="*/ 44 w 75"/>
                <a:gd name="T7" fmla="*/ 52 h 52"/>
                <a:gd name="T8" fmla="*/ 75 w 75"/>
                <a:gd name="T9" fmla="*/ 27 h 52"/>
              </a:gdLst>
              <a:ahLst/>
              <a:cxnLst>
                <a:cxn ang="0">
                  <a:pos x="T0" y="T1"/>
                </a:cxn>
                <a:cxn ang="0">
                  <a:pos x="T2" y="T3"/>
                </a:cxn>
                <a:cxn ang="0">
                  <a:pos x="T4" y="T5"/>
                </a:cxn>
                <a:cxn ang="0">
                  <a:pos x="T6" y="T7"/>
                </a:cxn>
                <a:cxn ang="0">
                  <a:pos x="T8" y="T9"/>
                </a:cxn>
              </a:cxnLst>
              <a:rect l="0" t="0" r="r" b="b"/>
              <a:pathLst>
                <a:path w="75" h="52">
                  <a:moveTo>
                    <a:pt x="75" y="27"/>
                  </a:moveTo>
                  <a:lnTo>
                    <a:pt x="31" y="0"/>
                  </a:lnTo>
                  <a:lnTo>
                    <a:pt x="0" y="25"/>
                  </a:lnTo>
                  <a:lnTo>
                    <a:pt x="44" y="52"/>
                  </a:lnTo>
                  <a:lnTo>
                    <a:pt x="7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5" name="Freeform 136"/>
            <p:cNvSpPr/>
            <p:nvPr/>
          </p:nvSpPr>
          <p:spPr bwMode="auto">
            <a:xfrm>
              <a:off x="7791451" y="2655888"/>
              <a:ext cx="139700" cy="84138"/>
            </a:xfrm>
            <a:custGeom>
              <a:avLst/>
              <a:gdLst>
                <a:gd name="T0" fmla="*/ 44 w 88"/>
                <a:gd name="T1" fmla="*/ 0 h 53"/>
                <a:gd name="T2" fmla="*/ 14 w 88"/>
                <a:gd name="T3" fmla="*/ 26 h 53"/>
                <a:gd name="T4" fmla="*/ 0 w 88"/>
                <a:gd name="T5" fmla="*/ 17 h 53"/>
                <a:gd name="T6" fmla="*/ 0 w 88"/>
                <a:gd name="T7" fmla="*/ 27 h 53"/>
                <a:gd name="T8" fmla="*/ 44 w 88"/>
                <a:gd name="T9" fmla="*/ 53 h 53"/>
                <a:gd name="T10" fmla="*/ 88 w 88"/>
                <a:gd name="T11" fmla="*/ 27 h 53"/>
                <a:gd name="T12" fmla="*/ 88 w 88"/>
                <a:gd name="T13" fmla="*/ 17 h 53"/>
                <a:gd name="T14" fmla="*/ 75 w 88"/>
                <a:gd name="T15" fmla="*/ 26 h 53"/>
                <a:gd name="T16" fmla="*/ 44 w 88"/>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3">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6404" name="Oval 14"/>
          <p:cNvSpPr>
            <a:spLocks noChangeArrowheads="1"/>
          </p:cNvSpPr>
          <p:nvPr/>
        </p:nvSpPr>
        <p:spPr bwMode="auto">
          <a:xfrm>
            <a:off x="3425825" y="2060575"/>
            <a:ext cx="400050" cy="400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5" name="Freeform 15"/>
          <p:cNvSpPr/>
          <p:nvPr/>
        </p:nvSpPr>
        <p:spPr bwMode="auto">
          <a:xfrm>
            <a:off x="3527425" y="2433638"/>
            <a:ext cx="103188" cy="95250"/>
          </a:xfrm>
          <a:custGeom>
            <a:avLst/>
            <a:gdLst>
              <a:gd name="T0" fmla="*/ 0 w 65"/>
              <a:gd name="T1" fmla="*/ 0 h 60"/>
              <a:gd name="T2" fmla="*/ 2147483647 w 65"/>
              <a:gd name="T3" fmla="*/ 2147483647 h 60"/>
              <a:gd name="T4" fmla="*/ 2147483647 w 65"/>
              <a:gd name="T5" fmla="*/ 2147483647 h 60"/>
              <a:gd name="T6" fmla="*/ 0 w 6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0">
                <a:moveTo>
                  <a:pt x="0" y="0"/>
                </a:moveTo>
                <a:lnTo>
                  <a:pt x="5" y="60"/>
                </a:lnTo>
                <a:lnTo>
                  <a:pt x="65" y="1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6" name="Freeform 16"/>
          <p:cNvSpPr/>
          <p:nvPr/>
        </p:nvSpPr>
        <p:spPr bwMode="auto">
          <a:xfrm>
            <a:off x="3559175" y="2165350"/>
            <a:ext cx="50800" cy="214313"/>
          </a:xfrm>
          <a:custGeom>
            <a:avLst/>
            <a:gdLst>
              <a:gd name="T0" fmla="*/ 2147483647 w 32"/>
              <a:gd name="T1" fmla="*/ 2147483647 h 135"/>
              <a:gd name="T2" fmla="*/ 2147483647 w 32"/>
              <a:gd name="T3" fmla="*/ 2147483647 h 135"/>
              <a:gd name="T4" fmla="*/ 2147483647 w 32"/>
              <a:gd name="T5" fmla="*/ 2147483647 h 135"/>
              <a:gd name="T6" fmla="*/ 0 w 32"/>
              <a:gd name="T7" fmla="*/ 2147483647 h 135"/>
              <a:gd name="T8" fmla="*/ 0 w 32"/>
              <a:gd name="T9" fmla="*/ 0 h 135"/>
              <a:gd name="T10" fmla="*/ 2147483647 w 32"/>
              <a:gd name="T11" fmla="*/ 0 h 135"/>
              <a:gd name="T12" fmla="*/ 2147483647 w 32"/>
              <a:gd name="T13" fmla="*/ 2147483647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7" name="Freeform 17"/>
          <p:cNvSpPr/>
          <p:nvPr/>
        </p:nvSpPr>
        <p:spPr bwMode="auto">
          <a:xfrm>
            <a:off x="3559175" y="2127250"/>
            <a:ext cx="50800" cy="61913"/>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8" name="Rectangle 18"/>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09" name="Freeform 19"/>
          <p:cNvSpPr/>
          <p:nvPr/>
        </p:nvSpPr>
        <p:spPr bwMode="auto">
          <a:xfrm>
            <a:off x="3573463" y="2373313"/>
            <a:ext cx="20637" cy="31750"/>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0" name="Freeform 20"/>
          <p:cNvSpPr/>
          <p:nvPr/>
        </p:nvSpPr>
        <p:spPr bwMode="auto">
          <a:xfrm>
            <a:off x="3635375" y="2165350"/>
            <a:ext cx="50800" cy="214313"/>
          </a:xfrm>
          <a:custGeom>
            <a:avLst/>
            <a:gdLst>
              <a:gd name="T0" fmla="*/ 2147483647 w 32"/>
              <a:gd name="T1" fmla="*/ 2147483647 h 135"/>
              <a:gd name="T2" fmla="*/ 2147483647 w 32"/>
              <a:gd name="T3" fmla="*/ 2147483647 h 135"/>
              <a:gd name="T4" fmla="*/ 2147483647 w 32"/>
              <a:gd name="T5" fmla="*/ 2147483647 h 135"/>
              <a:gd name="T6" fmla="*/ 0 w 32"/>
              <a:gd name="T7" fmla="*/ 2147483647 h 135"/>
              <a:gd name="T8" fmla="*/ 0 w 32"/>
              <a:gd name="T9" fmla="*/ 0 h 135"/>
              <a:gd name="T10" fmla="*/ 2147483647 w 32"/>
              <a:gd name="T11" fmla="*/ 0 h 135"/>
              <a:gd name="T12" fmla="*/ 2147483647 w 32"/>
              <a:gd name="T13" fmla="*/ 2147483647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1" name="Freeform 21"/>
          <p:cNvSpPr/>
          <p:nvPr/>
        </p:nvSpPr>
        <p:spPr bwMode="auto">
          <a:xfrm>
            <a:off x="3635375" y="2127250"/>
            <a:ext cx="50800" cy="61913"/>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2" name="Rectangle 22"/>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3" name="Freeform 23"/>
          <p:cNvSpPr/>
          <p:nvPr/>
        </p:nvSpPr>
        <p:spPr bwMode="auto">
          <a:xfrm>
            <a:off x="3649663" y="2373313"/>
            <a:ext cx="19050" cy="31750"/>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4" name="Freeform 24"/>
          <p:cNvSpPr/>
          <p:nvPr/>
        </p:nvSpPr>
        <p:spPr bwMode="auto">
          <a:xfrm>
            <a:off x="3681413" y="2162175"/>
            <a:ext cx="19050" cy="107950"/>
          </a:xfrm>
          <a:custGeom>
            <a:avLst/>
            <a:gdLst>
              <a:gd name="T0" fmla="*/ 2147483647 w 16"/>
              <a:gd name="T1" fmla="*/ 2147483647 h 95"/>
              <a:gd name="T2" fmla="*/ 2147483647 w 16"/>
              <a:gd name="T3" fmla="*/ 2147483647 h 95"/>
              <a:gd name="T4" fmla="*/ 2147483647 w 16"/>
              <a:gd name="T5" fmla="*/ 2147483647 h 95"/>
              <a:gd name="T6" fmla="*/ 2147483647 w 16"/>
              <a:gd name="T7" fmla="*/ 2147483647 h 95"/>
              <a:gd name="T8" fmla="*/ 2147483647 w 16"/>
              <a:gd name="T9" fmla="*/ 2147483647 h 95"/>
              <a:gd name="T10" fmla="*/ 2147483647 w 16"/>
              <a:gd name="T11" fmla="*/ 2147483647 h 95"/>
              <a:gd name="T12" fmla="*/ 0 w 16"/>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5" name="Oval 25"/>
          <p:cNvSpPr>
            <a:spLocks noChangeArrowheads="1"/>
          </p:cNvSpPr>
          <p:nvPr/>
        </p:nvSpPr>
        <p:spPr bwMode="auto">
          <a:xfrm>
            <a:off x="2887663" y="3835400"/>
            <a:ext cx="676275" cy="6778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6" name="Oval 27"/>
          <p:cNvSpPr>
            <a:spLocks noChangeArrowheads="1"/>
          </p:cNvSpPr>
          <p:nvPr/>
        </p:nvSpPr>
        <p:spPr bwMode="auto">
          <a:xfrm>
            <a:off x="3732213" y="3702050"/>
            <a:ext cx="442912" cy="4413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7" name="Oval 29"/>
          <p:cNvSpPr>
            <a:spLocks noChangeArrowheads="1"/>
          </p:cNvSpPr>
          <p:nvPr/>
        </p:nvSpPr>
        <p:spPr bwMode="auto">
          <a:xfrm>
            <a:off x="3487738" y="3109913"/>
            <a:ext cx="534987" cy="5349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8" name="Freeform 30"/>
          <p:cNvSpPr/>
          <p:nvPr/>
        </p:nvSpPr>
        <p:spPr bwMode="auto">
          <a:xfrm>
            <a:off x="3622675" y="3608388"/>
            <a:ext cx="138113" cy="127000"/>
          </a:xfrm>
          <a:custGeom>
            <a:avLst/>
            <a:gdLst>
              <a:gd name="T0" fmla="*/ 0 w 87"/>
              <a:gd name="T1" fmla="*/ 0 h 80"/>
              <a:gd name="T2" fmla="*/ 2147483647 w 87"/>
              <a:gd name="T3" fmla="*/ 2147483647 h 80"/>
              <a:gd name="T4" fmla="*/ 2147483647 w 87"/>
              <a:gd name="T5" fmla="*/ 2147483647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8" y="80"/>
                </a:lnTo>
                <a:lnTo>
                  <a:pt x="87" y="1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19" name="Oval 31"/>
          <p:cNvSpPr>
            <a:spLocks noChangeArrowheads="1"/>
          </p:cNvSpPr>
          <p:nvPr/>
        </p:nvSpPr>
        <p:spPr bwMode="auto">
          <a:xfrm>
            <a:off x="2987675" y="2549525"/>
            <a:ext cx="534988" cy="534988"/>
          </a:xfrm>
          <a:prstGeom prst="ellipse">
            <a:avLst/>
          </a:pr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0" name="Freeform 32"/>
          <p:cNvSpPr/>
          <p:nvPr/>
        </p:nvSpPr>
        <p:spPr bwMode="auto">
          <a:xfrm>
            <a:off x="3122613" y="3048000"/>
            <a:ext cx="138112" cy="127000"/>
          </a:xfrm>
          <a:custGeom>
            <a:avLst/>
            <a:gdLst>
              <a:gd name="T0" fmla="*/ 0 w 87"/>
              <a:gd name="T1" fmla="*/ 0 h 80"/>
              <a:gd name="T2" fmla="*/ 2147483647 w 87"/>
              <a:gd name="T3" fmla="*/ 2147483647 h 80"/>
              <a:gd name="T4" fmla="*/ 2147483647 w 87"/>
              <a:gd name="T5" fmla="*/ 2147483647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7" y="80"/>
                </a:lnTo>
                <a:lnTo>
                  <a:pt x="87" y="14"/>
                </a:lnTo>
                <a:lnTo>
                  <a:pt x="0" y="0"/>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1" name="Oval 33"/>
          <p:cNvSpPr>
            <a:spLocks noChangeArrowheads="1"/>
          </p:cNvSpPr>
          <p:nvPr/>
        </p:nvSpPr>
        <p:spPr bwMode="auto">
          <a:xfrm>
            <a:off x="4179888" y="3128963"/>
            <a:ext cx="423862" cy="423862"/>
          </a:xfrm>
          <a:prstGeom prst="ellipse">
            <a:avLst/>
          </a:pr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2" name="Freeform 34"/>
          <p:cNvSpPr/>
          <p:nvPr/>
        </p:nvSpPr>
        <p:spPr bwMode="auto">
          <a:xfrm>
            <a:off x="4287838" y="3524250"/>
            <a:ext cx="109537" cy="101600"/>
          </a:xfrm>
          <a:custGeom>
            <a:avLst/>
            <a:gdLst>
              <a:gd name="T0" fmla="*/ 0 w 69"/>
              <a:gd name="T1" fmla="*/ 0 h 64"/>
              <a:gd name="T2" fmla="*/ 2147483647 w 69"/>
              <a:gd name="T3" fmla="*/ 2147483647 h 64"/>
              <a:gd name="T4" fmla="*/ 2147483647 w 69"/>
              <a:gd name="T5" fmla="*/ 2147483647 h 64"/>
              <a:gd name="T6" fmla="*/ 0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0" y="0"/>
                </a:moveTo>
                <a:lnTo>
                  <a:pt x="5" y="64"/>
                </a:lnTo>
                <a:lnTo>
                  <a:pt x="69" y="10"/>
                </a:lnTo>
                <a:lnTo>
                  <a:pt x="0" y="0"/>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3" name="Oval 35"/>
          <p:cNvSpPr>
            <a:spLocks noChangeArrowheads="1"/>
          </p:cNvSpPr>
          <p:nvPr/>
        </p:nvSpPr>
        <p:spPr bwMode="auto">
          <a:xfrm>
            <a:off x="2538413" y="2068513"/>
            <a:ext cx="423862" cy="423862"/>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4" name="Freeform 36"/>
          <p:cNvSpPr/>
          <p:nvPr/>
        </p:nvSpPr>
        <p:spPr bwMode="auto">
          <a:xfrm>
            <a:off x="2744788" y="2462213"/>
            <a:ext cx="107950" cy="101600"/>
          </a:xfrm>
          <a:custGeom>
            <a:avLst/>
            <a:gdLst>
              <a:gd name="T0" fmla="*/ 2147483647 w 68"/>
              <a:gd name="T1" fmla="*/ 0 h 64"/>
              <a:gd name="T2" fmla="*/ 2147483647 w 68"/>
              <a:gd name="T3" fmla="*/ 2147483647 h 64"/>
              <a:gd name="T4" fmla="*/ 0 w 68"/>
              <a:gd name="T5" fmla="*/ 2147483647 h 64"/>
              <a:gd name="T6" fmla="*/ 2147483647 w 68"/>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4">
                <a:moveTo>
                  <a:pt x="68" y="0"/>
                </a:moveTo>
                <a:lnTo>
                  <a:pt x="63" y="64"/>
                </a:lnTo>
                <a:lnTo>
                  <a:pt x="0" y="11"/>
                </a:lnTo>
                <a:lnTo>
                  <a:pt x="68"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5" name="Oval 37"/>
          <p:cNvSpPr>
            <a:spLocks noChangeArrowheads="1"/>
          </p:cNvSpPr>
          <p:nvPr/>
        </p:nvSpPr>
        <p:spPr bwMode="auto">
          <a:xfrm>
            <a:off x="1933575" y="2289175"/>
            <a:ext cx="423863" cy="423863"/>
          </a:xfrm>
          <a:prstGeom prst="ellipse">
            <a:avLst/>
          </a:pr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6" name="Freeform 38"/>
          <p:cNvSpPr/>
          <p:nvPr/>
        </p:nvSpPr>
        <p:spPr bwMode="auto">
          <a:xfrm>
            <a:off x="2141538" y="2684463"/>
            <a:ext cx="109537"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chemeClr val="l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7" name="Oval 39"/>
          <p:cNvSpPr>
            <a:spLocks noChangeArrowheads="1"/>
          </p:cNvSpPr>
          <p:nvPr/>
        </p:nvSpPr>
        <p:spPr bwMode="auto">
          <a:xfrm>
            <a:off x="1662113" y="2841625"/>
            <a:ext cx="422275" cy="4238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8" name="Freeform 40"/>
          <p:cNvSpPr/>
          <p:nvPr/>
        </p:nvSpPr>
        <p:spPr bwMode="auto">
          <a:xfrm>
            <a:off x="1868488" y="3236913"/>
            <a:ext cx="109537"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29" name="Oval 41"/>
          <p:cNvSpPr>
            <a:spLocks noChangeArrowheads="1"/>
          </p:cNvSpPr>
          <p:nvPr/>
        </p:nvSpPr>
        <p:spPr bwMode="auto">
          <a:xfrm>
            <a:off x="2913063" y="3276600"/>
            <a:ext cx="423862" cy="423863"/>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0" name="Freeform 42"/>
          <p:cNvSpPr/>
          <p:nvPr/>
        </p:nvSpPr>
        <p:spPr bwMode="auto">
          <a:xfrm>
            <a:off x="3121025" y="3671888"/>
            <a:ext cx="109538"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0"/>
                </a:lnTo>
                <a:lnTo>
                  <a:pt x="69"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1" name="Oval 43"/>
          <p:cNvSpPr>
            <a:spLocks noChangeArrowheads="1"/>
          </p:cNvSpPr>
          <p:nvPr/>
        </p:nvSpPr>
        <p:spPr bwMode="auto">
          <a:xfrm>
            <a:off x="1662113" y="3408363"/>
            <a:ext cx="422275" cy="423862"/>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2" name="Freeform 44"/>
          <p:cNvSpPr/>
          <p:nvPr/>
        </p:nvSpPr>
        <p:spPr bwMode="auto">
          <a:xfrm>
            <a:off x="1868488" y="3803650"/>
            <a:ext cx="109537" cy="101600"/>
          </a:xfrm>
          <a:custGeom>
            <a:avLst/>
            <a:gdLst>
              <a:gd name="T0" fmla="*/ 2147483647 w 69"/>
              <a:gd name="T1" fmla="*/ 0 h 64"/>
              <a:gd name="T2" fmla="*/ 2147483647 w 69"/>
              <a:gd name="T3" fmla="*/ 2147483647 h 64"/>
              <a:gd name="T4" fmla="*/ 0 w 69"/>
              <a:gd name="T5" fmla="*/ 2147483647 h 64"/>
              <a:gd name="T6" fmla="*/ 2147483647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69" y="0"/>
                </a:moveTo>
                <a:lnTo>
                  <a:pt x="63" y="64"/>
                </a:lnTo>
                <a:lnTo>
                  <a:pt x="0" y="10"/>
                </a:lnTo>
                <a:lnTo>
                  <a:pt x="6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3" name="Oval 45"/>
          <p:cNvSpPr>
            <a:spLocks noChangeArrowheads="1"/>
          </p:cNvSpPr>
          <p:nvPr/>
        </p:nvSpPr>
        <p:spPr bwMode="auto">
          <a:xfrm>
            <a:off x="2181225" y="3365500"/>
            <a:ext cx="592138" cy="59055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4" name="Oval 47"/>
          <p:cNvSpPr>
            <a:spLocks noChangeArrowheads="1"/>
          </p:cNvSpPr>
          <p:nvPr/>
        </p:nvSpPr>
        <p:spPr bwMode="auto">
          <a:xfrm>
            <a:off x="2351088" y="2751138"/>
            <a:ext cx="488950" cy="49053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5" name="Freeform 48"/>
          <p:cNvSpPr/>
          <p:nvPr/>
        </p:nvSpPr>
        <p:spPr bwMode="auto">
          <a:xfrm>
            <a:off x="2589213" y="3208338"/>
            <a:ext cx="127000" cy="115887"/>
          </a:xfrm>
          <a:custGeom>
            <a:avLst/>
            <a:gdLst>
              <a:gd name="T0" fmla="*/ 2147483647 w 80"/>
              <a:gd name="T1" fmla="*/ 0 h 73"/>
              <a:gd name="T2" fmla="*/ 2147483647 w 80"/>
              <a:gd name="T3" fmla="*/ 2147483647 h 73"/>
              <a:gd name="T4" fmla="*/ 0 w 80"/>
              <a:gd name="T5" fmla="*/ 2147483647 h 73"/>
              <a:gd name="T6" fmla="*/ 2147483647 w 80"/>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73">
                <a:moveTo>
                  <a:pt x="80" y="0"/>
                </a:moveTo>
                <a:lnTo>
                  <a:pt x="73" y="73"/>
                </a:lnTo>
                <a:lnTo>
                  <a:pt x="0" y="12"/>
                </a:lnTo>
                <a:lnTo>
                  <a:pt x="8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6" name="Oval 49"/>
          <p:cNvSpPr>
            <a:spLocks noChangeArrowheads="1"/>
          </p:cNvSpPr>
          <p:nvPr/>
        </p:nvSpPr>
        <p:spPr bwMode="auto">
          <a:xfrm>
            <a:off x="3778250" y="2468563"/>
            <a:ext cx="506413" cy="50800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7" name="Freeform 50"/>
          <p:cNvSpPr/>
          <p:nvPr/>
        </p:nvSpPr>
        <p:spPr bwMode="auto">
          <a:xfrm>
            <a:off x="3906838" y="2941638"/>
            <a:ext cx="130175" cy="120650"/>
          </a:xfrm>
          <a:custGeom>
            <a:avLst/>
            <a:gdLst>
              <a:gd name="T0" fmla="*/ 0 w 82"/>
              <a:gd name="T1" fmla="*/ 0 h 76"/>
              <a:gd name="T2" fmla="*/ 2147483647 w 82"/>
              <a:gd name="T3" fmla="*/ 2147483647 h 76"/>
              <a:gd name="T4" fmla="*/ 2147483647 w 82"/>
              <a:gd name="T5" fmla="*/ 2147483647 h 76"/>
              <a:gd name="T6" fmla="*/ 0 w 82"/>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6">
                <a:moveTo>
                  <a:pt x="0" y="0"/>
                </a:moveTo>
                <a:lnTo>
                  <a:pt x="6" y="76"/>
                </a:lnTo>
                <a:lnTo>
                  <a:pt x="82" y="12"/>
                </a:lnTo>
                <a:lnTo>
                  <a:pt x="0" y="0"/>
                </a:ln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8" name="Freeform 57"/>
          <p:cNvSpPr>
            <a:spLocks noEditPoints="1"/>
          </p:cNvSpPr>
          <p:nvPr/>
        </p:nvSpPr>
        <p:spPr bwMode="auto">
          <a:xfrm>
            <a:off x="3829050" y="3771900"/>
            <a:ext cx="263525" cy="266700"/>
          </a:xfrm>
          <a:custGeom>
            <a:avLst/>
            <a:gdLst>
              <a:gd name="T0" fmla="*/ 2147483647 w 229"/>
              <a:gd name="T1" fmla="*/ 2147483647 h 231"/>
              <a:gd name="T2" fmla="*/ 2147483647 w 229"/>
              <a:gd name="T3" fmla="*/ 2147483647 h 231"/>
              <a:gd name="T4" fmla="*/ 2147483647 w 229"/>
              <a:gd name="T5" fmla="*/ 2147483647 h 231"/>
              <a:gd name="T6" fmla="*/ 2147483647 w 229"/>
              <a:gd name="T7" fmla="*/ 2147483647 h 231"/>
              <a:gd name="T8" fmla="*/ 2147483647 w 229"/>
              <a:gd name="T9" fmla="*/ 2147483647 h 231"/>
              <a:gd name="T10" fmla="*/ 2147483647 w 229"/>
              <a:gd name="T11" fmla="*/ 2147483647 h 231"/>
              <a:gd name="T12" fmla="*/ 2147483647 w 229"/>
              <a:gd name="T13" fmla="*/ 2147483647 h 231"/>
              <a:gd name="T14" fmla="*/ 2147483647 w 229"/>
              <a:gd name="T15" fmla="*/ 2147483647 h 231"/>
              <a:gd name="T16" fmla="*/ 2147483647 w 229"/>
              <a:gd name="T17" fmla="*/ 0 h 231"/>
              <a:gd name="T18" fmla="*/ 2147483647 w 229"/>
              <a:gd name="T19" fmla="*/ 2147483647 h 231"/>
              <a:gd name="T20" fmla="*/ 2147483647 w 229"/>
              <a:gd name="T21" fmla="*/ 2147483647 h 231"/>
              <a:gd name="T22" fmla="*/ 2147483647 w 229"/>
              <a:gd name="T23" fmla="*/ 2147483647 h 231"/>
              <a:gd name="T24" fmla="*/ 2147483647 w 229"/>
              <a:gd name="T25" fmla="*/ 2147483647 h 231"/>
              <a:gd name="T26" fmla="*/ 2147483647 w 229"/>
              <a:gd name="T27" fmla="*/ 2147483647 h 231"/>
              <a:gd name="T28" fmla="*/ 2147483647 w 229"/>
              <a:gd name="T29" fmla="*/ 2147483647 h 231"/>
              <a:gd name="T30" fmla="*/ 2147483647 w 229"/>
              <a:gd name="T31" fmla="*/ 2147483647 h 231"/>
              <a:gd name="T32" fmla="*/ 2147483647 w 229"/>
              <a:gd name="T33" fmla="*/ 2147483647 h 231"/>
              <a:gd name="T34" fmla="*/ 2147483647 w 229"/>
              <a:gd name="T35" fmla="*/ 2147483647 h 231"/>
              <a:gd name="T36" fmla="*/ 2147483647 w 229"/>
              <a:gd name="T37" fmla="*/ 2147483647 h 231"/>
              <a:gd name="T38" fmla="*/ 2147483647 w 229"/>
              <a:gd name="T39" fmla="*/ 2147483647 h 231"/>
              <a:gd name="T40" fmla="*/ 2147483647 w 229"/>
              <a:gd name="T41" fmla="*/ 2147483647 h 231"/>
              <a:gd name="T42" fmla="*/ 2147483647 w 229"/>
              <a:gd name="T43" fmla="*/ 2147483647 h 231"/>
              <a:gd name="T44" fmla="*/ 2147483647 w 229"/>
              <a:gd name="T45" fmla="*/ 2147483647 h 231"/>
              <a:gd name="T46" fmla="*/ 2147483647 w 229"/>
              <a:gd name="T47" fmla="*/ 2147483647 h 231"/>
              <a:gd name="T48" fmla="*/ 2147483647 w 229"/>
              <a:gd name="T49" fmla="*/ 2147483647 h 231"/>
              <a:gd name="T50" fmla="*/ 2147483647 w 229"/>
              <a:gd name="T51" fmla="*/ 2147483647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39" name="Freeform 60"/>
          <p:cNvSpPr>
            <a:spLocks noEditPoints="1"/>
          </p:cNvSpPr>
          <p:nvPr/>
        </p:nvSpPr>
        <p:spPr bwMode="auto">
          <a:xfrm>
            <a:off x="4151313" y="3203575"/>
            <a:ext cx="401637" cy="265113"/>
          </a:xfrm>
          <a:custGeom>
            <a:avLst/>
            <a:gdLst>
              <a:gd name="T0" fmla="*/ 2147483647 w 349"/>
              <a:gd name="T1" fmla="*/ 2147483647 h 230"/>
              <a:gd name="T2" fmla="*/ 2147483647 w 349"/>
              <a:gd name="T3" fmla="*/ 0 h 230"/>
              <a:gd name="T4" fmla="*/ 2147483647 w 349"/>
              <a:gd name="T5" fmla="*/ 2147483647 h 230"/>
              <a:gd name="T6" fmla="*/ 2147483647 w 349"/>
              <a:gd name="T7" fmla="*/ 2147483647 h 230"/>
              <a:gd name="T8" fmla="*/ 2147483647 w 349"/>
              <a:gd name="T9" fmla="*/ 2147483647 h 230"/>
              <a:gd name="T10" fmla="*/ 2147483647 w 349"/>
              <a:gd name="T11" fmla="*/ 2147483647 h 230"/>
              <a:gd name="T12" fmla="*/ 2147483647 w 349"/>
              <a:gd name="T13" fmla="*/ 2147483647 h 230"/>
              <a:gd name="T14" fmla="*/ 2147483647 w 349"/>
              <a:gd name="T15" fmla="*/ 2147483647 h 230"/>
              <a:gd name="T16" fmla="*/ 2147483647 w 349"/>
              <a:gd name="T17" fmla="*/ 2147483647 h 230"/>
              <a:gd name="T18" fmla="*/ 2147483647 w 349"/>
              <a:gd name="T19" fmla="*/ 2147483647 h 230"/>
              <a:gd name="T20" fmla="*/ 2147483647 w 349"/>
              <a:gd name="T21" fmla="*/ 2147483647 h 230"/>
              <a:gd name="T22" fmla="*/ 2147483647 w 349"/>
              <a:gd name="T23" fmla="*/ 2147483647 h 230"/>
              <a:gd name="T24" fmla="*/ 2147483647 w 349"/>
              <a:gd name="T25" fmla="*/ 2147483647 h 230"/>
              <a:gd name="T26" fmla="*/ 2147483647 w 349"/>
              <a:gd name="T27" fmla="*/ 2147483647 h 230"/>
              <a:gd name="T28" fmla="*/ 2147483647 w 349"/>
              <a:gd name="T29" fmla="*/ 2147483647 h 230"/>
              <a:gd name="T30" fmla="*/ 2147483647 w 349"/>
              <a:gd name="T31" fmla="*/ 2147483647 h 230"/>
              <a:gd name="T32" fmla="*/ 2147483647 w 349"/>
              <a:gd name="T33" fmla="*/ 2147483647 h 230"/>
              <a:gd name="T34" fmla="*/ 2147483647 w 349"/>
              <a:gd name="T35" fmla="*/ 2147483647 h 230"/>
              <a:gd name="T36" fmla="*/ 2147483647 w 349"/>
              <a:gd name="T37" fmla="*/ 2147483647 h 230"/>
              <a:gd name="T38" fmla="*/ 2147483647 w 349"/>
              <a:gd name="T39" fmla="*/ 2147483647 h 230"/>
              <a:gd name="T40" fmla="*/ 2147483647 w 349"/>
              <a:gd name="T41" fmla="*/ 2147483647 h 230"/>
              <a:gd name="T42" fmla="*/ 2147483647 w 349"/>
              <a:gd name="T43" fmla="*/ 2147483647 h 230"/>
              <a:gd name="T44" fmla="*/ 2147483647 w 349"/>
              <a:gd name="T45" fmla="*/ 2147483647 h 230"/>
              <a:gd name="T46" fmla="*/ 2147483647 w 349"/>
              <a:gd name="T47" fmla="*/ 2147483647 h 230"/>
              <a:gd name="T48" fmla="*/ 2147483647 w 349"/>
              <a:gd name="T49" fmla="*/ 2147483647 h 230"/>
              <a:gd name="T50" fmla="*/ 2147483647 w 349"/>
              <a:gd name="T51" fmla="*/ 2147483647 h 230"/>
              <a:gd name="T52" fmla="*/ 2147483647 w 349"/>
              <a:gd name="T53" fmla="*/ 2147483647 h 230"/>
              <a:gd name="T54" fmla="*/ 2147483647 w 349"/>
              <a:gd name="T55" fmla="*/ 2147483647 h 230"/>
              <a:gd name="T56" fmla="*/ 2147483647 w 349"/>
              <a:gd name="T57" fmla="*/ 2147483647 h 230"/>
              <a:gd name="T58" fmla="*/ 2147483647 w 349"/>
              <a:gd name="T59" fmla="*/ 2147483647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0" name="Oval 61"/>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1" name="Freeform 62"/>
          <p:cNvSpPr/>
          <p:nvPr/>
        </p:nvSpPr>
        <p:spPr bwMode="auto">
          <a:xfrm>
            <a:off x="4032250" y="2625725"/>
            <a:ext cx="125413" cy="263525"/>
          </a:xfrm>
          <a:custGeom>
            <a:avLst/>
            <a:gdLst>
              <a:gd name="T0" fmla="*/ 0 w 110"/>
              <a:gd name="T1" fmla="*/ 2147483647 h 229"/>
              <a:gd name="T2" fmla="*/ 2147483647 w 110"/>
              <a:gd name="T3" fmla="*/ 2147483647 h 229"/>
              <a:gd name="T4" fmla="*/ 2147483647 w 110"/>
              <a:gd name="T5" fmla="*/ 2147483647 h 229"/>
              <a:gd name="T6" fmla="*/ 2147483647 w 110"/>
              <a:gd name="T7" fmla="*/ 0 h 229"/>
              <a:gd name="T8" fmla="*/ 0 w 110"/>
              <a:gd name="T9" fmla="*/ 2147483647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2" name="Freeform 63"/>
          <p:cNvSpPr/>
          <p:nvPr/>
        </p:nvSpPr>
        <p:spPr bwMode="auto">
          <a:xfrm>
            <a:off x="3919538" y="2625725"/>
            <a:ext cx="136525" cy="260350"/>
          </a:xfrm>
          <a:custGeom>
            <a:avLst/>
            <a:gdLst>
              <a:gd name="T0" fmla="*/ 2147483647 w 86"/>
              <a:gd name="T1" fmla="*/ 2147483647 h 164"/>
              <a:gd name="T2" fmla="*/ 2147483647 w 86"/>
              <a:gd name="T3" fmla="*/ 2147483647 h 164"/>
              <a:gd name="T4" fmla="*/ 0 w 86"/>
              <a:gd name="T5" fmla="*/ 2147483647 h 164"/>
              <a:gd name="T6" fmla="*/ 2147483647 w 86"/>
              <a:gd name="T7" fmla="*/ 2147483647 h 164"/>
              <a:gd name="T8" fmla="*/ 2147483647 w 86"/>
              <a:gd name="T9" fmla="*/ 0 h 164"/>
              <a:gd name="T10" fmla="*/ 2147483647 w 86"/>
              <a:gd name="T11" fmla="*/ 2147483647 h 164"/>
              <a:gd name="T12" fmla="*/ 2147483647 w 86"/>
              <a:gd name="T13" fmla="*/ 2147483647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64">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3" name="Freeform 64"/>
          <p:cNvSpPr/>
          <p:nvPr/>
        </p:nvSpPr>
        <p:spPr bwMode="auto">
          <a:xfrm>
            <a:off x="3919538" y="2625725"/>
            <a:ext cx="136525" cy="260350"/>
          </a:xfrm>
          <a:custGeom>
            <a:avLst/>
            <a:gdLst>
              <a:gd name="T0" fmla="*/ 2147483647 w 86"/>
              <a:gd name="T1" fmla="*/ 2147483647 h 164"/>
              <a:gd name="T2" fmla="*/ 2147483647 w 86"/>
              <a:gd name="T3" fmla="*/ 2147483647 h 164"/>
              <a:gd name="T4" fmla="*/ 0 w 86"/>
              <a:gd name="T5" fmla="*/ 2147483647 h 164"/>
              <a:gd name="T6" fmla="*/ 2147483647 w 86"/>
              <a:gd name="T7" fmla="*/ 2147483647 h 164"/>
              <a:gd name="T8" fmla="*/ 2147483647 w 86"/>
              <a:gd name="T9" fmla="*/ 0 h 164"/>
              <a:gd name="T10" fmla="*/ 2147483647 w 86"/>
              <a:gd name="T11" fmla="*/ 2147483647 h 1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64">
                <a:moveTo>
                  <a:pt x="85" y="7"/>
                </a:moveTo>
                <a:lnTo>
                  <a:pt x="24" y="140"/>
                </a:lnTo>
                <a:lnTo>
                  <a:pt x="0" y="164"/>
                </a:lnTo>
                <a:lnTo>
                  <a:pt x="8" y="132"/>
                </a:lnTo>
                <a:lnTo>
                  <a:pt x="67" y="0"/>
                </a:lnTo>
                <a:lnTo>
                  <a:pt x="8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4" name="Freeform 65"/>
          <p:cNvSpPr/>
          <p:nvPr/>
        </p:nvSpPr>
        <p:spPr bwMode="auto">
          <a:xfrm>
            <a:off x="4038600" y="2538413"/>
            <a:ext cx="15875" cy="42862"/>
          </a:xfrm>
          <a:custGeom>
            <a:avLst/>
            <a:gdLst>
              <a:gd name="T0" fmla="*/ 2147483647 w 13"/>
              <a:gd name="T1" fmla="*/ 2147483647 h 38"/>
              <a:gd name="T2" fmla="*/ 2147483647 w 13"/>
              <a:gd name="T3" fmla="*/ 2147483647 h 38"/>
              <a:gd name="T4" fmla="*/ 2147483647 w 13"/>
              <a:gd name="T5" fmla="*/ 2147483647 h 38"/>
              <a:gd name="T6" fmla="*/ 0 w 13"/>
              <a:gd name="T7" fmla="*/ 2147483647 h 38"/>
              <a:gd name="T8" fmla="*/ 0 w 13"/>
              <a:gd name="T9" fmla="*/ 2147483647 h 38"/>
              <a:gd name="T10" fmla="*/ 2147483647 w 13"/>
              <a:gd name="T11" fmla="*/ 0 h 38"/>
              <a:gd name="T12" fmla="*/ 2147483647 w 13"/>
              <a:gd name="T13" fmla="*/ 0 h 38"/>
              <a:gd name="T14" fmla="*/ 2147483647 w 13"/>
              <a:gd name="T15" fmla="*/ 2147483647 h 38"/>
              <a:gd name="T16" fmla="*/ 2147483647 w 13"/>
              <a:gd name="T17" fmla="*/ 214748364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5" name="Freeform 71"/>
          <p:cNvSpPr>
            <a:spLocks noEditPoints="1"/>
          </p:cNvSpPr>
          <p:nvPr/>
        </p:nvSpPr>
        <p:spPr bwMode="auto">
          <a:xfrm>
            <a:off x="2678113" y="2179638"/>
            <a:ext cx="146050" cy="144462"/>
          </a:xfrm>
          <a:custGeom>
            <a:avLst/>
            <a:gdLst>
              <a:gd name="T0" fmla="*/ 2147483647 w 126"/>
              <a:gd name="T1" fmla="*/ 0 h 126"/>
              <a:gd name="T2" fmla="*/ 0 w 126"/>
              <a:gd name="T3" fmla="*/ 2147483647 h 126"/>
              <a:gd name="T4" fmla="*/ 2147483647 w 126"/>
              <a:gd name="T5" fmla="*/ 2147483647 h 126"/>
              <a:gd name="T6" fmla="*/ 2147483647 w 126"/>
              <a:gd name="T7" fmla="*/ 2147483647 h 126"/>
              <a:gd name="T8" fmla="*/ 2147483647 w 126"/>
              <a:gd name="T9" fmla="*/ 0 h 126"/>
              <a:gd name="T10" fmla="*/ 2147483647 w 126"/>
              <a:gd name="T11" fmla="*/ 2147483647 h 126"/>
              <a:gd name="T12" fmla="*/ 2147483647 w 126"/>
              <a:gd name="T13" fmla="*/ 2147483647 h 126"/>
              <a:gd name="T14" fmla="*/ 2147483647 w 126"/>
              <a:gd name="T15" fmla="*/ 2147483647 h 126"/>
              <a:gd name="T16" fmla="*/ 2147483647 w 126"/>
              <a:gd name="T17" fmla="*/ 2147483647 h 126"/>
              <a:gd name="T18" fmla="*/ 2147483647 w 126"/>
              <a:gd name="T19" fmla="*/ 214748364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6" name="Rectangle 72"/>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7" name="Freeform 73"/>
          <p:cNvSpPr/>
          <p:nvPr/>
        </p:nvSpPr>
        <p:spPr bwMode="auto">
          <a:xfrm>
            <a:off x="2736850" y="2339975"/>
            <a:ext cx="30163" cy="98425"/>
          </a:xfrm>
          <a:custGeom>
            <a:avLst/>
            <a:gdLst>
              <a:gd name="T0" fmla="*/ 2147483647 w 27"/>
              <a:gd name="T1" fmla="*/ 2147483647 h 85"/>
              <a:gd name="T2" fmla="*/ 2147483647 w 27"/>
              <a:gd name="T3" fmla="*/ 2147483647 h 85"/>
              <a:gd name="T4" fmla="*/ 0 w 27"/>
              <a:gd name="T5" fmla="*/ 2147483647 h 85"/>
              <a:gd name="T6" fmla="*/ 0 w 27"/>
              <a:gd name="T7" fmla="*/ 2147483647 h 85"/>
              <a:gd name="T8" fmla="*/ 2147483647 w 27"/>
              <a:gd name="T9" fmla="*/ 0 h 85"/>
              <a:gd name="T10" fmla="*/ 2147483647 w 27"/>
              <a:gd name="T11" fmla="*/ 2147483647 h 85"/>
              <a:gd name="T12" fmla="*/ 2147483647 w 27"/>
              <a:gd name="T13" fmla="*/ 2147483647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5">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8" name="Freeform 74"/>
          <p:cNvSpPr>
            <a:spLocks noEditPoints="1"/>
          </p:cNvSpPr>
          <p:nvPr/>
        </p:nvSpPr>
        <p:spPr bwMode="auto">
          <a:xfrm>
            <a:off x="2581275" y="2855913"/>
            <a:ext cx="146050" cy="277812"/>
          </a:xfrm>
          <a:custGeom>
            <a:avLst/>
            <a:gdLst>
              <a:gd name="T0" fmla="*/ 0 w 92"/>
              <a:gd name="T1" fmla="*/ 0 h 175"/>
              <a:gd name="T2" fmla="*/ 0 w 92"/>
              <a:gd name="T3" fmla="*/ 2147483647 h 175"/>
              <a:gd name="T4" fmla="*/ 2147483647 w 92"/>
              <a:gd name="T5" fmla="*/ 2147483647 h 175"/>
              <a:gd name="T6" fmla="*/ 0 w 92"/>
              <a:gd name="T7" fmla="*/ 0 h 175"/>
              <a:gd name="T8" fmla="*/ 2147483647 w 92"/>
              <a:gd name="T9" fmla="*/ 2147483647 h 175"/>
              <a:gd name="T10" fmla="*/ 2147483647 w 92"/>
              <a:gd name="T11" fmla="*/ 2147483647 h 175"/>
              <a:gd name="T12" fmla="*/ 2147483647 w 92"/>
              <a:gd name="T13" fmla="*/ 2147483647 h 175"/>
              <a:gd name="T14" fmla="*/ 2147483647 w 92"/>
              <a:gd name="T15" fmla="*/ 2147483647 h 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175">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49" name="Rectangle 75"/>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0" name="Freeform 76"/>
          <p:cNvSpPr>
            <a:spLocks noEditPoints="1"/>
          </p:cNvSpPr>
          <p:nvPr/>
        </p:nvSpPr>
        <p:spPr bwMode="auto">
          <a:xfrm>
            <a:off x="2028825" y="2373313"/>
            <a:ext cx="250825" cy="252412"/>
          </a:xfrm>
          <a:custGeom>
            <a:avLst/>
            <a:gdLst>
              <a:gd name="T0" fmla="*/ 2147483647 w 217"/>
              <a:gd name="T1" fmla="*/ 2147483647 h 219"/>
              <a:gd name="T2" fmla="*/ 2147483647 w 217"/>
              <a:gd name="T3" fmla="*/ 2147483647 h 219"/>
              <a:gd name="T4" fmla="*/ 2147483647 w 217"/>
              <a:gd name="T5" fmla="*/ 2147483647 h 219"/>
              <a:gd name="T6" fmla="*/ 2147483647 w 217"/>
              <a:gd name="T7" fmla="*/ 2147483647 h 219"/>
              <a:gd name="T8" fmla="*/ 2147483647 w 217"/>
              <a:gd name="T9" fmla="*/ 2147483647 h 219"/>
              <a:gd name="T10" fmla="*/ 2147483647 w 217"/>
              <a:gd name="T11" fmla="*/ 2147483647 h 219"/>
              <a:gd name="T12" fmla="*/ 2147483647 w 217"/>
              <a:gd name="T13" fmla="*/ 2147483647 h 219"/>
              <a:gd name="T14" fmla="*/ 2147483647 w 217"/>
              <a:gd name="T15" fmla="*/ 2147483647 h 219"/>
              <a:gd name="T16" fmla="*/ 2147483647 w 217"/>
              <a:gd name="T17" fmla="*/ 0 h 219"/>
              <a:gd name="T18" fmla="*/ 2147483647 w 217"/>
              <a:gd name="T19" fmla="*/ 2147483647 h 219"/>
              <a:gd name="T20" fmla="*/ 2147483647 w 217"/>
              <a:gd name="T21" fmla="*/ 2147483647 h 219"/>
              <a:gd name="T22" fmla="*/ 2147483647 w 217"/>
              <a:gd name="T23" fmla="*/ 2147483647 h 219"/>
              <a:gd name="T24" fmla="*/ 2147483647 w 217"/>
              <a:gd name="T25" fmla="*/ 2147483647 h 219"/>
              <a:gd name="T26" fmla="*/ 2147483647 w 217"/>
              <a:gd name="T27" fmla="*/ 2147483647 h 219"/>
              <a:gd name="T28" fmla="*/ 2147483647 w 217"/>
              <a:gd name="T29" fmla="*/ 2147483647 h 219"/>
              <a:gd name="T30" fmla="*/ 2147483647 w 217"/>
              <a:gd name="T31" fmla="*/ 2147483647 h 219"/>
              <a:gd name="T32" fmla="*/ 2147483647 w 217"/>
              <a:gd name="T33" fmla="*/ 2147483647 h 219"/>
              <a:gd name="T34" fmla="*/ 2147483647 w 217"/>
              <a:gd name="T35" fmla="*/ 2147483647 h 219"/>
              <a:gd name="T36" fmla="*/ 2147483647 w 217"/>
              <a:gd name="T37" fmla="*/ 2147483647 h 219"/>
              <a:gd name="T38" fmla="*/ 2147483647 w 217"/>
              <a:gd name="T39" fmla="*/ 2147483647 h 219"/>
              <a:gd name="T40" fmla="*/ 2147483647 w 217"/>
              <a:gd name="T41" fmla="*/ 2147483647 h 219"/>
              <a:gd name="T42" fmla="*/ 2147483647 w 217"/>
              <a:gd name="T43" fmla="*/ 2147483647 h 219"/>
              <a:gd name="T44" fmla="*/ 2147483647 w 217"/>
              <a:gd name="T45" fmla="*/ 2147483647 h 219"/>
              <a:gd name="T46" fmla="*/ 2147483647 w 217"/>
              <a:gd name="T47" fmla="*/ 2147483647 h 219"/>
              <a:gd name="T48" fmla="*/ 2147483647 w 217"/>
              <a:gd name="T49" fmla="*/ 2147483647 h 219"/>
              <a:gd name="T50" fmla="*/ 2147483647 w 217"/>
              <a:gd name="T51" fmla="*/ 2147483647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1" name="Freeform 77"/>
          <p:cNvSpPr>
            <a:spLocks noEditPoints="1"/>
          </p:cNvSpPr>
          <p:nvPr/>
        </p:nvSpPr>
        <p:spPr bwMode="auto">
          <a:xfrm>
            <a:off x="1627188" y="2940050"/>
            <a:ext cx="401637" cy="263525"/>
          </a:xfrm>
          <a:custGeom>
            <a:avLst/>
            <a:gdLst>
              <a:gd name="T0" fmla="*/ 2147483647 w 349"/>
              <a:gd name="T1" fmla="*/ 2147483647 h 229"/>
              <a:gd name="T2" fmla="*/ 2147483647 w 349"/>
              <a:gd name="T3" fmla="*/ 0 h 229"/>
              <a:gd name="T4" fmla="*/ 2147483647 w 349"/>
              <a:gd name="T5" fmla="*/ 2147483647 h 229"/>
              <a:gd name="T6" fmla="*/ 2147483647 w 349"/>
              <a:gd name="T7" fmla="*/ 2147483647 h 229"/>
              <a:gd name="T8" fmla="*/ 2147483647 w 349"/>
              <a:gd name="T9" fmla="*/ 2147483647 h 229"/>
              <a:gd name="T10" fmla="*/ 2147483647 w 349"/>
              <a:gd name="T11" fmla="*/ 2147483647 h 229"/>
              <a:gd name="T12" fmla="*/ 2147483647 w 349"/>
              <a:gd name="T13" fmla="*/ 2147483647 h 229"/>
              <a:gd name="T14" fmla="*/ 2147483647 w 349"/>
              <a:gd name="T15" fmla="*/ 2147483647 h 229"/>
              <a:gd name="T16" fmla="*/ 2147483647 w 349"/>
              <a:gd name="T17" fmla="*/ 2147483647 h 229"/>
              <a:gd name="T18" fmla="*/ 2147483647 w 349"/>
              <a:gd name="T19" fmla="*/ 2147483647 h 229"/>
              <a:gd name="T20" fmla="*/ 2147483647 w 349"/>
              <a:gd name="T21" fmla="*/ 2147483647 h 229"/>
              <a:gd name="T22" fmla="*/ 2147483647 w 349"/>
              <a:gd name="T23" fmla="*/ 2147483647 h 229"/>
              <a:gd name="T24" fmla="*/ 2147483647 w 349"/>
              <a:gd name="T25" fmla="*/ 2147483647 h 229"/>
              <a:gd name="T26" fmla="*/ 2147483647 w 349"/>
              <a:gd name="T27" fmla="*/ 2147483647 h 229"/>
              <a:gd name="T28" fmla="*/ 2147483647 w 349"/>
              <a:gd name="T29" fmla="*/ 2147483647 h 229"/>
              <a:gd name="T30" fmla="*/ 2147483647 w 349"/>
              <a:gd name="T31" fmla="*/ 2147483647 h 229"/>
              <a:gd name="T32" fmla="*/ 2147483647 w 349"/>
              <a:gd name="T33" fmla="*/ 2147483647 h 229"/>
              <a:gd name="T34" fmla="*/ 2147483647 w 349"/>
              <a:gd name="T35" fmla="*/ 2147483647 h 229"/>
              <a:gd name="T36" fmla="*/ 2147483647 w 349"/>
              <a:gd name="T37" fmla="*/ 2147483647 h 229"/>
              <a:gd name="T38" fmla="*/ 2147483647 w 349"/>
              <a:gd name="T39" fmla="*/ 2147483647 h 229"/>
              <a:gd name="T40" fmla="*/ 2147483647 w 349"/>
              <a:gd name="T41" fmla="*/ 2147483647 h 229"/>
              <a:gd name="T42" fmla="*/ 2147483647 w 349"/>
              <a:gd name="T43" fmla="*/ 2147483647 h 229"/>
              <a:gd name="T44" fmla="*/ 2147483647 w 349"/>
              <a:gd name="T45" fmla="*/ 2147483647 h 229"/>
              <a:gd name="T46" fmla="*/ 2147483647 w 349"/>
              <a:gd name="T47" fmla="*/ 2147483647 h 229"/>
              <a:gd name="T48" fmla="*/ 2147483647 w 349"/>
              <a:gd name="T49" fmla="*/ 2147483647 h 229"/>
              <a:gd name="T50" fmla="*/ 2147483647 w 349"/>
              <a:gd name="T51" fmla="*/ 2147483647 h 229"/>
              <a:gd name="T52" fmla="*/ 2147483647 w 349"/>
              <a:gd name="T53" fmla="*/ 2147483647 h 229"/>
              <a:gd name="T54" fmla="*/ 2147483647 w 349"/>
              <a:gd name="T55" fmla="*/ 2147483647 h 229"/>
              <a:gd name="T56" fmla="*/ 2147483647 w 349"/>
              <a:gd name="T57" fmla="*/ 2147483647 h 229"/>
              <a:gd name="T58" fmla="*/ 2147483647 w 349"/>
              <a:gd name="T59" fmla="*/ 2147483647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2" name="Freeform 78"/>
          <p:cNvSpPr/>
          <p:nvPr/>
        </p:nvSpPr>
        <p:spPr bwMode="auto">
          <a:xfrm>
            <a:off x="1766888" y="3508375"/>
            <a:ext cx="225425" cy="209550"/>
          </a:xfrm>
          <a:custGeom>
            <a:avLst/>
            <a:gdLst>
              <a:gd name="T0" fmla="*/ 2147483647 w 196"/>
              <a:gd name="T1" fmla="*/ 2147483647 h 181"/>
              <a:gd name="T2" fmla="*/ 0 w 196"/>
              <a:gd name="T3" fmla="*/ 2147483647 h 181"/>
              <a:gd name="T4" fmla="*/ 0 w 196"/>
              <a:gd name="T5" fmla="*/ 2147483647 h 181"/>
              <a:gd name="T6" fmla="*/ 2147483647 w 196"/>
              <a:gd name="T7" fmla="*/ 2147483647 h 181"/>
              <a:gd name="T8" fmla="*/ 2147483647 w 196"/>
              <a:gd name="T9" fmla="*/ 2147483647 h 181"/>
              <a:gd name="T10" fmla="*/ 2147483647 w 196"/>
              <a:gd name="T11" fmla="*/ 2147483647 h 181"/>
              <a:gd name="T12" fmla="*/ 2147483647 w 196"/>
              <a:gd name="T13" fmla="*/ 2147483647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3" name="Freeform 83"/>
          <p:cNvSpPr/>
          <p:nvPr/>
        </p:nvSpPr>
        <p:spPr bwMode="auto">
          <a:xfrm>
            <a:off x="3021013" y="3336925"/>
            <a:ext cx="250825" cy="250825"/>
          </a:xfrm>
          <a:custGeom>
            <a:avLst/>
            <a:gdLst>
              <a:gd name="T0" fmla="*/ 2147483647 w 218"/>
              <a:gd name="T1" fmla="*/ 2147483647 h 219"/>
              <a:gd name="T2" fmla="*/ 2147483647 w 218"/>
              <a:gd name="T3" fmla="*/ 2147483647 h 219"/>
              <a:gd name="T4" fmla="*/ 2147483647 w 218"/>
              <a:gd name="T5" fmla="*/ 2147483647 h 219"/>
              <a:gd name="T6" fmla="*/ 2147483647 w 218"/>
              <a:gd name="T7" fmla="*/ 2147483647 h 219"/>
              <a:gd name="T8" fmla="*/ 0 w 218"/>
              <a:gd name="T9" fmla="*/ 2147483647 h 219"/>
              <a:gd name="T10" fmla="*/ 2147483647 w 218"/>
              <a:gd name="T11" fmla="*/ 2147483647 h 219"/>
              <a:gd name="T12" fmla="*/ 2147483647 w 218"/>
              <a:gd name="T13" fmla="*/ 2147483647 h 219"/>
              <a:gd name="T14" fmla="*/ 2147483647 w 218"/>
              <a:gd name="T15" fmla="*/ 0 h 219"/>
              <a:gd name="T16" fmla="*/ 2147483647 w 218"/>
              <a:gd name="T17" fmla="*/ 2147483647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4" name="Freeform 84"/>
          <p:cNvSpPr>
            <a:spLocks noEditPoints="1"/>
          </p:cNvSpPr>
          <p:nvPr/>
        </p:nvSpPr>
        <p:spPr bwMode="auto">
          <a:xfrm>
            <a:off x="3024188" y="3340100"/>
            <a:ext cx="222250" cy="222250"/>
          </a:xfrm>
          <a:custGeom>
            <a:avLst/>
            <a:gdLst>
              <a:gd name="T0" fmla="*/ 2147483647 w 193"/>
              <a:gd name="T1" fmla="*/ 0 h 193"/>
              <a:gd name="T2" fmla="*/ 0 w 193"/>
              <a:gd name="T3" fmla="*/ 2147483647 h 193"/>
              <a:gd name="T4" fmla="*/ 2147483647 w 193"/>
              <a:gd name="T5" fmla="*/ 2147483647 h 193"/>
              <a:gd name="T6" fmla="*/ 2147483647 w 193"/>
              <a:gd name="T7" fmla="*/ 2147483647 h 193"/>
              <a:gd name="T8" fmla="*/ 2147483647 w 193"/>
              <a:gd name="T9" fmla="*/ 0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5" name="Freeform 85"/>
          <p:cNvSpPr/>
          <p:nvPr/>
        </p:nvSpPr>
        <p:spPr bwMode="auto">
          <a:xfrm>
            <a:off x="3017838" y="3344863"/>
            <a:ext cx="249237" cy="217487"/>
          </a:xfrm>
          <a:custGeom>
            <a:avLst/>
            <a:gdLst>
              <a:gd name="T0" fmla="*/ 2147483647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2147483647 h 189"/>
              <a:gd name="T16" fmla="*/ 2147483647 w 216"/>
              <a:gd name="T17" fmla="*/ 2147483647 h 189"/>
              <a:gd name="T18" fmla="*/ 2147483647 w 216"/>
              <a:gd name="T19" fmla="*/ 2147483647 h 189"/>
              <a:gd name="T20" fmla="*/ 2147483647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2147483647 w 216"/>
              <a:gd name="T31" fmla="*/ 2147483647 h 189"/>
              <a:gd name="T32" fmla="*/ 2147483647 w 216"/>
              <a:gd name="T33" fmla="*/ 2147483647 h 189"/>
              <a:gd name="T34" fmla="*/ 2147483647 w 216"/>
              <a:gd name="T35" fmla="*/ 2147483647 h 189"/>
              <a:gd name="T36" fmla="*/ 2147483647 w 216"/>
              <a:gd name="T37" fmla="*/ 2147483647 h 189"/>
              <a:gd name="T38" fmla="*/ 2147483647 w 216"/>
              <a:gd name="T39" fmla="*/ 2147483647 h 189"/>
              <a:gd name="T40" fmla="*/ 2147483647 w 216"/>
              <a:gd name="T41" fmla="*/ 2147483647 h 189"/>
              <a:gd name="T42" fmla="*/ 2147483647 w 216"/>
              <a:gd name="T43" fmla="*/ 2147483647 h 189"/>
              <a:gd name="T44" fmla="*/ 2147483647 w 216"/>
              <a:gd name="T45" fmla="*/ 2147483647 h 189"/>
              <a:gd name="T46" fmla="*/ 2147483647 w 216"/>
              <a:gd name="T47" fmla="*/ 2147483647 h 189"/>
              <a:gd name="T48" fmla="*/ 2147483647 w 216"/>
              <a:gd name="T49" fmla="*/ 2147483647 h 189"/>
              <a:gd name="T50" fmla="*/ 2147483647 w 216"/>
              <a:gd name="T51" fmla="*/ 2147483647 h 189"/>
              <a:gd name="T52" fmla="*/ 2147483647 w 216"/>
              <a:gd name="T53" fmla="*/ 2147483647 h 189"/>
              <a:gd name="T54" fmla="*/ 2147483647 w 216"/>
              <a:gd name="T55" fmla="*/ 2147483647 h 189"/>
              <a:gd name="T56" fmla="*/ 2147483647 w 216"/>
              <a:gd name="T57" fmla="*/ 2147483647 h 189"/>
              <a:gd name="T58" fmla="*/ 2147483647 w 216"/>
              <a:gd name="T59" fmla="*/ 2147483647 h 189"/>
              <a:gd name="T60" fmla="*/ 2147483647 w 216"/>
              <a:gd name="T61" fmla="*/ 2147483647 h 189"/>
              <a:gd name="T62" fmla="*/ 2147483647 w 216"/>
              <a:gd name="T63" fmla="*/ 2147483647 h 189"/>
              <a:gd name="T64" fmla="*/ 2147483647 w 216"/>
              <a:gd name="T65" fmla="*/ 2147483647 h 189"/>
              <a:gd name="T66" fmla="*/ 2147483647 w 216"/>
              <a:gd name="T67" fmla="*/ 2147483647 h 189"/>
              <a:gd name="T68" fmla="*/ 2147483647 w 216"/>
              <a:gd name="T69" fmla="*/ 2147483647 h 189"/>
              <a:gd name="T70" fmla="*/ 2147483647 w 216"/>
              <a:gd name="T71" fmla="*/ 2147483647 h 189"/>
              <a:gd name="T72" fmla="*/ 2147483647 w 216"/>
              <a:gd name="T73" fmla="*/ 2147483647 h 189"/>
              <a:gd name="T74" fmla="*/ 2147483647 w 216"/>
              <a:gd name="T75" fmla="*/ 2147483647 h 189"/>
              <a:gd name="T76" fmla="*/ 2147483647 w 216"/>
              <a:gd name="T77" fmla="*/ 2147483647 h 189"/>
              <a:gd name="T78" fmla="*/ 2147483647 w 216"/>
              <a:gd name="T79" fmla="*/ 2147483647 h 189"/>
              <a:gd name="T80" fmla="*/ 2147483647 w 216"/>
              <a:gd name="T81" fmla="*/ 2147483647 h 189"/>
              <a:gd name="T82" fmla="*/ 2147483647 w 216"/>
              <a:gd name="T83" fmla="*/ 2147483647 h 189"/>
              <a:gd name="T84" fmla="*/ 2147483647 w 216"/>
              <a:gd name="T85" fmla="*/ 2147483647 h 189"/>
              <a:gd name="T86" fmla="*/ 2147483647 w 216"/>
              <a:gd name="T87" fmla="*/ 2147483647 h 189"/>
              <a:gd name="T88" fmla="*/ 2147483647 w 216"/>
              <a:gd name="T89" fmla="*/ 2147483647 h 189"/>
              <a:gd name="T90" fmla="*/ 2147483647 w 216"/>
              <a:gd name="T91" fmla="*/ 2147483647 h 189"/>
              <a:gd name="T92" fmla="*/ 2147483647 w 216"/>
              <a:gd name="T93" fmla="*/ 2147483647 h 189"/>
              <a:gd name="T94" fmla="*/ 2147483647 w 216"/>
              <a:gd name="T95" fmla="*/ 2147483647 h 189"/>
              <a:gd name="T96" fmla="*/ 2147483647 w 216"/>
              <a:gd name="T97" fmla="*/ 2147483647 h 189"/>
              <a:gd name="T98" fmla="*/ 2147483647 w 216"/>
              <a:gd name="T99" fmla="*/ 2147483647 h 189"/>
              <a:gd name="T100" fmla="*/ 2147483647 w 216"/>
              <a:gd name="T101" fmla="*/ 2147483647 h 189"/>
              <a:gd name="T102" fmla="*/ 2147483647 w 216"/>
              <a:gd name="T103" fmla="*/ 2147483647 h 189"/>
              <a:gd name="T104" fmla="*/ 2147483647 w 216"/>
              <a:gd name="T105" fmla="*/ 2147483647 h 189"/>
              <a:gd name="T106" fmla="*/ 2147483647 w 216"/>
              <a:gd name="T107" fmla="*/ 2147483647 h 189"/>
              <a:gd name="T108" fmla="*/ 2147483647 w 216"/>
              <a:gd name="T109" fmla="*/ 2147483647 h 189"/>
              <a:gd name="T110" fmla="*/ 2147483647 w 216"/>
              <a:gd name="T111" fmla="*/ 2147483647 h 189"/>
              <a:gd name="T112" fmla="*/ 2147483647 w 216"/>
              <a:gd name="T113" fmla="*/ 2147483647 h 189"/>
              <a:gd name="T114" fmla="*/ 2147483647 w 216"/>
              <a:gd name="T115" fmla="*/ 2147483647 h 189"/>
              <a:gd name="T116" fmla="*/ 2147483647 w 216"/>
              <a:gd name="T117" fmla="*/ 2147483647 h 189"/>
              <a:gd name="T118" fmla="*/ 2147483647 w 216"/>
              <a:gd name="T119" fmla="*/ 2147483647 h 189"/>
              <a:gd name="T120" fmla="*/ 2147483647 w 216"/>
              <a:gd name="T121" fmla="*/ 2147483647 h 189"/>
              <a:gd name="T122" fmla="*/ 2147483647 w 216"/>
              <a:gd name="T123" fmla="*/ 2147483647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6" name="Freeform 86"/>
          <p:cNvSpPr/>
          <p:nvPr/>
        </p:nvSpPr>
        <p:spPr bwMode="auto">
          <a:xfrm>
            <a:off x="3076575" y="3579813"/>
            <a:ext cx="71438" cy="84137"/>
          </a:xfrm>
          <a:custGeom>
            <a:avLst/>
            <a:gdLst>
              <a:gd name="T0" fmla="*/ 2147483647 w 62"/>
              <a:gd name="T1" fmla="*/ 2147483647 h 73"/>
              <a:gd name="T2" fmla="*/ 2147483647 w 62"/>
              <a:gd name="T3" fmla="*/ 2147483647 h 73"/>
              <a:gd name="T4" fmla="*/ 2147483647 w 62"/>
              <a:gd name="T5" fmla="*/ 2147483647 h 73"/>
              <a:gd name="T6" fmla="*/ 2147483647 w 62"/>
              <a:gd name="T7" fmla="*/ 2147483647 h 73"/>
              <a:gd name="T8" fmla="*/ 2147483647 w 62"/>
              <a:gd name="T9" fmla="*/ 2147483647 h 73"/>
              <a:gd name="T10" fmla="*/ 2147483647 w 62"/>
              <a:gd name="T11" fmla="*/ 0 h 73"/>
              <a:gd name="T12" fmla="*/ 2147483647 w 62"/>
              <a:gd name="T13" fmla="*/ 2147483647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7" name="Freeform 87"/>
          <p:cNvSpPr/>
          <p:nvPr/>
        </p:nvSpPr>
        <p:spPr bwMode="auto">
          <a:xfrm>
            <a:off x="3141663" y="3579813"/>
            <a:ext cx="66675" cy="84137"/>
          </a:xfrm>
          <a:custGeom>
            <a:avLst/>
            <a:gdLst>
              <a:gd name="T0" fmla="*/ 2147483647 w 58"/>
              <a:gd name="T1" fmla="*/ 2147483647 h 73"/>
              <a:gd name="T2" fmla="*/ 2147483647 w 58"/>
              <a:gd name="T3" fmla="*/ 2147483647 h 73"/>
              <a:gd name="T4" fmla="*/ 2147483647 w 58"/>
              <a:gd name="T5" fmla="*/ 2147483647 h 73"/>
              <a:gd name="T6" fmla="*/ 2147483647 w 58"/>
              <a:gd name="T7" fmla="*/ 2147483647 h 73"/>
              <a:gd name="T8" fmla="*/ 0 w 58"/>
              <a:gd name="T9" fmla="*/ 2147483647 h 73"/>
              <a:gd name="T10" fmla="*/ 0 w 58"/>
              <a:gd name="T11" fmla="*/ 0 h 73"/>
              <a:gd name="T12" fmla="*/ 2147483647 w 58"/>
              <a:gd name="T13" fmla="*/ 2147483647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8" name="Freeform 88"/>
          <p:cNvSpPr/>
          <p:nvPr/>
        </p:nvSpPr>
        <p:spPr bwMode="auto">
          <a:xfrm>
            <a:off x="3021013" y="3336925"/>
            <a:ext cx="250825" cy="250825"/>
          </a:xfrm>
          <a:custGeom>
            <a:avLst/>
            <a:gdLst>
              <a:gd name="T0" fmla="*/ 2147483647 w 218"/>
              <a:gd name="T1" fmla="*/ 2147483647 h 219"/>
              <a:gd name="T2" fmla="*/ 2147483647 w 218"/>
              <a:gd name="T3" fmla="*/ 2147483647 h 219"/>
              <a:gd name="T4" fmla="*/ 2147483647 w 218"/>
              <a:gd name="T5" fmla="*/ 2147483647 h 219"/>
              <a:gd name="T6" fmla="*/ 2147483647 w 218"/>
              <a:gd name="T7" fmla="*/ 2147483647 h 219"/>
              <a:gd name="T8" fmla="*/ 0 w 218"/>
              <a:gd name="T9" fmla="*/ 2147483647 h 219"/>
              <a:gd name="T10" fmla="*/ 2147483647 w 218"/>
              <a:gd name="T11" fmla="*/ 2147483647 h 219"/>
              <a:gd name="T12" fmla="*/ 2147483647 w 218"/>
              <a:gd name="T13" fmla="*/ 2147483647 h 219"/>
              <a:gd name="T14" fmla="*/ 2147483647 w 218"/>
              <a:gd name="T15" fmla="*/ 0 h 219"/>
              <a:gd name="T16" fmla="*/ 2147483647 w 218"/>
              <a:gd name="T17" fmla="*/ 2147483647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59" name="Freeform 89"/>
          <p:cNvSpPr>
            <a:spLocks noEditPoints="1"/>
          </p:cNvSpPr>
          <p:nvPr/>
        </p:nvSpPr>
        <p:spPr bwMode="auto">
          <a:xfrm>
            <a:off x="3024188" y="3340100"/>
            <a:ext cx="222250" cy="222250"/>
          </a:xfrm>
          <a:custGeom>
            <a:avLst/>
            <a:gdLst>
              <a:gd name="T0" fmla="*/ 2147483647 w 193"/>
              <a:gd name="T1" fmla="*/ 0 h 193"/>
              <a:gd name="T2" fmla="*/ 0 w 193"/>
              <a:gd name="T3" fmla="*/ 2147483647 h 193"/>
              <a:gd name="T4" fmla="*/ 2147483647 w 193"/>
              <a:gd name="T5" fmla="*/ 2147483647 h 193"/>
              <a:gd name="T6" fmla="*/ 2147483647 w 193"/>
              <a:gd name="T7" fmla="*/ 2147483647 h 193"/>
              <a:gd name="T8" fmla="*/ 2147483647 w 193"/>
              <a:gd name="T9" fmla="*/ 0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60" name="Freeform 90"/>
          <p:cNvSpPr/>
          <p:nvPr/>
        </p:nvSpPr>
        <p:spPr bwMode="auto">
          <a:xfrm>
            <a:off x="3017838" y="3344863"/>
            <a:ext cx="249237" cy="217487"/>
          </a:xfrm>
          <a:custGeom>
            <a:avLst/>
            <a:gdLst>
              <a:gd name="T0" fmla="*/ 2147483647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2147483647 h 189"/>
              <a:gd name="T16" fmla="*/ 2147483647 w 216"/>
              <a:gd name="T17" fmla="*/ 2147483647 h 189"/>
              <a:gd name="T18" fmla="*/ 2147483647 w 216"/>
              <a:gd name="T19" fmla="*/ 2147483647 h 189"/>
              <a:gd name="T20" fmla="*/ 2147483647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2147483647 w 216"/>
              <a:gd name="T31" fmla="*/ 2147483647 h 189"/>
              <a:gd name="T32" fmla="*/ 2147483647 w 216"/>
              <a:gd name="T33" fmla="*/ 2147483647 h 189"/>
              <a:gd name="T34" fmla="*/ 2147483647 w 216"/>
              <a:gd name="T35" fmla="*/ 2147483647 h 189"/>
              <a:gd name="T36" fmla="*/ 2147483647 w 216"/>
              <a:gd name="T37" fmla="*/ 2147483647 h 189"/>
              <a:gd name="T38" fmla="*/ 2147483647 w 216"/>
              <a:gd name="T39" fmla="*/ 2147483647 h 189"/>
              <a:gd name="T40" fmla="*/ 2147483647 w 216"/>
              <a:gd name="T41" fmla="*/ 2147483647 h 189"/>
              <a:gd name="T42" fmla="*/ 2147483647 w 216"/>
              <a:gd name="T43" fmla="*/ 2147483647 h 189"/>
              <a:gd name="T44" fmla="*/ 2147483647 w 216"/>
              <a:gd name="T45" fmla="*/ 2147483647 h 189"/>
              <a:gd name="T46" fmla="*/ 2147483647 w 216"/>
              <a:gd name="T47" fmla="*/ 2147483647 h 189"/>
              <a:gd name="T48" fmla="*/ 2147483647 w 216"/>
              <a:gd name="T49" fmla="*/ 2147483647 h 189"/>
              <a:gd name="T50" fmla="*/ 2147483647 w 216"/>
              <a:gd name="T51" fmla="*/ 2147483647 h 189"/>
              <a:gd name="T52" fmla="*/ 2147483647 w 216"/>
              <a:gd name="T53" fmla="*/ 2147483647 h 189"/>
              <a:gd name="T54" fmla="*/ 2147483647 w 216"/>
              <a:gd name="T55" fmla="*/ 2147483647 h 189"/>
              <a:gd name="T56" fmla="*/ 2147483647 w 216"/>
              <a:gd name="T57" fmla="*/ 2147483647 h 189"/>
              <a:gd name="T58" fmla="*/ 2147483647 w 216"/>
              <a:gd name="T59" fmla="*/ 2147483647 h 189"/>
              <a:gd name="T60" fmla="*/ 2147483647 w 216"/>
              <a:gd name="T61" fmla="*/ 2147483647 h 189"/>
              <a:gd name="T62" fmla="*/ 2147483647 w 216"/>
              <a:gd name="T63" fmla="*/ 2147483647 h 189"/>
              <a:gd name="T64" fmla="*/ 2147483647 w 216"/>
              <a:gd name="T65" fmla="*/ 2147483647 h 189"/>
              <a:gd name="T66" fmla="*/ 2147483647 w 216"/>
              <a:gd name="T67" fmla="*/ 2147483647 h 189"/>
              <a:gd name="T68" fmla="*/ 2147483647 w 216"/>
              <a:gd name="T69" fmla="*/ 2147483647 h 189"/>
              <a:gd name="T70" fmla="*/ 2147483647 w 216"/>
              <a:gd name="T71" fmla="*/ 2147483647 h 189"/>
              <a:gd name="T72" fmla="*/ 2147483647 w 216"/>
              <a:gd name="T73" fmla="*/ 2147483647 h 189"/>
              <a:gd name="T74" fmla="*/ 2147483647 w 216"/>
              <a:gd name="T75" fmla="*/ 2147483647 h 189"/>
              <a:gd name="T76" fmla="*/ 2147483647 w 216"/>
              <a:gd name="T77" fmla="*/ 2147483647 h 189"/>
              <a:gd name="T78" fmla="*/ 2147483647 w 216"/>
              <a:gd name="T79" fmla="*/ 2147483647 h 189"/>
              <a:gd name="T80" fmla="*/ 2147483647 w 216"/>
              <a:gd name="T81" fmla="*/ 2147483647 h 189"/>
              <a:gd name="T82" fmla="*/ 2147483647 w 216"/>
              <a:gd name="T83" fmla="*/ 2147483647 h 189"/>
              <a:gd name="T84" fmla="*/ 2147483647 w 216"/>
              <a:gd name="T85" fmla="*/ 2147483647 h 189"/>
              <a:gd name="T86" fmla="*/ 2147483647 w 216"/>
              <a:gd name="T87" fmla="*/ 2147483647 h 189"/>
              <a:gd name="T88" fmla="*/ 2147483647 w 216"/>
              <a:gd name="T89" fmla="*/ 2147483647 h 189"/>
              <a:gd name="T90" fmla="*/ 2147483647 w 216"/>
              <a:gd name="T91" fmla="*/ 2147483647 h 189"/>
              <a:gd name="T92" fmla="*/ 2147483647 w 216"/>
              <a:gd name="T93" fmla="*/ 2147483647 h 189"/>
              <a:gd name="T94" fmla="*/ 2147483647 w 216"/>
              <a:gd name="T95" fmla="*/ 2147483647 h 189"/>
              <a:gd name="T96" fmla="*/ 2147483647 w 216"/>
              <a:gd name="T97" fmla="*/ 2147483647 h 189"/>
              <a:gd name="T98" fmla="*/ 2147483647 w 216"/>
              <a:gd name="T99" fmla="*/ 2147483647 h 189"/>
              <a:gd name="T100" fmla="*/ 2147483647 w 216"/>
              <a:gd name="T101" fmla="*/ 2147483647 h 189"/>
              <a:gd name="T102" fmla="*/ 2147483647 w 216"/>
              <a:gd name="T103" fmla="*/ 2147483647 h 189"/>
              <a:gd name="T104" fmla="*/ 2147483647 w 216"/>
              <a:gd name="T105" fmla="*/ 2147483647 h 189"/>
              <a:gd name="T106" fmla="*/ 2147483647 w 216"/>
              <a:gd name="T107" fmla="*/ 2147483647 h 189"/>
              <a:gd name="T108" fmla="*/ 2147483647 w 216"/>
              <a:gd name="T109" fmla="*/ 2147483647 h 189"/>
              <a:gd name="T110" fmla="*/ 2147483647 w 216"/>
              <a:gd name="T111" fmla="*/ 2147483647 h 189"/>
              <a:gd name="T112" fmla="*/ 2147483647 w 216"/>
              <a:gd name="T113" fmla="*/ 2147483647 h 189"/>
              <a:gd name="T114" fmla="*/ 2147483647 w 216"/>
              <a:gd name="T115" fmla="*/ 2147483647 h 189"/>
              <a:gd name="T116" fmla="*/ 2147483647 w 216"/>
              <a:gd name="T117" fmla="*/ 2147483647 h 189"/>
              <a:gd name="T118" fmla="*/ 2147483647 w 216"/>
              <a:gd name="T119" fmla="*/ 2147483647 h 189"/>
              <a:gd name="T120" fmla="*/ 2147483647 w 216"/>
              <a:gd name="T121" fmla="*/ 2147483647 h 189"/>
              <a:gd name="T122" fmla="*/ 2147483647 w 216"/>
              <a:gd name="T123" fmla="*/ 2147483647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3" name="KSO_Shape"/>
          <p:cNvSpPr/>
          <p:nvPr/>
        </p:nvSpPr>
        <p:spPr>
          <a:xfrm>
            <a:off x="3024188" y="4022725"/>
            <a:ext cx="401637" cy="3048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462" name="KSO_Shape"/>
          <p:cNvSpPr/>
          <p:nvPr/>
        </p:nvSpPr>
        <p:spPr bwMode="auto">
          <a:xfrm>
            <a:off x="2325688" y="3478213"/>
            <a:ext cx="303212" cy="366712"/>
          </a:xfrm>
          <a:custGeom>
            <a:avLst/>
            <a:gdLst>
              <a:gd name="T0" fmla="*/ 1118 w 968375"/>
              <a:gd name="T1" fmla="*/ 12569 h 1170887"/>
              <a:gd name="T2" fmla="*/ 5394 w 968375"/>
              <a:gd name="T3" fmla="*/ 14466 h 1170887"/>
              <a:gd name="T4" fmla="*/ 9622 w 968375"/>
              <a:gd name="T5" fmla="*/ 12666 h 1170887"/>
              <a:gd name="T6" fmla="*/ 10254 w 968375"/>
              <a:gd name="T7" fmla="*/ 12958 h 1170887"/>
              <a:gd name="T8" fmla="*/ 5394 w 968375"/>
              <a:gd name="T9" fmla="*/ 15196 h 1170887"/>
              <a:gd name="T10" fmla="*/ 437 w 968375"/>
              <a:gd name="T11" fmla="*/ 12861 h 1170887"/>
              <a:gd name="T12" fmla="*/ 1118 w 968375"/>
              <a:gd name="T13" fmla="*/ 12569 h 1170887"/>
              <a:gd name="T14" fmla="*/ 11275 w 968375"/>
              <a:gd name="T15" fmla="*/ 8044 h 1170887"/>
              <a:gd name="T16" fmla="*/ 12538 w 968375"/>
              <a:gd name="T17" fmla="*/ 9601 h 1170887"/>
              <a:gd name="T18" fmla="*/ 10935 w 968375"/>
              <a:gd name="T19" fmla="*/ 11207 h 1170887"/>
              <a:gd name="T20" fmla="*/ 10351 w 968375"/>
              <a:gd name="T21" fmla="*/ 11109 h 1170887"/>
              <a:gd name="T22" fmla="*/ 10740 w 968375"/>
              <a:gd name="T23" fmla="*/ 10477 h 1170887"/>
              <a:gd name="T24" fmla="*/ 10935 w 968375"/>
              <a:gd name="T25" fmla="*/ 10525 h 1170887"/>
              <a:gd name="T26" fmla="*/ 11809 w 968375"/>
              <a:gd name="T27" fmla="*/ 9601 h 1170887"/>
              <a:gd name="T28" fmla="*/ 11226 w 968375"/>
              <a:gd name="T29" fmla="*/ 8774 h 1170887"/>
              <a:gd name="T30" fmla="*/ 11275 w 968375"/>
              <a:gd name="T31" fmla="*/ 8044 h 1170887"/>
              <a:gd name="T32" fmla="*/ 10643 w 968375"/>
              <a:gd name="T33" fmla="*/ 6974 h 1170887"/>
              <a:gd name="T34" fmla="*/ 10740 w 968375"/>
              <a:gd name="T35" fmla="*/ 7947 h 1170887"/>
              <a:gd name="T36" fmla="*/ 5394 w 968375"/>
              <a:gd name="T37" fmla="*/ 13299 h 1170887"/>
              <a:gd name="T38" fmla="*/ 0 w 968375"/>
              <a:gd name="T39" fmla="*/ 7947 h 1170887"/>
              <a:gd name="T40" fmla="*/ 97 w 968375"/>
              <a:gd name="T41" fmla="*/ 7071 h 1170887"/>
              <a:gd name="T42" fmla="*/ 5394 w 968375"/>
              <a:gd name="T43" fmla="*/ 9844 h 1170887"/>
              <a:gd name="T44" fmla="*/ 10643 w 968375"/>
              <a:gd name="T45" fmla="*/ 7071 h 1170887"/>
              <a:gd name="T46" fmla="*/ 10643 w 968375"/>
              <a:gd name="T47" fmla="*/ 6974 h 1170887"/>
              <a:gd name="T48" fmla="*/ 5394 w 968375"/>
              <a:gd name="T49" fmla="*/ 4833 h 1170887"/>
              <a:gd name="T50" fmla="*/ 10060 w 968375"/>
              <a:gd name="T51" fmla="*/ 7071 h 1170887"/>
              <a:gd name="T52" fmla="*/ 10011 w 968375"/>
              <a:gd name="T53" fmla="*/ 7411 h 1170887"/>
              <a:gd name="T54" fmla="*/ 5394 w 968375"/>
              <a:gd name="T55" fmla="*/ 5854 h 1170887"/>
              <a:gd name="T56" fmla="*/ 729 w 968375"/>
              <a:gd name="T57" fmla="*/ 7411 h 1170887"/>
              <a:gd name="T58" fmla="*/ 680 w 968375"/>
              <a:gd name="T59" fmla="*/ 7071 h 1170887"/>
              <a:gd name="T60" fmla="*/ 5394 w 968375"/>
              <a:gd name="T61" fmla="*/ 4833 h 1170887"/>
              <a:gd name="T62" fmla="*/ 7042 w 968375"/>
              <a:gd name="T63" fmla="*/ 806 h 1170887"/>
              <a:gd name="T64" fmla="*/ 7176 w 968375"/>
              <a:gd name="T65" fmla="*/ 4835 h 1170887"/>
              <a:gd name="T66" fmla="*/ 7042 w 968375"/>
              <a:gd name="T67" fmla="*/ 806 h 1170887"/>
              <a:gd name="T68" fmla="*/ 3563 w 968375"/>
              <a:gd name="T69" fmla="*/ 537 h 1170887"/>
              <a:gd name="T70" fmla="*/ 3696 w 968375"/>
              <a:gd name="T71" fmla="*/ 4567 h 1170887"/>
              <a:gd name="T72" fmla="*/ 3563 w 968375"/>
              <a:gd name="T73" fmla="*/ 537 h 1170887"/>
              <a:gd name="T74" fmla="*/ 5302 w 968375"/>
              <a:gd name="T75" fmla="*/ 0 h 1170887"/>
              <a:gd name="T76" fmla="*/ 5436 w 968375"/>
              <a:gd name="T77" fmla="*/ 4030 h 1170887"/>
              <a:gd name="T78" fmla="*/ 5302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5" name="KSO_Shape"/>
          <p:cNvSpPr/>
          <p:nvPr/>
        </p:nvSpPr>
        <p:spPr>
          <a:xfrm>
            <a:off x="3605213" y="3270250"/>
            <a:ext cx="300037" cy="2159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6" name="KSO_Shape"/>
          <p:cNvSpPr/>
          <p:nvPr/>
        </p:nvSpPr>
        <p:spPr>
          <a:xfrm>
            <a:off x="3098800" y="2700338"/>
            <a:ext cx="312738" cy="23495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88" name="组合 87"/>
          <p:cNvGrpSpPr/>
          <p:nvPr/>
        </p:nvGrpSpPr>
        <p:grpSpPr>
          <a:xfrm>
            <a:off x="1208876" y="369288"/>
            <a:ext cx="7658100" cy="735806"/>
            <a:chOff x="1208876" y="369288"/>
            <a:chExt cx="7658100" cy="735806"/>
          </a:xfrm>
        </p:grpSpPr>
        <p:sp>
          <p:nvSpPr>
            <p:cNvPr id="89" name="文本框 88"/>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90" name="文本框 89"/>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99" name="组合 98"/>
          <p:cNvGrpSpPr/>
          <p:nvPr/>
        </p:nvGrpSpPr>
        <p:grpSpPr>
          <a:xfrm>
            <a:off x="538226" y="153800"/>
            <a:ext cx="811275" cy="1299746"/>
            <a:chOff x="538226" y="153800"/>
            <a:chExt cx="811275" cy="1299746"/>
          </a:xfrm>
        </p:grpSpPr>
        <p:sp>
          <p:nvSpPr>
            <p:cNvPr id="100" name="文本框 99"/>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01" name="组合 100"/>
            <p:cNvGrpSpPr/>
            <p:nvPr/>
          </p:nvGrpSpPr>
          <p:grpSpPr>
            <a:xfrm rot="1279383">
              <a:off x="538418" y="260428"/>
              <a:ext cx="811083" cy="1193118"/>
              <a:chOff x="5326021" y="1359499"/>
              <a:chExt cx="2273644" cy="3344573"/>
            </a:xfrm>
          </p:grpSpPr>
          <p:cxnSp>
            <p:nvCxnSpPr>
              <p:cNvPr id="102" name="直接连接符 101"/>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3" name="任意多边形: 形状 102"/>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393"/>
                                        </p:tgtEl>
                                        <p:attrNameLst>
                                          <p:attrName>style.visibility</p:attrName>
                                        </p:attrNameLst>
                                      </p:cBhvr>
                                      <p:to>
                                        <p:strVal val="visible"/>
                                      </p:to>
                                    </p:set>
                                    <p:animEffect transition="in" filter="fade">
                                      <p:cBhvr>
                                        <p:cTn id="31" dur="500"/>
                                        <p:tgtEl>
                                          <p:spTgt spid="1639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395"/>
                                        </p:tgtEl>
                                        <p:attrNameLst>
                                          <p:attrName>style.visibility</p:attrName>
                                        </p:attrNameLst>
                                      </p:cBhvr>
                                      <p:to>
                                        <p:strVal val="visible"/>
                                      </p:to>
                                    </p:set>
                                    <p:animEffect transition="in" filter="fade">
                                      <p:cBhvr>
                                        <p:cTn id="39" dur="500"/>
                                        <p:tgtEl>
                                          <p:spTgt spid="1639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396"/>
                                        </p:tgtEl>
                                        <p:attrNameLst>
                                          <p:attrName>style.visibility</p:attrName>
                                        </p:attrNameLst>
                                      </p:cBhvr>
                                      <p:to>
                                        <p:strVal val="visible"/>
                                      </p:to>
                                    </p:set>
                                    <p:animEffect transition="in" filter="fade">
                                      <p:cBhvr>
                                        <p:cTn id="43" dur="500"/>
                                        <p:tgtEl>
                                          <p:spTgt spid="1639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397"/>
                                        </p:tgtEl>
                                        <p:attrNameLst>
                                          <p:attrName>style.visibility</p:attrName>
                                        </p:attrNameLst>
                                      </p:cBhvr>
                                      <p:to>
                                        <p:strVal val="visible"/>
                                      </p:to>
                                    </p:set>
                                    <p:animEffect transition="in" filter="fade">
                                      <p:cBhvr>
                                        <p:cTn id="47" dur="500"/>
                                        <p:tgtEl>
                                          <p:spTgt spid="1639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398"/>
                                        </p:tgtEl>
                                        <p:attrNameLst>
                                          <p:attrName>style.visibility</p:attrName>
                                        </p:attrNameLst>
                                      </p:cBhvr>
                                      <p:to>
                                        <p:strVal val="visible"/>
                                      </p:to>
                                    </p:set>
                                    <p:animEffect transition="in" filter="fade">
                                      <p:cBhvr>
                                        <p:cTn id="51" dur="500"/>
                                        <p:tgtEl>
                                          <p:spTgt spid="1639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399"/>
                                        </p:tgtEl>
                                        <p:attrNameLst>
                                          <p:attrName>style.visibility</p:attrName>
                                        </p:attrNameLst>
                                      </p:cBhvr>
                                      <p:to>
                                        <p:strVal val="visible"/>
                                      </p:to>
                                    </p:set>
                                    <p:animEffect transition="in" filter="fade">
                                      <p:cBhvr>
                                        <p:cTn id="55" dur="500"/>
                                        <p:tgtEl>
                                          <p:spTgt spid="1639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400"/>
                                        </p:tgtEl>
                                        <p:attrNameLst>
                                          <p:attrName>style.visibility</p:attrName>
                                        </p:attrNameLst>
                                      </p:cBhvr>
                                      <p:to>
                                        <p:strVal val="visible"/>
                                      </p:to>
                                    </p:set>
                                    <p:animEffect transition="in" filter="fade">
                                      <p:cBhvr>
                                        <p:cTn id="59" dur="500"/>
                                        <p:tgtEl>
                                          <p:spTgt spid="1640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401"/>
                                        </p:tgtEl>
                                        <p:attrNameLst>
                                          <p:attrName>style.visibility</p:attrName>
                                        </p:attrNameLst>
                                      </p:cBhvr>
                                      <p:to>
                                        <p:strVal val="visible"/>
                                      </p:to>
                                    </p:set>
                                    <p:animEffect transition="in" filter="fade">
                                      <p:cBhvr>
                                        <p:cTn id="63" dur="500"/>
                                        <p:tgtEl>
                                          <p:spTgt spid="1640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6402"/>
                                        </p:tgtEl>
                                        <p:attrNameLst>
                                          <p:attrName>style.visibility</p:attrName>
                                        </p:attrNameLst>
                                      </p:cBhvr>
                                      <p:to>
                                        <p:strVal val="visible"/>
                                      </p:to>
                                    </p:set>
                                    <p:animEffect transition="in" filter="fade">
                                      <p:cBhvr>
                                        <p:cTn id="67" dur="500"/>
                                        <p:tgtEl>
                                          <p:spTgt spid="1640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6404"/>
                                        </p:tgtEl>
                                        <p:attrNameLst>
                                          <p:attrName>style.visibility</p:attrName>
                                        </p:attrNameLst>
                                      </p:cBhvr>
                                      <p:to>
                                        <p:strVal val="visible"/>
                                      </p:to>
                                    </p:set>
                                    <p:animEffect transition="in" filter="fade">
                                      <p:cBhvr>
                                        <p:cTn id="75" dur="500"/>
                                        <p:tgtEl>
                                          <p:spTgt spid="1640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6405"/>
                                        </p:tgtEl>
                                        <p:attrNameLst>
                                          <p:attrName>style.visibility</p:attrName>
                                        </p:attrNameLst>
                                      </p:cBhvr>
                                      <p:to>
                                        <p:strVal val="visible"/>
                                      </p:to>
                                    </p:set>
                                    <p:animEffect transition="in" filter="fade">
                                      <p:cBhvr>
                                        <p:cTn id="79" dur="500"/>
                                        <p:tgtEl>
                                          <p:spTgt spid="1640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6406"/>
                                        </p:tgtEl>
                                        <p:attrNameLst>
                                          <p:attrName>style.visibility</p:attrName>
                                        </p:attrNameLst>
                                      </p:cBhvr>
                                      <p:to>
                                        <p:strVal val="visible"/>
                                      </p:to>
                                    </p:set>
                                    <p:animEffect transition="in" filter="fade">
                                      <p:cBhvr>
                                        <p:cTn id="83" dur="500"/>
                                        <p:tgtEl>
                                          <p:spTgt spid="1640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6407"/>
                                        </p:tgtEl>
                                        <p:attrNameLst>
                                          <p:attrName>style.visibility</p:attrName>
                                        </p:attrNameLst>
                                      </p:cBhvr>
                                      <p:to>
                                        <p:strVal val="visible"/>
                                      </p:to>
                                    </p:set>
                                    <p:animEffect transition="in" filter="fade">
                                      <p:cBhvr>
                                        <p:cTn id="87" dur="500"/>
                                        <p:tgtEl>
                                          <p:spTgt spid="16407"/>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6408"/>
                                        </p:tgtEl>
                                        <p:attrNameLst>
                                          <p:attrName>style.visibility</p:attrName>
                                        </p:attrNameLst>
                                      </p:cBhvr>
                                      <p:to>
                                        <p:strVal val="visible"/>
                                      </p:to>
                                    </p:set>
                                    <p:animEffect transition="in" filter="fade">
                                      <p:cBhvr>
                                        <p:cTn id="91" dur="500"/>
                                        <p:tgtEl>
                                          <p:spTgt spid="16408"/>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6409"/>
                                        </p:tgtEl>
                                        <p:attrNameLst>
                                          <p:attrName>style.visibility</p:attrName>
                                        </p:attrNameLst>
                                      </p:cBhvr>
                                      <p:to>
                                        <p:strVal val="visible"/>
                                      </p:to>
                                    </p:set>
                                    <p:animEffect transition="in" filter="fade">
                                      <p:cBhvr>
                                        <p:cTn id="95" dur="500"/>
                                        <p:tgtEl>
                                          <p:spTgt spid="16409"/>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6410"/>
                                        </p:tgtEl>
                                        <p:attrNameLst>
                                          <p:attrName>style.visibility</p:attrName>
                                        </p:attrNameLst>
                                      </p:cBhvr>
                                      <p:to>
                                        <p:strVal val="visible"/>
                                      </p:to>
                                    </p:set>
                                    <p:animEffect transition="in" filter="fade">
                                      <p:cBhvr>
                                        <p:cTn id="99" dur="500"/>
                                        <p:tgtEl>
                                          <p:spTgt spid="1641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16411"/>
                                        </p:tgtEl>
                                        <p:attrNameLst>
                                          <p:attrName>style.visibility</p:attrName>
                                        </p:attrNameLst>
                                      </p:cBhvr>
                                      <p:to>
                                        <p:strVal val="visible"/>
                                      </p:to>
                                    </p:set>
                                    <p:animEffect transition="in" filter="fade">
                                      <p:cBhvr>
                                        <p:cTn id="103" dur="500"/>
                                        <p:tgtEl>
                                          <p:spTgt spid="16411"/>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16412"/>
                                        </p:tgtEl>
                                        <p:attrNameLst>
                                          <p:attrName>style.visibility</p:attrName>
                                        </p:attrNameLst>
                                      </p:cBhvr>
                                      <p:to>
                                        <p:strVal val="visible"/>
                                      </p:to>
                                    </p:set>
                                    <p:animEffect transition="in" filter="fade">
                                      <p:cBhvr>
                                        <p:cTn id="107" dur="500"/>
                                        <p:tgtEl>
                                          <p:spTgt spid="1641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16413"/>
                                        </p:tgtEl>
                                        <p:attrNameLst>
                                          <p:attrName>style.visibility</p:attrName>
                                        </p:attrNameLst>
                                      </p:cBhvr>
                                      <p:to>
                                        <p:strVal val="visible"/>
                                      </p:to>
                                    </p:set>
                                    <p:animEffect transition="in" filter="fade">
                                      <p:cBhvr>
                                        <p:cTn id="111" dur="500"/>
                                        <p:tgtEl>
                                          <p:spTgt spid="16413"/>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16414"/>
                                        </p:tgtEl>
                                        <p:attrNameLst>
                                          <p:attrName>style.visibility</p:attrName>
                                        </p:attrNameLst>
                                      </p:cBhvr>
                                      <p:to>
                                        <p:strVal val="visible"/>
                                      </p:to>
                                    </p:set>
                                    <p:animEffect transition="in" filter="fade">
                                      <p:cBhvr>
                                        <p:cTn id="115" dur="500"/>
                                        <p:tgtEl>
                                          <p:spTgt spid="16414"/>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6415"/>
                                        </p:tgtEl>
                                        <p:attrNameLst>
                                          <p:attrName>style.visibility</p:attrName>
                                        </p:attrNameLst>
                                      </p:cBhvr>
                                      <p:to>
                                        <p:strVal val="visible"/>
                                      </p:to>
                                    </p:set>
                                    <p:animEffect transition="in" filter="fade">
                                      <p:cBhvr>
                                        <p:cTn id="119" dur="500"/>
                                        <p:tgtEl>
                                          <p:spTgt spid="16415"/>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16416"/>
                                        </p:tgtEl>
                                        <p:attrNameLst>
                                          <p:attrName>style.visibility</p:attrName>
                                        </p:attrNameLst>
                                      </p:cBhvr>
                                      <p:to>
                                        <p:strVal val="visible"/>
                                      </p:to>
                                    </p:set>
                                    <p:animEffect transition="in" filter="fade">
                                      <p:cBhvr>
                                        <p:cTn id="123" dur="500"/>
                                        <p:tgtEl>
                                          <p:spTgt spid="16416"/>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16417"/>
                                        </p:tgtEl>
                                        <p:attrNameLst>
                                          <p:attrName>style.visibility</p:attrName>
                                        </p:attrNameLst>
                                      </p:cBhvr>
                                      <p:to>
                                        <p:strVal val="visible"/>
                                      </p:to>
                                    </p:set>
                                    <p:animEffect transition="in" filter="fade">
                                      <p:cBhvr>
                                        <p:cTn id="127" dur="500"/>
                                        <p:tgtEl>
                                          <p:spTgt spid="16417"/>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16418"/>
                                        </p:tgtEl>
                                        <p:attrNameLst>
                                          <p:attrName>style.visibility</p:attrName>
                                        </p:attrNameLst>
                                      </p:cBhvr>
                                      <p:to>
                                        <p:strVal val="visible"/>
                                      </p:to>
                                    </p:set>
                                    <p:animEffect transition="in" filter="fade">
                                      <p:cBhvr>
                                        <p:cTn id="131" dur="500"/>
                                        <p:tgtEl>
                                          <p:spTgt spid="16418"/>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16419"/>
                                        </p:tgtEl>
                                        <p:attrNameLst>
                                          <p:attrName>style.visibility</p:attrName>
                                        </p:attrNameLst>
                                      </p:cBhvr>
                                      <p:to>
                                        <p:strVal val="visible"/>
                                      </p:to>
                                    </p:set>
                                    <p:animEffect transition="in" filter="fade">
                                      <p:cBhvr>
                                        <p:cTn id="135" dur="500"/>
                                        <p:tgtEl>
                                          <p:spTgt spid="16419"/>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16420"/>
                                        </p:tgtEl>
                                        <p:attrNameLst>
                                          <p:attrName>style.visibility</p:attrName>
                                        </p:attrNameLst>
                                      </p:cBhvr>
                                      <p:to>
                                        <p:strVal val="visible"/>
                                      </p:to>
                                    </p:set>
                                    <p:animEffect transition="in" filter="fade">
                                      <p:cBhvr>
                                        <p:cTn id="139" dur="500"/>
                                        <p:tgtEl>
                                          <p:spTgt spid="16420"/>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16421"/>
                                        </p:tgtEl>
                                        <p:attrNameLst>
                                          <p:attrName>style.visibility</p:attrName>
                                        </p:attrNameLst>
                                      </p:cBhvr>
                                      <p:to>
                                        <p:strVal val="visible"/>
                                      </p:to>
                                    </p:set>
                                    <p:animEffect transition="in" filter="fade">
                                      <p:cBhvr>
                                        <p:cTn id="143" dur="500"/>
                                        <p:tgtEl>
                                          <p:spTgt spid="16421"/>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16422"/>
                                        </p:tgtEl>
                                        <p:attrNameLst>
                                          <p:attrName>style.visibility</p:attrName>
                                        </p:attrNameLst>
                                      </p:cBhvr>
                                      <p:to>
                                        <p:strVal val="visible"/>
                                      </p:to>
                                    </p:set>
                                    <p:animEffect transition="in" filter="fade">
                                      <p:cBhvr>
                                        <p:cTn id="147" dur="500"/>
                                        <p:tgtEl>
                                          <p:spTgt spid="16422"/>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16423"/>
                                        </p:tgtEl>
                                        <p:attrNameLst>
                                          <p:attrName>style.visibility</p:attrName>
                                        </p:attrNameLst>
                                      </p:cBhvr>
                                      <p:to>
                                        <p:strVal val="visible"/>
                                      </p:to>
                                    </p:set>
                                    <p:animEffect transition="in" filter="fade">
                                      <p:cBhvr>
                                        <p:cTn id="151" dur="500"/>
                                        <p:tgtEl>
                                          <p:spTgt spid="16423"/>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16424"/>
                                        </p:tgtEl>
                                        <p:attrNameLst>
                                          <p:attrName>style.visibility</p:attrName>
                                        </p:attrNameLst>
                                      </p:cBhvr>
                                      <p:to>
                                        <p:strVal val="visible"/>
                                      </p:to>
                                    </p:set>
                                    <p:animEffect transition="in" filter="fade">
                                      <p:cBhvr>
                                        <p:cTn id="155" dur="500"/>
                                        <p:tgtEl>
                                          <p:spTgt spid="16424"/>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16425"/>
                                        </p:tgtEl>
                                        <p:attrNameLst>
                                          <p:attrName>style.visibility</p:attrName>
                                        </p:attrNameLst>
                                      </p:cBhvr>
                                      <p:to>
                                        <p:strVal val="visible"/>
                                      </p:to>
                                    </p:set>
                                    <p:animEffect transition="in" filter="fade">
                                      <p:cBhvr>
                                        <p:cTn id="159" dur="500"/>
                                        <p:tgtEl>
                                          <p:spTgt spid="16425"/>
                                        </p:tgtEl>
                                      </p:cBhvr>
                                    </p:animEffect>
                                  </p:childTnLst>
                                </p:cTn>
                              </p:par>
                            </p:childTnLst>
                          </p:cTn>
                        </p:par>
                        <p:par>
                          <p:cTn id="160" fill="hold">
                            <p:stCondLst>
                              <p:cond delay="19500"/>
                            </p:stCondLst>
                            <p:childTnLst>
                              <p:par>
                                <p:cTn id="161" presetID="10" presetClass="entr" presetSubtype="0" fill="hold" grpId="0" nodeType="afterEffect">
                                  <p:stCondLst>
                                    <p:cond delay="0"/>
                                  </p:stCondLst>
                                  <p:childTnLst>
                                    <p:set>
                                      <p:cBhvr>
                                        <p:cTn id="162" dur="1" fill="hold">
                                          <p:stCondLst>
                                            <p:cond delay="0"/>
                                          </p:stCondLst>
                                        </p:cTn>
                                        <p:tgtEl>
                                          <p:spTgt spid="16426"/>
                                        </p:tgtEl>
                                        <p:attrNameLst>
                                          <p:attrName>style.visibility</p:attrName>
                                        </p:attrNameLst>
                                      </p:cBhvr>
                                      <p:to>
                                        <p:strVal val="visible"/>
                                      </p:to>
                                    </p:set>
                                    <p:animEffect transition="in" filter="fade">
                                      <p:cBhvr>
                                        <p:cTn id="163" dur="500"/>
                                        <p:tgtEl>
                                          <p:spTgt spid="16426"/>
                                        </p:tgtEl>
                                      </p:cBhvr>
                                    </p:animEffect>
                                  </p:childTnLst>
                                </p:cTn>
                              </p:par>
                            </p:childTnLst>
                          </p:cTn>
                        </p:par>
                        <p:par>
                          <p:cTn id="164" fill="hold">
                            <p:stCondLst>
                              <p:cond delay="20000"/>
                            </p:stCondLst>
                            <p:childTnLst>
                              <p:par>
                                <p:cTn id="165" presetID="10" presetClass="entr" presetSubtype="0" fill="hold" grpId="0" nodeType="afterEffect">
                                  <p:stCondLst>
                                    <p:cond delay="0"/>
                                  </p:stCondLst>
                                  <p:childTnLst>
                                    <p:set>
                                      <p:cBhvr>
                                        <p:cTn id="166" dur="1" fill="hold">
                                          <p:stCondLst>
                                            <p:cond delay="0"/>
                                          </p:stCondLst>
                                        </p:cTn>
                                        <p:tgtEl>
                                          <p:spTgt spid="16427"/>
                                        </p:tgtEl>
                                        <p:attrNameLst>
                                          <p:attrName>style.visibility</p:attrName>
                                        </p:attrNameLst>
                                      </p:cBhvr>
                                      <p:to>
                                        <p:strVal val="visible"/>
                                      </p:to>
                                    </p:set>
                                    <p:animEffect transition="in" filter="fade">
                                      <p:cBhvr>
                                        <p:cTn id="167" dur="500"/>
                                        <p:tgtEl>
                                          <p:spTgt spid="16427"/>
                                        </p:tgtEl>
                                      </p:cBhvr>
                                    </p:animEffect>
                                  </p:childTnLst>
                                </p:cTn>
                              </p:par>
                            </p:childTnLst>
                          </p:cTn>
                        </p:par>
                        <p:par>
                          <p:cTn id="168" fill="hold">
                            <p:stCondLst>
                              <p:cond delay="20500"/>
                            </p:stCondLst>
                            <p:childTnLst>
                              <p:par>
                                <p:cTn id="169" presetID="10" presetClass="entr" presetSubtype="0" fill="hold" grpId="0" nodeType="afterEffect">
                                  <p:stCondLst>
                                    <p:cond delay="0"/>
                                  </p:stCondLst>
                                  <p:childTnLst>
                                    <p:set>
                                      <p:cBhvr>
                                        <p:cTn id="170" dur="1" fill="hold">
                                          <p:stCondLst>
                                            <p:cond delay="0"/>
                                          </p:stCondLst>
                                        </p:cTn>
                                        <p:tgtEl>
                                          <p:spTgt spid="16428"/>
                                        </p:tgtEl>
                                        <p:attrNameLst>
                                          <p:attrName>style.visibility</p:attrName>
                                        </p:attrNameLst>
                                      </p:cBhvr>
                                      <p:to>
                                        <p:strVal val="visible"/>
                                      </p:to>
                                    </p:set>
                                    <p:animEffect transition="in" filter="fade">
                                      <p:cBhvr>
                                        <p:cTn id="171" dur="500"/>
                                        <p:tgtEl>
                                          <p:spTgt spid="16428"/>
                                        </p:tgtEl>
                                      </p:cBhvr>
                                    </p:animEffect>
                                  </p:childTnLst>
                                </p:cTn>
                              </p:par>
                            </p:childTnLst>
                          </p:cTn>
                        </p:par>
                        <p:par>
                          <p:cTn id="172" fill="hold">
                            <p:stCondLst>
                              <p:cond delay="21000"/>
                            </p:stCondLst>
                            <p:childTnLst>
                              <p:par>
                                <p:cTn id="173" presetID="10" presetClass="entr" presetSubtype="0" fill="hold" grpId="0" nodeType="afterEffect">
                                  <p:stCondLst>
                                    <p:cond delay="0"/>
                                  </p:stCondLst>
                                  <p:childTnLst>
                                    <p:set>
                                      <p:cBhvr>
                                        <p:cTn id="174" dur="1" fill="hold">
                                          <p:stCondLst>
                                            <p:cond delay="0"/>
                                          </p:stCondLst>
                                        </p:cTn>
                                        <p:tgtEl>
                                          <p:spTgt spid="16429"/>
                                        </p:tgtEl>
                                        <p:attrNameLst>
                                          <p:attrName>style.visibility</p:attrName>
                                        </p:attrNameLst>
                                      </p:cBhvr>
                                      <p:to>
                                        <p:strVal val="visible"/>
                                      </p:to>
                                    </p:set>
                                    <p:animEffect transition="in" filter="fade">
                                      <p:cBhvr>
                                        <p:cTn id="175" dur="500"/>
                                        <p:tgtEl>
                                          <p:spTgt spid="16429"/>
                                        </p:tgtEl>
                                      </p:cBhvr>
                                    </p:animEffect>
                                  </p:childTnLst>
                                </p:cTn>
                              </p:par>
                            </p:childTnLst>
                          </p:cTn>
                        </p:par>
                        <p:par>
                          <p:cTn id="176" fill="hold">
                            <p:stCondLst>
                              <p:cond delay="21500"/>
                            </p:stCondLst>
                            <p:childTnLst>
                              <p:par>
                                <p:cTn id="177" presetID="10" presetClass="entr" presetSubtype="0" fill="hold" grpId="0" nodeType="afterEffect">
                                  <p:stCondLst>
                                    <p:cond delay="0"/>
                                  </p:stCondLst>
                                  <p:childTnLst>
                                    <p:set>
                                      <p:cBhvr>
                                        <p:cTn id="178" dur="1" fill="hold">
                                          <p:stCondLst>
                                            <p:cond delay="0"/>
                                          </p:stCondLst>
                                        </p:cTn>
                                        <p:tgtEl>
                                          <p:spTgt spid="16430"/>
                                        </p:tgtEl>
                                        <p:attrNameLst>
                                          <p:attrName>style.visibility</p:attrName>
                                        </p:attrNameLst>
                                      </p:cBhvr>
                                      <p:to>
                                        <p:strVal val="visible"/>
                                      </p:to>
                                    </p:set>
                                    <p:animEffect transition="in" filter="fade">
                                      <p:cBhvr>
                                        <p:cTn id="179" dur="500"/>
                                        <p:tgtEl>
                                          <p:spTgt spid="16430"/>
                                        </p:tgtEl>
                                      </p:cBhvr>
                                    </p:animEffect>
                                  </p:childTnLst>
                                </p:cTn>
                              </p:par>
                            </p:childTnLst>
                          </p:cTn>
                        </p:par>
                        <p:par>
                          <p:cTn id="180" fill="hold">
                            <p:stCondLst>
                              <p:cond delay="22000"/>
                            </p:stCondLst>
                            <p:childTnLst>
                              <p:par>
                                <p:cTn id="181" presetID="10" presetClass="entr" presetSubtype="0" fill="hold" grpId="0" nodeType="afterEffect">
                                  <p:stCondLst>
                                    <p:cond delay="0"/>
                                  </p:stCondLst>
                                  <p:childTnLst>
                                    <p:set>
                                      <p:cBhvr>
                                        <p:cTn id="182" dur="1" fill="hold">
                                          <p:stCondLst>
                                            <p:cond delay="0"/>
                                          </p:stCondLst>
                                        </p:cTn>
                                        <p:tgtEl>
                                          <p:spTgt spid="16431"/>
                                        </p:tgtEl>
                                        <p:attrNameLst>
                                          <p:attrName>style.visibility</p:attrName>
                                        </p:attrNameLst>
                                      </p:cBhvr>
                                      <p:to>
                                        <p:strVal val="visible"/>
                                      </p:to>
                                    </p:set>
                                    <p:animEffect transition="in" filter="fade">
                                      <p:cBhvr>
                                        <p:cTn id="183" dur="500"/>
                                        <p:tgtEl>
                                          <p:spTgt spid="16431"/>
                                        </p:tgtEl>
                                      </p:cBhvr>
                                    </p:animEffect>
                                  </p:childTnLst>
                                </p:cTn>
                              </p:par>
                            </p:childTnLst>
                          </p:cTn>
                        </p:par>
                        <p:par>
                          <p:cTn id="184" fill="hold">
                            <p:stCondLst>
                              <p:cond delay="22500"/>
                            </p:stCondLst>
                            <p:childTnLst>
                              <p:par>
                                <p:cTn id="185" presetID="10" presetClass="entr" presetSubtype="0" fill="hold" grpId="0" nodeType="afterEffect">
                                  <p:stCondLst>
                                    <p:cond delay="0"/>
                                  </p:stCondLst>
                                  <p:childTnLst>
                                    <p:set>
                                      <p:cBhvr>
                                        <p:cTn id="186" dur="1" fill="hold">
                                          <p:stCondLst>
                                            <p:cond delay="0"/>
                                          </p:stCondLst>
                                        </p:cTn>
                                        <p:tgtEl>
                                          <p:spTgt spid="16432"/>
                                        </p:tgtEl>
                                        <p:attrNameLst>
                                          <p:attrName>style.visibility</p:attrName>
                                        </p:attrNameLst>
                                      </p:cBhvr>
                                      <p:to>
                                        <p:strVal val="visible"/>
                                      </p:to>
                                    </p:set>
                                    <p:animEffect transition="in" filter="fade">
                                      <p:cBhvr>
                                        <p:cTn id="187" dur="500"/>
                                        <p:tgtEl>
                                          <p:spTgt spid="16432"/>
                                        </p:tgtEl>
                                      </p:cBhvr>
                                    </p:animEffect>
                                  </p:childTnLst>
                                </p:cTn>
                              </p:par>
                            </p:childTnLst>
                          </p:cTn>
                        </p:par>
                        <p:par>
                          <p:cTn id="188" fill="hold">
                            <p:stCondLst>
                              <p:cond delay="23000"/>
                            </p:stCondLst>
                            <p:childTnLst>
                              <p:par>
                                <p:cTn id="189" presetID="10" presetClass="entr" presetSubtype="0" fill="hold" grpId="0" nodeType="afterEffect">
                                  <p:stCondLst>
                                    <p:cond delay="0"/>
                                  </p:stCondLst>
                                  <p:childTnLst>
                                    <p:set>
                                      <p:cBhvr>
                                        <p:cTn id="190" dur="1" fill="hold">
                                          <p:stCondLst>
                                            <p:cond delay="0"/>
                                          </p:stCondLst>
                                        </p:cTn>
                                        <p:tgtEl>
                                          <p:spTgt spid="16433"/>
                                        </p:tgtEl>
                                        <p:attrNameLst>
                                          <p:attrName>style.visibility</p:attrName>
                                        </p:attrNameLst>
                                      </p:cBhvr>
                                      <p:to>
                                        <p:strVal val="visible"/>
                                      </p:to>
                                    </p:set>
                                    <p:animEffect transition="in" filter="fade">
                                      <p:cBhvr>
                                        <p:cTn id="191" dur="500"/>
                                        <p:tgtEl>
                                          <p:spTgt spid="16433"/>
                                        </p:tgtEl>
                                      </p:cBhvr>
                                    </p:animEffect>
                                  </p:childTnLst>
                                </p:cTn>
                              </p:par>
                            </p:childTnLst>
                          </p:cTn>
                        </p:par>
                        <p:par>
                          <p:cTn id="192" fill="hold">
                            <p:stCondLst>
                              <p:cond delay="23500"/>
                            </p:stCondLst>
                            <p:childTnLst>
                              <p:par>
                                <p:cTn id="193" presetID="10" presetClass="entr" presetSubtype="0" fill="hold" grpId="0" nodeType="afterEffect">
                                  <p:stCondLst>
                                    <p:cond delay="0"/>
                                  </p:stCondLst>
                                  <p:childTnLst>
                                    <p:set>
                                      <p:cBhvr>
                                        <p:cTn id="194" dur="1" fill="hold">
                                          <p:stCondLst>
                                            <p:cond delay="0"/>
                                          </p:stCondLst>
                                        </p:cTn>
                                        <p:tgtEl>
                                          <p:spTgt spid="16434"/>
                                        </p:tgtEl>
                                        <p:attrNameLst>
                                          <p:attrName>style.visibility</p:attrName>
                                        </p:attrNameLst>
                                      </p:cBhvr>
                                      <p:to>
                                        <p:strVal val="visible"/>
                                      </p:to>
                                    </p:set>
                                    <p:animEffect transition="in" filter="fade">
                                      <p:cBhvr>
                                        <p:cTn id="195" dur="500"/>
                                        <p:tgtEl>
                                          <p:spTgt spid="16434"/>
                                        </p:tgtEl>
                                      </p:cBhvr>
                                    </p:animEffect>
                                  </p:childTnLst>
                                </p:cTn>
                              </p:par>
                            </p:childTnLst>
                          </p:cTn>
                        </p:par>
                        <p:par>
                          <p:cTn id="196" fill="hold">
                            <p:stCondLst>
                              <p:cond delay="24000"/>
                            </p:stCondLst>
                            <p:childTnLst>
                              <p:par>
                                <p:cTn id="197" presetID="10" presetClass="entr" presetSubtype="0" fill="hold" grpId="0" nodeType="afterEffect">
                                  <p:stCondLst>
                                    <p:cond delay="0"/>
                                  </p:stCondLst>
                                  <p:childTnLst>
                                    <p:set>
                                      <p:cBhvr>
                                        <p:cTn id="198" dur="1" fill="hold">
                                          <p:stCondLst>
                                            <p:cond delay="0"/>
                                          </p:stCondLst>
                                        </p:cTn>
                                        <p:tgtEl>
                                          <p:spTgt spid="16435"/>
                                        </p:tgtEl>
                                        <p:attrNameLst>
                                          <p:attrName>style.visibility</p:attrName>
                                        </p:attrNameLst>
                                      </p:cBhvr>
                                      <p:to>
                                        <p:strVal val="visible"/>
                                      </p:to>
                                    </p:set>
                                    <p:animEffect transition="in" filter="fade">
                                      <p:cBhvr>
                                        <p:cTn id="199" dur="500"/>
                                        <p:tgtEl>
                                          <p:spTgt spid="16435"/>
                                        </p:tgtEl>
                                      </p:cBhvr>
                                    </p:animEffect>
                                  </p:childTnLst>
                                </p:cTn>
                              </p:par>
                            </p:childTnLst>
                          </p:cTn>
                        </p:par>
                        <p:par>
                          <p:cTn id="200" fill="hold">
                            <p:stCondLst>
                              <p:cond delay="24500"/>
                            </p:stCondLst>
                            <p:childTnLst>
                              <p:par>
                                <p:cTn id="201" presetID="10" presetClass="entr" presetSubtype="0" fill="hold" grpId="0" nodeType="afterEffect">
                                  <p:stCondLst>
                                    <p:cond delay="0"/>
                                  </p:stCondLst>
                                  <p:childTnLst>
                                    <p:set>
                                      <p:cBhvr>
                                        <p:cTn id="202" dur="1" fill="hold">
                                          <p:stCondLst>
                                            <p:cond delay="0"/>
                                          </p:stCondLst>
                                        </p:cTn>
                                        <p:tgtEl>
                                          <p:spTgt spid="16436"/>
                                        </p:tgtEl>
                                        <p:attrNameLst>
                                          <p:attrName>style.visibility</p:attrName>
                                        </p:attrNameLst>
                                      </p:cBhvr>
                                      <p:to>
                                        <p:strVal val="visible"/>
                                      </p:to>
                                    </p:set>
                                    <p:animEffect transition="in" filter="fade">
                                      <p:cBhvr>
                                        <p:cTn id="203" dur="500"/>
                                        <p:tgtEl>
                                          <p:spTgt spid="16436"/>
                                        </p:tgtEl>
                                      </p:cBhvr>
                                    </p:animEffect>
                                  </p:childTnLst>
                                </p:cTn>
                              </p:par>
                            </p:childTnLst>
                          </p:cTn>
                        </p:par>
                        <p:par>
                          <p:cTn id="204" fill="hold">
                            <p:stCondLst>
                              <p:cond delay="25000"/>
                            </p:stCondLst>
                            <p:childTnLst>
                              <p:par>
                                <p:cTn id="205" presetID="10" presetClass="entr" presetSubtype="0" fill="hold" grpId="0" nodeType="afterEffect">
                                  <p:stCondLst>
                                    <p:cond delay="0"/>
                                  </p:stCondLst>
                                  <p:childTnLst>
                                    <p:set>
                                      <p:cBhvr>
                                        <p:cTn id="206" dur="1" fill="hold">
                                          <p:stCondLst>
                                            <p:cond delay="0"/>
                                          </p:stCondLst>
                                        </p:cTn>
                                        <p:tgtEl>
                                          <p:spTgt spid="16437"/>
                                        </p:tgtEl>
                                        <p:attrNameLst>
                                          <p:attrName>style.visibility</p:attrName>
                                        </p:attrNameLst>
                                      </p:cBhvr>
                                      <p:to>
                                        <p:strVal val="visible"/>
                                      </p:to>
                                    </p:set>
                                    <p:animEffect transition="in" filter="fade">
                                      <p:cBhvr>
                                        <p:cTn id="207" dur="500"/>
                                        <p:tgtEl>
                                          <p:spTgt spid="16437"/>
                                        </p:tgtEl>
                                      </p:cBhvr>
                                    </p:animEffect>
                                  </p:childTnLst>
                                </p:cTn>
                              </p:par>
                            </p:childTnLst>
                          </p:cTn>
                        </p:par>
                        <p:par>
                          <p:cTn id="208" fill="hold">
                            <p:stCondLst>
                              <p:cond delay="25500"/>
                            </p:stCondLst>
                            <p:childTnLst>
                              <p:par>
                                <p:cTn id="209" presetID="10" presetClass="entr" presetSubtype="0" fill="hold" grpId="0" nodeType="afterEffect">
                                  <p:stCondLst>
                                    <p:cond delay="0"/>
                                  </p:stCondLst>
                                  <p:childTnLst>
                                    <p:set>
                                      <p:cBhvr>
                                        <p:cTn id="210" dur="1" fill="hold">
                                          <p:stCondLst>
                                            <p:cond delay="0"/>
                                          </p:stCondLst>
                                        </p:cTn>
                                        <p:tgtEl>
                                          <p:spTgt spid="16438"/>
                                        </p:tgtEl>
                                        <p:attrNameLst>
                                          <p:attrName>style.visibility</p:attrName>
                                        </p:attrNameLst>
                                      </p:cBhvr>
                                      <p:to>
                                        <p:strVal val="visible"/>
                                      </p:to>
                                    </p:set>
                                    <p:animEffect transition="in" filter="fade">
                                      <p:cBhvr>
                                        <p:cTn id="211" dur="500"/>
                                        <p:tgtEl>
                                          <p:spTgt spid="16438"/>
                                        </p:tgtEl>
                                      </p:cBhvr>
                                    </p:animEffect>
                                  </p:childTnLst>
                                </p:cTn>
                              </p:par>
                            </p:childTnLst>
                          </p:cTn>
                        </p:par>
                        <p:par>
                          <p:cTn id="212" fill="hold">
                            <p:stCondLst>
                              <p:cond delay="26000"/>
                            </p:stCondLst>
                            <p:childTnLst>
                              <p:par>
                                <p:cTn id="213" presetID="10" presetClass="entr" presetSubtype="0" fill="hold" grpId="0" nodeType="afterEffect">
                                  <p:stCondLst>
                                    <p:cond delay="0"/>
                                  </p:stCondLst>
                                  <p:childTnLst>
                                    <p:set>
                                      <p:cBhvr>
                                        <p:cTn id="214" dur="1" fill="hold">
                                          <p:stCondLst>
                                            <p:cond delay="0"/>
                                          </p:stCondLst>
                                        </p:cTn>
                                        <p:tgtEl>
                                          <p:spTgt spid="16439"/>
                                        </p:tgtEl>
                                        <p:attrNameLst>
                                          <p:attrName>style.visibility</p:attrName>
                                        </p:attrNameLst>
                                      </p:cBhvr>
                                      <p:to>
                                        <p:strVal val="visible"/>
                                      </p:to>
                                    </p:set>
                                    <p:animEffect transition="in" filter="fade">
                                      <p:cBhvr>
                                        <p:cTn id="215" dur="500"/>
                                        <p:tgtEl>
                                          <p:spTgt spid="16439"/>
                                        </p:tgtEl>
                                      </p:cBhvr>
                                    </p:animEffect>
                                  </p:childTnLst>
                                </p:cTn>
                              </p:par>
                            </p:childTnLst>
                          </p:cTn>
                        </p:par>
                        <p:par>
                          <p:cTn id="216" fill="hold">
                            <p:stCondLst>
                              <p:cond delay="26500"/>
                            </p:stCondLst>
                            <p:childTnLst>
                              <p:par>
                                <p:cTn id="217" presetID="10" presetClass="entr" presetSubtype="0" fill="hold" grpId="0" nodeType="afterEffect">
                                  <p:stCondLst>
                                    <p:cond delay="0"/>
                                  </p:stCondLst>
                                  <p:childTnLst>
                                    <p:set>
                                      <p:cBhvr>
                                        <p:cTn id="218" dur="1" fill="hold">
                                          <p:stCondLst>
                                            <p:cond delay="0"/>
                                          </p:stCondLst>
                                        </p:cTn>
                                        <p:tgtEl>
                                          <p:spTgt spid="16440"/>
                                        </p:tgtEl>
                                        <p:attrNameLst>
                                          <p:attrName>style.visibility</p:attrName>
                                        </p:attrNameLst>
                                      </p:cBhvr>
                                      <p:to>
                                        <p:strVal val="visible"/>
                                      </p:to>
                                    </p:set>
                                    <p:animEffect transition="in" filter="fade">
                                      <p:cBhvr>
                                        <p:cTn id="219" dur="500"/>
                                        <p:tgtEl>
                                          <p:spTgt spid="16440"/>
                                        </p:tgtEl>
                                      </p:cBhvr>
                                    </p:animEffect>
                                  </p:childTnLst>
                                </p:cTn>
                              </p:par>
                            </p:childTnLst>
                          </p:cTn>
                        </p:par>
                        <p:par>
                          <p:cTn id="220" fill="hold">
                            <p:stCondLst>
                              <p:cond delay="27000"/>
                            </p:stCondLst>
                            <p:childTnLst>
                              <p:par>
                                <p:cTn id="221" presetID="10" presetClass="entr" presetSubtype="0" fill="hold" grpId="0" nodeType="afterEffect">
                                  <p:stCondLst>
                                    <p:cond delay="0"/>
                                  </p:stCondLst>
                                  <p:childTnLst>
                                    <p:set>
                                      <p:cBhvr>
                                        <p:cTn id="222" dur="1" fill="hold">
                                          <p:stCondLst>
                                            <p:cond delay="0"/>
                                          </p:stCondLst>
                                        </p:cTn>
                                        <p:tgtEl>
                                          <p:spTgt spid="16441"/>
                                        </p:tgtEl>
                                        <p:attrNameLst>
                                          <p:attrName>style.visibility</p:attrName>
                                        </p:attrNameLst>
                                      </p:cBhvr>
                                      <p:to>
                                        <p:strVal val="visible"/>
                                      </p:to>
                                    </p:set>
                                    <p:animEffect transition="in" filter="fade">
                                      <p:cBhvr>
                                        <p:cTn id="223" dur="500"/>
                                        <p:tgtEl>
                                          <p:spTgt spid="16441"/>
                                        </p:tgtEl>
                                      </p:cBhvr>
                                    </p:animEffect>
                                  </p:childTnLst>
                                </p:cTn>
                              </p:par>
                            </p:childTnLst>
                          </p:cTn>
                        </p:par>
                        <p:par>
                          <p:cTn id="224" fill="hold">
                            <p:stCondLst>
                              <p:cond delay="27500"/>
                            </p:stCondLst>
                            <p:childTnLst>
                              <p:par>
                                <p:cTn id="225" presetID="10" presetClass="entr" presetSubtype="0" fill="hold" grpId="0" nodeType="afterEffect">
                                  <p:stCondLst>
                                    <p:cond delay="0"/>
                                  </p:stCondLst>
                                  <p:childTnLst>
                                    <p:set>
                                      <p:cBhvr>
                                        <p:cTn id="226" dur="1" fill="hold">
                                          <p:stCondLst>
                                            <p:cond delay="0"/>
                                          </p:stCondLst>
                                        </p:cTn>
                                        <p:tgtEl>
                                          <p:spTgt spid="16442"/>
                                        </p:tgtEl>
                                        <p:attrNameLst>
                                          <p:attrName>style.visibility</p:attrName>
                                        </p:attrNameLst>
                                      </p:cBhvr>
                                      <p:to>
                                        <p:strVal val="visible"/>
                                      </p:to>
                                    </p:set>
                                    <p:animEffect transition="in" filter="fade">
                                      <p:cBhvr>
                                        <p:cTn id="227" dur="500"/>
                                        <p:tgtEl>
                                          <p:spTgt spid="16442"/>
                                        </p:tgtEl>
                                      </p:cBhvr>
                                    </p:animEffect>
                                  </p:childTnLst>
                                </p:cTn>
                              </p:par>
                            </p:childTnLst>
                          </p:cTn>
                        </p:par>
                        <p:par>
                          <p:cTn id="228" fill="hold">
                            <p:stCondLst>
                              <p:cond delay="28000"/>
                            </p:stCondLst>
                            <p:childTnLst>
                              <p:par>
                                <p:cTn id="229" presetID="10" presetClass="entr" presetSubtype="0" fill="hold" grpId="0" nodeType="afterEffect" nodePh="1">
                                  <p:stCondLst>
                                    <p:cond delay="0"/>
                                  </p:stCondLst>
                                  <p:endCondLst>
                                    <p:cond evt="begin" delay="0">
                                      <p:tn val="229"/>
                                    </p:cond>
                                  </p:endCondLst>
                                  <p:childTnLst>
                                    <p:set>
                                      <p:cBhvr>
                                        <p:cTn id="230" dur="1" fill="hold">
                                          <p:stCondLst>
                                            <p:cond delay="0"/>
                                          </p:stCondLst>
                                        </p:cTn>
                                        <p:tgtEl>
                                          <p:spTgt spid="16443"/>
                                        </p:tgtEl>
                                        <p:attrNameLst>
                                          <p:attrName>style.visibility</p:attrName>
                                        </p:attrNameLst>
                                      </p:cBhvr>
                                      <p:to>
                                        <p:strVal val="visible"/>
                                      </p:to>
                                    </p:set>
                                    <p:animEffect transition="in" filter="fade">
                                      <p:cBhvr>
                                        <p:cTn id="231" dur="500"/>
                                        <p:tgtEl>
                                          <p:spTgt spid="16443"/>
                                        </p:tgtEl>
                                      </p:cBhvr>
                                    </p:animEffect>
                                  </p:childTnLst>
                                </p:cTn>
                              </p:par>
                            </p:childTnLst>
                          </p:cTn>
                        </p:par>
                        <p:par>
                          <p:cTn id="232" fill="hold">
                            <p:stCondLst>
                              <p:cond delay="28500"/>
                            </p:stCondLst>
                            <p:childTnLst>
                              <p:par>
                                <p:cTn id="233" presetID="10" presetClass="entr" presetSubtype="0" fill="hold" grpId="0" nodeType="afterEffect">
                                  <p:stCondLst>
                                    <p:cond delay="0"/>
                                  </p:stCondLst>
                                  <p:childTnLst>
                                    <p:set>
                                      <p:cBhvr>
                                        <p:cTn id="234" dur="1" fill="hold">
                                          <p:stCondLst>
                                            <p:cond delay="0"/>
                                          </p:stCondLst>
                                        </p:cTn>
                                        <p:tgtEl>
                                          <p:spTgt spid="16444"/>
                                        </p:tgtEl>
                                        <p:attrNameLst>
                                          <p:attrName>style.visibility</p:attrName>
                                        </p:attrNameLst>
                                      </p:cBhvr>
                                      <p:to>
                                        <p:strVal val="visible"/>
                                      </p:to>
                                    </p:set>
                                    <p:animEffect transition="in" filter="fade">
                                      <p:cBhvr>
                                        <p:cTn id="235" dur="500"/>
                                        <p:tgtEl>
                                          <p:spTgt spid="16444"/>
                                        </p:tgtEl>
                                      </p:cBhvr>
                                    </p:animEffect>
                                  </p:childTnLst>
                                </p:cTn>
                              </p:par>
                            </p:childTnLst>
                          </p:cTn>
                        </p:par>
                        <p:par>
                          <p:cTn id="236" fill="hold">
                            <p:stCondLst>
                              <p:cond delay="29000"/>
                            </p:stCondLst>
                            <p:childTnLst>
                              <p:par>
                                <p:cTn id="237" presetID="10" presetClass="entr" presetSubtype="0" fill="hold" grpId="0" nodeType="afterEffect">
                                  <p:stCondLst>
                                    <p:cond delay="0"/>
                                  </p:stCondLst>
                                  <p:childTnLst>
                                    <p:set>
                                      <p:cBhvr>
                                        <p:cTn id="238" dur="1" fill="hold">
                                          <p:stCondLst>
                                            <p:cond delay="0"/>
                                          </p:stCondLst>
                                        </p:cTn>
                                        <p:tgtEl>
                                          <p:spTgt spid="16445"/>
                                        </p:tgtEl>
                                        <p:attrNameLst>
                                          <p:attrName>style.visibility</p:attrName>
                                        </p:attrNameLst>
                                      </p:cBhvr>
                                      <p:to>
                                        <p:strVal val="visible"/>
                                      </p:to>
                                    </p:set>
                                    <p:animEffect transition="in" filter="fade">
                                      <p:cBhvr>
                                        <p:cTn id="239" dur="500"/>
                                        <p:tgtEl>
                                          <p:spTgt spid="16445"/>
                                        </p:tgtEl>
                                      </p:cBhvr>
                                    </p:animEffect>
                                  </p:childTnLst>
                                </p:cTn>
                              </p:par>
                            </p:childTnLst>
                          </p:cTn>
                        </p:par>
                        <p:par>
                          <p:cTn id="240" fill="hold">
                            <p:stCondLst>
                              <p:cond delay="29500"/>
                            </p:stCondLst>
                            <p:childTnLst>
                              <p:par>
                                <p:cTn id="241" presetID="10" presetClass="entr" presetSubtype="0" fill="hold" grpId="0" nodeType="afterEffect">
                                  <p:stCondLst>
                                    <p:cond delay="0"/>
                                  </p:stCondLst>
                                  <p:childTnLst>
                                    <p:set>
                                      <p:cBhvr>
                                        <p:cTn id="242" dur="1" fill="hold">
                                          <p:stCondLst>
                                            <p:cond delay="0"/>
                                          </p:stCondLst>
                                        </p:cTn>
                                        <p:tgtEl>
                                          <p:spTgt spid="16446"/>
                                        </p:tgtEl>
                                        <p:attrNameLst>
                                          <p:attrName>style.visibility</p:attrName>
                                        </p:attrNameLst>
                                      </p:cBhvr>
                                      <p:to>
                                        <p:strVal val="visible"/>
                                      </p:to>
                                    </p:set>
                                    <p:animEffect transition="in" filter="fade">
                                      <p:cBhvr>
                                        <p:cTn id="243" dur="500"/>
                                        <p:tgtEl>
                                          <p:spTgt spid="16446"/>
                                        </p:tgtEl>
                                      </p:cBhvr>
                                    </p:animEffect>
                                  </p:childTnLst>
                                </p:cTn>
                              </p:par>
                            </p:childTnLst>
                          </p:cTn>
                        </p:par>
                        <p:par>
                          <p:cTn id="244" fill="hold">
                            <p:stCondLst>
                              <p:cond delay="30000"/>
                            </p:stCondLst>
                            <p:childTnLst>
                              <p:par>
                                <p:cTn id="245" presetID="10" presetClass="entr" presetSubtype="0" fill="hold" grpId="0" nodeType="afterEffect">
                                  <p:stCondLst>
                                    <p:cond delay="0"/>
                                  </p:stCondLst>
                                  <p:childTnLst>
                                    <p:set>
                                      <p:cBhvr>
                                        <p:cTn id="246" dur="1" fill="hold">
                                          <p:stCondLst>
                                            <p:cond delay="0"/>
                                          </p:stCondLst>
                                        </p:cTn>
                                        <p:tgtEl>
                                          <p:spTgt spid="16447"/>
                                        </p:tgtEl>
                                        <p:attrNameLst>
                                          <p:attrName>style.visibility</p:attrName>
                                        </p:attrNameLst>
                                      </p:cBhvr>
                                      <p:to>
                                        <p:strVal val="visible"/>
                                      </p:to>
                                    </p:set>
                                    <p:animEffect transition="in" filter="fade">
                                      <p:cBhvr>
                                        <p:cTn id="247" dur="500"/>
                                        <p:tgtEl>
                                          <p:spTgt spid="16447"/>
                                        </p:tgtEl>
                                      </p:cBhvr>
                                    </p:animEffect>
                                  </p:childTnLst>
                                </p:cTn>
                              </p:par>
                            </p:childTnLst>
                          </p:cTn>
                        </p:par>
                        <p:par>
                          <p:cTn id="248" fill="hold">
                            <p:stCondLst>
                              <p:cond delay="30500"/>
                            </p:stCondLst>
                            <p:childTnLst>
                              <p:par>
                                <p:cTn id="249" presetID="10" presetClass="entr" presetSubtype="0" fill="hold" grpId="0" nodeType="afterEffect">
                                  <p:stCondLst>
                                    <p:cond delay="0"/>
                                  </p:stCondLst>
                                  <p:childTnLst>
                                    <p:set>
                                      <p:cBhvr>
                                        <p:cTn id="250" dur="1" fill="hold">
                                          <p:stCondLst>
                                            <p:cond delay="0"/>
                                          </p:stCondLst>
                                        </p:cTn>
                                        <p:tgtEl>
                                          <p:spTgt spid="16448"/>
                                        </p:tgtEl>
                                        <p:attrNameLst>
                                          <p:attrName>style.visibility</p:attrName>
                                        </p:attrNameLst>
                                      </p:cBhvr>
                                      <p:to>
                                        <p:strVal val="visible"/>
                                      </p:to>
                                    </p:set>
                                    <p:animEffect transition="in" filter="fade">
                                      <p:cBhvr>
                                        <p:cTn id="251" dur="500"/>
                                        <p:tgtEl>
                                          <p:spTgt spid="16448"/>
                                        </p:tgtEl>
                                      </p:cBhvr>
                                    </p:animEffect>
                                  </p:childTnLst>
                                </p:cTn>
                              </p:par>
                            </p:childTnLst>
                          </p:cTn>
                        </p:par>
                        <p:par>
                          <p:cTn id="252" fill="hold">
                            <p:stCondLst>
                              <p:cond delay="31000"/>
                            </p:stCondLst>
                            <p:childTnLst>
                              <p:par>
                                <p:cTn id="253" presetID="10" presetClass="entr" presetSubtype="0" fill="hold" grpId="0" nodeType="afterEffect">
                                  <p:stCondLst>
                                    <p:cond delay="0"/>
                                  </p:stCondLst>
                                  <p:childTnLst>
                                    <p:set>
                                      <p:cBhvr>
                                        <p:cTn id="254" dur="1" fill="hold">
                                          <p:stCondLst>
                                            <p:cond delay="0"/>
                                          </p:stCondLst>
                                        </p:cTn>
                                        <p:tgtEl>
                                          <p:spTgt spid="16449"/>
                                        </p:tgtEl>
                                        <p:attrNameLst>
                                          <p:attrName>style.visibility</p:attrName>
                                        </p:attrNameLst>
                                      </p:cBhvr>
                                      <p:to>
                                        <p:strVal val="visible"/>
                                      </p:to>
                                    </p:set>
                                    <p:animEffect transition="in" filter="fade">
                                      <p:cBhvr>
                                        <p:cTn id="255" dur="500"/>
                                        <p:tgtEl>
                                          <p:spTgt spid="16449"/>
                                        </p:tgtEl>
                                      </p:cBhvr>
                                    </p:animEffect>
                                  </p:childTnLst>
                                </p:cTn>
                              </p:par>
                            </p:childTnLst>
                          </p:cTn>
                        </p:par>
                        <p:par>
                          <p:cTn id="256" fill="hold">
                            <p:stCondLst>
                              <p:cond delay="31500"/>
                            </p:stCondLst>
                            <p:childTnLst>
                              <p:par>
                                <p:cTn id="257" presetID="10" presetClass="entr" presetSubtype="0" fill="hold" grpId="0" nodeType="afterEffect">
                                  <p:stCondLst>
                                    <p:cond delay="0"/>
                                  </p:stCondLst>
                                  <p:childTnLst>
                                    <p:set>
                                      <p:cBhvr>
                                        <p:cTn id="258" dur="1" fill="hold">
                                          <p:stCondLst>
                                            <p:cond delay="0"/>
                                          </p:stCondLst>
                                        </p:cTn>
                                        <p:tgtEl>
                                          <p:spTgt spid="16450"/>
                                        </p:tgtEl>
                                        <p:attrNameLst>
                                          <p:attrName>style.visibility</p:attrName>
                                        </p:attrNameLst>
                                      </p:cBhvr>
                                      <p:to>
                                        <p:strVal val="visible"/>
                                      </p:to>
                                    </p:set>
                                    <p:animEffect transition="in" filter="fade">
                                      <p:cBhvr>
                                        <p:cTn id="259" dur="500"/>
                                        <p:tgtEl>
                                          <p:spTgt spid="16450"/>
                                        </p:tgtEl>
                                      </p:cBhvr>
                                    </p:animEffect>
                                  </p:childTnLst>
                                </p:cTn>
                              </p:par>
                            </p:childTnLst>
                          </p:cTn>
                        </p:par>
                        <p:par>
                          <p:cTn id="260" fill="hold">
                            <p:stCondLst>
                              <p:cond delay="32000"/>
                            </p:stCondLst>
                            <p:childTnLst>
                              <p:par>
                                <p:cTn id="261" presetID="10" presetClass="entr" presetSubtype="0" fill="hold" grpId="0" nodeType="afterEffect">
                                  <p:stCondLst>
                                    <p:cond delay="0"/>
                                  </p:stCondLst>
                                  <p:childTnLst>
                                    <p:set>
                                      <p:cBhvr>
                                        <p:cTn id="262" dur="1" fill="hold">
                                          <p:stCondLst>
                                            <p:cond delay="0"/>
                                          </p:stCondLst>
                                        </p:cTn>
                                        <p:tgtEl>
                                          <p:spTgt spid="16451"/>
                                        </p:tgtEl>
                                        <p:attrNameLst>
                                          <p:attrName>style.visibility</p:attrName>
                                        </p:attrNameLst>
                                      </p:cBhvr>
                                      <p:to>
                                        <p:strVal val="visible"/>
                                      </p:to>
                                    </p:set>
                                    <p:animEffect transition="in" filter="fade">
                                      <p:cBhvr>
                                        <p:cTn id="263" dur="500"/>
                                        <p:tgtEl>
                                          <p:spTgt spid="16451"/>
                                        </p:tgtEl>
                                      </p:cBhvr>
                                    </p:animEffect>
                                  </p:childTnLst>
                                </p:cTn>
                              </p:par>
                            </p:childTnLst>
                          </p:cTn>
                        </p:par>
                        <p:par>
                          <p:cTn id="264" fill="hold">
                            <p:stCondLst>
                              <p:cond delay="32500"/>
                            </p:stCondLst>
                            <p:childTnLst>
                              <p:par>
                                <p:cTn id="265" presetID="10" presetClass="entr" presetSubtype="0" fill="hold" grpId="0" nodeType="afterEffect">
                                  <p:stCondLst>
                                    <p:cond delay="0"/>
                                  </p:stCondLst>
                                  <p:childTnLst>
                                    <p:set>
                                      <p:cBhvr>
                                        <p:cTn id="266" dur="1" fill="hold">
                                          <p:stCondLst>
                                            <p:cond delay="0"/>
                                          </p:stCondLst>
                                        </p:cTn>
                                        <p:tgtEl>
                                          <p:spTgt spid="16452"/>
                                        </p:tgtEl>
                                        <p:attrNameLst>
                                          <p:attrName>style.visibility</p:attrName>
                                        </p:attrNameLst>
                                      </p:cBhvr>
                                      <p:to>
                                        <p:strVal val="visible"/>
                                      </p:to>
                                    </p:set>
                                    <p:animEffect transition="in" filter="fade">
                                      <p:cBhvr>
                                        <p:cTn id="267" dur="500"/>
                                        <p:tgtEl>
                                          <p:spTgt spid="16452"/>
                                        </p:tgtEl>
                                      </p:cBhvr>
                                    </p:animEffect>
                                  </p:childTnLst>
                                </p:cTn>
                              </p:par>
                            </p:childTnLst>
                          </p:cTn>
                        </p:par>
                        <p:par>
                          <p:cTn id="268" fill="hold">
                            <p:stCondLst>
                              <p:cond delay="33000"/>
                            </p:stCondLst>
                            <p:childTnLst>
                              <p:par>
                                <p:cTn id="269" presetID="10" presetClass="entr" presetSubtype="0" fill="hold" grpId="0" nodeType="afterEffect">
                                  <p:stCondLst>
                                    <p:cond delay="0"/>
                                  </p:stCondLst>
                                  <p:childTnLst>
                                    <p:set>
                                      <p:cBhvr>
                                        <p:cTn id="270" dur="1" fill="hold">
                                          <p:stCondLst>
                                            <p:cond delay="0"/>
                                          </p:stCondLst>
                                        </p:cTn>
                                        <p:tgtEl>
                                          <p:spTgt spid="16453"/>
                                        </p:tgtEl>
                                        <p:attrNameLst>
                                          <p:attrName>style.visibility</p:attrName>
                                        </p:attrNameLst>
                                      </p:cBhvr>
                                      <p:to>
                                        <p:strVal val="visible"/>
                                      </p:to>
                                    </p:set>
                                    <p:animEffect transition="in" filter="fade">
                                      <p:cBhvr>
                                        <p:cTn id="271" dur="500"/>
                                        <p:tgtEl>
                                          <p:spTgt spid="16453"/>
                                        </p:tgtEl>
                                      </p:cBhvr>
                                    </p:animEffect>
                                  </p:childTnLst>
                                </p:cTn>
                              </p:par>
                            </p:childTnLst>
                          </p:cTn>
                        </p:par>
                        <p:par>
                          <p:cTn id="272" fill="hold">
                            <p:stCondLst>
                              <p:cond delay="33500"/>
                            </p:stCondLst>
                            <p:childTnLst>
                              <p:par>
                                <p:cTn id="273" presetID="10" presetClass="entr" presetSubtype="0" fill="hold" grpId="0" nodeType="afterEffect">
                                  <p:stCondLst>
                                    <p:cond delay="0"/>
                                  </p:stCondLst>
                                  <p:childTnLst>
                                    <p:set>
                                      <p:cBhvr>
                                        <p:cTn id="274" dur="1" fill="hold">
                                          <p:stCondLst>
                                            <p:cond delay="0"/>
                                          </p:stCondLst>
                                        </p:cTn>
                                        <p:tgtEl>
                                          <p:spTgt spid="16454"/>
                                        </p:tgtEl>
                                        <p:attrNameLst>
                                          <p:attrName>style.visibility</p:attrName>
                                        </p:attrNameLst>
                                      </p:cBhvr>
                                      <p:to>
                                        <p:strVal val="visible"/>
                                      </p:to>
                                    </p:set>
                                    <p:animEffect transition="in" filter="fade">
                                      <p:cBhvr>
                                        <p:cTn id="275" dur="500"/>
                                        <p:tgtEl>
                                          <p:spTgt spid="16454"/>
                                        </p:tgtEl>
                                      </p:cBhvr>
                                    </p:animEffect>
                                  </p:childTnLst>
                                </p:cTn>
                              </p:par>
                            </p:childTnLst>
                          </p:cTn>
                        </p:par>
                        <p:par>
                          <p:cTn id="276" fill="hold">
                            <p:stCondLst>
                              <p:cond delay="34000"/>
                            </p:stCondLst>
                            <p:childTnLst>
                              <p:par>
                                <p:cTn id="277" presetID="10" presetClass="entr" presetSubtype="0" fill="hold" grpId="0" nodeType="afterEffect">
                                  <p:stCondLst>
                                    <p:cond delay="0"/>
                                  </p:stCondLst>
                                  <p:childTnLst>
                                    <p:set>
                                      <p:cBhvr>
                                        <p:cTn id="278" dur="1" fill="hold">
                                          <p:stCondLst>
                                            <p:cond delay="0"/>
                                          </p:stCondLst>
                                        </p:cTn>
                                        <p:tgtEl>
                                          <p:spTgt spid="16455"/>
                                        </p:tgtEl>
                                        <p:attrNameLst>
                                          <p:attrName>style.visibility</p:attrName>
                                        </p:attrNameLst>
                                      </p:cBhvr>
                                      <p:to>
                                        <p:strVal val="visible"/>
                                      </p:to>
                                    </p:set>
                                    <p:animEffect transition="in" filter="fade">
                                      <p:cBhvr>
                                        <p:cTn id="279" dur="500"/>
                                        <p:tgtEl>
                                          <p:spTgt spid="16455"/>
                                        </p:tgtEl>
                                      </p:cBhvr>
                                    </p:animEffect>
                                  </p:childTnLst>
                                </p:cTn>
                              </p:par>
                            </p:childTnLst>
                          </p:cTn>
                        </p:par>
                        <p:par>
                          <p:cTn id="280" fill="hold">
                            <p:stCondLst>
                              <p:cond delay="34500"/>
                            </p:stCondLst>
                            <p:childTnLst>
                              <p:par>
                                <p:cTn id="281" presetID="10" presetClass="entr" presetSubtype="0" fill="hold" grpId="0" nodeType="afterEffect">
                                  <p:stCondLst>
                                    <p:cond delay="0"/>
                                  </p:stCondLst>
                                  <p:childTnLst>
                                    <p:set>
                                      <p:cBhvr>
                                        <p:cTn id="282" dur="1" fill="hold">
                                          <p:stCondLst>
                                            <p:cond delay="0"/>
                                          </p:stCondLst>
                                        </p:cTn>
                                        <p:tgtEl>
                                          <p:spTgt spid="16456"/>
                                        </p:tgtEl>
                                        <p:attrNameLst>
                                          <p:attrName>style.visibility</p:attrName>
                                        </p:attrNameLst>
                                      </p:cBhvr>
                                      <p:to>
                                        <p:strVal val="visible"/>
                                      </p:to>
                                    </p:set>
                                    <p:animEffect transition="in" filter="fade">
                                      <p:cBhvr>
                                        <p:cTn id="283" dur="500"/>
                                        <p:tgtEl>
                                          <p:spTgt spid="16456"/>
                                        </p:tgtEl>
                                      </p:cBhvr>
                                    </p:animEffect>
                                  </p:childTnLst>
                                </p:cTn>
                              </p:par>
                            </p:childTnLst>
                          </p:cTn>
                        </p:par>
                        <p:par>
                          <p:cTn id="284" fill="hold">
                            <p:stCondLst>
                              <p:cond delay="35000"/>
                            </p:stCondLst>
                            <p:childTnLst>
                              <p:par>
                                <p:cTn id="285" presetID="10" presetClass="entr" presetSubtype="0" fill="hold" grpId="0" nodeType="afterEffect">
                                  <p:stCondLst>
                                    <p:cond delay="0"/>
                                  </p:stCondLst>
                                  <p:childTnLst>
                                    <p:set>
                                      <p:cBhvr>
                                        <p:cTn id="286" dur="1" fill="hold">
                                          <p:stCondLst>
                                            <p:cond delay="0"/>
                                          </p:stCondLst>
                                        </p:cTn>
                                        <p:tgtEl>
                                          <p:spTgt spid="16457"/>
                                        </p:tgtEl>
                                        <p:attrNameLst>
                                          <p:attrName>style.visibility</p:attrName>
                                        </p:attrNameLst>
                                      </p:cBhvr>
                                      <p:to>
                                        <p:strVal val="visible"/>
                                      </p:to>
                                    </p:set>
                                    <p:animEffect transition="in" filter="fade">
                                      <p:cBhvr>
                                        <p:cTn id="287" dur="500"/>
                                        <p:tgtEl>
                                          <p:spTgt spid="16457"/>
                                        </p:tgtEl>
                                      </p:cBhvr>
                                    </p:animEffect>
                                  </p:childTnLst>
                                </p:cTn>
                              </p:par>
                            </p:childTnLst>
                          </p:cTn>
                        </p:par>
                        <p:par>
                          <p:cTn id="288" fill="hold">
                            <p:stCondLst>
                              <p:cond delay="35500"/>
                            </p:stCondLst>
                            <p:childTnLst>
                              <p:par>
                                <p:cTn id="289" presetID="10" presetClass="entr" presetSubtype="0" fill="hold" grpId="0" nodeType="afterEffect">
                                  <p:stCondLst>
                                    <p:cond delay="0"/>
                                  </p:stCondLst>
                                  <p:childTnLst>
                                    <p:set>
                                      <p:cBhvr>
                                        <p:cTn id="290" dur="1" fill="hold">
                                          <p:stCondLst>
                                            <p:cond delay="0"/>
                                          </p:stCondLst>
                                        </p:cTn>
                                        <p:tgtEl>
                                          <p:spTgt spid="16458"/>
                                        </p:tgtEl>
                                        <p:attrNameLst>
                                          <p:attrName>style.visibility</p:attrName>
                                        </p:attrNameLst>
                                      </p:cBhvr>
                                      <p:to>
                                        <p:strVal val="visible"/>
                                      </p:to>
                                    </p:set>
                                    <p:animEffect transition="in" filter="fade">
                                      <p:cBhvr>
                                        <p:cTn id="291" dur="500"/>
                                        <p:tgtEl>
                                          <p:spTgt spid="16458"/>
                                        </p:tgtEl>
                                      </p:cBhvr>
                                    </p:animEffect>
                                  </p:childTnLst>
                                </p:cTn>
                              </p:par>
                            </p:childTnLst>
                          </p:cTn>
                        </p:par>
                        <p:par>
                          <p:cTn id="292" fill="hold">
                            <p:stCondLst>
                              <p:cond delay="36000"/>
                            </p:stCondLst>
                            <p:childTnLst>
                              <p:par>
                                <p:cTn id="293" presetID="10" presetClass="entr" presetSubtype="0" fill="hold" grpId="0" nodeType="afterEffect">
                                  <p:stCondLst>
                                    <p:cond delay="0"/>
                                  </p:stCondLst>
                                  <p:childTnLst>
                                    <p:set>
                                      <p:cBhvr>
                                        <p:cTn id="294" dur="1" fill="hold">
                                          <p:stCondLst>
                                            <p:cond delay="0"/>
                                          </p:stCondLst>
                                        </p:cTn>
                                        <p:tgtEl>
                                          <p:spTgt spid="16459"/>
                                        </p:tgtEl>
                                        <p:attrNameLst>
                                          <p:attrName>style.visibility</p:attrName>
                                        </p:attrNameLst>
                                      </p:cBhvr>
                                      <p:to>
                                        <p:strVal val="visible"/>
                                      </p:to>
                                    </p:set>
                                    <p:animEffect transition="in" filter="fade">
                                      <p:cBhvr>
                                        <p:cTn id="295" dur="500"/>
                                        <p:tgtEl>
                                          <p:spTgt spid="16459"/>
                                        </p:tgtEl>
                                      </p:cBhvr>
                                    </p:animEffect>
                                  </p:childTnLst>
                                </p:cTn>
                              </p:par>
                            </p:childTnLst>
                          </p:cTn>
                        </p:par>
                        <p:par>
                          <p:cTn id="296" fill="hold">
                            <p:stCondLst>
                              <p:cond delay="36500"/>
                            </p:stCondLst>
                            <p:childTnLst>
                              <p:par>
                                <p:cTn id="297" presetID="10" presetClass="entr" presetSubtype="0" fill="hold" grpId="0" nodeType="afterEffect">
                                  <p:stCondLst>
                                    <p:cond delay="0"/>
                                  </p:stCondLst>
                                  <p:childTnLst>
                                    <p:set>
                                      <p:cBhvr>
                                        <p:cTn id="298" dur="1" fill="hold">
                                          <p:stCondLst>
                                            <p:cond delay="0"/>
                                          </p:stCondLst>
                                        </p:cTn>
                                        <p:tgtEl>
                                          <p:spTgt spid="16460"/>
                                        </p:tgtEl>
                                        <p:attrNameLst>
                                          <p:attrName>style.visibility</p:attrName>
                                        </p:attrNameLst>
                                      </p:cBhvr>
                                      <p:to>
                                        <p:strVal val="visible"/>
                                      </p:to>
                                    </p:set>
                                    <p:animEffect transition="in" filter="fade">
                                      <p:cBhvr>
                                        <p:cTn id="299" dur="500"/>
                                        <p:tgtEl>
                                          <p:spTgt spid="16460"/>
                                        </p:tgtEl>
                                      </p:cBhvr>
                                    </p:animEffect>
                                  </p:childTnLst>
                                </p:cTn>
                              </p:par>
                            </p:childTnLst>
                          </p:cTn>
                        </p:par>
                        <p:par>
                          <p:cTn id="300" fill="hold">
                            <p:stCondLst>
                              <p:cond delay="37000"/>
                            </p:stCondLst>
                            <p:childTnLst>
                              <p:par>
                                <p:cTn id="301" presetID="10" presetClass="entr" presetSubtype="0" fill="hold" grpId="0" nodeType="afterEffect">
                                  <p:stCondLst>
                                    <p:cond delay="0"/>
                                  </p:stCondLst>
                                  <p:childTnLst>
                                    <p:set>
                                      <p:cBhvr>
                                        <p:cTn id="302" dur="1" fill="hold">
                                          <p:stCondLst>
                                            <p:cond delay="0"/>
                                          </p:stCondLst>
                                        </p:cTn>
                                        <p:tgtEl>
                                          <p:spTgt spid="93"/>
                                        </p:tgtEl>
                                        <p:attrNameLst>
                                          <p:attrName>style.visibility</p:attrName>
                                        </p:attrNameLst>
                                      </p:cBhvr>
                                      <p:to>
                                        <p:strVal val="visible"/>
                                      </p:to>
                                    </p:set>
                                    <p:animEffect transition="in" filter="fade">
                                      <p:cBhvr>
                                        <p:cTn id="303" dur="500"/>
                                        <p:tgtEl>
                                          <p:spTgt spid="93"/>
                                        </p:tgtEl>
                                      </p:cBhvr>
                                    </p:animEffect>
                                  </p:childTnLst>
                                </p:cTn>
                              </p:par>
                            </p:childTnLst>
                          </p:cTn>
                        </p:par>
                        <p:par>
                          <p:cTn id="304" fill="hold">
                            <p:stCondLst>
                              <p:cond delay="37500"/>
                            </p:stCondLst>
                            <p:childTnLst>
                              <p:par>
                                <p:cTn id="305" presetID="10" presetClass="entr" presetSubtype="0" fill="hold" grpId="0" nodeType="afterEffect">
                                  <p:stCondLst>
                                    <p:cond delay="0"/>
                                  </p:stCondLst>
                                  <p:childTnLst>
                                    <p:set>
                                      <p:cBhvr>
                                        <p:cTn id="306" dur="1" fill="hold">
                                          <p:stCondLst>
                                            <p:cond delay="0"/>
                                          </p:stCondLst>
                                        </p:cTn>
                                        <p:tgtEl>
                                          <p:spTgt spid="16462"/>
                                        </p:tgtEl>
                                        <p:attrNameLst>
                                          <p:attrName>style.visibility</p:attrName>
                                        </p:attrNameLst>
                                      </p:cBhvr>
                                      <p:to>
                                        <p:strVal val="visible"/>
                                      </p:to>
                                    </p:set>
                                    <p:animEffect transition="in" filter="fade">
                                      <p:cBhvr>
                                        <p:cTn id="307" dur="500"/>
                                        <p:tgtEl>
                                          <p:spTgt spid="16462"/>
                                        </p:tgtEl>
                                      </p:cBhvr>
                                    </p:animEffect>
                                  </p:childTnLst>
                                </p:cTn>
                              </p:par>
                            </p:childTnLst>
                          </p:cTn>
                        </p:par>
                        <p:par>
                          <p:cTn id="308" fill="hold">
                            <p:stCondLst>
                              <p:cond delay="38000"/>
                            </p:stCondLst>
                            <p:childTnLst>
                              <p:par>
                                <p:cTn id="309" presetID="10" presetClass="entr" presetSubtype="0" fill="hold" grpId="0" nodeType="afterEffect">
                                  <p:stCondLst>
                                    <p:cond delay="0"/>
                                  </p:stCondLst>
                                  <p:childTnLst>
                                    <p:set>
                                      <p:cBhvr>
                                        <p:cTn id="310" dur="1" fill="hold">
                                          <p:stCondLst>
                                            <p:cond delay="0"/>
                                          </p:stCondLst>
                                        </p:cTn>
                                        <p:tgtEl>
                                          <p:spTgt spid="95"/>
                                        </p:tgtEl>
                                        <p:attrNameLst>
                                          <p:attrName>style.visibility</p:attrName>
                                        </p:attrNameLst>
                                      </p:cBhvr>
                                      <p:to>
                                        <p:strVal val="visible"/>
                                      </p:to>
                                    </p:set>
                                    <p:animEffect transition="in" filter="fade">
                                      <p:cBhvr>
                                        <p:cTn id="311" dur="500"/>
                                        <p:tgtEl>
                                          <p:spTgt spid="95"/>
                                        </p:tgtEl>
                                      </p:cBhvr>
                                    </p:animEffect>
                                  </p:childTnLst>
                                </p:cTn>
                              </p:par>
                            </p:childTnLst>
                          </p:cTn>
                        </p:par>
                        <p:par>
                          <p:cTn id="312" fill="hold">
                            <p:stCondLst>
                              <p:cond delay="38500"/>
                            </p:stCondLst>
                            <p:childTnLst>
                              <p:par>
                                <p:cTn id="313" presetID="10" presetClass="entr" presetSubtype="0" fill="hold" grpId="0" nodeType="afterEffect">
                                  <p:stCondLst>
                                    <p:cond delay="0"/>
                                  </p:stCondLst>
                                  <p:childTnLst>
                                    <p:set>
                                      <p:cBhvr>
                                        <p:cTn id="314" dur="1" fill="hold">
                                          <p:stCondLst>
                                            <p:cond delay="0"/>
                                          </p:stCondLst>
                                        </p:cTn>
                                        <p:tgtEl>
                                          <p:spTgt spid="96"/>
                                        </p:tgtEl>
                                        <p:attrNameLst>
                                          <p:attrName>style.visibility</p:attrName>
                                        </p:attrNameLst>
                                      </p:cBhvr>
                                      <p:to>
                                        <p:strVal val="visible"/>
                                      </p:to>
                                    </p:set>
                                    <p:animEffect transition="in" filter="fade">
                                      <p:cBhvr>
                                        <p:cTn id="3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6393" grpId="0" animBg="1"/>
      <p:bldP spid="11" grpId="0" animBg="1"/>
      <p:bldP spid="16395" grpId="0"/>
      <p:bldP spid="16396" grpId="0"/>
      <p:bldP spid="16397" grpId="0"/>
      <p:bldP spid="16398" grpId="0"/>
      <p:bldP spid="16399" grpId="0"/>
      <p:bldP spid="16400" grpId="0"/>
      <p:bldP spid="16401" grpId="0"/>
      <p:bldP spid="16402" grpId="0"/>
      <p:bldP spid="16404" grpId="0" animBg="1"/>
      <p:bldP spid="16405" grpId="0" animBg="1"/>
      <p:bldP spid="16406" grpId="0" animBg="1"/>
      <p:bldP spid="16407" grpId="0" animBg="1"/>
      <p:bldP spid="16408" grpId="0" animBg="1"/>
      <p:bldP spid="16409" grpId="0" animBg="1"/>
      <p:bldP spid="16410" grpId="0" animBg="1"/>
      <p:bldP spid="16411" grpId="0" animBg="1"/>
      <p:bldP spid="16412" grpId="0" animBg="1"/>
      <p:bldP spid="16413" grpId="0" animBg="1"/>
      <p:bldP spid="16414" grpId="0" animBg="1"/>
      <p:bldP spid="16415" grpId="0" animBg="1"/>
      <p:bldP spid="16416" grpId="0" animBg="1"/>
      <p:bldP spid="16417" grpId="0" animBg="1"/>
      <p:bldP spid="16418" grpId="0" animBg="1"/>
      <p:bldP spid="16419" grpId="0" animBg="1"/>
      <p:bldP spid="16420" grpId="0" animBg="1"/>
      <p:bldP spid="16421" grpId="0" animBg="1"/>
      <p:bldP spid="16422" grpId="0" animBg="1"/>
      <p:bldP spid="16423" grpId="0" animBg="1"/>
      <p:bldP spid="16424" grpId="0" animBg="1"/>
      <p:bldP spid="16425" grpId="0" animBg="1"/>
      <p:bldP spid="16426" grpId="0" animBg="1"/>
      <p:bldP spid="16427" grpId="0" animBg="1"/>
      <p:bldP spid="16428" grpId="0" animBg="1"/>
      <p:bldP spid="16429" grpId="0" animBg="1"/>
      <p:bldP spid="16430" grpId="0" animBg="1"/>
      <p:bldP spid="16431" grpId="0" animBg="1"/>
      <p:bldP spid="16432" grpId="0" animBg="1"/>
      <p:bldP spid="16433" grpId="0" animBg="1"/>
      <p:bldP spid="16434" grpId="0" animBg="1"/>
      <p:bldP spid="16435" grpId="0" animBg="1"/>
      <p:bldP spid="16436" grpId="0" animBg="1"/>
      <p:bldP spid="16437" grpId="0" animBg="1"/>
      <p:bldP spid="16438" grpId="0" animBg="1"/>
      <p:bldP spid="16439" grpId="0" animBg="1"/>
      <p:bldP spid="16440" grpId="0" animBg="1"/>
      <p:bldP spid="16441" grpId="0" animBg="1"/>
      <p:bldP spid="16442" grpId="0" animBg="1"/>
      <p:bldP spid="16443" grpId="0"/>
      <p:bldP spid="16444" grpId="0" animBg="1"/>
      <p:bldP spid="16445" grpId="0" animBg="1"/>
      <p:bldP spid="16446" grpId="0" animBg="1"/>
      <p:bldP spid="16447" grpId="0" animBg="1"/>
      <p:bldP spid="16448" grpId="0" animBg="1"/>
      <p:bldP spid="16449" grpId="0" animBg="1"/>
      <p:bldP spid="16450" grpId="0" animBg="1"/>
      <p:bldP spid="16451" grpId="0" animBg="1"/>
      <p:bldP spid="16452" grpId="0" animBg="1"/>
      <p:bldP spid="16453" grpId="0" animBg="1"/>
      <p:bldP spid="16454" grpId="0" animBg="1"/>
      <p:bldP spid="16455" grpId="0" animBg="1"/>
      <p:bldP spid="16456" grpId="0" animBg="1"/>
      <p:bldP spid="16457" grpId="0" animBg="1"/>
      <p:bldP spid="16458" grpId="0" animBg="1"/>
      <p:bldP spid="16459" grpId="0" animBg="1"/>
      <p:bldP spid="16460" grpId="0" animBg="1"/>
      <p:bldP spid="93" grpId="0" animBg="1"/>
      <p:bldP spid="16462" grpId="0" animBg="1"/>
      <p:bldP spid="95" grpId="0" animBg="1"/>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0836" y="3705916"/>
            <a:ext cx="4576521" cy="1921232"/>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a:t>
            </a:r>
          </a:p>
          <a:p>
            <a:pPr>
              <a:lnSpc>
                <a:spcPct val="150000"/>
              </a:lnSpc>
            </a:pP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eget in fringilla vitae, et eros praesent dolor porttitor. Lacinia lectus nonummy, accumsan mauris in sed justo magnis, dictum justo lorem ac quis. A venenatis, velit integer vivamus facilisi feugiat a per, hac a sit, wisi non, wisi ultrices vel sit curae consequat.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5" name="Subtitle 2"/>
          <p:cNvSpPr txBox="1"/>
          <p:nvPr/>
        </p:nvSpPr>
        <p:spPr>
          <a:xfrm>
            <a:off x="5924550" y="2964976"/>
            <a:ext cx="3733800"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PORTFOLIO</a:t>
            </a:r>
          </a:p>
        </p:txBody>
      </p:sp>
      <p:sp>
        <p:nvSpPr>
          <p:cNvPr id="6" name="Rectangle 5"/>
          <p:cNvSpPr/>
          <p:nvPr/>
        </p:nvSpPr>
        <p:spPr>
          <a:xfrm>
            <a:off x="11078265" y="0"/>
            <a:ext cx="1113735" cy="685800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3" name="图片占位符 2"/>
          <p:cNvPicPr>
            <a:picLocks noGrp="1" noChangeAspect="1"/>
          </p:cNvPicPr>
          <p:nvPr>
            <p:ph type="pic" sz="quarter" idx="10"/>
          </p:nvPr>
        </p:nvPicPr>
        <p:blipFill>
          <a:blip r:embed="rId3"/>
          <a:stretch>
            <a:fillRect/>
          </a:stretch>
        </p:blipFill>
        <p:spPr>
          <a:xfrm>
            <a:off x="0" y="1121"/>
            <a:ext cx="5630863" cy="6855758"/>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3511237">
            <a:off x="4720417" y="113071"/>
            <a:ext cx="2062142" cy="2173579"/>
            <a:chOff x="5152281" y="-1951031"/>
            <a:chExt cx="3142785" cy="3312620"/>
          </a:xfrm>
        </p:grpSpPr>
        <p:cxnSp>
          <p:nvCxnSpPr>
            <p:cNvPr id="46" name="直接连接符 45"/>
            <p:cNvCxnSpPr/>
            <p:nvPr/>
          </p:nvCxnSpPr>
          <p:spPr>
            <a:xfrm flipH="1">
              <a:off x="6228565" y="-1850909"/>
              <a:ext cx="2066501" cy="3212498"/>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152281" y="-1951031"/>
              <a:ext cx="2066501" cy="3212498"/>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aphicFrame>
        <p:nvGraphicFramePr>
          <p:cNvPr id="3" name="对象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0" name="think-cell Slide" r:id="rId6" imgW="9525" imgH="9525" progId="TCLayout.ActiveDocument.1">
                  <p:embed/>
                </p:oleObj>
              </mc:Choice>
              <mc:Fallback>
                <p:oleObj name="think-cell Slide" r:id="rId6" imgW="9525" imgH="9525" progId="TCLayout.ActiveDocument.1">
                  <p:embed/>
                  <p:pic>
                    <p:nvPicPr>
                      <p:cNvPr id="0" name="对象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矩形 1" hidden="1"/>
          <p:cNvSpPr/>
          <p:nvPr>
            <p:custDataLst>
              <p:tags r:id="rId3"/>
            </p:custDataLst>
          </p:nvPr>
        </p:nvSpPr>
        <p:spPr>
          <a:xfrm>
            <a:off x="0" y="0"/>
            <a:ext cx="158750" cy="158750"/>
          </a:xfrm>
          <a:prstGeom prst="rect">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思源黑体" panose="020B0400000000000000" pitchFamily="34" charset="-122"/>
              <a:ea typeface="思源黑体" panose="020B0400000000000000" pitchFamily="34" charset="-122"/>
              <a:cs typeface="+mj-cs"/>
              <a:sym typeface="思源黑体" panose="020B0400000000000000" pitchFamily="34" charset="-122"/>
            </a:endParaRPr>
          </a:p>
        </p:txBody>
      </p:sp>
      <p:sp>
        <p:nvSpPr>
          <p:cNvPr id="4" name="矩形: 圆角 3"/>
          <p:cNvSpPr/>
          <p:nvPr/>
        </p:nvSpPr>
        <p:spPr>
          <a:xfrm rot="2700000">
            <a:off x="2619829" y="2752408"/>
            <a:ext cx="669314" cy="669314"/>
          </a:xfrm>
          <a:prstGeom prst="roundRect">
            <a:avLst>
              <a:gd name="adj" fmla="val 101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H="1">
            <a:off x="2686625" y="3256905"/>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ïŝļîḓê"/>
          <p:cNvSpPr/>
          <p:nvPr/>
        </p:nvSpPr>
        <p:spPr>
          <a:xfrm>
            <a:off x="2619829" y="2717219"/>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01.</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4" name="î$ľîḋé"/>
          <p:cNvSpPr/>
          <p:nvPr/>
        </p:nvSpPr>
        <p:spPr bwMode="auto">
          <a:xfrm>
            <a:off x="3497198" y="2456084"/>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25" name="íṡḷídê"/>
          <p:cNvSpPr/>
          <p:nvPr/>
        </p:nvSpPr>
        <p:spPr bwMode="auto">
          <a:xfrm>
            <a:off x="3497198" y="2823738"/>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31" name="矩形: 圆角 30"/>
          <p:cNvSpPr/>
          <p:nvPr/>
        </p:nvSpPr>
        <p:spPr>
          <a:xfrm rot="2700000">
            <a:off x="2619829" y="4148063"/>
            <a:ext cx="669314" cy="669314"/>
          </a:xfrm>
          <a:prstGeom prst="roundRect">
            <a:avLst>
              <a:gd name="adj" fmla="val 10161"/>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H="1">
            <a:off x="2686625" y="4652560"/>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ïŝļîḓê"/>
          <p:cNvSpPr/>
          <p:nvPr/>
        </p:nvSpPr>
        <p:spPr>
          <a:xfrm>
            <a:off x="2619829" y="4112874"/>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03.</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4" name="î$ľîḋé"/>
          <p:cNvSpPr/>
          <p:nvPr/>
        </p:nvSpPr>
        <p:spPr bwMode="auto">
          <a:xfrm>
            <a:off x="3497198" y="3851739"/>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35" name="íṡḷídê"/>
          <p:cNvSpPr/>
          <p:nvPr/>
        </p:nvSpPr>
        <p:spPr bwMode="auto">
          <a:xfrm>
            <a:off x="3497198" y="4219393"/>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36" name="矩形: 圆角 35"/>
          <p:cNvSpPr/>
          <p:nvPr/>
        </p:nvSpPr>
        <p:spPr>
          <a:xfrm rot="2700000">
            <a:off x="6540539" y="2752408"/>
            <a:ext cx="669314" cy="669314"/>
          </a:xfrm>
          <a:prstGeom prst="roundRect">
            <a:avLst>
              <a:gd name="adj" fmla="val 10161"/>
            </a:avLst>
          </a:prstGeom>
          <a:solidFill>
            <a:schemeClr val="accent1">
              <a:lumMod val="100000"/>
            </a:schemeClr>
          </a:solidFill>
          <a:ln>
            <a:solidFill>
              <a:schemeClr val="accent1">
                <a:lumMod val="100000"/>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flipH="1">
            <a:off x="6607335" y="3256905"/>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ïŝļîḓê"/>
          <p:cNvSpPr/>
          <p:nvPr/>
        </p:nvSpPr>
        <p:spPr>
          <a:xfrm>
            <a:off x="6540539" y="2717219"/>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02.</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39" name="î$ľîḋé"/>
          <p:cNvSpPr/>
          <p:nvPr/>
        </p:nvSpPr>
        <p:spPr bwMode="auto">
          <a:xfrm>
            <a:off x="7417908" y="2456084"/>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40" name="íṡḷídê"/>
          <p:cNvSpPr/>
          <p:nvPr/>
        </p:nvSpPr>
        <p:spPr bwMode="auto">
          <a:xfrm>
            <a:off x="7417908" y="2823738"/>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41" name="矩形: 圆角 40"/>
          <p:cNvSpPr/>
          <p:nvPr/>
        </p:nvSpPr>
        <p:spPr>
          <a:xfrm rot="2700000">
            <a:off x="6540539" y="4148063"/>
            <a:ext cx="669314" cy="669314"/>
          </a:xfrm>
          <a:prstGeom prst="roundRect">
            <a:avLst>
              <a:gd name="adj" fmla="val 1016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flipH="1">
            <a:off x="6607335" y="4652560"/>
            <a:ext cx="659837" cy="594834"/>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3" name="ïŝļîḓê"/>
          <p:cNvSpPr/>
          <p:nvPr/>
        </p:nvSpPr>
        <p:spPr>
          <a:xfrm>
            <a:off x="6540539" y="4112874"/>
            <a:ext cx="793430" cy="664164"/>
          </a:xfrm>
          <a:prstGeom prst="rect">
            <a:avLst/>
          </a:prstGeom>
        </p:spPr>
        <p:txBody>
          <a:bodyPr wrap="square" lIns="91440" tIns="45720" rIns="91440" bIns="45720" anchor="ctr" anchorCtr="0">
            <a:normAutofit/>
          </a:bodyPr>
          <a:lstStyle/>
          <a:p>
            <a:pPr algn="ctr"/>
            <a:r>
              <a:rPr lang="en-US" altLang="zh-CN"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04.</a:t>
            </a:r>
            <a:endParaRPr lang="zh-CN" altLang="en-US" sz="2800" b="1"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44" name="î$ľîḋé"/>
          <p:cNvSpPr/>
          <p:nvPr/>
        </p:nvSpPr>
        <p:spPr bwMode="auto">
          <a:xfrm>
            <a:off x="7417908" y="3851739"/>
            <a:ext cx="3851275"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标题内容</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t>
            </a:r>
          </a:p>
        </p:txBody>
      </p:sp>
      <p:sp>
        <p:nvSpPr>
          <p:cNvPr id="45" name="íṡḷídê"/>
          <p:cNvSpPr/>
          <p:nvPr/>
        </p:nvSpPr>
        <p:spPr bwMode="auto">
          <a:xfrm>
            <a:off x="7417908" y="4219393"/>
            <a:ext cx="2510158" cy="664164"/>
          </a:xfrm>
          <a:prstGeom prst="rect">
            <a:avLst/>
          </a:prstGeom>
          <a:noFill/>
          <a:ln w="3175">
            <a:noFill/>
          </a:ln>
        </p:spPr>
        <p:txBody>
          <a:bodyPr vert="horz" wrap="square" lIns="91440" tIns="45720" rIns="91440" bIns="45720" numCol="1" anchor="ctr"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Lorem ipsum dolor sit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amet</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sto</a:t>
            </a:r>
            <a:r>
              <a:rPr lang="en-US" altLang="zh-CN" sz="1400" dirty="0">
                <a:solidFill>
                  <a:schemeClr val="accent6"/>
                </a:solidFill>
                <a:latin typeface="思源黑体" panose="020B0400000000000000" pitchFamily="34" charset="-122"/>
                <a:ea typeface="思源黑体" panose="020B0400000000000000" pitchFamily="34" charset="-122"/>
                <a:sym typeface="思源黑体" panose="020B0400000000000000" pitchFamily="34" charset="-122"/>
              </a:rPr>
              <a:t> libero</a:t>
            </a:r>
          </a:p>
        </p:txBody>
      </p:sp>
      <p:sp>
        <p:nvSpPr>
          <p:cNvPr id="50" name="išľïḋé"/>
          <p:cNvSpPr txBox="1"/>
          <p:nvPr/>
        </p:nvSpPr>
        <p:spPr>
          <a:xfrm>
            <a:off x="4143831" y="881572"/>
            <a:ext cx="2623091" cy="523220"/>
          </a:xfrm>
          <a:prstGeom prst="rect">
            <a:avLst/>
          </a:prstGeom>
          <a:noFill/>
        </p:spPr>
        <p:txBody>
          <a:bodyPr wrap="square" rtlCol="0">
            <a:spAutoFit/>
          </a:bodyPr>
          <a:lstStyle/>
          <a:p>
            <a:pPr algn="r"/>
            <a:r>
              <a:rPr lang="tr-TR" sz="2800" b="1" dirty="0">
                <a:solidFill>
                  <a:schemeClr val="accent1"/>
                </a:solidFill>
                <a:cs typeface="+mn-ea"/>
                <a:sym typeface="+mn-lt"/>
              </a:rPr>
              <a:t>CONTENTS</a:t>
            </a:r>
          </a:p>
        </p:txBody>
      </p:sp>
      <p:sp>
        <p:nvSpPr>
          <p:cNvPr id="59" name="任意多边形: 形状 58"/>
          <p:cNvSpPr/>
          <p:nvPr/>
        </p:nvSpPr>
        <p:spPr>
          <a:xfrm rot="5400000">
            <a:off x="6890790" y="834648"/>
            <a:ext cx="160138" cy="536919"/>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rot="5400000">
            <a:off x="6374866" y="668346"/>
            <a:ext cx="160138" cy="536919"/>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500" fill="hold"/>
                                        <p:tgtEl>
                                          <p:spTgt spid="50"/>
                                        </p:tgtEl>
                                        <p:attrNameLst>
                                          <p:attrName>ppt_x</p:attrName>
                                        </p:attrNameLst>
                                      </p:cBhvr>
                                      <p:tavLst>
                                        <p:tav tm="0">
                                          <p:val>
                                            <p:strVal val="0-#ppt_w/2"/>
                                          </p:val>
                                        </p:tav>
                                        <p:tav tm="100000">
                                          <p:val>
                                            <p:strVal val="#ppt_x"/>
                                          </p:val>
                                        </p:tav>
                                      </p:tavLst>
                                    </p:anim>
                                    <p:anim calcmode="lin" valueType="num">
                                      <p:cBhvr additive="base">
                                        <p:cTn id="8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500"/>
                                        <p:tgtEl>
                                          <p:spTgt spid="6"/>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wipe(left)">
                                      <p:cBhvr>
                                        <p:cTn id="10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P spid="25" grpId="0"/>
      <p:bldP spid="31" grpId="0" animBg="1"/>
      <p:bldP spid="33" grpId="0"/>
      <p:bldP spid="34" grpId="0"/>
      <p:bldP spid="35" grpId="0"/>
      <p:bldP spid="36" grpId="0" animBg="1"/>
      <p:bldP spid="38" grpId="0"/>
      <p:bldP spid="39" grpId="0"/>
      <p:bldP spid="40" grpId="0"/>
      <p:bldP spid="41" grpId="0" animBg="1"/>
      <p:bldP spid="43" grpId="0"/>
      <p:bldP spid="44" grpId="0"/>
      <p:bldP spid="45" grpId="0"/>
      <p:bldP spid="50" grpId="0"/>
      <p:bldP spid="59" grpId="0" animBg="1"/>
      <p:bldP spid="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42775" y="3246326"/>
            <a:ext cx="3427925" cy="1726948"/>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a:p>
            <a:pPr>
              <a:lnSpc>
                <a:spcPct val="150000"/>
              </a:lnSpc>
            </a:pP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eget in fringilla vitae, et eros praesent dolor porttitor. Lacinia lectus nonummy, </a:t>
            </a: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8" name="Subtitle 2"/>
          <p:cNvSpPr txBox="1"/>
          <p:nvPr/>
        </p:nvSpPr>
        <p:spPr>
          <a:xfrm>
            <a:off x="1282100" y="2003522"/>
            <a:ext cx="3783386" cy="7463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YOU CAN SAY</a:t>
            </a:r>
          </a:p>
        </p:txBody>
      </p:sp>
      <p:sp>
        <p:nvSpPr>
          <p:cNvPr id="9" name="Subtitle 2"/>
          <p:cNvSpPr txBox="1"/>
          <p:nvPr/>
        </p:nvSpPr>
        <p:spPr>
          <a:xfrm>
            <a:off x="1282099" y="2521305"/>
            <a:ext cx="3187843" cy="7463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SOMETHING</a:t>
            </a:r>
          </a:p>
        </p:txBody>
      </p:sp>
      <p:cxnSp>
        <p:nvCxnSpPr>
          <p:cNvPr id="10" name="Straight Connector 9"/>
          <p:cNvCxnSpPr/>
          <p:nvPr/>
        </p:nvCxnSpPr>
        <p:spPr>
          <a:xfrm>
            <a:off x="1160173" y="5377661"/>
            <a:ext cx="42096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占位符 2"/>
          <p:cNvPicPr>
            <a:picLocks noGrp="1" noChangeAspect="1"/>
          </p:cNvPicPr>
          <p:nvPr>
            <p:ph type="pic" sz="quarter" idx="17"/>
          </p:nvPr>
        </p:nvPicPr>
        <p:blipFill>
          <a:blip r:embed="rId3"/>
          <a:stretch>
            <a:fillRect/>
          </a:stretch>
        </p:blipFill>
        <p:spPr>
          <a:xfrm>
            <a:off x="5873175" y="1482444"/>
            <a:ext cx="3720769" cy="3929397"/>
          </a:xfrm>
        </p:spPr>
      </p:pic>
      <p:pic>
        <p:nvPicPr>
          <p:cNvPr id="6" name="图片占位符 5"/>
          <p:cNvPicPr>
            <a:picLocks noGrp="1" noChangeAspect="1"/>
          </p:cNvPicPr>
          <p:nvPr>
            <p:ph type="pic" sz="quarter" idx="16"/>
          </p:nvPr>
        </p:nvPicPr>
        <p:blipFill>
          <a:blip r:embed="rId4"/>
          <a:stretch>
            <a:fillRect/>
          </a:stretch>
        </p:blipFill>
        <p:spPr>
          <a:xfrm>
            <a:off x="5873174" y="331539"/>
            <a:ext cx="5690753" cy="6233019"/>
          </a:xfrm>
        </p:spPr>
      </p:pic>
      <p:grpSp>
        <p:nvGrpSpPr>
          <p:cNvPr id="12" name="组合 11"/>
          <p:cNvGrpSpPr/>
          <p:nvPr/>
        </p:nvGrpSpPr>
        <p:grpSpPr>
          <a:xfrm>
            <a:off x="1208876" y="369288"/>
            <a:ext cx="7658100" cy="735806"/>
            <a:chOff x="1208876" y="369288"/>
            <a:chExt cx="7658100" cy="735806"/>
          </a:xfrm>
        </p:grpSpPr>
        <p:sp>
          <p:nvSpPr>
            <p:cNvPr id="13" name="文本框 12"/>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4" name="文本框 13"/>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0" name="组合 19"/>
          <p:cNvGrpSpPr/>
          <p:nvPr/>
        </p:nvGrpSpPr>
        <p:grpSpPr>
          <a:xfrm>
            <a:off x="538226" y="153800"/>
            <a:ext cx="811275" cy="1299746"/>
            <a:chOff x="538226" y="153800"/>
            <a:chExt cx="811275" cy="1299746"/>
          </a:xfrm>
        </p:grpSpPr>
        <p:sp>
          <p:nvSpPr>
            <p:cNvPr id="21" name="文本框 20"/>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2" name="组合 21"/>
            <p:cNvGrpSpPr/>
            <p:nvPr/>
          </p:nvGrpSpPr>
          <p:grpSpPr>
            <a:xfrm rot="1279383">
              <a:off x="538418" y="260428"/>
              <a:ext cx="811083" cy="1193118"/>
              <a:chOff x="5326021" y="1359499"/>
              <a:chExt cx="2273644" cy="3344573"/>
            </a:xfrm>
          </p:grpSpPr>
          <p:cxnSp>
            <p:nvCxnSpPr>
              <p:cNvPr id="23" name="直接连接符 22"/>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4" name="任意多边形: 形状 23"/>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stretch>
            <a:fillRect/>
          </a:stretch>
        </p:blipFill>
        <p:spPr>
          <a:xfrm>
            <a:off x="6313715" y="1770818"/>
            <a:ext cx="5196114" cy="3251050"/>
          </a:xfrm>
        </p:spPr>
      </p:pic>
      <p:sp>
        <p:nvSpPr>
          <p:cNvPr id="4" name="Rectangle 3"/>
          <p:cNvSpPr/>
          <p:nvPr/>
        </p:nvSpPr>
        <p:spPr>
          <a:xfrm>
            <a:off x="8911772" y="2917372"/>
            <a:ext cx="3154925" cy="2808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Rectangle 4"/>
          <p:cNvSpPr/>
          <p:nvPr/>
        </p:nvSpPr>
        <p:spPr>
          <a:xfrm>
            <a:off x="1391734" y="2941359"/>
            <a:ext cx="3987741" cy="1754326"/>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 magnis, dictum justo lorem ac quis. A venenatis, velit integer vivamus facilisi feugiat a per, hac a sit, wisi non, wisi ultrices vel sit curae consequat.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Subtitle 2"/>
          <p:cNvSpPr txBox="1"/>
          <p:nvPr/>
        </p:nvSpPr>
        <p:spPr>
          <a:xfrm>
            <a:off x="1391734" y="1770743"/>
            <a:ext cx="3381828"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THE GALERRY</a:t>
            </a:r>
          </a:p>
        </p:txBody>
      </p:sp>
      <p:sp>
        <p:nvSpPr>
          <p:cNvPr id="7" name="Rectangle 6"/>
          <p:cNvSpPr/>
          <p:nvPr/>
        </p:nvSpPr>
        <p:spPr>
          <a:xfrm>
            <a:off x="0" y="5152572"/>
            <a:ext cx="8810171" cy="689428"/>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cxnSp>
        <p:nvCxnSpPr>
          <p:cNvPr id="8" name="Straight Connector 7"/>
          <p:cNvCxnSpPr/>
          <p:nvPr/>
        </p:nvCxnSpPr>
        <p:spPr>
          <a:xfrm flipV="1">
            <a:off x="5936343" y="1509486"/>
            <a:ext cx="1436914" cy="1407887"/>
          </a:xfrm>
          <a:prstGeom prst="line">
            <a:avLst/>
          </a:prstGeom>
          <a:ln w="28575">
            <a:solidFill>
              <a:srgbClr val="040404"/>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208876" y="369288"/>
            <a:ext cx="7658100" cy="735806"/>
            <a:chOff x="1208876" y="369288"/>
            <a:chExt cx="7658100" cy="735806"/>
          </a:xfrm>
        </p:grpSpPr>
        <p:sp>
          <p:nvSpPr>
            <p:cNvPr id="11" name="文本框 10"/>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2" name="文本框 11"/>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8" name="组合 17"/>
          <p:cNvGrpSpPr/>
          <p:nvPr/>
        </p:nvGrpSpPr>
        <p:grpSpPr>
          <a:xfrm>
            <a:off x="538226" y="153800"/>
            <a:ext cx="811275" cy="1299746"/>
            <a:chOff x="538226" y="153800"/>
            <a:chExt cx="811275" cy="1299746"/>
          </a:xfrm>
        </p:grpSpPr>
        <p:sp>
          <p:nvSpPr>
            <p:cNvPr id="19" name="文本框 18"/>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0" name="组合 19"/>
            <p:cNvGrpSpPr/>
            <p:nvPr/>
          </p:nvGrpSpPr>
          <p:grpSpPr>
            <a:xfrm rot="1279383">
              <a:off x="538418" y="260428"/>
              <a:ext cx="811083" cy="1193118"/>
              <a:chOff x="5326021" y="1359499"/>
              <a:chExt cx="2273644" cy="3344573"/>
            </a:xfrm>
          </p:grpSpPr>
          <p:cxnSp>
            <p:nvCxnSpPr>
              <p:cNvPr id="21" name="直接连接符 20"/>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任意多边形: 形状 21"/>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p:nvPr/>
        </p:nvSpPr>
        <p:spPr>
          <a:xfrm>
            <a:off x="6746133" y="2058794"/>
            <a:ext cx="2763576"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ONE PICTURE</a:t>
            </a:r>
          </a:p>
        </p:txBody>
      </p:sp>
      <p:sp>
        <p:nvSpPr>
          <p:cNvPr id="5" name="Rectangle 4"/>
          <p:cNvSpPr/>
          <p:nvPr/>
        </p:nvSpPr>
        <p:spPr>
          <a:xfrm>
            <a:off x="6183087" y="3230071"/>
            <a:ext cx="3381828" cy="1131079"/>
          </a:xfrm>
          <a:prstGeom prst="rect">
            <a:avLst/>
          </a:prstGeom>
        </p:spPr>
        <p:txBody>
          <a:bodyPr wrap="square">
            <a:spAutoFit/>
          </a:bodyPr>
          <a:lstStyle/>
          <a:p>
            <a:pPr algn="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Subtitle 2"/>
          <p:cNvSpPr txBox="1"/>
          <p:nvPr/>
        </p:nvSpPr>
        <p:spPr>
          <a:xfrm>
            <a:off x="7802824" y="4655537"/>
            <a:ext cx="2049427" cy="380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d-ID" sz="1800" spc="300" dirty="0">
                <a:solidFill>
                  <a:schemeClr val="bg2"/>
                </a:solidFill>
                <a:latin typeface="思源黑体" panose="020B0400000000000000" pitchFamily="34" charset="-122"/>
                <a:ea typeface="思源黑体" panose="020B0400000000000000" pitchFamily="34" charset="-122"/>
                <a:cs typeface="Lato Heavy" panose="020F0502020204030203" pitchFamily="34" charset="0"/>
                <a:sym typeface="思源黑体" panose="020B0400000000000000" pitchFamily="34" charset="-122"/>
              </a:rPr>
              <a:t>LEARN MORE</a:t>
            </a:r>
          </a:p>
        </p:txBody>
      </p:sp>
      <p:cxnSp>
        <p:nvCxnSpPr>
          <p:cNvPr id="7" name="Straight Arrow Connector 6"/>
          <p:cNvCxnSpPr/>
          <p:nvPr/>
        </p:nvCxnSpPr>
        <p:spPr>
          <a:xfrm flipH="1">
            <a:off x="7165881" y="4838356"/>
            <a:ext cx="502277"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10287" y="5050971"/>
            <a:ext cx="82731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64915" y="2772229"/>
            <a:ext cx="154716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66515" y="3410857"/>
            <a:ext cx="493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14629" y="0"/>
            <a:ext cx="3773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pic>
        <p:nvPicPr>
          <p:cNvPr id="3" name="图片占位符 2"/>
          <p:cNvPicPr>
            <a:picLocks noGrp="1" noChangeAspect="1"/>
          </p:cNvPicPr>
          <p:nvPr>
            <p:ph type="pic" sz="quarter" idx="10"/>
          </p:nvPr>
        </p:nvPicPr>
        <p:blipFill>
          <a:blip r:embed="rId3"/>
          <a:stretch>
            <a:fillRect/>
          </a:stretch>
        </p:blipFill>
        <p:spPr>
          <a:xfrm>
            <a:off x="0" y="3450"/>
            <a:ext cx="4262907" cy="6851100"/>
          </a:xfr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82629" y="0"/>
            <a:ext cx="9579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 name="Rectangle 4"/>
          <p:cNvSpPr/>
          <p:nvPr/>
        </p:nvSpPr>
        <p:spPr>
          <a:xfrm>
            <a:off x="990658" y="3540101"/>
            <a:ext cx="5431920" cy="1311449"/>
          </a:xfrm>
          <a:prstGeom prst="rect">
            <a:avLst/>
          </a:prstGeom>
        </p:spPr>
        <p:txBody>
          <a:bodyPr wrap="square">
            <a:spAutoFit/>
          </a:bodyPr>
          <a:lstStyle/>
          <a:p>
            <a:pPr>
              <a:lnSpc>
                <a:spcPct val="150000"/>
              </a:lnSpc>
            </a:pPr>
            <a:r>
              <a:rPr lang="id-ID" sz="900" b="1"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a:t>
            </a:r>
            <a:r>
              <a:rPr lang="id-ID" sz="900" i="0" dirty="0">
                <a:solidFill>
                  <a:schemeClr val="bg2"/>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justo magnis, dictum justo lorem ac quis. A venenatis, velit integer vivamus facilisi feugiat a per, hac a sit, wisi non, wisi ultrices vel sit curae consequat. </a:t>
            </a:r>
            <a:endParaRPr lang="id-ID" sz="900" dirty="0">
              <a:solidFill>
                <a:schemeClr val="bg2"/>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endParaRPr>
          </a:p>
        </p:txBody>
      </p:sp>
      <p:sp>
        <p:nvSpPr>
          <p:cNvPr id="6" name="Subtitle 2"/>
          <p:cNvSpPr txBox="1"/>
          <p:nvPr/>
        </p:nvSpPr>
        <p:spPr>
          <a:xfrm>
            <a:off x="990658" y="2369485"/>
            <a:ext cx="3381828" cy="62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4000" b="1" spc="300" dirty="0">
                <a:solidFill>
                  <a:schemeClr val="accent1"/>
                </a:solidFill>
                <a:latin typeface="思源黑体" panose="020B0400000000000000" pitchFamily="34" charset="-122"/>
                <a:ea typeface="思源黑体" panose="020B0400000000000000" pitchFamily="34" charset="-122"/>
                <a:cs typeface="Lato Medium" panose="020F0502020204030203" pitchFamily="34" charset="0"/>
                <a:sym typeface="思源黑体" panose="020B0400000000000000" pitchFamily="34" charset="-122"/>
              </a:rPr>
              <a:t>THE GALERRY</a:t>
            </a:r>
          </a:p>
        </p:txBody>
      </p:sp>
      <p:sp>
        <p:nvSpPr>
          <p:cNvPr id="7" name="Rectangle 6"/>
          <p:cNvSpPr/>
          <p:nvPr/>
        </p:nvSpPr>
        <p:spPr>
          <a:xfrm>
            <a:off x="410087" y="2496457"/>
            <a:ext cx="580571" cy="928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400000000000000" pitchFamily="34" charset="-122"/>
              <a:ea typeface="思源黑体" panose="020B0400000000000000" pitchFamily="34" charset="-122"/>
              <a:sym typeface="思源黑体" panose="020B0400000000000000" pitchFamily="34" charset="-122"/>
            </a:endParaRPr>
          </a:p>
        </p:txBody>
      </p:sp>
      <p:cxnSp>
        <p:nvCxnSpPr>
          <p:cNvPr id="8" name="Straight Connector 7"/>
          <p:cNvCxnSpPr/>
          <p:nvPr/>
        </p:nvCxnSpPr>
        <p:spPr>
          <a:xfrm>
            <a:off x="990658" y="5080001"/>
            <a:ext cx="591814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图片占位符 2"/>
          <p:cNvPicPr>
            <a:picLocks noGrp="1" noChangeAspect="1"/>
          </p:cNvPicPr>
          <p:nvPr>
            <p:ph type="pic" sz="quarter" idx="10"/>
          </p:nvPr>
        </p:nvPicPr>
        <p:blipFill>
          <a:blip r:embed="rId3"/>
          <a:stretch>
            <a:fillRect/>
          </a:stretch>
        </p:blipFill>
        <p:spPr>
          <a:xfrm>
            <a:off x="7417801" y="1117601"/>
            <a:ext cx="3539483" cy="4644571"/>
          </a:xfrm>
        </p:spPr>
      </p:pic>
      <p:grpSp>
        <p:nvGrpSpPr>
          <p:cNvPr id="10" name="组合 9"/>
          <p:cNvGrpSpPr/>
          <p:nvPr/>
        </p:nvGrpSpPr>
        <p:grpSpPr>
          <a:xfrm>
            <a:off x="1208876" y="369288"/>
            <a:ext cx="7658100" cy="735806"/>
            <a:chOff x="1208876" y="369288"/>
            <a:chExt cx="7658100" cy="735806"/>
          </a:xfrm>
        </p:grpSpPr>
        <p:sp>
          <p:nvSpPr>
            <p:cNvPr id="11" name="文本框 10"/>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2" name="文本框 11"/>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8" name="组合 17"/>
          <p:cNvGrpSpPr/>
          <p:nvPr/>
        </p:nvGrpSpPr>
        <p:grpSpPr>
          <a:xfrm>
            <a:off x="538226" y="153800"/>
            <a:ext cx="811275" cy="1299746"/>
            <a:chOff x="538226" y="153800"/>
            <a:chExt cx="811275" cy="1299746"/>
          </a:xfrm>
        </p:grpSpPr>
        <p:sp>
          <p:nvSpPr>
            <p:cNvPr id="19" name="文本框 18"/>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3</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0" name="组合 19"/>
            <p:cNvGrpSpPr/>
            <p:nvPr/>
          </p:nvGrpSpPr>
          <p:grpSpPr>
            <a:xfrm rot="1279383">
              <a:off x="538418" y="260428"/>
              <a:ext cx="811083" cy="1193118"/>
              <a:chOff x="5326021" y="1359499"/>
              <a:chExt cx="2273644" cy="3344573"/>
            </a:xfrm>
          </p:grpSpPr>
          <p:cxnSp>
            <p:nvCxnSpPr>
              <p:cNvPr id="21" name="直接连接符 20"/>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任意多边形: 形状 21"/>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75390" y="2363386"/>
            <a:ext cx="3441221" cy="1778304"/>
            <a:chOff x="4424426" y="2276435"/>
            <a:chExt cx="3441221" cy="1778304"/>
          </a:xfrm>
        </p:grpSpPr>
        <p:sp>
          <p:nvSpPr>
            <p:cNvPr id="7" name="文本框 6"/>
            <p:cNvSpPr txBox="1"/>
            <p:nvPr/>
          </p:nvSpPr>
          <p:spPr>
            <a:xfrm>
              <a:off x="4502531" y="2276435"/>
              <a:ext cx="3168650" cy="1200329"/>
            </a:xfrm>
            <a:prstGeom prst="rect">
              <a:avLst/>
            </a:prstGeom>
            <a:noFill/>
          </p:spPr>
          <p:txBody>
            <a:bodyPr wrap="square" rtlCol="0">
              <a:spAutoFit/>
            </a:bodyPr>
            <a:lstStyle/>
            <a:p>
              <a:pPr algn="ctr"/>
              <a:r>
                <a:rPr lang="en-US" altLang="zh-CN" sz="72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THANKS</a:t>
              </a:r>
              <a:endParaRPr lang="zh-CN" altLang="en-US" sz="72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文本框 7"/>
            <p:cNvSpPr txBox="1"/>
            <p:nvPr/>
          </p:nvSpPr>
          <p:spPr>
            <a:xfrm>
              <a:off x="4424426" y="3531519"/>
              <a:ext cx="3441221" cy="523220"/>
            </a:xfrm>
            <a:prstGeom prst="rect">
              <a:avLst/>
            </a:prstGeom>
            <a:noFill/>
          </p:spPr>
          <p:txBody>
            <a:bodyPr wrap="square" rtlCol="0">
              <a:spAutoFit/>
            </a:bodyPr>
            <a:lstStyle/>
            <a:p>
              <a:pPr algn="ctr"/>
              <a:r>
                <a:rPr lang="en-US" altLang="zh-CN" sz="2800" dirty="0">
                  <a:solidFill>
                    <a:schemeClr val="bg2"/>
                  </a:solidFill>
                  <a:latin typeface="思源黑体" panose="020B0400000000000000" pitchFamily="34" charset="-122"/>
                  <a:ea typeface="思源黑体" panose="020B0400000000000000" pitchFamily="34" charset="-122"/>
                  <a:cs typeface="Microsoft JhengHei UI Light" panose="020B0304030504040204" pitchFamily="34" charset="-122"/>
                  <a:sym typeface="思源黑体" panose="020B0400000000000000" pitchFamily="34" charset="-122"/>
                </a:rPr>
                <a:t>For Your Watching</a:t>
              </a:r>
              <a:endParaRPr lang="zh-CN" altLang="en-US" sz="2800" dirty="0">
                <a:solidFill>
                  <a:schemeClr val="bg2"/>
                </a:solidFill>
                <a:latin typeface="思源黑体" panose="020B0400000000000000" pitchFamily="34" charset="-122"/>
                <a:ea typeface="思源黑体" panose="020B0400000000000000" pitchFamily="34" charset="-122"/>
                <a:cs typeface="Microsoft JhengHei UI Light" panose="020B0304030504040204" pitchFamily="34" charset="-122"/>
                <a:sym typeface="思源黑体" panose="020B0400000000000000" pitchFamily="34" charset="-122"/>
              </a:endParaRPr>
            </a:p>
          </p:txBody>
        </p:sp>
      </p:grpSp>
      <p:cxnSp>
        <p:nvCxnSpPr>
          <p:cNvPr id="13" name="直接连接符 12"/>
          <p:cNvCxnSpPr/>
          <p:nvPr/>
        </p:nvCxnSpPr>
        <p:spPr>
          <a:xfrm flipH="1">
            <a:off x="9372952" y="2303261"/>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9859367" y="1015703"/>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571974" y="1871208"/>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482350" y="3693485"/>
            <a:ext cx="2066499" cy="3212500"/>
          </a:xfrm>
          <a:prstGeom prst="line">
            <a:avLst/>
          </a:prstGeom>
          <a:ln>
            <a:gradFill>
              <a:gsLst>
                <a:gs pos="885">
                  <a:schemeClr val="tx1"/>
                </a:gs>
                <a:gs pos="59000">
                  <a:schemeClr val="accent1">
                    <a:lumMod val="5000"/>
                    <a:lumOff val="95000"/>
                    <a:alpha val="10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p:nvSpPr>
        <p:spPr>
          <a:xfrm rot="2008142">
            <a:off x="9426391" y="2544303"/>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bg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rot="2008142">
            <a:off x="9652222" y="3288896"/>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rot="2008142">
            <a:off x="11028339" y="2250510"/>
            <a:ext cx="193348" cy="648266"/>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idx="4294967295"/>
          </p:nvPr>
        </p:nvSpPr>
        <p:spPr>
          <a:xfrm>
            <a:off x="3680385" y="3335259"/>
            <a:ext cx="5419725" cy="895350"/>
          </a:xfrm>
        </p:spPr>
        <p:txBody>
          <a:bodyPr>
            <a:normAutofit/>
          </a:bodyPr>
          <a:lstStyle/>
          <a:p>
            <a:pPr algn="ctr"/>
            <a:r>
              <a:rPr lang="en-US" altLang="zh-CN"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rPr>
              <a:t>PART 01</a:t>
            </a:r>
            <a:endParaRPr lang="zh-CN" altLang="en-US" sz="3200" dirty="0">
              <a:solidFill>
                <a:schemeClr val="accent1">
                  <a:lumMod val="100000"/>
                </a:schemeClr>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6" name="文本占位符 5"/>
          <p:cNvSpPr>
            <a:spLocks noGrp="1"/>
          </p:cNvSpPr>
          <p:nvPr>
            <p:ph type="body" idx="4294967295"/>
          </p:nvPr>
        </p:nvSpPr>
        <p:spPr>
          <a:xfrm>
            <a:off x="4128725" y="4230609"/>
            <a:ext cx="4675187" cy="1014413"/>
          </a:xfrm>
        </p:spPr>
        <p:txBody>
          <a:bodyPr>
            <a:normAutofit/>
          </a:bodyPr>
          <a:lstStyle/>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Supporting text here.</a:t>
            </a:r>
          </a:p>
          <a:p>
            <a:pPr marL="0" lvl="0" indent="0" algn="ctr">
              <a:buNone/>
            </a:pPr>
            <a:r>
              <a:rPr lang="en-US" altLang="zh-CN"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rPr>
              <a:t>When you copy &amp; paste, choose "keep text only" option.</a:t>
            </a:r>
            <a:endParaRPr lang="zh-CN" altLang="en-US" sz="1400" dirty="0">
              <a:solidFill>
                <a:schemeClr val="bg2"/>
              </a:solidFill>
              <a:latin typeface="思源黑体 CN Light" panose="020B0300000000000000" pitchFamily="34" charset="-122"/>
              <a:ea typeface="思源黑体 CN Light" panose="020B0300000000000000" pitchFamily="34" charset="-122"/>
              <a:sym typeface="思源黑体" panose="020B0400000000000000" pitchFamily="34" charset="-122"/>
            </a:endParaRPr>
          </a:p>
        </p:txBody>
      </p:sp>
      <p:sp>
        <p:nvSpPr>
          <p:cNvPr id="9" name="文本框 8"/>
          <p:cNvSpPr txBox="1"/>
          <p:nvPr/>
        </p:nvSpPr>
        <p:spPr>
          <a:xfrm>
            <a:off x="5442549" y="900634"/>
            <a:ext cx="1322798" cy="2646878"/>
          </a:xfrm>
          <a:prstGeom prst="rect">
            <a:avLst/>
          </a:prstGeom>
          <a:noFill/>
        </p:spPr>
        <p:txBody>
          <a:bodyPr wrap="non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1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4" name="组合 3"/>
          <p:cNvGrpSpPr/>
          <p:nvPr/>
        </p:nvGrpSpPr>
        <p:grpSpPr>
          <a:xfrm rot="1279383">
            <a:off x="5337810" y="1303081"/>
            <a:ext cx="1881389" cy="2767558"/>
            <a:chOff x="5326021" y="1359499"/>
            <a:chExt cx="2273644" cy="3344573"/>
          </a:xfrm>
        </p:grpSpPr>
        <p:cxnSp>
          <p:nvCxnSpPr>
            <p:cNvPr id="8" name="直接连接符 7"/>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任意多边形: 形状 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41375" y="1498600"/>
            <a:ext cx="5254625" cy="2159000"/>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00763" y="3657600"/>
            <a:ext cx="5253037" cy="2238375"/>
          </a:xfrm>
          <a:prstGeom prst="rect">
            <a:avLst/>
          </a:prstGeom>
          <a:blipFill dpi="0" rotWithShape="1">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6000" y="1503363"/>
            <a:ext cx="5256213" cy="2154237"/>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矩形 5"/>
          <p:cNvSpPr/>
          <p:nvPr/>
        </p:nvSpPr>
        <p:spPr>
          <a:xfrm>
            <a:off x="839788" y="3657600"/>
            <a:ext cx="5256212" cy="2238375"/>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p:cNvSpPr/>
          <p:nvPr/>
        </p:nvSpPr>
        <p:spPr>
          <a:xfrm>
            <a:off x="3797300" y="2239963"/>
            <a:ext cx="2298700" cy="1417637"/>
          </a:xfrm>
          <a:prstGeom prst="rect">
            <a:avLst/>
          </a:prstGeom>
          <a:solidFill>
            <a:schemeClr val="accent1">
              <a:lumMod val="10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200" name="KSO_Shape"/>
          <p:cNvSpPr/>
          <p:nvPr/>
        </p:nvSpPr>
        <p:spPr bwMode="auto">
          <a:xfrm>
            <a:off x="5334000" y="2624138"/>
            <a:ext cx="538163" cy="652462"/>
          </a:xfrm>
          <a:custGeom>
            <a:avLst/>
            <a:gdLst>
              <a:gd name="T0" fmla="*/ 19710 w 968375"/>
              <a:gd name="T1" fmla="*/ 223816 h 1170887"/>
              <a:gd name="T2" fmla="*/ 95123 w 968375"/>
              <a:gd name="T3" fmla="*/ 257605 h 1170887"/>
              <a:gd name="T4" fmla="*/ 169680 w 968375"/>
              <a:gd name="T5" fmla="*/ 225549 h 1170887"/>
              <a:gd name="T6" fmla="*/ 180821 w 968375"/>
              <a:gd name="T7" fmla="*/ 230747 h 1170887"/>
              <a:gd name="T8" fmla="*/ 95123 w 968375"/>
              <a:gd name="T9" fmla="*/ 270601 h 1170887"/>
              <a:gd name="T10" fmla="*/ 7713 w 968375"/>
              <a:gd name="T11" fmla="*/ 229015 h 1170887"/>
              <a:gd name="T12" fmla="*/ 19710 w 968375"/>
              <a:gd name="T13" fmla="*/ 223816 h 1170887"/>
              <a:gd name="T14" fmla="*/ 198817 w 968375"/>
              <a:gd name="T15" fmla="*/ 143241 h 1170887"/>
              <a:gd name="T16" fmla="*/ 221098 w 968375"/>
              <a:gd name="T17" fmla="*/ 170965 h 1170887"/>
              <a:gd name="T18" fmla="*/ 192818 w 968375"/>
              <a:gd name="T19" fmla="*/ 199557 h 1170887"/>
              <a:gd name="T20" fmla="*/ 182534 w 968375"/>
              <a:gd name="T21" fmla="*/ 197824 h 1170887"/>
              <a:gd name="T22" fmla="*/ 189390 w 968375"/>
              <a:gd name="T23" fmla="*/ 186561 h 1170887"/>
              <a:gd name="T24" fmla="*/ 192818 w 968375"/>
              <a:gd name="T25" fmla="*/ 187427 h 1170887"/>
              <a:gd name="T26" fmla="*/ 208243 w 968375"/>
              <a:gd name="T27" fmla="*/ 170965 h 1170887"/>
              <a:gd name="T28" fmla="*/ 197960 w 968375"/>
              <a:gd name="T29" fmla="*/ 156237 h 1170887"/>
              <a:gd name="T30" fmla="*/ 198817 w 968375"/>
              <a:gd name="T31" fmla="*/ 143241 h 1170887"/>
              <a:gd name="T32" fmla="*/ 187676 w 968375"/>
              <a:gd name="T33" fmla="*/ 124180 h 1170887"/>
              <a:gd name="T34" fmla="*/ 189390 w 968375"/>
              <a:gd name="T35" fmla="*/ 141508 h 1170887"/>
              <a:gd name="T36" fmla="*/ 95123 w 968375"/>
              <a:gd name="T37" fmla="*/ 236812 h 1170887"/>
              <a:gd name="T38" fmla="*/ 0 w 968375"/>
              <a:gd name="T39" fmla="*/ 141508 h 1170887"/>
              <a:gd name="T40" fmla="*/ 1714 w 968375"/>
              <a:gd name="T41" fmla="*/ 125913 h 1170887"/>
              <a:gd name="T42" fmla="*/ 95123 w 968375"/>
              <a:gd name="T43" fmla="*/ 175297 h 1170887"/>
              <a:gd name="T44" fmla="*/ 187676 w 968375"/>
              <a:gd name="T45" fmla="*/ 125913 h 1170887"/>
              <a:gd name="T46" fmla="*/ 187676 w 968375"/>
              <a:gd name="T47" fmla="*/ 124180 h 1170887"/>
              <a:gd name="T48" fmla="*/ 95123 w 968375"/>
              <a:gd name="T49" fmla="*/ 86059 h 1170887"/>
              <a:gd name="T50" fmla="*/ 177392 w 968375"/>
              <a:gd name="T51" fmla="*/ 125913 h 1170887"/>
              <a:gd name="T52" fmla="*/ 176535 w 968375"/>
              <a:gd name="T53" fmla="*/ 131978 h 1170887"/>
              <a:gd name="T54" fmla="*/ 95123 w 968375"/>
              <a:gd name="T55" fmla="*/ 104253 h 1170887"/>
              <a:gd name="T56" fmla="*/ 12854 w 968375"/>
              <a:gd name="T57" fmla="*/ 131978 h 1170887"/>
              <a:gd name="T58" fmla="*/ 11997 w 968375"/>
              <a:gd name="T59" fmla="*/ 125913 h 1170887"/>
              <a:gd name="T60" fmla="*/ 95123 w 968375"/>
              <a:gd name="T61" fmla="*/ 86059 h 1170887"/>
              <a:gd name="T62" fmla="*/ 124183 w 968375"/>
              <a:gd name="T63" fmla="*/ 14351 h 1170887"/>
              <a:gd name="T64" fmla="*/ 126543 w 968375"/>
              <a:gd name="T65" fmla="*/ 86105 h 1170887"/>
              <a:gd name="T66" fmla="*/ 124183 w 968375"/>
              <a:gd name="T67" fmla="*/ 14351 h 1170887"/>
              <a:gd name="T68" fmla="*/ 62823 w 968375"/>
              <a:gd name="T69" fmla="*/ 9567 h 1170887"/>
              <a:gd name="T70" fmla="*/ 65183 w 968375"/>
              <a:gd name="T71" fmla="*/ 81322 h 1170887"/>
              <a:gd name="T72" fmla="*/ 62823 w 968375"/>
              <a:gd name="T73" fmla="*/ 9567 h 1170887"/>
              <a:gd name="T74" fmla="*/ 93503 w 968375"/>
              <a:gd name="T75" fmla="*/ 0 h 1170887"/>
              <a:gd name="T76" fmla="*/ 95863 w 968375"/>
              <a:gd name="T77" fmla="*/ 71754 h 1170887"/>
              <a:gd name="T78" fmla="*/ 93503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201" name="矩形 8"/>
          <p:cNvSpPr>
            <a:spLocks noChangeArrowheads="1"/>
          </p:cNvSpPr>
          <p:nvPr/>
        </p:nvSpPr>
        <p:spPr bwMode="auto">
          <a:xfrm>
            <a:off x="3971925" y="2389188"/>
            <a:ext cx="11382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a:t>
            </a:r>
          </a:p>
        </p:txBody>
      </p:sp>
      <p:sp>
        <p:nvSpPr>
          <p:cNvPr id="8202" name="矩形 9"/>
          <p:cNvSpPr>
            <a:spLocks noChangeArrowheads="1"/>
          </p:cNvSpPr>
          <p:nvPr/>
        </p:nvSpPr>
        <p:spPr bwMode="auto">
          <a:xfrm>
            <a:off x="6337300" y="1779588"/>
            <a:ext cx="47736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8203" name="矩形 10"/>
          <p:cNvSpPr>
            <a:spLocks noChangeArrowheads="1"/>
          </p:cNvSpPr>
          <p:nvPr/>
        </p:nvSpPr>
        <p:spPr bwMode="auto">
          <a:xfrm>
            <a:off x="1081088" y="3976688"/>
            <a:ext cx="47736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p:cNvSpPr/>
          <p:nvPr/>
        </p:nvSpPr>
        <p:spPr>
          <a:xfrm>
            <a:off x="6096000" y="3657600"/>
            <a:ext cx="3162300" cy="14176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205" name="矩形 12"/>
          <p:cNvSpPr>
            <a:spLocks noChangeArrowheads="1"/>
          </p:cNvSpPr>
          <p:nvPr/>
        </p:nvSpPr>
        <p:spPr bwMode="auto">
          <a:xfrm>
            <a:off x="6280150" y="3905250"/>
            <a:ext cx="297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accent1">
                    <a:lumMod val="100000"/>
                  </a:schemeClr>
                </a:solidFill>
                <a:latin typeface="思源黑体" panose="020B0400000000000000" pitchFamily="34" charset="-122"/>
                <a:ea typeface="思源黑体" panose="020B0400000000000000" pitchFamily="34" charset="-122"/>
                <a:sym typeface="思源黑体" panose="020B0400000000000000" pitchFamily="34" charset="-122"/>
              </a:rPr>
              <a:t>DONEC VELIT NEQUE, AUCTOR</a:t>
            </a:r>
          </a:p>
        </p:txBody>
      </p:sp>
      <p:grpSp>
        <p:nvGrpSpPr>
          <p:cNvPr id="23" name="组合 22"/>
          <p:cNvGrpSpPr/>
          <p:nvPr/>
        </p:nvGrpSpPr>
        <p:grpSpPr>
          <a:xfrm>
            <a:off x="1208876" y="369288"/>
            <a:ext cx="7658100" cy="735806"/>
            <a:chOff x="1208876" y="369288"/>
            <a:chExt cx="7658100" cy="735806"/>
          </a:xfrm>
        </p:grpSpPr>
        <p:sp>
          <p:nvSpPr>
            <p:cNvPr id="24" name="文本框 2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5" name="文本框 2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6" name="组合 25"/>
          <p:cNvGrpSpPr/>
          <p:nvPr/>
        </p:nvGrpSpPr>
        <p:grpSpPr>
          <a:xfrm>
            <a:off x="538226" y="153800"/>
            <a:ext cx="811275" cy="1299746"/>
            <a:chOff x="538226" y="153800"/>
            <a:chExt cx="811275" cy="1299746"/>
          </a:xfrm>
        </p:grpSpPr>
        <p:sp>
          <p:nvSpPr>
            <p:cNvPr id="27" name="文本框 2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8" name="组合 27"/>
            <p:cNvGrpSpPr/>
            <p:nvPr/>
          </p:nvGrpSpPr>
          <p:grpSpPr>
            <a:xfrm rot="1279383">
              <a:off x="538418" y="260428"/>
              <a:ext cx="811083" cy="1193118"/>
              <a:chOff x="5326021" y="1359499"/>
              <a:chExt cx="2273644" cy="3344573"/>
            </a:xfrm>
          </p:grpSpPr>
          <p:cxnSp>
            <p:nvCxnSpPr>
              <p:cNvPr id="29" name="直接连接符 2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00"/>
                                        </p:tgtEl>
                                        <p:attrNameLst>
                                          <p:attrName>style.visibility</p:attrName>
                                        </p:attrNameLst>
                                      </p:cBhvr>
                                      <p:to>
                                        <p:strVal val="visible"/>
                                      </p:to>
                                    </p:set>
                                    <p:anim calcmode="lin" valueType="num">
                                      <p:cBhvr additive="base">
                                        <p:cTn id="27" dur="500" fill="hold"/>
                                        <p:tgtEl>
                                          <p:spTgt spid="8200"/>
                                        </p:tgtEl>
                                        <p:attrNameLst>
                                          <p:attrName>ppt_x</p:attrName>
                                        </p:attrNameLst>
                                      </p:cBhvr>
                                      <p:tavLst>
                                        <p:tav tm="0">
                                          <p:val>
                                            <p:strVal val="0-#ppt_w/2"/>
                                          </p:val>
                                        </p:tav>
                                        <p:tav tm="100000">
                                          <p:val>
                                            <p:strVal val="#ppt_x"/>
                                          </p:val>
                                        </p:tav>
                                      </p:tavLst>
                                    </p:anim>
                                    <p:anim calcmode="lin" valueType="num">
                                      <p:cBhvr additive="base">
                                        <p:cTn id="28" dur="500" fill="hold"/>
                                        <p:tgtEl>
                                          <p:spTgt spid="820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201"/>
                                        </p:tgtEl>
                                        <p:attrNameLst>
                                          <p:attrName>style.visibility</p:attrName>
                                        </p:attrNameLst>
                                      </p:cBhvr>
                                      <p:to>
                                        <p:strVal val="visible"/>
                                      </p:to>
                                    </p:set>
                                    <p:anim calcmode="lin" valueType="num">
                                      <p:cBhvr additive="base">
                                        <p:cTn id="31" dur="500" fill="hold"/>
                                        <p:tgtEl>
                                          <p:spTgt spid="8201"/>
                                        </p:tgtEl>
                                        <p:attrNameLst>
                                          <p:attrName>ppt_x</p:attrName>
                                        </p:attrNameLst>
                                      </p:cBhvr>
                                      <p:tavLst>
                                        <p:tav tm="0">
                                          <p:val>
                                            <p:strVal val="0-#ppt_w/2"/>
                                          </p:val>
                                        </p:tav>
                                        <p:tav tm="100000">
                                          <p:val>
                                            <p:strVal val="#ppt_x"/>
                                          </p:val>
                                        </p:tav>
                                      </p:tavLst>
                                    </p:anim>
                                    <p:anim calcmode="lin" valueType="num">
                                      <p:cBhvr additive="base">
                                        <p:cTn id="32" dur="500" fill="hold"/>
                                        <p:tgtEl>
                                          <p:spTgt spid="820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202"/>
                                        </p:tgtEl>
                                        <p:attrNameLst>
                                          <p:attrName>style.visibility</p:attrName>
                                        </p:attrNameLst>
                                      </p:cBhvr>
                                      <p:to>
                                        <p:strVal val="visible"/>
                                      </p:to>
                                    </p:set>
                                    <p:anim calcmode="lin" valueType="num">
                                      <p:cBhvr additive="base">
                                        <p:cTn id="35" dur="500" fill="hold"/>
                                        <p:tgtEl>
                                          <p:spTgt spid="8202"/>
                                        </p:tgtEl>
                                        <p:attrNameLst>
                                          <p:attrName>ppt_x</p:attrName>
                                        </p:attrNameLst>
                                      </p:cBhvr>
                                      <p:tavLst>
                                        <p:tav tm="0">
                                          <p:val>
                                            <p:strVal val="1+#ppt_w/2"/>
                                          </p:val>
                                        </p:tav>
                                        <p:tav tm="100000">
                                          <p:val>
                                            <p:strVal val="#ppt_x"/>
                                          </p:val>
                                        </p:tav>
                                      </p:tavLst>
                                    </p:anim>
                                    <p:anim calcmode="lin" valueType="num">
                                      <p:cBhvr additive="base">
                                        <p:cTn id="36" dur="500" fill="hold"/>
                                        <p:tgtEl>
                                          <p:spTgt spid="820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203"/>
                                        </p:tgtEl>
                                        <p:attrNameLst>
                                          <p:attrName>style.visibility</p:attrName>
                                        </p:attrNameLst>
                                      </p:cBhvr>
                                      <p:to>
                                        <p:strVal val="visible"/>
                                      </p:to>
                                    </p:set>
                                    <p:anim calcmode="lin" valueType="num">
                                      <p:cBhvr additive="base">
                                        <p:cTn id="39" dur="500" fill="hold"/>
                                        <p:tgtEl>
                                          <p:spTgt spid="8203"/>
                                        </p:tgtEl>
                                        <p:attrNameLst>
                                          <p:attrName>ppt_x</p:attrName>
                                        </p:attrNameLst>
                                      </p:cBhvr>
                                      <p:tavLst>
                                        <p:tav tm="0">
                                          <p:val>
                                            <p:strVal val="0-#ppt_w/2"/>
                                          </p:val>
                                        </p:tav>
                                        <p:tav tm="100000">
                                          <p:val>
                                            <p:strVal val="#ppt_x"/>
                                          </p:val>
                                        </p:tav>
                                      </p:tavLst>
                                    </p:anim>
                                    <p:anim calcmode="lin" valueType="num">
                                      <p:cBhvr additive="base">
                                        <p:cTn id="40" dur="500" fill="hold"/>
                                        <p:tgtEl>
                                          <p:spTgt spid="820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205"/>
                                        </p:tgtEl>
                                        <p:attrNameLst>
                                          <p:attrName>style.visibility</p:attrName>
                                        </p:attrNameLst>
                                      </p:cBhvr>
                                      <p:to>
                                        <p:strVal val="visible"/>
                                      </p:to>
                                    </p:set>
                                    <p:anim calcmode="lin" valueType="num">
                                      <p:cBhvr additive="base">
                                        <p:cTn id="47" dur="500" fill="hold"/>
                                        <p:tgtEl>
                                          <p:spTgt spid="8205"/>
                                        </p:tgtEl>
                                        <p:attrNameLst>
                                          <p:attrName>ppt_x</p:attrName>
                                        </p:attrNameLst>
                                      </p:cBhvr>
                                      <p:tavLst>
                                        <p:tav tm="0">
                                          <p:val>
                                            <p:strVal val="1+#ppt_w/2"/>
                                          </p:val>
                                        </p:tav>
                                        <p:tav tm="100000">
                                          <p:val>
                                            <p:strVal val="#ppt_x"/>
                                          </p:val>
                                        </p:tav>
                                      </p:tavLst>
                                    </p:anim>
                                    <p:anim calcmode="lin" valueType="num">
                                      <p:cBhvr additive="base">
                                        <p:cTn id="48"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6" grpId="0" animBg="1"/>
      <p:bldP spid="7" grpId="0" animBg="1"/>
      <p:bldP spid="8200" grpId="0" animBg="1"/>
      <p:bldP spid="8201" grpId="0"/>
      <p:bldP spid="8202" grpId="0"/>
      <p:bldP spid="8203" grpId="0"/>
      <p:bldP spid="12" grpId="0" animBg="1"/>
      <p:bldP spid="82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8200" y="2070100"/>
            <a:ext cx="5272088" cy="3513138"/>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20" name="矩形 5"/>
          <p:cNvSpPr>
            <a:spLocks noChangeArrowheads="1"/>
          </p:cNvSpPr>
          <p:nvPr/>
        </p:nvSpPr>
        <p:spPr bwMode="auto">
          <a:xfrm>
            <a:off x="6313488" y="1844675"/>
            <a:ext cx="501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 ullamcorper sit amet ligula. Nulla quis lorem ut libero malesuada feugiat. </a:t>
            </a:r>
          </a:p>
        </p:txBody>
      </p:sp>
      <p:sp>
        <p:nvSpPr>
          <p:cNvPr id="9221" name="矩形 9"/>
          <p:cNvSpPr>
            <a:spLocks noChangeArrowheads="1"/>
          </p:cNvSpPr>
          <p:nvPr/>
        </p:nvSpPr>
        <p:spPr bwMode="auto">
          <a:xfrm>
            <a:off x="6756400" y="4779963"/>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 name="椭圆 10"/>
          <p:cNvSpPr/>
          <p:nvPr/>
        </p:nvSpPr>
        <p:spPr>
          <a:xfrm>
            <a:off x="6662738" y="4927600"/>
            <a:ext cx="74612" cy="74613"/>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23" name="矩形 11"/>
          <p:cNvSpPr>
            <a:spLocks noChangeArrowheads="1"/>
          </p:cNvSpPr>
          <p:nvPr/>
        </p:nvSpPr>
        <p:spPr bwMode="auto">
          <a:xfrm>
            <a:off x="6756400" y="5075238"/>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 name="椭圆 12"/>
          <p:cNvSpPr/>
          <p:nvPr/>
        </p:nvSpPr>
        <p:spPr>
          <a:xfrm>
            <a:off x="6662738" y="5222875"/>
            <a:ext cx="74612" cy="74613"/>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25" name="矩形 13"/>
          <p:cNvSpPr>
            <a:spLocks noChangeArrowheads="1"/>
          </p:cNvSpPr>
          <p:nvPr/>
        </p:nvSpPr>
        <p:spPr bwMode="auto">
          <a:xfrm>
            <a:off x="6756400" y="5370513"/>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5" name="椭圆 14"/>
          <p:cNvSpPr/>
          <p:nvPr/>
        </p:nvSpPr>
        <p:spPr>
          <a:xfrm>
            <a:off x="6662738" y="5518150"/>
            <a:ext cx="74612" cy="762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27" name="矩形 15"/>
          <p:cNvSpPr>
            <a:spLocks noChangeArrowheads="1"/>
          </p:cNvSpPr>
          <p:nvPr/>
        </p:nvSpPr>
        <p:spPr bwMode="auto">
          <a:xfrm>
            <a:off x="6756400" y="5680075"/>
            <a:ext cx="3951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Mauris blandit aliquet elit, eget tincidunt nibh</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7" name="椭圆 16"/>
          <p:cNvSpPr/>
          <p:nvPr/>
        </p:nvSpPr>
        <p:spPr>
          <a:xfrm>
            <a:off x="6662738" y="5799138"/>
            <a:ext cx="74612" cy="76200"/>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8" name="椭圆 17"/>
          <p:cNvSpPr>
            <a:spLocks noChangeAspect="1"/>
          </p:cNvSpPr>
          <p:nvPr/>
        </p:nvSpPr>
        <p:spPr>
          <a:xfrm>
            <a:off x="6462713"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9" name="椭圆 18"/>
          <p:cNvSpPr>
            <a:spLocks noChangeAspect="1"/>
          </p:cNvSpPr>
          <p:nvPr/>
        </p:nvSpPr>
        <p:spPr>
          <a:xfrm>
            <a:off x="8237538"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0" name="椭圆 19"/>
          <p:cNvSpPr>
            <a:spLocks noChangeAspect="1"/>
          </p:cNvSpPr>
          <p:nvPr/>
        </p:nvSpPr>
        <p:spPr>
          <a:xfrm>
            <a:off x="10039350" y="3036888"/>
            <a:ext cx="1260475" cy="126047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32" name="矩形 20"/>
          <p:cNvSpPr>
            <a:spLocks noChangeArrowheads="1"/>
          </p:cNvSpPr>
          <p:nvPr/>
        </p:nvSpPr>
        <p:spPr bwMode="auto">
          <a:xfrm>
            <a:off x="6566796" y="3519488"/>
            <a:ext cx="1095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TEXT HERE</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33" name="矩形 21"/>
          <p:cNvSpPr>
            <a:spLocks noChangeArrowheads="1"/>
          </p:cNvSpPr>
          <p:nvPr/>
        </p:nvSpPr>
        <p:spPr bwMode="auto">
          <a:xfrm>
            <a:off x="8341621" y="3519488"/>
            <a:ext cx="1095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TEXT HERE</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9234" name="矩形 22"/>
          <p:cNvSpPr>
            <a:spLocks noChangeArrowheads="1"/>
          </p:cNvSpPr>
          <p:nvPr/>
        </p:nvSpPr>
        <p:spPr bwMode="auto">
          <a:xfrm>
            <a:off x="10142639" y="3519488"/>
            <a:ext cx="10951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TEXT HERE</a:t>
            </a:r>
            <a:endPar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24" name="组合 23"/>
          <p:cNvGrpSpPr/>
          <p:nvPr/>
        </p:nvGrpSpPr>
        <p:grpSpPr>
          <a:xfrm>
            <a:off x="1208876" y="369288"/>
            <a:ext cx="7658100" cy="735806"/>
            <a:chOff x="1208876" y="369288"/>
            <a:chExt cx="7658100" cy="735806"/>
          </a:xfrm>
        </p:grpSpPr>
        <p:sp>
          <p:nvSpPr>
            <p:cNvPr id="25" name="文本框 24"/>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6" name="文本框 25"/>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7" name="组合 26"/>
          <p:cNvGrpSpPr/>
          <p:nvPr/>
        </p:nvGrpSpPr>
        <p:grpSpPr>
          <a:xfrm>
            <a:off x="538226" y="153800"/>
            <a:ext cx="811275" cy="1299746"/>
            <a:chOff x="538226" y="153800"/>
            <a:chExt cx="811275" cy="1299746"/>
          </a:xfrm>
        </p:grpSpPr>
        <p:sp>
          <p:nvSpPr>
            <p:cNvPr id="28" name="文本框 27"/>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9" name="组合 28"/>
            <p:cNvGrpSpPr/>
            <p:nvPr/>
          </p:nvGrpSpPr>
          <p:grpSpPr>
            <a:xfrm rot="1279383">
              <a:off x="538418" y="260428"/>
              <a:ext cx="811083" cy="1193118"/>
              <a:chOff x="5326021" y="1359499"/>
              <a:chExt cx="2273644" cy="3344573"/>
            </a:xfrm>
          </p:grpSpPr>
          <p:cxnSp>
            <p:nvCxnSpPr>
              <p:cNvPr id="30" name="直接连接符 29"/>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1" name="任意多边形: 形状 30"/>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500"/>
                                        <p:tgtEl>
                                          <p:spTgt spid="92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fade">
                                      <p:cBhvr>
                                        <p:cTn id="15" dur="500"/>
                                        <p:tgtEl>
                                          <p:spTgt spid="92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223"/>
                                        </p:tgtEl>
                                        <p:attrNameLst>
                                          <p:attrName>style.visibility</p:attrName>
                                        </p:attrNameLst>
                                      </p:cBhvr>
                                      <p:to>
                                        <p:strVal val="visible"/>
                                      </p:to>
                                    </p:set>
                                    <p:animEffect transition="in" filter="fade">
                                      <p:cBhvr>
                                        <p:cTn id="23" dur="500"/>
                                        <p:tgtEl>
                                          <p:spTgt spid="92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225"/>
                                        </p:tgtEl>
                                        <p:attrNameLst>
                                          <p:attrName>style.visibility</p:attrName>
                                        </p:attrNameLst>
                                      </p:cBhvr>
                                      <p:to>
                                        <p:strVal val="visible"/>
                                      </p:to>
                                    </p:set>
                                    <p:animEffect transition="in" filter="fade">
                                      <p:cBhvr>
                                        <p:cTn id="31" dur="500"/>
                                        <p:tgtEl>
                                          <p:spTgt spid="92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227"/>
                                        </p:tgtEl>
                                        <p:attrNameLst>
                                          <p:attrName>style.visibility</p:attrName>
                                        </p:attrNameLst>
                                      </p:cBhvr>
                                      <p:to>
                                        <p:strVal val="visible"/>
                                      </p:to>
                                    </p:set>
                                    <p:animEffect transition="in" filter="fade">
                                      <p:cBhvr>
                                        <p:cTn id="39" dur="500"/>
                                        <p:tgtEl>
                                          <p:spTgt spid="92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232"/>
                                        </p:tgtEl>
                                        <p:attrNameLst>
                                          <p:attrName>style.visibility</p:attrName>
                                        </p:attrNameLst>
                                      </p:cBhvr>
                                      <p:to>
                                        <p:strVal val="visible"/>
                                      </p:to>
                                    </p:set>
                                    <p:animEffect transition="in" filter="fade">
                                      <p:cBhvr>
                                        <p:cTn id="59" dur="500"/>
                                        <p:tgtEl>
                                          <p:spTgt spid="923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9233"/>
                                        </p:tgtEl>
                                        <p:attrNameLst>
                                          <p:attrName>style.visibility</p:attrName>
                                        </p:attrNameLst>
                                      </p:cBhvr>
                                      <p:to>
                                        <p:strVal val="visible"/>
                                      </p:to>
                                    </p:set>
                                    <p:animEffect transition="in" filter="fade">
                                      <p:cBhvr>
                                        <p:cTn id="63" dur="500"/>
                                        <p:tgtEl>
                                          <p:spTgt spid="923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234"/>
                                        </p:tgtEl>
                                        <p:attrNameLst>
                                          <p:attrName>style.visibility</p:attrName>
                                        </p:attrNameLst>
                                      </p:cBhvr>
                                      <p:to>
                                        <p:strVal val="visible"/>
                                      </p:to>
                                    </p:set>
                                    <p:animEffect transition="in" filter="fade">
                                      <p:cBhvr>
                                        <p:cTn id="67"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220" grpId="0"/>
      <p:bldP spid="9221" grpId="0"/>
      <p:bldP spid="11" grpId="0" animBg="1"/>
      <p:bldP spid="9223" grpId="0"/>
      <p:bldP spid="13" grpId="0" animBg="1"/>
      <p:bldP spid="9225" grpId="0"/>
      <p:bldP spid="15" grpId="0" animBg="1"/>
      <p:bldP spid="9227" grpId="0"/>
      <p:bldP spid="17" grpId="0" animBg="1"/>
      <p:bldP spid="18" grpId="0" animBg="1"/>
      <p:bldP spid="19" grpId="0" animBg="1"/>
      <p:bldP spid="20" grpId="0" animBg="1"/>
      <p:bldP spid="9232" grpId="0"/>
      <p:bldP spid="9233" grpId="0"/>
      <p:bldP spid="92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组合 2"/>
          <p:cNvGrpSpPr/>
          <p:nvPr/>
        </p:nvGrpSpPr>
        <p:grpSpPr bwMode="auto">
          <a:xfrm>
            <a:off x="8634413" y="2009775"/>
            <a:ext cx="1519237" cy="1627188"/>
            <a:chOff x="8748568" y="2483589"/>
            <a:chExt cx="1519051" cy="1626520"/>
          </a:xfrm>
        </p:grpSpPr>
        <p:grpSp>
          <p:nvGrpSpPr>
            <p:cNvPr id="19479" name="组合 4"/>
            <p:cNvGrpSpPr/>
            <p:nvPr/>
          </p:nvGrpSpPr>
          <p:grpSpPr bwMode="auto">
            <a:xfrm>
              <a:off x="8748568" y="2483589"/>
              <a:ext cx="1519051" cy="1626520"/>
              <a:chOff x="8748568" y="2483589"/>
              <a:chExt cx="1519051" cy="1626520"/>
            </a:xfrm>
          </p:grpSpPr>
          <p:sp>
            <p:nvSpPr>
              <p:cNvPr id="7" name="椭圆 6"/>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任意多边形 7"/>
              <p:cNvSpPr/>
              <p:nvPr/>
            </p:nvSpPr>
            <p:spPr>
              <a:xfrm rot="10375964">
                <a:off x="8888251" y="2483589"/>
                <a:ext cx="1379368" cy="1626520"/>
              </a:xfrm>
              <a:custGeom>
                <a:avLst/>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6" name="椭圆 5"/>
            <p:cNvSpPr/>
            <p:nvPr/>
          </p:nvSpPr>
          <p:spPr>
            <a:xfrm>
              <a:off x="9099362" y="2956470"/>
              <a:ext cx="711113" cy="710908"/>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9460" name="组合 8"/>
          <p:cNvGrpSpPr/>
          <p:nvPr/>
        </p:nvGrpSpPr>
        <p:grpSpPr bwMode="auto">
          <a:xfrm>
            <a:off x="5260975" y="2132013"/>
            <a:ext cx="1689100" cy="1416050"/>
            <a:chOff x="5430007" y="2631481"/>
            <a:chExt cx="1689627" cy="1416372"/>
          </a:xfrm>
        </p:grpSpPr>
        <p:grpSp>
          <p:nvGrpSpPr>
            <p:cNvPr id="19475" name="组合 9"/>
            <p:cNvGrpSpPr/>
            <p:nvPr/>
          </p:nvGrpSpPr>
          <p:grpSpPr bwMode="auto">
            <a:xfrm>
              <a:off x="5430007" y="2631481"/>
              <a:ext cx="1689627" cy="1416372"/>
              <a:chOff x="5430007" y="2631481"/>
              <a:chExt cx="1689627" cy="1416372"/>
            </a:xfrm>
          </p:grpSpPr>
          <p:sp>
            <p:nvSpPr>
              <p:cNvPr id="12" name="椭圆 11"/>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3" name="任意多边形 12"/>
              <p:cNvSpPr/>
              <p:nvPr/>
            </p:nvSpPr>
            <p:spPr>
              <a:xfrm rot="17740161">
                <a:off x="6089851" y="2330524"/>
                <a:ext cx="728828" cy="1330740"/>
              </a:xfrm>
              <a:custGeom>
                <a:avLst/>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1" name="椭圆 10"/>
            <p:cNvSpPr/>
            <p:nvPr/>
          </p:nvSpPr>
          <p:spPr>
            <a:xfrm>
              <a:off x="5780954" y="2977635"/>
              <a:ext cx="711422" cy="711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latin typeface="思源黑体" panose="020B0400000000000000" pitchFamily="34" charset="-122"/>
                <a:ea typeface="思源黑体" panose="020B0400000000000000" pitchFamily="34" charset="-122"/>
                <a:sym typeface="思源黑体" panose="020B0400000000000000" pitchFamily="34" charset="-122"/>
              </a:endParaRPr>
            </a:p>
          </p:txBody>
        </p:sp>
      </p:grpSp>
      <p:grpSp>
        <p:nvGrpSpPr>
          <p:cNvPr id="19461" name="组合 13"/>
          <p:cNvGrpSpPr/>
          <p:nvPr/>
        </p:nvGrpSpPr>
        <p:grpSpPr bwMode="auto">
          <a:xfrm>
            <a:off x="2163763" y="1952625"/>
            <a:ext cx="1414462" cy="1595438"/>
            <a:chOff x="1834771" y="2450818"/>
            <a:chExt cx="1413234" cy="1595037"/>
          </a:xfrm>
        </p:grpSpPr>
        <p:grpSp>
          <p:nvGrpSpPr>
            <p:cNvPr id="19471" name="组合 14"/>
            <p:cNvGrpSpPr/>
            <p:nvPr/>
          </p:nvGrpSpPr>
          <p:grpSpPr bwMode="auto">
            <a:xfrm>
              <a:off x="1834771" y="2450818"/>
              <a:ext cx="1413234" cy="1595037"/>
              <a:chOff x="1834771" y="2450818"/>
              <a:chExt cx="1413234" cy="1595037"/>
            </a:xfrm>
          </p:grpSpPr>
          <p:sp>
            <p:nvSpPr>
              <p:cNvPr id="17" name="椭圆 16"/>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8" name="任意多边形 17"/>
              <p:cNvSpPr/>
              <p:nvPr/>
            </p:nvSpPr>
            <p:spPr>
              <a:xfrm rot="19725852">
                <a:off x="2761066" y="2450818"/>
                <a:ext cx="396530" cy="782441"/>
              </a:xfrm>
              <a:custGeom>
                <a:avLst/>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6" name="椭圆 15"/>
            <p:cNvSpPr/>
            <p:nvPr/>
          </p:nvSpPr>
          <p:spPr>
            <a:xfrm>
              <a:off x="2182131" y="2996781"/>
              <a:ext cx="710583" cy="711021"/>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9462" name="矩形 18"/>
          <p:cNvSpPr>
            <a:spLocks noChangeArrowheads="1"/>
          </p:cNvSpPr>
          <p:nvPr/>
        </p:nvSpPr>
        <p:spPr bwMode="auto">
          <a:xfrm>
            <a:off x="1708150" y="4313238"/>
            <a:ext cx="231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t>
            </a:r>
          </a:p>
        </p:txBody>
      </p:sp>
      <p:sp>
        <p:nvSpPr>
          <p:cNvPr id="19463" name="矩形 19"/>
          <p:cNvSpPr>
            <a:spLocks noChangeArrowheads="1"/>
          </p:cNvSpPr>
          <p:nvPr/>
        </p:nvSpPr>
        <p:spPr bwMode="auto">
          <a:xfrm>
            <a:off x="183515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9464" name="矩形 20"/>
          <p:cNvSpPr>
            <a:spLocks noChangeArrowheads="1"/>
          </p:cNvSpPr>
          <p:nvPr/>
        </p:nvSpPr>
        <p:spPr bwMode="auto">
          <a:xfrm>
            <a:off x="4899025" y="4313238"/>
            <a:ext cx="231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t>
            </a:r>
          </a:p>
        </p:txBody>
      </p:sp>
      <p:sp>
        <p:nvSpPr>
          <p:cNvPr id="19465" name="矩形 21"/>
          <p:cNvSpPr>
            <a:spLocks noChangeArrowheads="1"/>
          </p:cNvSpPr>
          <p:nvPr/>
        </p:nvSpPr>
        <p:spPr bwMode="auto">
          <a:xfrm>
            <a:off x="5026025"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9466" name="矩形 22"/>
          <p:cNvSpPr>
            <a:spLocks noChangeArrowheads="1"/>
          </p:cNvSpPr>
          <p:nvPr/>
        </p:nvSpPr>
        <p:spPr bwMode="auto">
          <a:xfrm>
            <a:off x="8216900" y="4313238"/>
            <a:ext cx="231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 cubilia Curae; Donec velit neque, auctor sit amet aliquam vel</a:t>
            </a:r>
          </a:p>
        </p:txBody>
      </p:sp>
      <p:sp>
        <p:nvSpPr>
          <p:cNvPr id="19467" name="矩形 23"/>
          <p:cNvSpPr>
            <a:spLocks noChangeArrowheads="1"/>
          </p:cNvSpPr>
          <p:nvPr/>
        </p:nvSpPr>
        <p:spPr bwMode="auto">
          <a:xfrm>
            <a:off x="834390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ADD YOUR TEXT</a:t>
            </a:r>
          </a:p>
        </p:txBody>
      </p:sp>
      <p:sp>
        <p:nvSpPr>
          <p:cNvPr id="19468" name="矩形 1"/>
          <p:cNvSpPr>
            <a:spLocks noChangeArrowheads="1"/>
          </p:cNvSpPr>
          <p:nvPr/>
        </p:nvSpPr>
        <p:spPr bwMode="auto">
          <a:xfrm>
            <a:off x="2525340" y="2622550"/>
            <a:ext cx="70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15%</a:t>
            </a:r>
            <a:endParaRPr lang="zh-CN" altLang="en-US"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9469" name="矩形 24"/>
          <p:cNvSpPr>
            <a:spLocks noChangeArrowheads="1"/>
          </p:cNvSpPr>
          <p:nvPr/>
        </p:nvSpPr>
        <p:spPr bwMode="auto">
          <a:xfrm>
            <a:off x="5617790" y="2633663"/>
            <a:ext cx="70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38%</a:t>
            </a:r>
            <a:endParaRPr lang="zh-CN" altLang="en-US"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9470" name="矩形 25"/>
          <p:cNvSpPr>
            <a:spLocks noChangeArrowheads="1"/>
          </p:cNvSpPr>
          <p:nvPr/>
        </p:nvSpPr>
        <p:spPr bwMode="auto">
          <a:xfrm>
            <a:off x="9024565" y="2643188"/>
            <a:ext cx="70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73%</a:t>
            </a:r>
            <a:endParaRPr lang="zh-CN" altLang="en-US" sz="200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31" name="组合 30"/>
          <p:cNvGrpSpPr/>
          <p:nvPr/>
        </p:nvGrpSpPr>
        <p:grpSpPr>
          <a:xfrm>
            <a:off x="1208876" y="369288"/>
            <a:ext cx="7658100" cy="735806"/>
            <a:chOff x="1208876" y="369288"/>
            <a:chExt cx="7658100" cy="735806"/>
          </a:xfrm>
        </p:grpSpPr>
        <p:sp>
          <p:nvSpPr>
            <p:cNvPr id="32" name="文本框 31"/>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33" name="文本框 32"/>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34" name="组合 33"/>
          <p:cNvGrpSpPr/>
          <p:nvPr/>
        </p:nvGrpSpPr>
        <p:grpSpPr>
          <a:xfrm>
            <a:off x="538226" y="153800"/>
            <a:ext cx="811275" cy="1299746"/>
            <a:chOff x="538226" y="153800"/>
            <a:chExt cx="811275" cy="1299746"/>
          </a:xfrm>
        </p:grpSpPr>
        <p:sp>
          <p:nvSpPr>
            <p:cNvPr id="35" name="文本框 34"/>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36" name="组合 35"/>
            <p:cNvGrpSpPr/>
            <p:nvPr/>
          </p:nvGrpSpPr>
          <p:grpSpPr>
            <a:xfrm rot="1279383">
              <a:off x="538418" y="260428"/>
              <a:ext cx="811083" cy="1193118"/>
              <a:chOff x="5326021" y="1359499"/>
              <a:chExt cx="2273644" cy="3344573"/>
            </a:xfrm>
          </p:grpSpPr>
          <p:cxnSp>
            <p:nvCxnSpPr>
              <p:cNvPr id="37" name="直接连接符 36"/>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任意多边形: 形状 37"/>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ircle(out)">
                                      <p:cBhvr>
                                        <p:cTn id="7" dur="2000"/>
                                        <p:tgtEl>
                                          <p:spTgt spid="19459"/>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circle(out)">
                                      <p:cBhvr>
                                        <p:cTn id="11" dur="2000"/>
                                        <p:tgtEl>
                                          <p:spTgt spid="19460"/>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circle(out)">
                                      <p:cBhvr>
                                        <p:cTn id="15" dur="2000"/>
                                        <p:tgtEl>
                                          <p:spTgt spid="19461"/>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circle(out)">
                                      <p:cBhvr>
                                        <p:cTn id="19" dur="2000"/>
                                        <p:tgtEl>
                                          <p:spTgt spid="19462"/>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circle(out)">
                                      <p:cBhvr>
                                        <p:cTn id="23" dur="2000"/>
                                        <p:tgtEl>
                                          <p:spTgt spid="19463"/>
                                        </p:tgtEl>
                                      </p:cBhvr>
                                    </p:animEffect>
                                  </p:childTnLst>
                                </p:cTn>
                              </p:par>
                            </p:childTnLst>
                          </p:cTn>
                        </p:par>
                        <p:par>
                          <p:cTn id="24" fill="hold">
                            <p:stCondLst>
                              <p:cond delay="10000"/>
                            </p:stCondLst>
                            <p:childTnLst>
                              <p:par>
                                <p:cTn id="25" presetID="6" presetClass="entr" presetSubtype="32" fill="hold" grpId="0" nodeType="afterEffect">
                                  <p:stCondLst>
                                    <p:cond delay="0"/>
                                  </p:stCondLst>
                                  <p:childTnLst>
                                    <p:set>
                                      <p:cBhvr>
                                        <p:cTn id="26" dur="1" fill="hold">
                                          <p:stCondLst>
                                            <p:cond delay="0"/>
                                          </p:stCondLst>
                                        </p:cTn>
                                        <p:tgtEl>
                                          <p:spTgt spid="19464"/>
                                        </p:tgtEl>
                                        <p:attrNameLst>
                                          <p:attrName>style.visibility</p:attrName>
                                        </p:attrNameLst>
                                      </p:cBhvr>
                                      <p:to>
                                        <p:strVal val="visible"/>
                                      </p:to>
                                    </p:set>
                                    <p:animEffect transition="in" filter="circle(out)">
                                      <p:cBhvr>
                                        <p:cTn id="27" dur="2000"/>
                                        <p:tgtEl>
                                          <p:spTgt spid="19464"/>
                                        </p:tgtEl>
                                      </p:cBhvr>
                                    </p:animEffect>
                                  </p:childTnLst>
                                </p:cTn>
                              </p:par>
                            </p:childTnLst>
                          </p:cTn>
                        </p:par>
                        <p:par>
                          <p:cTn id="28" fill="hold">
                            <p:stCondLst>
                              <p:cond delay="12000"/>
                            </p:stCondLst>
                            <p:childTnLst>
                              <p:par>
                                <p:cTn id="29" presetID="6" presetClass="entr" presetSubtype="32" fill="hold" grpId="0" nodeType="afterEffect">
                                  <p:stCondLst>
                                    <p:cond delay="0"/>
                                  </p:stCondLst>
                                  <p:childTnLst>
                                    <p:set>
                                      <p:cBhvr>
                                        <p:cTn id="30" dur="1" fill="hold">
                                          <p:stCondLst>
                                            <p:cond delay="0"/>
                                          </p:stCondLst>
                                        </p:cTn>
                                        <p:tgtEl>
                                          <p:spTgt spid="19465"/>
                                        </p:tgtEl>
                                        <p:attrNameLst>
                                          <p:attrName>style.visibility</p:attrName>
                                        </p:attrNameLst>
                                      </p:cBhvr>
                                      <p:to>
                                        <p:strVal val="visible"/>
                                      </p:to>
                                    </p:set>
                                    <p:animEffect transition="in" filter="circle(out)">
                                      <p:cBhvr>
                                        <p:cTn id="31" dur="2000"/>
                                        <p:tgtEl>
                                          <p:spTgt spid="19465"/>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19466"/>
                                        </p:tgtEl>
                                        <p:attrNameLst>
                                          <p:attrName>style.visibility</p:attrName>
                                        </p:attrNameLst>
                                      </p:cBhvr>
                                      <p:to>
                                        <p:strVal val="visible"/>
                                      </p:to>
                                    </p:set>
                                    <p:animEffect transition="in" filter="circle(out)">
                                      <p:cBhvr>
                                        <p:cTn id="35" dur="2000"/>
                                        <p:tgtEl>
                                          <p:spTgt spid="19466"/>
                                        </p:tgtEl>
                                      </p:cBhvr>
                                    </p:animEffect>
                                  </p:childTnLst>
                                </p:cTn>
                              </p:par>
                            </p:childTnLst>
                          </p:cTn>
                        </p:par>
                        <p:par>
                          <p:cTn id="36" fill="hold">
                            <p:stCondLst>
                              <p:cond delay="16000"/>
                            </p:stCondLst>
                            <p:childTnLst>
                              <p:par>
                                <p:cTn id="37" presetID="6" presetClass="entr" presetSubtype="32" fill="hold" grpId="0" nodeType="afterEffect">
                                  <p:stCondLst>
                                    <p:cond delay="0"/>
                                  </p:stCondLst>
                                  <p:childTnLst>
                                    <p:set>
                                      <p:cBhvr>
                                        <p:cTn id="38" dur="1" fill="hold">
                                          <p:stCondLst>
                                            <p:cond delay="0"/>
                                          </p:stCondLst>
                                        </p:cTn>
                                        <p:tgtEl>
                                          <p:spTgt spid="19467"/>
                                        </p:tgtEl>
                                        <p:attrNameLst>
                                          <p:attrName>style.visibility</p:attrName>
                                        </p:attrNameLst>
                                      </p:cBhvr>
                                      <p:to>
                                        <p:strVal val="visible"/>
                                      </p:to>
                                    </p:set>
                                    <p:animEffect transition="in" filter="circle(out)">
                                      <p:cBhvr>
                                        <p:cTn id="39" dur="2000"/>
                                        <p:tgtEl>
                                          <p:spTgt spid="19467"/>
                                        </p:tgtEl>
                                      </p:cBhvr>
                                    </p:animEffect>
                                  </p:childTnLst>
                                </p:cTn>
                              </p:par>
                            </p:childTnLst>
                          </p:cTn>
                        </p:par>
                        <p:par>
                          <p:cTn id="40" fill="hold">
                            <p:stCondLst>
                              <p:cond delay="18000"/>
                            </p:stCondLst>
                            <p:childTnLst>
                              <p:par>
                                <p:cTn id="41" presetID="6" presetClass="entr" presetSubtype="32" fill="hold" grpId="0" nodeType="afterEffect">
                                  <p:stCondLst>
                                    <p:cond delay="0"/>
                                  </p:stCondLst>
                                  <p:childTnLst>
                                    <p:set>
                                      <p:cBhvr>
                                        <p:cTn id="42" dur="1" fill="hold">
                                          <p:stCondLst>
                                            <p:cond delay="0"/>
                                          </p:stCondLst>
                                        </p:cTn>
                                        <p:tgtEl>
                                          <p:spTgt spid="19468"/>
                                        </p:tgtEl>
                                        <p:attrNameLst>
                                          <p:attrName>style.visibility</p:attrName>
                                        </p:attrNameLst>
                                      </p:cBhvr>
                                      <p:to>
                                        <p:strVal val="visible"/>
                                      </p:to>
                                    </p:set>
                                    <p:animEffect transition="in" filter="circle(out)">
                                      <p:cBhvr>
                                        <p:cTn id="43" dur="2000"/>
                                        <p:tgtEl>
                                          <p:spTgt spid="19468"/>
                                        </p:tgtEl>
                                      </p:cBhvr>
                                    </p:animEffect>
                                  </p:childTnLst>
                                </p:cTn>
                              </p:par>
                            </p:childTnLst>
                          </p:cTn>
                        </p:par>
                        <p:par>
                          <p:cTn id="44" fill="hold">
                            <p:stCondLst>
                              <p:cond delay="20000"/>
                            </p:stCondLst>
                            <p:childTnLst>
                              <p:par>
                                <p:cTn id="45" presetID="6" presetClass="entr" presetSubtype="32" fill="hold" grpId="0" nodeType="after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circle(out)">
                                      <p:cBhvr>
                                        <p:cTn id="47" dur="2000"/>
                                        <p:tgtEl>
                                          <p:spTgt spid="19469"/>
                                        </p:tgtEl>
                                      </p:cBhvr>
                                    </p:animEffect>
                                  </p:childTnLst>
                                </p:cTn>
                              </p:par>
                            </p:childTnLst>
                          </p:cTn>
                        </p:par>
                        <p:par>
                          <p:cTn id="48" fill="hold">
                            <p:stCondLst>
                              <p:cond delay="22000"/>
                            </p:stCondLst>
                            <p:childTnLst>
                              <p:par>
                                <p:cTn id="49" presetID="6" presetClass="entr" presetSubtype="32" fill="hold" grpId="0" nodeType="afterEffect">
                                  <p:stCondLst>
                                    <p:cond delay="0"/>
                                  </p:stCondLst>
                                  <p:childTnLst>
                                    <p:set>
                                      <p:cBhvr>
                                        <p:cTn id="50" dur="1" fill="hold">
                                          <p:stCondLst>
                                            <p:cond delay="0"/>
                                          </p:stCondLst>
                                        </p:cTn>
                                        <p:tgtEl>
                                          <p:spTgt spid="19470"/>
                                        </p:tgtEl>
                                        <p:attrNameLst>
                                          <p:attrName>style.visibility</p:attrName>
                                        </p:attrNameLst>
                                      </p:cBhvr>
                                      <p:to>
                                        <p:strVal val="visible"/>
                                      </p:to>
                                    </p:set>
                                    <p:animEffect transition="in" filter="circle(out)">
                                      <p:cBhvr>
                                        <p:cTn id="51" dur="2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P spid="19465" grpId="0"/>
      <p:bldP spid="19466" grpId="0"/>
      <p:bldP spid="19467" grpId="0"/>
      <p:bldP spid="19468" grpId="0"/>
      <p:bldP spid="19469" grpId="0"/>
      <p:bldP spid="194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07050" y="1484313"/>
            <a:ext cx="6584950" cy="4392612"/>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9788" y="1597025"/>
            <a:ext cx="4767262"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 name="矩形 5"/>
          <p:cNvSpPr/>
          <p:nvPr/>
        </p:nvSpPr>
        <p:spPr>
          <a:xfrm>
            <a:off x="839788" y="2693988"/>
            <a:ext cx="476726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p:cNvSpPr/>
          <p:nvPr/>
        </p:nvSpPr>
        <p:spPr>
          <a:xfrm>
            <a:off x="839788" y="3789363"/>
            <a:ext cx="4767262"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8" name="矩形 7"/>
          <p:cNvSpPr/>
          <p:nvPr/>
        </p:nvSpPr>
        <p:spPr>
          <a:xfrm>
            <a:off x="839788" y="4886325"/>
            <a:ext cx="4767262"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2" name="矩形 8"/>
          <p:cNvSpPr>
            <a:spLocks noChangeArrowheads="1"/>
          </p:cNvSpPr>
          <p:nvPr/>
        </p:nvSpPr>
        <p:spPr bwMode="auto">
          <a:xfrm>
            <a:off x="1206500" y="1619250"/>
            <a:ext cx="4038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3" name="矩形 9"/>
          <p:cNvSpPr>
            <a:spLocks noChangeArrowheads="1"/>
          </p:cNvSpPr>
          <p:nvPr/>
        </p:nvSpPr>
        <p:spPr bwMode="auto">
          <a:xfrm>
            <a:off x="1206500" y="2914650"/>
            <a:ext cx="3503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sz="140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4" name="矩形 10"/>
          <p:cNvSpPr>
            <a:spLocks noChangeArrowheads="1"/>
          </p:cNvSpPr>
          <p:nvPr/>
        </p:nvSpPr>
        <p:spPr bwMode="auto">
          <a:xfrm>
            <a:off x="1206500" y="3986213"/>
            <a:ext cx="350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sz="140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1275" name="矩形 11"/>
          <p:cNvSpPr>
            <a:spLocks noChangeArrowheads="1"/>
          </p:cNvSpPr>
          <p:nvPr/>
        </p:nvSpPr>
        <p:spPr bwMode="auto">
          <a:xfrm>
            <a:off x="1206500" y="508158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latin typeface="思源黑体" panose="020B0400000000000000" pitchFamily="34" charset="-122"/>
                <a:ea typeface="思源黑体" panose="020B0400000000000000" pitchFamily="34" charset="-122"/>
                <a:sym typeface="思源黑体" panose="020B0400000000000000" pitchFamily="34" charset="-122"/>
              </a:rPr>
              <a:t>Donec sollicitudin molestie malesuada. Donec rutrum congue leo.</a:t>
            </a:r>
            <a:endParaRPr lang="zh-CN" altLang="en-US" sz="1400">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9" name="组合 18"/>
          <p:cNvGrpSpPr/>
          <p:nvPr/>
        </p:nvGrpSpPr>
        <p:grpSpPr>
          <a:xfrm>
            <a:off x="1208876" y="369288"/>
            <a:ext cx="7658100" cy="735806"/>
            <a:chOff x="1208876" y="369288"/>
            <a:chExt cx="7658100" cy="735806"/>
          </a:xfrm>
        </p:grpSpPr>
        <p:sp>
          <p:nvSpPr>
            <p:cNvPr id="20" name="文本框 19"/>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1" name="文本框 20"/>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2" name="组合 21"/>
          <p:cNvGrpSpPr/>
          <p:nvPr/>
        </p:nvGrpSpPr>
        <p:grpSpPr>
          <a:xfrm>
            <a:off x="538226" y="153800"/>
            <a:ext cx="811275" cy="1299746"/>
            <a:chOff x="538226" y="153800"/>
            <a:chExt cx="811275" cy="1299746"/>
          </a:xfrm>
        </p:grpSpPr>
        <p:sp>
          <p:nvSpPr>
            <p:cNvPr id="23" name="文本框 22"/>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4" name="组合 23"/>
            <p:cNvGrpSpPr/>
            <p:nvPr/>
          </p:nvGrpSpPr>
          <p:grpSpPr>
            <a:xfrm rot="1279383">
              <a:off x="538418" y="260428"/>
              <a:ext cx="811083" cy="1193118"/>
              <a:chOff x="5326021" y="1359499"/>
              <a:chExt cx="2273644" cy="3344573"/>
            </a:xfrm>
          </p:grpSpPr>
          <p:cxnSp>
            <p:nvCxnSpPr>
              <p:cNvPr id="25" name="直接连接符 24"/>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任意多边形: 形状 25"/>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272"/>
                                        </p:tgtEl>
                                        <p:attrNameLst>
                                          <p:attrName>style.visibility</p:attrName>
                                        </p:attrNameLst>
                                      </p:cBhvr>
                                      <p:to>
                                        <p:strVal val="visible"/>
                                      </p:to>
                                    </p:set>
                                    <p:animEffect transition="in" filter="wipe(right)">
                                      <p:cBhvr>
                                        <p:cTn id="19" dur="500"/>
                                        <p:tgtEl>
                                          <p:spTgt spid="1127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wipe(right)">
                                      <p:cBhvr>
                                        <p:cTn id="22" dur="500"/>
                                        <p:tgtEl>
                                          <p:spTgt spid="1127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274"/>
                                        </p:tgtEl>
                                        <p:attrNameLst>
                                          <p:attrName>style.visibility</p:attrName>
                                        </p:attrNameLst>
                                      </p:cBhvr>
                                      <p:to>
                                        <p:strVal val="visible"/>
                                      </p:to>
                                    </p:set>
                                    <p:animEffect transition="in" filter="wipe(right)">
                                      <p:cBhvr>
                                        <p:cTn id="25" dur="500"/>
                                        <p:tgtEl>
                                          <p:spTgt spid="1127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1275"/>
                                        </p:tgtEl>
                                        <p:attrNameLst>
                                          <p:attrName>style.visibility</p:attrName>
                                        </p:attrNameLst>
                                      </p:cBhvr>
                                      <p:to>
                                        <p:strVal val="visible"/>
                                      </p:to>
                                    </p:set>
                                    <p:animEffect transition="in" filter="wipe(right)">
                                      <p:cBhvr>
                                        <p:cTn id="28" dur="500"/>
                                        <p:tgtEl>
                                          <p:spTgt spid="11275"/>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8" grpId="0" animBg="1"/>
      <p:bldP spid="11272" grpId="0"/>
      <p:bldP spid="11273" grpId="0"/>
      <p:bldP spid="11274" grpId="0"/>
      <p:bldP spid="112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38200" y="1473200"/>
            <a:ext cx="10515600" cy="4406900"/>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38200" y="1473200"/>
            <a:ext cx="4978400" cy="44037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10245" name="组合 2"/>
          <p:cNvGrpSpPr/>
          <p:nvPr/>
        </p:nvGrpSpPr>
        <p:grpSpPr bwMode="auto">
          <a:xfrm>
            <a:off x="1275896" y="3304990"/>
            <a:ext cx="4122738" cy="1330695"/>
            <a:chOff x="6096000" y="3339321"/>
            <a:chExt cx="4123508" cy="981486"/>
          </a:xfrm>
        </p:grpSpPr>
        <p:sp>
          <p:nvSpPr>
            <p:cNvPr id="6" name="矩形 5"/>
            <p:cNvSpPr/>
            <p:nvPr/>
          </p:nvSpPr>
          <p:spPr>
            <a:xfrm>
              <a:off x="6096000" y="3339321"/>
              <a:ext cx="4123508" cy="533032"/>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7" name="矩形 6"/>
            <p:cNvSpPr/>
            <p:nvPr/>
          </p:nvSpPr>
          <p:spPr>
            <a:xfrm>
              <a:off x="6096000" y="3854786"/>
              <a:ext cx="4123508" cy="466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0246" name="任意多边形 7"/>
          <p:cNvSpPr>
            <a:spLocks noChangeAspect="1"/>
          </p:cNvSpPr>
          <p:nvPr/>
        </p:nvSpPr>
        <p:spPr bwMode="auto">
          <a:xfrm>
            <a:off x="1387021" y="4119516"/>
            <a:ext cx="360363" cy="314325"/>
          </a:xfrm>
          <a:custGeom>
            <a:avLst/>
            <a:gdLst>
              <a:gd name="T0" fmla="*/ 1566874 w 241301"/>
              <a:gd name="T1" fmla="*/ 442073 h 211138"/>
              <a:gd name="T2" fmla="*/ 1678796 w 241301"/>
              <a:gd name="T3" fmla="*/ 442073 h 211138"/>
              <a:gd name="T4" fmla="*/ 1790716 w 241301"/>
              <a:gd name="T5" fmla="*/ 552584 h 211138"/>
              <a:gd name="T6" fmla="*/ 1790716 w 241301"/>
              <a:gd name="T7" fmla="*/ 1436729 h 211138"/>
              <a:gd name="T8" fmla="*/ 1678796 w 241301"/>
              <a:gd name="T9" fmla="*/ 1547246 h 211138"/>
              <a:gd name="T10" fmla="*/ 1566874 w 241301"/>
              <a:gd name="T11" fmla="*/ 1547246 h 211138"/>
              <a:gd name="T12" fmla="*/ 1566874 w 241301"/>
              <a:gd name="T13" fmla="*/ 442073 h 211138"/>
              <a:gd name="T14" fmla="*/ 341652 w 241301"/>
              <a:gd name="T15" fmla="*/ 442073 h 211138"/>
              <a:gd name="T16" fmla="*/ 1449064 w 241301"/>
              <a:gd name="T17" fmla="*/ 442073 h 211138"/>
              <a:gd name="T18" fmla="*/ 1449064 w 241301"/>
              <a:gd name="T19" fmla="*/ 1547246 h 211138"/>
              <a:gd name="T20" fmla="*/ 341652 w 241301"/>
              <a:gd name="T21" fmla="*/ 1547246 h 211138"/>
              <a:gd name="T22" fmla="*/ 111921 w 241301"/>
              <a:gd name="T23" fmla="*/ 442073 h 211138"/>
              <a:gd name="T24" fmla="*/ 223844 w 241301"/>
              <a:gd name="T25" fmla="*/ 442073 h 211138"/>
              <a:gd name="T26" fmla="*/ 223844 w 241301"/>
              <a:gd name="T27" fmla="*/ 1547246 h 211138"/>
              <a:gd name="T28" fmla="*/ 111921 w 241301"/>
              <a:gd name="T29" fmla="*/ 1547246 h 211138"/>
              <a:gd name="T30" fmla="*/ 0 w 241301"/>
              <a:gd name="T31" fmla="*/ 1436729 h 211138"/>
              <a:gd name="T32" fmla="*/ 0 w 241301"/>
              <a:gd name="T33" fmla="*/ 552584 h 211138"/>
              <a:gd name="T34" fmla="*/ 111921 w 241301"/>
              <a:gd name="T35" fmla="*/ 442073 h 211138"/>
              <a:gd name="T36" fmla="*/ 675444 w 241301"/>
              <a:gd name="T37" fmla="*/ 0 h 211138"/>
              <a:gd name="T38" fmla="*/ 1115266 w 241301"/>
              <a:gd name="T39" fmla="*/ 0 h 211138"/>
              <a:gd name="T40" fmla="*/ 1225223 w 241301"/>
              <a:gd name="T41" fmla="*/ 108584 h 211138"/>
              <a:gd name="T42" fmla="*/ 1225223 w 241301"/>
              <a:gd name="T43" fmla="*/ 325732 h 211138"/>
              <a:gd name="T44" fmla="*/ 1115266 w 241301"/>
              <a:gd name="T45" fmla="*/ 325732 h 211138"/>
              <a:gd name="T46" fmla="*/ 1115266 w 241301"/>
              <a:gd name="T47" fmla="*/ 162870 h 211138"/>
              <a:gd name="T48" fmla="*/ 1060286 w 241301"/>
              <a:gd name="T49" fmla="*/ 108584 h 211138"/>
              <a:gd name="T50" fmla="*/ 730420 w 241301"/>
              <a:gd name="T51" fmla="*/ 108584 h 211138"/>
              <a:gd name="T52" fmla="*/ 675444 w 241301"/>
              <a:gd name="T53" fmla="*/ 162870 h 211138"/>
              <a:gd name="T54" fmla="*/ 675444 w 241301"/>
              <a:gd name="T55" fmla="*/ 325732 h 211138"/>
              <a:gd name="T56" fmla="*/ 565488 w 241301"/>
              <a:gd name="T57" fmla="*/ 325732 h 211138"/>
              <a:gd name="T58" fmla="*/ 565488 w 241301"/>
              <a:gd name="T59" fmla="*/ 108584 h 211138"/>
              <a:gd name="T60" fmla="*/ 675444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47" name="Freeform 75"/>
          <p:cNvSpPr>
            <a:spLocks noChangeAspect="1" noEditPoints="1"/>
          </p:cNvSpPr>
          <p:nvPr/>
        </p:nvSpPr>
        <p:spPr bwMode="auto">
          <a:xfrm>
            <a:off x="1387021" y="3489278"/>
            <a:ext cx="360363" cy="360363"/>
          </a:xfrm>
          <a:custGeom>
            <a:avLst/>
            <a:gdLst>
              <a:gd name="T0" fmla="*/ 2147483647 w 56"/>
              <a:gd name="T1" fmla="*/ 0 h 56"/>
              <a:gd name="T2" fmla="*/ 2147483647 w 56"/>
              <a:gd name="T3" fmla="*/ 0 h 56"/>
              <a:gd name="T4" fmla="*/ 0 w 56"/>
              <a:gd name="T5" fmla="*/ 2147483647 h 56"/>
              <a:gd name="T6" fmla="*/ 0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2147483647 w 56"/>
              <a:gd name="T23" fmla="*/ 0 h 56"/>
              <a:gd name="T24" fmla="*/ 2147483647 w 56"/>
              <a:gd name="T25" fmla="*/ 2147483647 h 56"/>
              <a:gd name="T26" fmla="*/ 2147483647 w 56"/>
              <a:gd name="T27" fmla="*/ 2147483647 h 56"/>
              <a:gd name="T28" fmla="*/ 2147483647 w 56"/>
              <a:gd name="T29" fmla="*/ 2147483647 h 56"/>
              <a:gd name="T30" fmla="*/ 2147483647 w 56"/>
              <a:gd name="T31" fmla="*/ 2147483647 h 56"/>
              <a:gd name="T32" fmla="*/ 2147483647 w 56"/>
              <a:gd name="T33" fmla="*/ 2147483647 h 56"/>
              <a:gd name="T34" fmla="*/ 2147483647 w 56"/>
              <a:gd name="T35" fmla="*/ 2147483647 h 56"/>
              <a:gd name="T36" fmla="*/ 2147483647 w 56"/>
              <a:gd name="T37" fmla="*/ 2147483647 h 56"/>
              <a:gd name="T38" fmla="*/ 2147483647 w 56"/>
              <a:gd name="T39" fmla="*/ 2147483647 h 56"/>
              <a:gd name="T40" fmla="*/ 2147483647 w 56"/>
              <a:gd name="T41" fmla="*/ 2147483647 h 56"/>
              <a:gd name="T42" fmla="*/ 2147483647 w 56"/>
              <a:gd name="T43" fmla="*/ 2147483647 h 56"/>
              <a:gd name="T44" fmla="*/ 2147483647 w 56"/>
              <a:gd name="T45" fmla="*/ 2147483647 h 56"/>
              <a:gd name="T46" fmla="*/ 2147483647 w 56"/>
              <a:gd name="T47" fmla="*/ 2147483647 h 56"/>
              <a:gd name="T48" fmla="*/ 2147483647 w 56"/>
              <a:gd name="T49" fmla="*/ 2147483647 h 56"/>
              <a:gd name="T50" fmla="*/ 2147483647 w 56"/>
              <a:gd name="T51" fmla="*/ 2147483647 h 56"/>
              <a:gd name="T52" fmla="*/ 2147483647 w 56"/>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49" name="矩形 12"/>
          <p:cNvSpPr>
            <a:spLocks noChangeArrowheads="1"/>
          </p:cNvSpPr>
          <p:nvPr/>
        </p:nvSpPr>
        <p:spPr bwMode="auto">
          <a:xfrm>
            <a:off x="1931534" y="4008391"/>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sollicitudin</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molestie</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malesuada</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rutrum</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congue</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leo</a:t>
            </a:r>
            <a:r>
              <a:rPr lang="en-US" altLang="zh-CN"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rPr>
              <a:t>.</a:t>
            </a:r>
            <a:endParaRPr lang="zh-CN" altLang="en-US" sz="1400" dirty="0">
              <a:solidFill>
                <a:srgbClr val="4F434F"/>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50" name="矩形 13"/>
          <p:cNvSpPr>
            <a:spLocks noChangeArrowheads="1"/>
          </p:cNvSpPr>
          <p:nvPr/>
        </p:nvSpPr>
        <p:spPr bwMode="auto">
          <a:xfrm>
            <a:off x="1931534" y="3365453"/>
            <a:ext cx="3424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sollicitudin</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molestie</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malesuada</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Donec</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rutrum</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congue</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 </a:t>
            </a:r>
            <a:r>
              <a:rPr lang="en-US" altLang="zh-CN" sz="1400" dirty="0" err="1">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leo</a:t>
            </a:r>
            <a:r>
              <a:rPr lang="en-US" altLang="zh-CN"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rPr>
              <a:t>.</a:t>
            </a:r>
            <a:endParaRPr lang="zh-CN" altLang="en-US" sz="1400" dirty="0">
              <a:solidFill>
                <a:schemeClr val="accent3"/>
              </a:solidFill>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0252" name="矩形 15"/>
          <p:cNvSpPr>
            <a:spLocks noChangeArrowheads="1"/>
          </p:cNvSpPr>
          <p:nvPr/>
        </p:nvSpPr>
        <p:spPr bwMode="auto">
          <a:xfrm>
            <a:off x="1554163" y="4976813"/>
            <a:ext cx="3594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latin typeface="思源黑体" panose="020B0400000000000000" pitchFamily="34" charset="-122"/>
                <a:ea typeface="思源黑体" panose="020B0400000000000000" pitchFamily="34" charset="-122"/>
                <a:sym typeface="思源黑体" panose="020B0400000000000000" pitchFamily="34" charset="-122"/>
              </a:rPr>
              <a:t>Vestibulum ante ipsum primis in faucibus orci luctus et ultrices posuere</a:t>
            </a:r>
          </a:p>
        </p:txBody>
      </p:sp>
      <p:sp>
        <p:nvSpPr>
          <p:cNvPr id="10253" name="矩形 16"/>
          <p:cNvSpPr>
            <a:spLocks noChangeArrowheads="1"/>
          </p:cNvSpPr>
          <p:nvPr/>
        </p:nvSpPr>
        <p:spPr bwMode="auto">
          <a:xfrm>
            <a:off x="839788" y="2132013"/>
            <a:ext cx="436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b="1"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VESTIBULUM ANTE IPSUM </a:t>
            </a:r>
            <a:r>
              <a:rPr lang="zh-CN" altLang="en-US" sz="2400" dirty="0">
                <a:solidFill>
                  <a:schemeClr val="accent1"/>
                </a:solidFill>
                <a:latin typeface="思源黑体" panose="020B0400000000000000" pitchFamily="34" charset="-122"/>
                <a:ea typeface="思源黑体" panose="020B0400000000000000" pitchFamily="34" charset="-122"/>
                <a:sym typeface="思源黑体" panose="020B0400000000000000" pitchFamily="34" charset="-122"/>
              </a:rPr>
              <a:t>FAUCIBUS ORCI</a:t>
            </a:r>
          </a:p>
        </p:txBody>
      </p:sp>
      <p:grpSp>
        <p:nvGrpSpPr>
          <p:cNvPr id="23" name="组合 22"/>
          <p:cNvGrpSpPr/>
          <p:nvPr/>
        </p:nvGrpSpPr>
        <p:grpSpPr>
          <a:xfrm>
            <a:off x="1208876" y="369288"/>
            <a:ext cx="7658100" cy="735806"/>
            <a:chOff x="1208876" y="369288"/>
            <a:chExt cx="7658100" cy="735806"/>
          </a:xfrm>
        </p:grpSpPr>
        <p:sp>
          <p:nvSpPr>
            <p:cNvPr id="24" name="文本框 23"/>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25" name="文本框 24"/>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26" name="组合 25"/>
          <p:cNvGrpSpPr/>
          <p:nvPr/>
        </p:nvGrpSpPr>
        <p:grpSpPr>
          <a:xfrm>
            <a:off x="538226" y="153800"/>
            <a:ext cx="811275" cy="1299746"/>
            <a:chOff x="538226" y="153800"/>
            <a:chExt cx="811275" cy="1299746"/>
          </a:xfrm>
        </p:grpSpPr>
        <p:sp>
          <p:nvSpPr>
            <p:cNvPr id="27" name="文本框 26"/>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28" name="组合 27"/>
            <p:cNvGrpSpPr/>
            <p:nvPr/>
          </p:nvGrpSpPr>
          <p:grpSpPr>
            <a:xfrm rot="1279383">
              <a:off x="538418" y="260428"/>
              <a:ext cx="811083" cy="1193118"/>
              <a:chOff x="5326021" y="1359499"/>
              <a:chExt cx="2273644" cy="3344573"/>
            </a:xfrm>
          </p:grpSpPr>
          <p:cxnSp>
            <p:nvCxnSpPr>
              <p:cNvPr id="29" name="直接连接符 28"/>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任意多边形: 形状 29"/>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45"/>
                                        </p:tgtEl>
                                        <p:attrNameLst>
                                          <p:attrName>style.visibility</p:attrName>
                                        </p:attrNameLst>
                                      </p:cBhvr>
                                      <p:to>
                                        <p:strVal val="visible"/>
                                      </p:to>
                                    </p:set>
                                    <p:animEffect transition="in" filter="fade">
                                      <p:cBhvr>
                                        <p:cTn id="19" dur="1000"/>
                                        <p:tgtEl>
                                          <p:spTgt spid="10245"/>
                                        </p:tgtEl>
                                      </p:cBhvr>
                                    </p:animEffect>
                                    <p:anim calcmode="lin" valueType="num">
                                      <p:cBhvr>
                                        <p:cTn id="20" dur="1000" fill="hold"/>
                                        <p:tgtEl>
                                          <p:spTgt spid="10245"/>
                                        </p:tgtEl>
                                        <p:attrNameLst>
                                          <p:attrName>ppt_x</p:attrName>
                                        </p:attrNameLst>
                                      </p:cBhvr>
                                      <p:tavLst>
                                        <p:tav tm="0">
                                          <p:val>
                                            <p:strVal val="#ppt_x"/>
                                          </p:val>
                                        </p:tav>
                                        <p:tav tm="100000">
                                          <p:val>
                                            <p:strVal val="#ppt_x"/>
                                          </p:val>
                                        </p:tav>
                                      </p:tavLst>
                                    </p:anim>
                                    <p:anim calcmode="lin" valueType="num">
                                      <p:cBhvr>
                                        <p:cTn id="21" dur="1000" fill="hold"/>
                                        <p:tgtEl>
                                          <p:spTgt spid="1024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fade">
                                      <p:cBhvr>
                                        <p:cTn id="25" dur="1000"/>
                                        <p:tgtEl>
                                          <p:spTgt spid="10246"/>
                                        </p:tgtEl>
                                      </p:cBhvr>
                                    </p:animEffect>
                                    <p:anim calcmode="lin" valueType="num">
                                      <p:cBhvr>
                                        <p:cTn id="26" dur="1000" fill="hold"/>
                                        <p:tgtEl>
                                          <p:spTgt spid="10246"/>
                                        </p:tgtEl>
                                        <p:attrNameLst>
                                          <p:attrName>ppt_x</p:attrName>
                                        </p:attrNameLst>
                                      </p:cBhvr>
                                      <p:tavLst>
                                        <p:tav tm="0">
                                          <p:val>
                                            <p:strVal val="#ppt_x"/>
                                          </p:val>
                                        </p:tav>
                                        <p:tav tm="100000">
                                          <p:val>
                                            <p:strVal val="#ppt_x"/>
                                          </p:val>
                                        </p:tav>
                                      </p:tavLst>
                                    </p:anim>
                                    <p:anim calcmode="lin" valueType="num">
                                      <p:cBhvr>
                                        <p:cTn id="27" dur="1000" fill="hold"/>
                                        <p:tgtEl>
                                          <p:spTgt spid="1024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fade">
                                      <p:cBhvr>
                                        <p:cTn id="31" dur="1000"/>
                                        <p:tgtEl>
                                          <p:spTgt spid="10247"/>
                                        </p:tgtEl>
                                      </p:cBhvr>
                                    </p:animEffect>
                                    <p:anim calcmode="lin" valueType="num">
                                      <p:cBhvr>
                                        <p:cTn id="32" dur="1000" fill="hold"/>
                                        <p:tgtEl>
                                          <p:spTgt spid="10247"/>
                                        </p:tgtEl>
                                        <p:attrNameLst>
                                          <p:attrName>ppt_x</p:attrName>
                                        </p:attrNameLst>
                                      </p:cBhvr>
                                      <p:tavLst>
                                        <p:tav tm="0">
                                          <p:val>
                                            <p:strVal val="#ppt_x"/>
                                          </p:val>
                                        </p:tav>
                                        <p:tav tm="100000">
                                          <p:val>
                                            <p:strVal val="#ppt_x"/>
                                          </p:val>
                                        </p:tav>
                                      </p:tavLst>
                                    </p:anim>
                                    <p:anim calcmode="lin" valueType="num">
                                      <p:cBhvr>
                                        <p:cTn id="33" dur="1000" fill="hold"/>
                                        <p:tgtEl>
                                          <p:spTgt spid="1024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249"/>
                                        </p:tgtEl>
                                        <p:attrNameLst>
                                          <p:attrName>style.visibility</p:attrName>
                                        </p:attrNameLst>
                                      </p:cBhvr>
                                      <p:to>
                                        <p:strVal val="visible"/>
                                      </p:to>
                                    </p:set>
                                    <p:animEffect transition="in" filter="fade">
                                      <p:cBhvr>
                                        <p:cTn id="37" dur="1000"/>
                                        <p:tgtEl>
                                          <p:spTgt spid="10249"/>
                                        </p:tgtEl>
                                      </p:cBhvr>
                                    </p:animEffect>
                                    <p:anim calcmode="lin" valueType="num">
                                      <p:cBhvr>
                                        <p:cTn id="38" dur="1000" fill="hold"/>
                                        <p:tgtEl>
                                          <p:spTgt spid="10249"/>
                                        </p:tgtEl>
                                        <p:attrNameLst>
                                          <p:attrName>ppt_x</p:attrName>
                                        </p:attrNameLst>
                                      </p:cBhvr>
                                      <p:tavLst>
                                        <p:tav tm="0">
                                          <p:val>
                                            <p:strVal val="#ppt_x"/>
                                          </p:val>
                                        </p:tav>
                                        <p:tav tm="100000">
                                          <p:val>
                                            <p:strVal val="#ppt_x"/>
                                          </p:val>
                                        </p:tav>
                                      </p:tavLst>
                                    </p:anim>
                                    <p:anim calcmode="lin" valueType="num">
                                      <p:cBhvr>
                                        <p:cTn id="39" dur="1000" fill="hold"/>
                                        <p:tgtEl>
                                          <p:spTgt spid="1024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250"/>
                                        </p:tgtEl>
                                        <p:attrNameLst>
                                          <p:attrName>style.visibility</p:attrName>
                                        </p:attrNameLst>
                                      </p:cBhvr>
                                      <p:to>
                                        <p:strVal val="visible"/>
                                      </p:to>
                                    </p:set>
                                    <p:animEffect transition="in" filter="fade">
                                      <p:cBhvr>
                                        <p:cTn id="43" dur="1000"/>
                                        <p:tgtEl>
                                          <p:spTgt spid="10250"/>
                                        </p:tgtEl>
                                      </p:cBhvr>
                                    </p:animEffect>
                                    <p:anim calcmode="lin" valueType="num">
                                      <p:cBhvr>
                                        <p:cTn id="44" dur="1000" fill="hold"/>
                                        <p:tgtEl>
                                          <p:spTgt spid="10250"/>
                                        </p:tgtEl>
                                        <p:attrNameLst>
                                          <p:attrName>ppt_x</p:attrName>
                                        </p:attrNameLst>
                                      </p:cBhvr>
                                      <p:tavLst>
                                        <p:tav tm="0">
                                          <p:val>
                                            <p:strVal val="#ppt_x"/>
                                          </p:val>
                                        </p:tav>
                                        <p:tav tm="100000">
                                          <p:val>
                                            <p:strVal val="#ppt_x"/>
                                          </p:val>
                                        </p:tav>
                                      </p:tavLst>
                                    </p:anim>
                                    <p:anim calcmode="lin" valueType="num">
                                      <p:cBhvr>
                                        <p:cTn id="45" dur="1000" fill="hold"/>
                                        <p:tgtEl>
                                          <p:spTgt spid="1025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252"/>
                                        </p:tgtEl>
                                        <p:attrNameLst>
                                          <p:attrName>style.visibility</p:attrName>
                                        </p:attrNameLst>
                                      </p:cBhvr>
                                      <p:to>
                                        <p:strVal val="visible"/>
                                      </p:to>
                                    </p:set>
                                    <p:animEffect transition="in" filter="fade">
                                      <p:cBhvr>
                                        <p:cTn id="49" dur="1000"/>
                                        <p:tgtEl>
                                          <p:spTgt spid="10252"/>
                                        </p:tgtEl>
                                      </p:cBhvr>
                                    </p:animEffect>
                                    <p:anim calcmode="lin" valueType="num">
                                      <p:cBhvr>
                                        <p:cTn id="50" dur="1000" fill="hold"/>
                                        <p:tgtEl>
                                          <p:spTgt spid="10252"/>
                                        </p:tgtEl>
                                        <p:attrNameLst>
                                          <p:attrName>ppt_x</p:attrName>
                                        </p:attrNameLst>
                                      </p:cBhvr>
                                      <p:tavLst>
                                        <p:tav tm="0">
                                          <p:val>
                                            <p:strVal val="#ppt_x"/>
                                          </p:val>
                                        </p:tav>
                                        <p:tav tm="100000">
                                          <p:val>
                                            <p:strVal val="#ppt_x"/>
                                          </p:val>
                                        </p:tav>
                                      </p:tavLst>
                                    </p:anim>
                                    <p:anim calcmode="lin" valueType="num">
                                      <p:cBhvr>
                                        <p:cTn id="51" dur="1000" fill="hold"/>
                                        <p:tgtEl>
                                          <p:spTgt spid="10252"/>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0253"/>
                                        </p:tgtEl>
                                        <p:attrNameLst>
                                          <p:attrName>style.visibility</p:attrName>
                                        </p:attrNameLst>
                                      </p:cBhvr>
                                      <p:to>
                                        <p:strVal val="visible"/>
                                      </p:to>
                                    </p:set>
                                    <p:animEffect transition="in" filter="fade">
                                      <p:cBhvr>
                                        <p:cTn id="55" dur="1000"/>
                                        <p:tgtEl>
                                          <p:spTgt spid="10253"/>
                                        </p:tgtEl>
                                      </p:cBhvr>
                                    </p:animEffect>
                                    <p:anim calcmode="lin" valueType="num">
                                      <p:cBhvr>
                                        <p:cTn id="56" dur="1000" fill="hold"/>
                                        <p:tgtEl>
                                          <p:spTgt spid="10253"/>
                                        </p:tgtEl>
                                        <p:attrNameLst>
                                          <p:attrName>ppt_x</p:attrName>
                                        </p:attrNameLst>
                                      </p:cBhvr>
                                      <p:tavLst>
                                        <p:tav tm="0">
                                          <p:val>
                                            <p:strVal val="#ppt_x"/>
                                          </p:val>
                                        </p:tav>
                                        <p:tav tm="100000">
                                          <p:val>
                                            <p:strVal val="#ppt_x"/>
                                          </p:val>
                                        </p:tav>
                                      </p:tavLst>
                                    </p:anim>
                                    <p:anim calcmode="lin" valueType="num">
                                      <p:cBhvr>
                                        <p:cTn id="57" dur="1000" fill="hold"/>
                                        <p:tgtEl>
                                          <p:spTgt spid="10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0246" grpId="0" animBg="1"/>
      <p:bldP spid="10247" grpId="0" animBg="1"/>
      <p:bldP spid="10249" grpId="0"/>
      <p:bldP spid="10250" grpId="0"/>
      <p:bldP spid="10252" grpId="0"/>
      <p:bldP spid="102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hone6_mockup_front_white.png"/>
          <p:cNvPicPr>
            <a:picLocks noChangeAspect="1"/>
          </p:cNvPicPr>
          <p:nvPr/>
        </p:nvPicPr>
        <p:blipFill>
          <a:blip r:embed="rId3" cstate="screen">
            <a:extLst>
              <a:ext uri="{BEBA8EAE-BF5A-486C-A8C5-ECC9F3942E4B}">
                <a14:imgProps xmlns:a14="http://schemas.microsoft.com/office/drawing/2010/main">
                  <a14:imgLayer r:embed="rId4">
                    <a14:imgEffect>
                      <a14:saturation sat="300000"/>
                    </a14:imgEffect>
                    <a14:imgEffect>
                      <a14:sharpenSoften amount="50000"/>
                    </a14:imgEffect>
                  </a14:imgLayer>
                </a14:imgProps>
              </a:ext>
            </a:extLst>
          </a:blip>
          <a:stretch>
            <a:fillRect/>
          </a:stretch>
        </p:blipFill>
        <p:spPr>
          <a:xfrm>
            <a:off x="408450" y="951205"/>
            <a:ext cx="3551227" cy="5381962"/>
          </a:xfrm>
          <a:prstGeom prst="rect">
            <a:avLst/>
          </a:prstGeom>
        </p:spPr>
      </p:pic>
      <p:sp>
        <p:nvSpPr>
          <p:cNvPr id="6" name="Rectangle 5"/>
          <p:cNvSpPr/>
          <p:nvPr/>
        </p:nvSpPr>
        <p:spPr>
          <a:xfrm>
            <a:off x="11117943" y="0"/>
            <a:ext cx="4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panose="020B0400000000000000" pitchFamily="34" charset="-122"/>
              <a:ea typeface="思源黑体" panose="020B0400000000000000" pitchFamily="34" charset="-122"/>
              <a:sym typeface="思源黑体" panose="020B0400000000000000" pitchFamily="34" charset="-122"/>
            </a:endParaRPr>
          </a:p>
        </p:txBody>
      </p:sp>
      <p:cxnSp>
        <p:nvCxnSpPr>
          <p:cNvPr id="7" name="Straight Connector 6"/>
          <p:cNvCxnSpPr/>
          <p:nvPr/>
        </p:nvCxnSpPr>
        <p:spPr>
          <a:xfrm>
            <a:off x="4723544" y="4111401"/>
            <a:ext cx="22296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16273" y="4796135"/>
            <a:ext cx="5778679" cy="1105303"/>
          </a:xfrm>
          <a:prstGeom prst="rect">
            <a:avLst/>
          </a:prstGeom>
        </p:spPr>
        <p:txBody>
          <a:bodyPr wrap="square">
            <a:spAutoFit/>
          </a:bodyPr>
          <a:lstStyle/>
          <a:p>
            <a:pPr algn="just">
              <a:lnSpc>
                <a:spcPct val="150000"/>
              </a:lnSpc>
            </a:pPr>
            <a:r>
              <a:rPr lang="id-ID" sz="900" i="0" dirty="0">
                <a:solidFill>
                  <a:schemeClr val="bg1">
                    <a:lumMod val="95000"/>
                  </a:schemeClr>
                </a:solidFill>
                <a:effectLst/>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900" dirty="0">
                <a:solidFill>
                  <a:schemeClr val="bg1">
                    <a:lumMod val="95000"/>
                  </a:schemeClr>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justotincidunt, eros in auctor fringilla praesent at diam. </a:t>
            </a:r>
          </a:p>
        </p:txBody>
      </p:sp>
      <p:sp>
        <p:nvSpPr>
          <p:cNvPr id="9" name="Subtitle 2"/>
          <p:cNvSpPr txBox="1"/>
          <p:nvPr/>
        </p:nvSpPr>
        <p:spPr>
          <a:xfrm>
            <a:off x="4616273" y="2977883"/>
            <a:ext cx="4203877" cy="920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dirty="0">
                <a:solidFill>
                  <a:schemeClr val="accent1"/>
                </a:solidFill>
                <a:latin typeface="思源黑体" panose="020B0400000000000000" pitchFamily="34" charset="-122"/>
                <a:ea typeface="思源黑体" panose="020B0400000000000000" pitchFamily="34" charset="-122"/>
                <a:cs typeface="Lato" panose="020F0502020204030203" pitchFamily="34" charset="0"/>
                <a:sym typeface="思源黑体" panose="020B0400000000000000" pitchFamily="34" charset="-122"/>
              </a:rPr>
              <a:t>PHONE DEVICE MOCKUP SLIDE</a:t>
            </a:r>
          </a:p>
        </p:txBody>
      </p:sp>
      <p:pic>
        <p:nvPicPr>
          <p:cNvPr id="5" name="图片占位符 4"/>
          <p:cNvPicPr>
            <a:picLocks noGrp="1" noChangeAspect="1"/>
          </p:cNvPicPr>
          <p:nvPr>
            <p:ph type="pic" sz="quarter" idx="10"/>
          </p:nvPr>
        </p:nvPicPr>
        <p:blipFill>
          <a:blip r:embed="rId5"/>
          <a:stretch>
            <a:fillRect/>
          </a:stretch>
        </p:blipFill>
        <p:spPr>
          <a:xfrm>
            <a:off x="1103450" y="1806129"/>
            <a:ext cx="2132872" cy="3672114"/>
          </a:xfrm>
        </p:spPr>
      </p:pic>
      <p:grpSp>
        <p:nvGrpSpPr>
          <p:cNvPr id="10" name="组合 9"/>
          <p:cNvGrpSpPr/>
          <p:nvPr/>
        </p:nvGrpSpPr>
        <p:grpSpPr>
          <a:xfrm>
            <a:off x="1208876" y="369288"/>
            <a:ext cx="7658100" cy="735806"/>
            <a:chOff x="1208876" y="369288"/>
            <a:chExt cx="7658100" cy="735806"/>
          </a:xfrm>
        </p:grpSpPr>
        <p:sp>
          <p:nvSpPr>
            <p:cNvPr id="11" name="文本框 10"/>
            <p:cNvSpPr txBox="1"/>
            <p:nvPr/>
          </p:nvSpPr>
          <p:spPr>
            <a:xfrm>
              <a:off x="1208876" y="369288"/>
              <a:ext cx="7658100" cy="461665"/>
            </a:xfrm>
            <a:prstGeom prst="rect">
              <a:avLst/>
            </a:prstGeom>
            <a:noFill/>
          </p:spPr>
          <p:txBody>
            <a:bodyPr wrap="square" rtlCol="0">
              <a:spAutoFit/>
            </a:bodyPr>
            <a:lstStyle/>
            <a:p>
              <a:r>
                <a:rPr lang="zh-CN" altLang="en-US" sz="2400" dirty="0">
                  <a:gradFill>
                    <a:gsLst>
                      <a:gs pos="885">
                        <a:schemeClr val="accent1">
                          <a:alpha val="10000"/>
                        </a:schemeClr>
                      </a:gs>
                      <a:gs pos="75000">
                        <a:schemeClr val="accent1">
                          <a:alpha val="73000"/>
                        </a:schemeClr>
                      </a:gs>
                    </a:gsLst>
                    <a:lin ang="5400000" scaled="1"/>
                  </a:gradFill>
                  <a:latin typeface="思源黑体" panose="020B0400000000000000" pitchFamily="34" charset="-122"/>
                  <a:ea typeface="思源黑体" panose="020B0400000000000000" pitchFamily="34" charset="-122"/>
                  <a:sym typeface="思源黑体" panose="020B0400000000000000" pitchFamily="34" charset="-122"/>
                </a:rPr>
                <a:t>在此输入标题内容</a:t>
              </a:r>
              <a:endParaRPr lang="zh-CN" altLang="en-US" sz="2400" dirty="0">
                <a:gradFill>
                  <a:gsLst>
                    <a:gs pos="885">
                      <a:schemeClr val="accent1">
                        <a:alpha val="10000"/>
                      </a:schemeClr>
                    </a:gs>
                    <a:gs pos="75000">
                      <a:schemeClr val="accent1">
                        <a:alpha val="73000"/>
                      </a:schemeClr>
                    </a:gs>
                  </a:gsLst>
                  <a:lin ang="5400000" scaled="1"/>
                </a:gradFill>
              </a:endParaRPr>
            </a:p>
          </p:txBody>
        </p:sp>
        <p:sp>
          <p:nvSpPr>
            <p:cNvPr id="12" name="文本框 11"/>
            <p:cNvSpPr txBox="1"/>
            <p:nvPr/>
          </p:nvSpPr>
          <p:spPr>
            <a:xfrm>
              <a:off x="1208876" y="797317"/>
              <a:ext cx="7658100" cy="307777"/>
            </a:xfrm>
            <a:prstGeom prst="rect">
              <a:avLst/>
            </a:prstGeom>
            <a:noFill/>
          </p:spPr>
          <p:txBody>
            <a:bodyPr wrap="square" rtlCol="0">
              <a:spAutoFit/>
            </a:bodyPr>
            <a:lstStyle/>
            <a:p>
              <a:r>
                <a:rPr lang="en-US" altLang="zh-CN" sz="1400" dirty="0">
                  <a:solidFill>
                    <a:schemeClr val="bg2"/>
                  </a:solidFill>
                  <a:latin typeface="思源黑体" panose="020B0400000000000000" pitchFamily="34" charset="-122"/>
                  <a:ea typeface="思源黑体" panose="020B0400000000000000" pitchFamily="34" charset="-122"/>
                  <a:sym typeface="思源黑体" panose="020B0400000000000000" pitchFamily="34" charset="-122"/>
                </a:rPr>
                <a:t>Use "Title Only" Layout</a:t>
              </a:r>
              <a:endParaRPr lang="zh-CN" altLang="en-US" sz="1400" dirty="0">
                <a:solidFill>
                  <a:schemeClr val="bg2"/>
                </a:solidFill>
              </a:endParaRPr>
            </a:p>
          </p:txBody>
        </p:sp>
      </p:grpSp>
      <p:grpSp>
        <p:nvGrpSpPr>
          <p:cNvPr id="13" name="组合 12"/>
          <p:cNvGrpSpPr/>
          <p:nvPr/>
        </p:nvGrpSpPr>
        <p:grpSpPr>
          <a:xfrm>
            <a:off x="538226" y="153800"/>
            <a:ext cx="811275" cy="1299746"/>
            <a:chOff x="538226" y="153800"/>
            <a:chExt cx="811275" cy="1299746"/>
          </a:xfrm>
        </p:grpSpPr>
        <p:sp>
          <p:nvSpPr>
            <p:cNvPr id="14" name="文本框 13"/>
            <p:cNvSpPr txBox="1"/>
            <p:nvPr/>
          </p:nvSpPr>
          <p:spPr>
            <a:xfrm>
              <a:off x="538226" y="153800"/>
              <a:ext cx="567647" cy="1107996"/>
            </a:xfrm>
            <a:prstGeom prst="rect">
              <a:avLst/>
            </a:prstGeom>
            <a:noFill/>
          </p:spPr>
          <p:txBody>
            <a:bodyPr wrap="square" rtlCol="0">
              <a:spAutoFit/>
            </a:bodyPr>
            <a:lstStyle>
              <a:defPPr>
                <a:defRPr lang="en-US"/>
              </a:defPPr>
              <a:lvl1pPr>
                <a:defRPr sz="8000">
                  <a:gradFill>
                    <a:gsLst>
                      <a:gs pos="36000">
                        <a:schemeClr val="bg1"/>
                      </a:gs>
                      <a:gs pos="100000">
                        <a:schemeClr val="tx1">
                          <a:lumMod val="50000"/>
                          <a:lumOff val="50000"/>
                        </a:schemeClr>
                      </a:gs>
                    </a:gsLst>
                    <a:lin ang="5400000" scaled="1"/>
                  </a:gradFill>
                  <a:latin typeface="字魂5号-无外润黑体" panose="00000500000000000000" pitchFamily="2" charset="-122"/>
                  <a:ea typeface="字魂5号-无外润黑体" panose="00000500000000000000" pitchFamily="2" charset="-122"/>
                </a:defRPr>
              </a:lvl1pPr>
            </a:lstStyle>
            <a:p>
              <a:r>
                <a:rPr lang="en-US" altLang="zh-CN"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rPr>
                <a:t>1</a:t>
              </a:r>
              <a:endParaRPr lang="zh-CN" altLang="en-US" sz="6600" dirty="0">
                <a:gradFill>
                  <a:gsLst>
                    <a:gs pos="36000">
                      <a:schemeClr val="bg1"/>
                    </a:gs>
                    <a:gs pos="70000">
                      <a:schemeClr val="tx1">
                        <a:lumMod val="50000"/>
                        <a:lumOff val="50000"/>
                        <a:alpha val="0"/>
                      </a:schemeClr>
                    </a:gs>
                  </a:gsLst>
                  <a:lin ang="5400000" scaled="1"/>
                </a:gradFill>
                <a:latin typeface="思源黑体 CN Light" panose="020B0300000000000000" pitchFamily="34" charset="-122"/>
                <a:ea typeface="字魂54号-贤黑" panose="00000500000000000000" pitchFamily="2" charset="-122"/>
                <a:sym typeface="思源黑体" panose="020B0400000000000000" pitchFamily="34" charset="-122"/>
              </a:endParaRPr>
            </a:p>
          </p:txBody>
        </p:sp>
        <p:grpSp>
          <p:nvGrpSpPr>
            <p:cNvPr id="15" name="组合 14"/>
            <p:cNvGrpSpPr/>
            <p:nvPr/>
          </p:nvGrpSpPr>
          <p:grpSpPr>
            <a:xfrm rot="1279383">
              <a:off x="538418" y="260428"/>
              <a:ext cx="811083" cy="1193118"/>
              <a:chOff x="5326021" y="1359499"/>
              <a:chExt cx="2273644" cy="3344573"/>
            </a:xfrm>
          </p:grpSpPr>
          <p:cxnSp>
            <p:nvCxnSpPr>
              <p:cNvPr id="16" name="直接连接符 15"/>
              <p:cNvCxnSpPr/>
              <p:nvPr/>
            </p:nvCxnSpPr>
            <p:spPr>
              <a:xfrm flipH="1">
                <a:off x="5533166" y="1359499"/>
                <a:ext cx="2066499" cy="3212500"/>
              </a:xfrm>
              <a:prstGeom prst="line">
                <a:avLst/>
              </a:prstGeom>
              <a:ln>
                <a:gradFill>
                  <a:gsLst>
                    <a:gs pos="885">
                      <a:schemeClr val="tx1">
                        <a:alpha val="0"/>
                      </a:schemeClr>
                    </a:gs>
                    <a:gs pos="59000">
                      <a:schemeClr val="accent1">
                        <a:lumMod val="5000"/>
                        <a:lumOff val="95000"/>
                      </a:schemeClr>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p:nvSpPr>
            <p:spPr>
              <a:xfrm rot="2008142">
                <a:off x="5326021" y="3632692"/>
                <a:ext cx="319543" cy="1071380"/>
              </a:xfrm>
              <a:custGeom>
                <a:avLst/>
                <a:gdLst>
                  <a:gd name="connsiteX0" fmla="*/ 278285 w 319543"/>
                  <a:gd name="connsiteY0" fmla="*/ 0 h 1071380"/>
                  <a:gd name="connsiteX1" fmla="*/ 319543 w 319543"/>
                  <a:gd name="connsiteY1" fmla="*/ 0 h 1071380"/>
                  <a:gd name="connsiteX2" fmla="*/ 319543 w 319543"/>
                  <a:gd name="connsiteY2" fmla="*/ 601405 h 1071380"/>
                  <a:gd name="connsiteX3" fmla="*/ 0 w 319543"/>
                  <a:gd name="connsiteY3" fmla="*/ 1071380 h 1071380"/>
                  <a:gd name="connsiteX4" fmla="*/ 0 w 319543"/>
                  <a:gd name="connsiteY4" fmla="*/ 409295 h 107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43" h="1071380">
                    <a:moveTo>
                      <a:pt x="278285" y="0"/>
                    </a:moveTo>
                    <a:lnTo>
                      <a:pt x="319543" y="0"/>
                    </a:lnTo>
                    <a:lnTo>
                      <a:pt x="319543" y="601405"/>
                    </a:lnTo>
                    <a:lnTo>
                      <a:pt x="0" y="1071380"/>
                    </a:lnTo>
                    <a:lnTo>
                      <a:pt x="0" y="4092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极简黑金商务PPT模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6S0wzOvQ8a50SA42PUNRg"/>
</p:tagLst>
</file>

<file path=ppt/theme/theme1.xml><?xml version="1.0" encoding="utf-8"?>
<a:theme xmlns:a="http://schemas.openxmlformats.org/drawingml/2006/main" name="www.2ppt.com">
  <a:themeElements>
    <a:clrScheme name="自定义 315">
      <a:dk1>
        <a:sysClr val="windowText" lastClr="000000"/>
      </a:dk1>
      <a:lt1>
        <a:srgbClr val="FFFFFF"/>
      </a:lt1>
      <a:dk2>
        <a:srgbClr val="595959"/>
      </a:dk2>
      <a:lt2>
        <a:srgbClr val="7F7F7F"/>
      </a:lt2>
      <a:accent1>
        <a:srgbClr val="E0B07F"/>
      </a:accent1>
      <a:accent2>
        <a:srgbClr val="7F7F7F"/>
      </a:accent2>
      <a:accent3>
        <a:srgbClr val="A5A5A5"/>
      </a:accent3>
      <a:accent4>
        <a:srgbClr val="595959"/>
      </a:accent4>
      <a:accent5>
        <a:srgbClr val="262626"/>
      </a:accent5>
      <a:accent6>
        <a:srgbClr val="7F7F7F"/>
      </a:accent6>
      <a:hlink>
        <a:srgbClr val="7F7F7F"/>
      </a:hlink>
      <a:folHlink>
        <a:srgbClr val="2C3C4B"/>
      </a:folHlink>
    </a:clrScheme>
    <a:fontScheme name="思源黑体">
      <a:majorFont>
        <a:latin typeface="思源黑体 CN Heavy"/>
        <a:ea typeface="思源黑体"/>
        <a:cs typeface=""/>
      </a:majorFont>
      <a:minorFont>
        <a:latin typeface="思源黑体"/>
        <a:ea typeface="思源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1964</Words>
  <Application>Microsoft Office PowerPoint</Application>
  <PresentationFormat>宽屏</PresentationFormat>
  <Paragraphs>175</Paragraphs>
  <Slides>24</Slides>
  <Notes>24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7" baseType="lpstr">
      <vt:lpstr>Lato</vt:lpstr>
      <vt:lpstr>Lato Heavy</vt:lpstr>
      <vt:lpstr>Lato Medium</vt:lpstr>
      <vt:lpstr>Microsoft JhengHei UI Light</vt:lpstr>
      <vt:lpstr>等线</vt:lpstr>
      <vt:lpstr>思源黑体</vt:lpstr>
      <vt:lpstr>思源黑体 CN Heavy</vt:lpstr>
      <vt:lpstr>思源黑体 CN Light</vt:lpstr>
      <vt:lpstr>字魂54号-贤黑</vt:lpstr>
      <vt:lpstr>Agency FB</vt:lpstr>
      <vt:lpstr>Arial</vt:lpstr>
      <vt:lpstr>www.2ppt.com</vt:lpstr>
      <vt:lpstr>think-cell Slide</vt:lpstr>
      <vt:lpstr>PowerPoint 演示文稿</vt:lpstr>
      <vt:lpstr>PowerPoint 演示文稿</vt:lpstr>
      <vt:lpstr>PART 01</vt:lpstr>
      <vt:lpstr>PowerPoint 演示文稿</vt:lpstr>
      <vt:lpstr>PowerPoint 演示文稿</vt:lpstr>
      <vt:lpstr>PowerPoint 演示文稿</vt:lpstr>
      <vt:lpstr>PowerPoint 演示文稿</vt:lpstr>
      <vt:lpstr>PowerPoint 演示文稿</vt:lpstr>
      <vt:lpstr>PowerPoint 演示文稿</vt:lpstr>
      <vt:lpstr>PART 02</vt:lpstr>
      <vt:lpstr>PowerPoint 演示文稿</vt:lpstr>
      <vt:lpstr>PowerPoint 演示文稿</vt:lpstr>
      <vt:lpstr>PowerPoint 演示文稿</vt:lpstr>
      <vt:lpstr>PowerPoint 演示文稿</vt:lpstr>
      <vt:lpstr>PART 03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2019-07-11T04:52:00Z</dcterms:created>
  <dcterms:modified xsi:type="dcterms:W3CDTF">2023-01-10T07:15:23Z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ED80744DF857415EB6B23B9CD1C67684</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