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00"/>
    <a:srgbClr val="C89800"/>
    <a:srgbClr val="1F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98" y="102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package" Target="../embeddings/Microsoft_Excel____.xlsx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package" Target="../embeddings/Microsoft_Excel____2.xlsx"/><Relationship Id="rId4" Type="http://schemas.openxmlformats.org/officeDocument/2006/relationships/image" Target="../media/image9.pn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package" Target="../embeddings/Microsoft_Excel____4.xlsx"/><Relationship Id="rId4" Type="http://schemas.openxmlformats.org/officeDocument/2006/relationships/image" Target="../media/image11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package" Target="../embeddings/Microsoft_Excel____5.xlsx"/><Relationship Id="rId4" Type="http://schemas.openxmlformats.org/officeDocument/2006/relationships/image" Target="../media/image11.pn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___6.xlsx"/><Relationship Id="rId4" Type="http://schemas.openxmlformats.org/officeDocument/2006/relationships/image" Target="../media/image11.png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package" Target="../embeddings/Microsoft_Excel____7.xlsx"/><Relationship Id="rId4" Type="http://schemas.openxmlformats.org/officeDocument/2006/relationships/image" Target="../media/image11.pn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0.88</c:v>
                </c:pt>
                <c:pt idx="1">
                  <c:v>0.75</c:v>
                </c:pt>
                <c:pt idx="2">
                  <c:v>0.65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0-4395-AE77-C1D6DD6846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"/>
            </c:pictureOptions>
            <c:extLst>
              <c:ext xmlns:c16="http://schemas.microsoft.com/office/drawing/2014/chart" uri="{C3380CC4-5D6E-409C-BE32-E72D297353CC}">
                <c16:uniqueId val="{00000002-37C0-4395-AE77-C1D6DD6846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1" i="0" u="none" strike="noStrike" kern="1200" baseline="0">
                    <a:solidFill>
                      <a:srgbClr val="00B05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0.12</c:v>
                </c:pt>
                <c:pt idx="1">
                  <c:v>0.25</c:v>
                </c:pt>
                <c:pt idx="2">
                  <c:v>0.35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C0-4395-AE77-C1D6DD6846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33575424"/>
        <c:axId val="40106752"/>
      </c:barChart>
      <c:catAx>
        <c:axId val="335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06752"/>
        <c:crosses val="autoZero"/>
        <c:auto val="1"/>
        <c:lblAlgn val="ctr"/>
        <c:lblOffset val="100"/>
        <c:noMultiLvlLbl val="0"/>
      </c:catAx>
      <c:valAx>
        <c:axId val="4010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5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6F-4AB7-B4F8-2278914E5C3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6F-4AB7-B4F8-2278914E5C32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E6F-4AB7-B4F8-2278914E5C3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E6F-4AB7-B4F8-2278914E5C32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E6F-4AB7-B4F8-2278914E5C3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E6F-4AB7-B4F8-2278914E5C32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E6F-4AB7-B4F8-2278914E5C32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E6F-4AB7-B4F8-2278914E5C32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E6F-4AB7-B4F8-2278914E5C32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E6F-4AB7-B4F8-2278914E5C3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6F-4AB7-B4F8-2278914E5C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6F-4AB7-B4F8-2278914E5C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6F-4AB7-B4F8-2278914E5C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6F-4AB7-B4F8-2278914E5C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6F-4AB7-B4F8-2278914E5C3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6F-4AB7-B4F8-2278914E5C3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6F-4AB7-B4F8-2278914E5C3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6F-4AB7-B4F8-2278914E5C3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6F-4AB7-B4F8-2278914E5C32}"/>
                </c:ext>
              </c:extLst>
            </c:dLbl>
            <c:dLbl>
              <c:idx val="9"/>
              <c:layout>
                <c:manualLayout>
                  <c:x val="-1.4904007045957301E-2"/>
                  <c:y val="0.18289630237877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6F-4AB7-B4F8-2278914E5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0.26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E6F-4AB7-B4F8-2278914E5C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26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8F-4817-8BC1-76DE1697021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8F-4817-8BC1-76DE16970210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8F-4817-8BC1-76DE1697021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8F-4817-8BC1-76DE16970210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78F-4817-8BC1-76DE16970210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78F-4817-8BC1-76DE16970210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78F-4817-8BC1-76DE16970210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78F-4817-8BC1-76DE16970210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78F-4817-8BC1-76DE16970210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78F-4817-8BC1-76DE1697021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8F-4817-8BC1-76DE169702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8F-4817-8BC1-76DE1697021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8F-4817-8BC1-76DE169702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8F-4817-8BC1-76DE1697021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8F-4817-8BC1-76DE169702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8F-4817-8BC1-76DE1697021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8F-4817-8BC1-76DE1697021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78F-4817-8BC1-76DE1697021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78F-4817-8BC1-76DE16970210}"/>
                </c:ext>
              </c:extLst>
            </c:dLbl>
            <c:dLbl>
              <c:idx val="9"/>
              <c:layout>
                <c:manualLayout>
                  <c:x val="-1.4904007045957301E-2"/>
                  <c:y val="0.18289630237877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78F-4817-8BC1-76DE16970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0.44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78F-4817-8BC1-76DE169702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94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B0-4BA8-9E41-26BFF2BC3F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B0-4BA8-9E41-26BFF2BC3F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  <a:sp3d>
              <a:contourClr>
                <a:srgbClr val="00B0F0"/>
              </a:contourClr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B0-4BA8-9E41-26BFF2BC3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99488"/>
        <c:axId val="91605248"/>
      </c:barChart>
      <c:catAx>
        <c:axId val="10399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605248"/>
        <c:crosses val="autoZero"/>
        <c:auto val="1"/>
        <c:lblAlgn val="ctr"/>
        <c:lblOffset val="100"/>
        <c:noMultiLvlLbl val="0"/>
      </c:catAx>
      <c:valAx>
        <c:axId val="916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399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0682606948338E-2"/>
          <c:y val="0"/>
          <c:w val="0.95593173930516595"/>
          <c:h val="0.93389760895774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A-4B55-A3F5-53126E086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4715776"/>
        <c:axId val="91609856"/>
      </c:barChart>
      <c:catAx>
        <c:axId val="10471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1609856"/>
        <c:crosses val="autoZero"/>
        <c:auto val="1"/>
        <c:lblAlgn val="ctr"/>
        <c:lblOffset val="100"/>
        <c:noMultiLvlLbl val="0"/>
      </c:catAx>
      <c:valAx>
        <c:axId val="91609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71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EC-406E-8BED-00477B3599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EC-406E-8BED-00477B3599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EC-406E-8BED-00477B3599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67424"/>
        <c:axId val="70550656"/>
      </c:lineChart>
      <c:catAx>
        <c:axId val="3376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0656"/>
        <c:crosses val="autoZero"/>
        <c:auto val="1"/>
        <c:lblAlgn val="ctr"/>
        <c:lblOffset val="100"/>
        <c:noMultiLvlLbl val="0"/>
      </c:catAx>
      <c:valAx>
        <c:axId val="70550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76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layout>
                <c:manualLayout>
                  <c:x val="3.7453618836654698E-2"/>
                  <c:y val="-0.174565765686189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B-4DD0-8262-C5AE2F34A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B-4DD0-8262-C5AE2F34AB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Lbl>
              <c:idx val="0"/>
              <c:layout>
                <c:manualLayout>
                  <c:x val="-2.2029805725181802E-3"/>
                  <c:y val="0.22893870909664099"/>
                </c:manualLayout>
              </c:layout>
              <c:tx>
                <c:rich>
                  <a:bodyPr/>
                  <a:lstStyle/>
                  <a:p>
                    <a:fld id="{77D11CE8-B8B5-4088-A169-1AB9A7A0DEA3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A1B-4DD0-8262-C5AE2F34A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1B-4DD0-8262-C5AE2F34A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661888"/>
        <c:axId val="40104448"/>
      </c:barChart>
      <c:catAx>
        <c:axId val="3466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104448"/>
        <c:crosses val="autoZero"/>
        <c:auto val="1"/>
        <c:lblAlgn val="ctr"/>
        <c:lblOffset val="100"/>
        <c:noMultiLvlLbl val="0"/>
      </c:catAx>
      <c:valAx>
        <c:axId val="40104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66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成本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3"/>
            <c:invertIfNegative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E2-4001-BBF0-1F54FFDC320F}"/>
              </c:ext>
            </c:extLst>
          </c:dPt>
          <c:xVal>
            <c:numRef>
              <c:f>Sheet1!$A$2:$A$5</c:f>
              <c:numCache>
                <c:formatCode>General</c:formatCode>
                <c:ptCount val="4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1.7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1.8</c:v>
                </c:pt>
              </c:numCache>
            </c:numRef>
          </c:yVal>
          <c:bubbleSize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8</c:v>
                </c:pt>
                <c:pt idx="3">
                  <c:v>6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2-40E2-4001-BBF0-1F54FFDC3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0555840"/>
        <c:axId val="70556416"/>
      </c:bubbleChart>
      <c:valAx>
        <c:axId val="7055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6416"/>
        <c:crosses val="autoZero"/>
        <c:crossBetween val="midCat"/>
      </c:valAx>
      <c:valAx>
        <c:axId val="7055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0555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75415830282601E-2"/>
          <c:y val="3.5411976649895198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D-4C7E-8864-7D00AB2ADD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6D-4C7E-8864-7D00AB2ADD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176192"/>
        <c:axId val="86049920"/>
      </c:barChart>
      <c:catAx>
        <c:axId val="71176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49920"/>
        <c:crosses val="autoZero"/>
        <c:auto val="1"/>
        <c:lblAlgn val="ctr"/>
        <c:lblOffset val="100"/>
        <c:noMultiLvlLbl val="0"/>
      </c:catAx>
      <c:valAx>
        <c:axId val="860499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1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75415830282601E-2"/>
          <c:y val="3.5411976649895198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E-4C7F-8FCC-A120B32083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AE-4C7F-8FCC-A120B32083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228928"/>
        <c:axId val="86051648"/>
      </c:barChart>
      <c:catAx>
        <c:axId val="71228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1648"/>
        <c:crosses val="autoZero"/>
        <c:auto val="1"/>
        <c:lblAlgn val="ctr"/>
        <c:lblOffset val="100"/>
        <c:noMultiLvlLbl val="0"/>
      </c:catAx>
      <c:valAx>
        <c:axId val="86051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22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75054930085199E-2"/>
          <c:y val="3.2043723568516203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3-4DE5-AFFF-562F8C6511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3-4DE5-AFFF-562F8C6511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86479872"/>
        <c:axId val="86053376"/>
      </c:barChart>
      <c:catAx>
        <c:axId val="86479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3376"/>
        <c:crosses val="autoZero"/>
        <c:auto val="1"/>
        <c:lblAlgn val="ctr"/>
        <c:lblOffset val="100"/>
        <c:noMultiLvlLbl val="0"/>
      </c:catAx>
      <c:valAx>
        <c:axId val="86053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47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75054930085199E-2"/>
          <c:y val="3.2043723568516203E-2"/>
          <c:w val="0.93764916833943501"/>
          <c:h val="0.92917604670021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delete val="1"/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8-4278-9FCC-8733D2330A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Scale"/>
          </c:pictureOptions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8-4278-9FCC-8733D2330A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8"/>
        <c:overlap val="100"/>
        <c:axId val="71229952"/>
        <c:axId val="86055104"/>
      </c:barChart>
      <c:catAx>
        <c:axId val="7122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055104"/>
        <c:crosses val="autoZero"/>
        <c:auto val="1"/>
        <c:lblAlgn val="ctr"/>
        <c:lblOffset val="100"/>
        <c:noMultiLvlLbl val="0"/>
      </c:catAx>
      <c:valAx>
        <c:axId val="860551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22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5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80347658457"/>
          <c:y val="0.47290333020519998"/>
          <c:w val="0.366407189599115"/>
          <c:h val="0.490517409319043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 w="19050">
              <a:noFill/>
            </a:ln>
          </c:spPr>
          <c:dPt>
            <c:idx val="0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50-42B6-9A42-368444C71AA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50-42B6-9A42-368444C71AAE}"/>
              </c:ext>
            </c:extLst>
          </c:dPt>
          <c:dPt>
            <c:idx val="2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50-42B6-9A42-368444C71AA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50-42B6-9A42-368444C71AAE}"/>
              </c:ext>
            </c:extLst>
          </c:dPt>
          <c:dPt>
            <c:idx val="4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50-42B6-9A42-368444C71AAE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50-42B6-9A42-368444C71AAE}"/>
              </c:ext>
            </c:extLst>
          </c:dPt>
          <c:dPt>
            <c:idx val="6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50-42B6-9A42-368444C71AAE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050-42B6-9A42-368444C71AAE}"/>
              </c:ext>
            </c:extLst>
          </c:dPt>
          <c:dPt>
            <c:idx val="8"/>
            <c:bubble3D val="0"/>
            <c:spPr>
              <a:solidFill>
                <a:srgbClr val="1F1E1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050-42B6-9A42-368444C71AAE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050-42B6-9A42-368444C71AA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0-42B6-9A42-368444C71AA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50-42B6-9A42-368444C71AA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50-42B6-9A42-368444C71AA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50-42B6-9A42-368444C71AA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50-42B6-9A42-368444C71AA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50-42B6-9A42-368444C71AA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050-42B6-9A42-368444C71AA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050-42B6-9A42-368444C71AA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050-42B6-9A42-368444C71AAE}"/>
                </c:ext>
              </c:extLst>
            </c:dLbl>
            <c:dLbl>
              <c:idx val="9"/>
              <c:layout>
                <c:manualLayout>
                  <c:x val="4.5539495453176599E-17"/>
                  <c:y val="0.169594753114866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050-42B6-9A42-368444C71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第五季度</c:v>
                </c:pt>
                <c:pt idx="4">
                  <c:v>第六季度</c:v>
                </c:pt>
                <c:pt idx="5">
                  <c:v>第七季度</c:v>
                </c:pt>
                <c:pt idx="6">
                  <c:v>第八季度</c:v>
                </c:pt>
                <c:pt idx="7">
                  <c:v>第九季度</c:v>
                </c:pt>
                <c:pt idx="8">
                  <c:v>第十季度</c:v>
                </c:pt>
                <c:pt idx="9">
                  <c:v>有效值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>
                  <c:v>0.46</c:v>
                </c:pt>
                <c:pt idx="5">
                  <c:v>0.01</c:v>
                </c:pt>
                <c:pt idx="6">
                  <c:v>0.01</c:v>
                </c:pt>
                <c:pt idx="7" formatCode="0.00%">
                  <c:v>5.0000000000000001E-3</c:v>
                </c:pt>
                <c:pt idx="8" formatCode="0.00%">
                  <c:v>5.0000000000000001E-3</c:v>
                </c:pt>
                <c:pt idx="9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050-42B6-9A42-368444C71A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85"/>
        <c:holeSize val="6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222A-03C8-482E-838A-793F79E58298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453EF-EDC6-463D-ADDA-24664EEA9C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53EF-EDC6-463D-ADDA-24664EEA9C7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53EF-EDC6-463D-ADDA-24664EEA9C7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8E63-255E-4882-8A91-8A3F5CD766C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809D-CF0A-4C05-BCD1-E9E70F48EE2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3078480" y="2773680"/>
            <a:ext cx="63398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078480" y="3870960"/>
            <a:ext cx="63398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032760" y="2637200"/>
            <a:ext cx="4587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20XX</a:t>
            </a:r>
            <a:endParaRPr lang="zh-CN" altLang="en-US" sz="80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5775960" y="2773680"/>
            <a:ext cx="0" cy="109728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87440" y="2857336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PPT</a:t>
            </a:r>
            <a:r>
              <a:rPr lang="zh-CN" altLang="en-US" sz="5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模板</a:t>
            </a:r>
            <a:endParaRPr lang="zh-CN" altLang="en-US" sz="5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07224" y="4096375"/>
            <a:ext cx="29413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制作人：</a:t>
            </a:r>
            <a:r>
              <a:rPr lang="en-US" altLang="zh-CN" sz="240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PPT818</a:t>
            </a:r>
            <a:endParaRPr lang="en-US" altLang="zh-CN" sz="2400" dirty="0" smtClean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371348" y="251861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716547" y="1636296"/>
          <a:ext cx="6005094" cy="443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1250749" y="657727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产品波斯顿模型</a:t>
            </a:r>
            <a:endParaRPr lang="zh-CN" altLang="en-US" sz="32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71348" y="33935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-518697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1684883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4135547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6586210" y="1524000"/>
          <a:ext cx="5395495" cy="377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957136" y="5294598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A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60716" y="5294598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B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01209" y="5263217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C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319409" y="5263217"/>
            <a:ext cx="14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D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3465" y="939225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人才</a:t>
            </a:r>
            <a:r>
              <a:rPr lang="zh-CN" altLang="en-US" sz="3200" dirty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分布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V="1">
            <a:off x="0" y="2099496"/>
            <a:ext cx="7684166" cy="100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677096" y="2099496"/>
            <a:ext cx="0" cy="192505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853811" y="4024549"/>
            <a:ext cx="582328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3320716" y="1876926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2293" y="7619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2" name="椭圆 11"/>
          <p:cNvSpPr/>
          <p:nvPr/>
        </p:nvSpPr>
        <p:spPr>
          <a:xfrm>
            <a:off x="7451555" y="2487420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947773" y="2850369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椭圆 13"/>
          <p:cNvSpPr/>
          <p:nvPr/>
        </p:nvSpPr>
        <p:spPr>
          <a:xfrm>
            <a:off x="5573540" y="3818087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835858" y="4671231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6" name="椭圆 15"/>
          <p:cNvSpPr/>
          <p:nvPr/>
        </p:nvSpPr>
        <p:spPr>
          <a:xfrm>
            <a:off x="2502293" y="3791938"/>
            <a:ext cx="465221" cy="46522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924661" y="4671230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20716" y="2738379"/>
            <a:ext cx="37865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應對劣勢策略</a:t>
            </a:r>
            <a:endParaRPr lang="zh-CN" altLang="en-US" sz="4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 smtClean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391920" y="4241631"/>
            <a:ext cx="305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抓住機遇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風險評估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收益預計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331836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3759096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7079281" y="305316"/>
          <a:ext cx="5112719" cy="381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50749" y="657727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分析</a:t>
            </a:r>
            <a:endParaRPr lang="zh-CN" altLang="en-US" sz="32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89343" y="4872881"/>
            <a:ext cx="5846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89664" y="4872881"/>
            <a:ext cx="20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表 8"/>
          <p:cNvGraphicFramePr/>
          <p:nvPr/>
        </p:nvGraphicFramePr>
        <p:xfrm>
          <a:off x="441739" y="2246244"/>
          <a:ext cx="6396383" cy="406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10993" y="757119"/>
            <a:ext cx="457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XXX</a:t>
            </a:r>
            <a:r>
              <a:rPr lang="zh-CN" altLang="en-US" sz="3600" dirty="0" smtClean="0">
                <a:solidFill>
                  <a:schemeClr val="bg1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收益预计</a:t>
            </a:r>
            <a:endParaRPr lang="zh-CN" altLang="en-US" sz="3600" dirty="0">
              <a:solidFill>
                <a:schemeClr val="bg1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71348" y="251861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71348" y="3393566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 rot="2956246">
            <a:off x="3516748" y="2968555"/>
            <a:ext cx="5085481" cy="9939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 rot="8262051">
            <a:off x="3516747" y="2968557"/>
            <a:ext cx="5085481" cy="99391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31634" y="1769165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</a:rPr>
              <a:t>1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172966" y="1769165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</a:rPr>
              <a:t>2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98185" y="4384011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</a:rPr>
              <a:t>3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49957" y="4384011"/>
            <a:ext cx="1709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</a:rPr>
              <a:t>4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80131" y="4614843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80131" y="2152397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5250" y="1777898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75372" y="4384011"/>
            <a:ext cx="3620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 smtClean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391920" y="4241631"/>
            <a:ext cx="305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有哪些威胁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如何解决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威胁预防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4573122" y="4497489"/>
            <a:ext cx="1376018" cy="449460"/>
            <a:chOff x="4594850" y="1528765"/>
            <a:chExt cx="1376018" cy="449460"/>
          </a:xfrm>
        </p:grpSpPr>
        <p:sp>
          <p:nvSpPr>
            <p:cNvPr id="37" name="矩形 36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594850" y="3509476"/>
            <a:ext cx="1376018" cy="449460"/>
            <a:chOff x="4594850" y="1528765"/>
            <a:chExt cx="1376018" cy="449460"/>
          </a:xfrm>
        </p:grpSpPr>
        <p:sp>
          <p:nvSpPr>
            <p:cNvPr id="34" name="矩形 33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94850" y="1538021"/>
            <a:ext cx="1376018" cy="449460"/>
            <a:chOff x="4594850" y="1528765"/>
            <a:chExt cx="1376018" cy="449460"/>
          </a:xfrm>
        </p:grpSpPr>
        <p:sp>
          <p:nvSpPr>
            <p:cNvPr id="11" name="矩形 10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4850" y="2533850"/>
            <a:ext cx="1376018" cy="449460"/>
            <a:chOff x="4594850" y="1528765"/>
            <a:chExt cx="1376018" cy="449460"/>
          </a:xfrm>
        </p:grpSpPr>
        <p:sp>
          <p:nvSpPr>
            <p:cNvPr id="31" name="矩形 30"/>
            <p:cNvSpPr/>
            <p:nvPr/>
          </p:nvSpPr>
          <p:spPr>
            <a:xfrm>
              <a:off x="4594850" y="1528765"/>
              <a:ext cx="1376018" cy="449460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Freeform 554"/>
            <p:cNvSpPr/>
            <p:nvPr/>
          </p:nvSpPr>
          <p:spPr bwMode="auto">
            <a:xfrm>
              <a:off x="5753146" y="1846771"/>
              <a:ext cx="217722" cy="131454"/>
            </a:xfrm>
            <a:custGeom>
              <a:avLst/>
              <a:gdLst>
                <a:gd name="T0" fmla="*/ 2147483647 w 80"/>
                <a:gd name="T1" fmla="*/ 2147483647 h 40"/>
                <a:gd name="T2" fmla="*/ 2147483647 w 80"/>
                <a:gd name="T3" fmla="*/ 0 h 40"/>
                <a:gd name="T4" fmla="*/ 0 w 80"/>
                <a:gd name="T5" fmla="*/ 0 h 40"/>
                <a:gd name="T6" fmla="*/ 2147483647 w 80"/>
                <a:gd name="T7" fmla="*/ 214748364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40">
                  <a:moveTo>
                    <a:pt x="80" y="40"/>
                  </a:moveTo>
                  <a:lnTo>
                    <a:pt x="80" y="0"/>
                  </a:lnTo>
                  <a:lnTo>
                    <a:pt x="0" y="0"/>
                  </a:lnTo>
                  <a:lnTo>
                    <a:pt x="80" y="4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9" name="图表 8"/>
          <p:cNvGraphicFramePr/>
          <p:nvPr/>
        </p:nvGraphicFramePr>
        <p:xfrm>
          <a:off x="5475124" y="1178048"/>
          <a:ext cx="6340164" cy="422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85182" y="1421589"/>
            <a:ext cx="221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5182" y="2047528"/>
            <a:ext cx="2758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878660" y="1592095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895157" y="2581713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911654" y="3571331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908273" y="4580827"/>
            <a:ext cx="139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D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菱形 8"/>
          <p:cNvSpPr/>
          <p:nvPr/>
        </p:nvSpPr>
        <p:spPr>
          <a:xfrm>
            <a:off x="5227289" y="1844339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>
            <a:off x="7762457" y="1898608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640565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87214" y="2028068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1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535401" y="2028068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2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73950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070569" y="2091883"/>
            <a:ext cx="141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3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80362" y="3468758"/>
            <a:ext cx="2337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6" name="菱形 25"/>
          <p:cNvSpPr/>
          <p:nvPr/>
        </p:nvSpPr>
        <p:spPr>
          <a:xfrm>
            <a:off x="9790038" y="2079910"/>
            <a:ext cx="619418" cy="619418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1831723" y="1844339"/>
            <a:ext cx="1013791" cy="1013791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菱形 16"/>
          <p:cNvSpPr/>
          <p:nvPr/>
        </p:nvSpPr>
        <p:spPr>
          <a:xfrm>
            <a:off x="1216908" y="1856364"/>
            <a:ext cx="870305" cy="870305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897234" y="2827431"/>
            <a:ext cx="562863" cy="562863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菱形 24"/>
          <p:cNvSpPr/>
          <p:nvPr/>
        </p:nvSpPr>
        <p:spPr>
          <a:xfrm>
            <a:off x="-233267" y="3390294"/>
            <a:ext cx="562863" cy="562863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菱形 26"/>
          <p:cNvSpPr/>
          <p:nvPr/>
        </p:nvSpPr>
        <p:spPr>
          <a:xfrm>
            <a:off x="9946410" y="2418955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11068731" y="2602686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11912176" y="3134850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菱形 32"/>
          <p:cNvSpPr/>
          <p:nvPr/>
        </p:nvSpPr>
        <p:spPr>
          <a:xfrm>
            <a:off x="4355483" y="1552883"/>
            <a:ext cx="510887" cy="510887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菱形 33"/>
          <p:cNvSpPr/>
          <p:nvPr/>
        </p:nvSpPr>
        <p:spPr>
          <a:xfrm>
            <a:off x="3705912" y="2272917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菱形 34"/>
          <p:cNvSpPr/>
          <p:nvPr/>
        </p:nvSpPr>
        <p:spPr>
          <a:xfrm>
            <a:off x="4774480" y="2634593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6943647" y="2716372"/>
            <a:ext cx="447072" cy="447072"/>
          </a:xfrm>
          <a:prstGeom prst="diamond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21495" y="2357517"/>
            <a:ext cx="80506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 smtClean="0">
                <a:solidFill>
                  <a:schemeClr val="bg1"/>
                </a:solidFill>
              </a:rPr>
              <a:t>THANKS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683565" y="5068957"/>
            <a:ext cx="701702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925339" y="3465513"/>
            <a:ext cx="7354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80713" y="3465512"/>
            <a:ext cx="0" cy="16034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2683565" y="3465512"/>
            <a:ext cx="73549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2683565" y="3465512"/>
            <a:ext cx="0" cy="16034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427493" y="4373010"/>
            <a:ext cx="252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技术优势</a:t>
            </a:r>
            <a:endParaRPr lang="zh-CN" altLang="en-US" sz="20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成本优势</a:t>
            </a:r>
            <a:endParaRPr lang="zh-CN" altLang="en-US" sz="20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其他优势</a:t>
            </a:r>
            <a:endParaRPr lang="zh-CN" altLang="en-US" sz="20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952767" y="2018097"/>
          <a:ext cx="5938519" cy="395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1523465" y="1090863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技术市场占有率</a:t>
            </a:r>
            <a:endParaRPr lang="zh-CN" altLang="en-US" sz="32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379368" y="2807368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379368" y="3429000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668421" y="2181726"/>
          <a:ext cx="6582611" cy="406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347001" y="1203158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技术发展趋势</a:t>
            </a:r>
            <a:endParaRPr lang="zh-CN" altLang="en-US" sz="32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79368" y="2807368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379368" y="3429000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 rot="19975472">
            <a:off x="1502979" y="1352515"/>
            <a:ext cx="2945663" cy="3416969"/>
            <a:chOff x="1502979" y="1352515"/>
            <a:chExt cx="2945663" cy="3416969"/>
          </a:xfrm>
        </p:grpSpPr>
        <p:sp>
          <p:nvSpPr>
            <p:cNvPr id="4" name="六边形 3"/>
            <p:cNvSpPr/>
            <p:nvPr/>
          </p:nvSpPr>
          <p:spPr>
            <a:xfrm rot="16200000">
              <a:off x="1267326" y="1588168"/>
              <a:ext cx="3416969" cy="2945663"/>
            </a:xfrm>
            <a:prstGeom prst="hexagon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六边形 4"/>
            <p:cNvSpPr/>
            <p:nvPr/>
          </p:nvSpPr>
          <p:spPr>
            <a:xfrm rot="16200000">
              <a:off x="1637739" y="1907488"/>
              <a:ext cx="2676144" cy="2307021"/>
            </a:xfrm>
            <a:prstGeom prst="hexagon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291231" y="2400322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發展</a:t>
            </a:r>
            <a:endParaRPr lang="en-US" altLang="zh-CN" sz="4800" dirty="0" smtClean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  <a:p>
            <a:r>
              <a:rPr lang="zh-CN" altLang="en-US" sz="48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策略</a:t>
            </a:r>
            <a:endParaRPr lang="zh-CN" altLang="en-US" sz="48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522921" y="987220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3600262" y="1064561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743206" y="1084137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14" name="椭圆 13"/>
          <p:cNvSpPr/>
          <p:nvPr/>
        </p:nvSpPr>
        <p:spPr>
          <a:xfrm>
            <a:off x="4424831" y="2904394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4502172" y="2981735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645116" y="3001311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17" name="椭圆 16"/>
          <p:cNvSpPr/>
          <p:nvPr/>
        </p:nvSpPr>
        <p:spPr>
          <a:xfrm>
            <a:off x="3379977" y="4297919"/>
            <a:ext cx="876576" cy="87657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3457318" y="4375260"/>
            <a:ext cx="721895" cy="721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600262" y="4394836"/>
            <a:ext cx="123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21" name="文本框 20"/>
          <p:cNvSpPr txBox="1"/>
          <p:nvPr/>
        </p:nvSpPr>
        <p:spPr>
          <a:xfrm>
            <a:off x="4978448" y="1005539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31023" y="3013119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645116" y="4764963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37760" y="914400"/>
            <a:ext cx="2225040" cy="2225040"/>
            <a:chOff x="4937760" y="914400"/>
            <a:chExt cx="2225040" cy="2225040"/>
          </a:xfrm>
        </p:grpSpPr>
        <p:sp>
          <p:nvSpPr>
            <p:cNvPr id="9" name="任意多边形 8"/>
            <p:cNvSpPr/>
            <p:nvPr/>
          </p:nvSpPr>
          <p:spPr>
            <a:xfrm>
              <a:off x="4937760" y="914400"/>
              <a:ext cx="2225040" cy="2225040"/>
            </a:xfrm>
            <a:custGeom>
              <a:avLst/>
              <a:gdLst/>
              <a:ahLst/>
              <a:cxnLst/>
              <a:rect l="l" t="t" r="r" b="b"/>
              <a:pathLst>
                <a:path w="2225040" h="2225040">
                  <a:moveTo>
                    <a:pt x="2039659" y="1524300"/>
                  </a:moveTo>
                  <a:cubicBezTo>
                    <a:pt x="2056418" y="1524642"/>
                    <a:pt x="2070002" y="1526417"/>
                    <a:pt x="2080412" y="1529625"/>
                  </a:cubicBezTo>
                  <a:cubicBezTo>
                    <a:pt x="2090822" y="1532833"/>
                    <a:pt x="2099491" y="1537885"/>
                    <a:pt x="2106420" y="1544779"/>
                  </a:cubicBezTo>
                  <a:cubicBezTo>
                    <a:pt x="2113101" y="1550923"/>
                    <a:pt x="2118682" y="1559831"/>
                    <a:pt x="2123161" y="1571504"/>
                  </a:cubicBezTo>
                  <a:lnTo>
                    <a:pt x="2123821" y="1574194"/>
                  </a:lnTo>
                  <a:lnTo>
                    <a:pt x="2090765" y="1642813"/>
                  </a:lnTo>
                  <a:lnTo>
                    <a:pt x="2039659" y="1726936"/>
                  </a:lnTo>
                  <a:close/>
                  <a:moveTo>
                    <a:pt x="484627" y="1518566"/>
                  </a:moveTo>
                  <a:cubicBezTo>
                    <a:pt x="499150" y="1518558"/>
                    <a:pt x="511676" y="1521749"/>
                    <a:pt x="522205" y="1528140"/>
                  </a:cubicBezTo>
                  <a:cubicBezTo>
                    <a:pt x="532735" y="1534531"/>
                    <a:pt x="541370" y="1544173"/>
                    <a:pt x="548111" y="1557066"/>
                  </a:cubicBezTo>
                  <a:cubicBezTo>
                    <a:pt x="555253" y="1570830"/>
                    <a:pt x="560526" y="1586616"/>
                    <a:pt x="563931" y="1604424"/>
                  </a:cubicBezTo>
                  <a:cubicBezTo>
                    <a:pt x="567335" y="1622232"/>
                    <a:pt x="569025" y="1643035"/>
                    <a:pt x="568999" y="1666833"/>
                  </a:cubicBezTo>
                  <a:cubicBezTo>
                    <a:pt x="569025" y="1690827"/>
                    <a:pt x="567335" y="1711749"/>
                    <a:pt x="563931" y="1729600"/>
                  </a:cubicBezTo>
                  <a:cubicBezTo>
                    <a:pt x="560526" y="1747451"/>
                    <a:pt x="555253" y="1763253"/>
                    <a:pt x="548111" y="1777008"/>
                  </a:cubicBezTo>
                  <a:cubicBezTo>
                    <a:pt x="541524" y="1789722"/>
                    <a:pt x="532888" y="1799313"/>
                    <a:pt x="522205" y="1805781"/>
                  </a:cubicBezTo>
                  <a:cubicBezTo>
                    <a:pt x="511522" y="1812249"/>
                    <a:pt x="498996" y="1815491"/>
                    <a:pt x="484627" y="1815508"/>
                  </a:cubicBezTo>
                  <a:cubicBezTo>
                    <a:pt x="470061" y="1815491"/>
                    <a:pt x="457416" y="1812249"/>
                    <a:pt x="446690" y="1805781"/>
                  </a:cubicBezTo>
                  <a:cubicBezTo>
                    <a:pt x="435964" y="1799313"/>
                    <a:pt x="427312" y="1789722"/>
                    <a:pt x="420733" y="1777008"/>
                  </a:cubicBezTo>
                  <a:cubicBezTo>
                    <a:pt x="413591" y="1763049"/>
                    <a:pt x="408318" y="1747143"/>
                    <a:pt x="404913" y="1729293"/>
                  </a:cubicBezTo>
                  <a:cubicBezTo>
                    <a:pt x="401509" y="1711442"/>
                    <a:pt x="399819" y="1690622"/>
                    <a:pt x="399845" y="1666833"/>
                  </a:cubicBezTo>
                  <a:cubicBezTo>
                    <a:pt x="399819" y="1643393"/>
                    <a:pt x="401509" y="1622692"/>
                    <a:pt x="404913" y="1604731"/>
                  </a:cubicBezTo>
                  <a:cubicBezTo>
                    <a:pt x="408318" y="1586769"/>
                    <a:pt x="413591" y="1570881"/>
                    <a:pt x="420733" y="1557066"/>
                  </a:cubicBezTo>
                  <a:cubicBezTo>
                    <a:pt x="427312" y="1544353"/>
                    <a:pt x="435964" y="1534762"/>
                    <a:pt x="446690" y="1528294"/>
                  </a:cubicBezTo>
                  <a:cubicBezTo>
                    <a:pt x="457416" y="1521826"/>
                    <a:pt x="470061" y="1518584"/>
                    <a:pt x="484627" y="1518566"/>
                  </a:cubicBezTo>
                  <a:close/>
                  <a:moveTo>
                    <a:pt x="1546960" y="1513652"/>
                  </a:moveTo>
                  <a:lnTo>
                    <a:pt x="1546960" y="1524300"/>
                  </a:lnTo>
                  <a:cubicBezTo>
                    <a:pt x="1562950" y="1525000"/>
                    <a:pt x="1573667" y="1528823"/>
                    <a:pt x="1579111" y="1535769"/>
                  </a:cubicBezTo>
                  <a:cubicBezTo>
                    <a:pt x="1584555" y="1542714"/>
                    <a:pt x="1587081" y="1555957"/>
                    <a:pt x="1586688" y="1575497"/>
                  </a:cubicBezTo>
                  <a:lnTo>
                    <a:pt x="1586688" y="1738099"/>
                  </a:lnTo>
                  <a:cubicBezTo>
                    <a:pt x="1587055" y="1765318"/>
                    <a:pt x="1584171" y="1783886"/>
                    <a:pt x="1578036" y="1793801"/>
                  </a:cubicBezTo>
                  <a:cubicBezTo>
                    <a:pt x="1571901" y="1803716"/>
                    <a:pt x="1560313" y="1808767"/>
                    <a:pt x="1543273" y="1808955"/>
                  </a:cubicBezTo>
                  <a:lnTo>
                    <a:pt x="1543273" y="1820014"/>
                  </a:lnTo>
                  <a:lnTo>
                    <a:pt x="1646077" y="1820014"/>
                  </a:lnTo>
                  <a:lnTo>
                    <a:pt x="1646077" y="1808955"/>
                  </a:lnTo>
                  <a:cubicBezTo>
                    <a:pt x="1634462" y="1808477"/>
                    <a:pt x="1625563" y="1806338"/>
                    <a:pt x="1619379" y="1802538"/>
                  </a:cubicBezTo>
                  <a:cubicBezTo>
                    <a:pt x="1613195" y="1798738"/>
                    <a:pt x="1608967" y="1792049"/>
                    <a:pt x="1606697" y="1782469"/>
                  </a:cubicBezTo>
                  <a:cubicBezTo>
                    <a:pt x="1604426" y="1772890"/>
                    <a:pt x="1603355" y="1759192"/>
                    <a:pt x="1603481" y="1741375"/>
                  </a:cubicBezTo>
                  <a:lnTo>
                    <a:pt x="1603481" y="1560343"/>
                  </a:lnTo>
                  <a:lnTo>
                    <a:pt x="1786151" y="1821652"/>
                  </a:lnTo>
                  <a:lnTo>
                    <a:pt x="1816460" y="1821652"/>
                  </a:lnTo>
                  <a:lnTo>
                    <a:pt x="1816460" y="1592699"/>
                  </a:lnTo>
                  <a:cubicBezTo>
                    <a:pt x="1816434" y="1579661"/>
                    <a:pt x="1817100" y="1568876"/>
                    <a:pt x="1818457" y="1560343"/>
                  </a:cubicBezTo>
                  <a:cubicBezTo>
                    <a:pt x="1819813" y="1551810"/>
                    <a:pt x="1822015" y="1545121"/>
                    <a:pt x="1825061" y="1540274"/>
                  </a:cubicBezTo>
                  <a:cubicBezTo>
                    <a:pt x="1828150" y="1535018"/>
                    <a:pt x="1832314" y="1531195"/>
                    <a:pt x="1837553" y="1528806"/>
                  </a:cubicBezTo>
                  <a:cubicBezTo>
                    <a:pt x="1842792" y="1526417"/>
                    <a:pt x="1850233" y="1525051"/>
                    <a:pt x="1859875" y="1524710"/>
                  </a:cubicBezTo>
                  <a:lnTo>
                    <a:pt x="1859875" y="1513652"/>
                  </a:lnTo>
                  <a:lnTo>
                    <a:pt x="1756252" y="1513652"/>
                  </a:lnTo>
                  <a:lnTo>
                    <a:pt x="1756252" y="1524710"/>
                  </a:lnTo>
                  <a:cubicBezTo>
                    <a:pt x="1766492" y="1525231"/>
                    <a:pt x="1774274" y="1526647"/>
                    <a:pt x="1779598" y="1528959"/>
                  </a:cubicBezTo>
                  <a:cubicBezTo>
                    <a:pt x="1784923" y="1531272"/>
                    <a:pt x="1789018" y="1535043"/>
                    <a:pt x="1791885" y="1540274"/>
                  </a:cubicBezTo>
                  <a:cubicBezTo>
                    <a:pt x="1794718" y="1544779"/>
                    <a:pt x="1796732" y="1551332"/>
                    <a:pt x="1797927" y="1559934"/>
                  </a:cubicBezTo>
                  <a:cubicBezTo>
                    <a:pt x="1799121" y="1568535"/>
                    <a:pt x="1799702" y="1580412"/>
                    <a:pt x="1799667" y="1595567"/>
                  </a:cubicBezTo>
                  <a:lnTo>
                    <a:pt x="1799667" y="1749567"/>
                  </a:lnTo>
                  <a:lnTo>
                    <a:pt x="1632561" y="1513652"/>
                  </a:lnTo>
                  <a:close/>
                  <a:moveTo>
                    <a:pt x="1282307" y="1513652"/>
                  </a:moveTo>
                  <a:lnTo>
                    <a:pt x="1282307" y="1524300"/>
                  </a:lnTo>
                  <a:cubicBezTo>
                    <a:pt x="1298178" y="1523899"/>
                    <a:pt x="1308418" y="1526340"/>
                    <a:pt x="1313026" y="1531622"/>
                  </a:cubicBezTo>
                  <a:cubicBezTo>
                    <a:pt x="1317633" y="1536903"/>
                    <a:pt x="1319681" y="1548662"/>
                    <a:pt x="1319169" y="1566896"/>
                  </a:cubicBezTo>
                  <a:lnTo>
                    <a:pt x="1319169" y="1766769"/>
                  </a:lnTo>
                  <a:cubicBezTo>
                    <a:pt x="1319707" y="1784978"/>
                    <a:pt x="1317710" y="1796685"/>
                    <a:pt x="1313179" y="1801890"/>
                  </a:cubicBezTo>
                  <a:cubicBezTo>
                    <a:pt x="1308648" y="1807095"/>
                    <a:pt x="1298358" y="1809587"/>
                    <a:pt x="1282307" y="1809365"/>
                  </a:cubicBezTo>
                  <a:lnTo>
                    <a:pt x="1282307" y="1820014"/>
                  </a:lnTo>
                  <a:lnTo>
                    <a:pt x="1512079" y="1820014"/>
                  </a:lnTo>
                  <a:lnTo>
                    <a:pt x="1520680" y="1724583"/>
                  </a:lnTo>
                  <a:lnTo>
                    <a:pt x="1507164" y="1722944"/>
                  </a:lnTo>
                  <a:cubicBezTo>
                    <a:pt x="1501669" y="1754447"/>
                    <a:pt x="1492078" y="1776633"/>
                    <a:pt x="1478392" y="1789500"/>
                  </a:cubicBezTo>
                  <a:cubicBezTo>
                    <a:pt x="1464705" y="1802368"/>
                    <a:pt x="1444260" y="1808580"/>
                    <a:pt x="1417058" y="1808136"/>
                  </a:cubicBezTo>
                  <a:lnTo>
                    <a:pt x="1372004" y="1808136"/>
                  </a:lnTo>
                  <a:lnTo>
                    <a:pt x="1372004" y="1666013"/>
                  </a:lnTo>
                  <a:lnTo>
                    <a:pt x="1401494" y="1666013"/>
                  </a:lnTo>
                  <a:cubicBezTo>
                    <a:pt x="1423014" y="1665527"/>
                    <a:pt x="1437827" y="1668548"/>
                    <a:pt x="1445933" y="1675075"/>
                  </a:cubicBezTo>
                  <a:cubicBezTo>
                    <a:pt x="1454039" y="1681603"/>
                    <a:pt x="1459022" y="1694556"/>
                    <a:pt x="1460882" y="1713934"/>
                  </a:cubicBezTo>
                  <a:lnTo>
                    <a:pt x="1473989" y="1713934"/>
                  </a:lnTo>
                  <a:lnTo>
                    <a:pt x="1473989" y="1607035"/>
                  </a:lnTo>
                  <a:lnTo>
                    <a:pt x="1460882" y="1607035"/>
                  </a:lnTo>
                  <a:cubicBezTo>
                    <a:pt x="1459201" y="1625841"/>
                    <a:pt x="1454269" y="1638504"/>
                    <a:pt x="1446086" y="1645023"/>
                  </a:cubicBezTo>
                  <a:cubicBezTo>
                    <a:pt x="1437903" y="1651542"/>
                    <a:pt x="1423039" y="1654579"/>
                    <a:pt x="1401494" y="1654136"/>
                  </a:cubicBezTo>
                  <a:lnTo>
                    <a:pt x="1372004" y="1654136"/>
                  </a:lnTo>
                  <a:lnTo>
                    <a:pt x="1372004" y="1525529"/>
                  </a:lnTo>
                  <a:lnTo>
                    <a:pt x="1412143" y="1525529"/>
                  </a:lnTo>
                  <a:cubicBezTo>
                    <a:pt x="1440540" y="1525128"/>
                    <a:pt x="1461360" y="1530640"/>
                    <a:pt x="1474603" y="1542066"/>
                  </a:cubicBezTo>
                  <a:cubicBezTo>
                    <a:pt x="1487846" y="1553491"/>
                    <a:pt x="1496379" y="1573236"/>
                    <a:pt x="1500201" y="1601301"/>
                  </a:cubicBezTo>
                  <a:lnTo>
                    <a:pt x="1514536" y="1600891"/>
                  </a:lnTo>
                  <a:lnTo>
                    <a:pt x="1507164" y="1513652"/>
                  </a:lnTo>
                  <a:close/>
                  <a:moveTo>
                    <a:pt x="998196" y="1513652"/>
                  </a:moveTo>
                  <a:lnTo>
                    <a:pt x="990414" y="1617684"/>
                  </a:lnTo>
                  <a:lnTo>
                    <a:pt x="1005159" y="1618503"/>
                  </a:lnTo>
                  <a:cubicBezTo>
                    <a:pt x="1008154" y="1600439"/>
                    <a:pt x="1011584" y="1585779"/>
                    <a:pt x="1015449" y="1574525"/>
                  </a:cubicBezTo>
                  <a:cubicBezTo>
                    <a:pt x="1019314" y="1563270"/>
                    <a:pt x="1024076" y="1554447"/>
                    <a:pt x="1029733" y="1548056"/>
                  </a:cubicBezTo>
                  <a:cubicBezTo>
                    <a:pt x="1036645" y="1539950"/>
                    <a:pt x="1045553" y="1534045"/>
                    <a:pt x="1056458" y="1530342"/>
                  </a:cubicBezTo>
                  <a:cubicBezTo>
                    <a:pt x="1067363" y="1526638"/>
                    <a:pt x="1081800" y="1524625"/>
                    <a:pt x="1099770" y="1524300"/>
                  </a:cubicBezTo>
                  <a:lnTo>
                    <a:pt x="1099770" y="1766769"/>
                  </a:lnTo>
                  <a:cubicBezTo>
                    <a:pt x="1100393" y="1784978"/>
                    <a:pt x="1098124" y="1796685"/>
                    <a:pt x="1092961" y="1801890"/>
                  </a:cubicBezTo>
                  <a:cubicBezTo>
                    <a:pt x="1087799" y="1807095"/>
                    <a:pt x="1076007" y="1809587"/>
                    <a:pt x="1057584" y="1809365"/>
                  </a:cubicBezTo>
                  <a:lnTo>
                    <a:pt x="1057584" y="1820014"/>
                  </a:lnTo>
                  <a:lnTo>
                    <a:pt x="1196430" y="1820014"/>
                  </a:lnTo>
                  <a:lnTo>
                    <a:pt x="1196430" y="1809365"/>
                  </a:lnTo>
                  <a:cubicBezTo>
                    <a:pt x="1177811" y="1809587"/>
                    <a:pt x="1165900" y="1807095"/>
                    <a:pt x="1160695" y="1801890"/>
                  </a:cubicBezTo>
                  <a:cubicBezTo>
                    <a:pt x="1155490" y="1796685"/>
                    <a:pt x="1153203" y="1784978"/>
                    <a:pt x="1153834" y="1766769"/>
                  </a:cubicBezTo>
                  <a:lnTo>
                    <a:pt x="1153834" y="1524300"/>
                  </a:lnTo>
                  <a:cubicBezTo>
                    <a:pt x="1170593" y="1524642"/>
                    <a:pt x="1184177" y="1526417"/>
                    <a:pt x="1194587" y="1529625"/>
                  </a:cubicBezTo>
                  <a:cubicBezTo>
                    <a:pt x="1204997" y="1532833"/>
                    <a:pt x="1213666" y="1537885"/>
                    <a:pt x="1220595" y="1544779"/>
                  </a:cubicBezTo>
                  <a:cubicBezTo>
                    <a:pt x="1227276" y="1550923"/>
                    <a:pt x="1232857" y="1559831"/>
                    <a:pt x="1237336" y="1571504"/>
                  </a:cubicBezTo>
                  <a:cubicBezTo>
                    <a:pt x="1241816" y="1583177"/>
                    <a:pt x="1245656" y="1598843"/>
                    <a:pt x="1248856" y="1618503"/>
                  </a:cubicBezTo>
                  <a:lnTo>
                    <a:pt x="1263600" y="1617684"/>
                  </a:lnTo>
                  <a:lnTo>
                    <a:pt x="1255818" y="1513652"/>
                  </a:lnTo>
                  <a:close/>
                  <a:moveTo>
                    <a:pt x="661135" y="1513652"/>
                  </a:moveTo>
                  <a:lnTo>
                    <a:pt x="661135" y="1524300"/>
                  </a:lnTo>
                  <a:cubicBezTo>
                    <a:pt x="677125" y="1525000"/>
                    <a:pt x="687842" y="1528823"/>
                    <a:pt x="693286" y="1535769"/>
                  </a:cubicBezTo>
                  <a:cubicBezTo>
                    <a:pt x="698730" y="1542714"/>
                    <a:pt x="701256" y="1555957"/>
                    <a:pt x="700863" y="1575497"/>
                  </a:cubicBezTo>
                  <a:lnTo>
                    <a:pt x="700863" y="1738099"/>
                  </a:lnTo>
                  <a:cubicBezTo>
                    <a:pt x="701230" y="1765318"/>
                    <a:pt x="698346" y="1783886"/>
                    <a:pt x="692211" y="1793801"/>
                  </a:cubicBezTo>
                  <a:cubicBezTo>
                    <a:pt x="686076" y="1803716"/>
                    <a:pt x="674488" y="1808767"/>
                    <a:pt x="657448" y="1808955"/>
                  </a:cubicBezTo>
                  <a:lnTo>
                    <a:pt x="657448" y="1820014"/>
                  </a:lnTo>
                  <a:lnTo>
                    <a:pt x="760252" y="1820014"/>
                  </a:lnTo>
                  <a:lnTo>
                    <a:pt x="760252" y="1808955"/>
                  </a:lnTo>
                  <a:cubicBezTo>
                    <a:pt x="748637" y="1808477"/>
                    <a:pt x="739738" y="1806338"/>
                    <a:pt x="733554" y="1802538"/>
                  </a:cubicBezTo>
                  <a:cubicBezTo>
                    <a:pt x="727369" y="1798738"/>
                    <a:pt x="723142" y="1792049"/>
                    <a:pt x="720872" y="1782469"/>
                  </a:cubicBezTo>
                  <a:cubicBezTo>
                    <a:pt x="718601" y="1772890"/>
                    <a:pt x="717530" y="1759192"/>
                    <a:pt x="717656" y="1741375"/>
                  </a:cubicBezTo>
                  <a:lnTo>
                    <a:pt x="717656" y="1560343"/>
                  </a:lnTo>
                  <a:lnTo>
                    <a:pt x="900326" y="1821652"/>
                  </a:lnTo>
                  <a:lnTo>
                    <a:pt x="930635" y="1821652"/>
                  </a:lnTo>
                  <a:lnTo>
                    <a:pt x="930635" y="1592699"/>
                  </a:lnTo>
                  <a:cubicBezTo>
                    <a:pt x="930609" y="1579661"/>
                    <a:pt x="931275" y="1568876"/>
                    <a:pt x="932632" y="1560343"/>
                  </a:cubicBezTo>
                  <a:cubicBezTo>
                    <a:pt x="933988" y="1551810"/>
                    <a:pt x="936190" y="1545121"/>
                    <a:pt x="939236" y="1540274"/>
                  </a:cubicBezTo>
                  <a:cubicBezTo>
                    <a:pt x="942325" y="1535018"/>
                    <a:pt x="946489" y="1531195"/>
                    <a:pt x="951728" y="1528806"/>
                  </a:cubicBezTo>
                  <a:cubicBezTo>
                    <a:pt x="956967" y="1526417"/>
                    <a:pt x="964408" y="1525051"/>
                    <a:pt x="974050" y="1524710"/>
                  </a:cubicBezTo>
                  <a:lnTo>
                    <a:pt x="974050" y="1513652"/>
                  </a:lnTo>
                  <a:lnTo>
                    <a:pt x="870427" y="1513652"/>
                  </a:lnTo>
                  <a:lnTo>
                    <a:pt x="870427" y="1524710"/>
                  </a:lnTo>
                  <a:cubicBezTo>
                    <a:pt x="880667" y="1525231"/>
                    <a:pt x="888449" y="1526647"/>
                    <a:pt x="893773" y="1528959"/>
                  </a:cubicBezTo>
                  <a:cubicBezTo>
                    <a:pt x="899098" y="1531272"/>
                    <a:pt x="903193" y="1535043"/>
                    <a:pt x="906061" y="1540274"/>
                  </a:cubicBezTo>
                  <a:cubicBezTo>
                    <a:pt x="908893" y="1544779"/>
                    <a:pt x="910907" y="1551332"/>
                    <a:pt x="912102" y="1559934"/>
                  </a:cubicBezTo>
                  <a:cubicBezTo>
                    <a:pt x="913296" y="1568535"/>
                    <a:pt x="913876" y="1580412"/>
                    <a:pt x="913842" y="1595567"/>
                  </a:cubicBezTo>
                  <a:lnTo>
                    <a:pt x="913842" y="1749567"/>
                  </a:lnTo>
                  <a:lnTo>
                    <a:pt x="746736" y="1513652"/>
                  </a:lnTo>
                  <a:close/>
                  <a:moveTo>
                    <a:pt x="484627" y="1507508"/>
                  </a:moveTo>
                  <a:cubicBezTo>
                    <a:pt x="461469" y="1507602"/>
                    <a:pt x="440410" y="1511817"/>
                    <a:pt x="421450" y="1520154"/>
                  </a:cubicBezTo>
                  <a:cubicBezTo>
                    <a:pt x="402490" y="1528490"/>
                    <a:pt x="386960" y="1540385"/>
                    <a:pt x="374861" y="1555838"/>
                  </a:cubicBezTo>
                  <a:cubicBezTo>
                    <a:pt x="363555" y="1570318"/>
                    <a:pt x="354937" y="1587025"/>
                    <a:pt x="349006" y="1605959"/>
                  </a:cubicBezTo>
                  <a:cubicBezTo>
                    <a:pt x="343076" y="1624894"/>
                    <a:pt x="340090" y="1645185"/>
                    <a:pt x="340047" y="1666833"/>
                  </a:cubicBezTo>
                  <a:cubicBezTo>
                    <a:pt x="340115" y="1688549"/>
                    <a:pt x="343153" y="1709010"/>
                    <a:pt x="349160" y="1728218"/>
                  </a:cubicBezTo>
                  <a:cubicBezTo>
                    <a:pt x="355167" y="1747425"/>
                    <a:pt x="363734" y="1764098"/>
                    <a:pt x="374861" y="1778237"/>
                  </a:cubicBezTo>
                  <a:cubicBezTo>
                    <a:pt x="387165" y="1793690"/>
                    <a:pt x="402797" y="1805585"/>
                    <a:pt x="421757" y="1813921"/>
                  </a:cubicBezTo>
                  <a:cubicBezTo>
                    <a:pt x="440717" y="1822258"/>
                    <a:pt x="461674" y="1826473"/>
                    <a:pt x="484627" y="1826567"/>
                  </a:cubicBezTo>
                  <a:cubicBezTo>
                    <a:pt x="507537" y="1826473"/>
                    <a:pt x="528375" y="1822258"/>
                    <a:pt x="547138" y="1813921"/>
                  </a:cubicBezTo>
                  <a:cubicBezTo>
                    <a:pt x="565902" y="1805585"/>
                    <a:pt x="581517" y="1793690"/>
                    <a:pt x="593983" y="1778237"/>
                  </a:cubicBezTo>
                  <a:cubicBezTo>
                    <a:pt x="605289" y="1764124"/>
                    <a:pt x="613907" y="1747502"/>
                    <a:pt x="619838" y="1728371"/>
                  </a:cubicBezTo>
                  <a:cubicBezTo>
                    <a:pt x="625768" y="1709241"/>
                    <a:pt x="628755" y="1688728"/>
                    <a:pt x="628797" y="1666833"/>
                  </a:cubicBezTo>
                  <a:cubicBezTo>
                    <a:pt x="628755" y="1645134"/>
                    <a:pt x="625768" y="1624740"/>
                    <a:pt x="619838" y="1605652"/>
                  </a:cubicBezTo>
                  <a:cubicBezTo>
                    <a:pt x="613907" y="1586564"/>
                    <a:pt x="605289" y="1569960"/>
                    <a:pt x="593983" y="1555838"/>
                  </a:cubicBezTo>
                  <a:cubicBezTo>
                    <a:pt x="581517" y="1540206"/>
                    <a:pt x="565902" y="1528260"/>
                    <a:pt x="547138" y="1520000"/>
                  </a:cubicBezTo>
                  <a:cubicBezTo>
                    <a:pt x="528375" y="1511740"/>
                    <a:pt x="507537" y="1507576"/>
                    <a:pt x="484627" y="1507508"/>
                  </a:cubicBezTo>
                  <a:close/>
                  <a:moveTo>
                    <a:pt x="1112520" y="0"/>
                  </a:moveTo>
                  <a:cubicBezTo>
                    <a:pt x="1726948" y="0"/>
                    <a:pt x="2225040" y="498092"/>
                    <a:pt x="2225040" y="1112520"/>
                  </a:cubicBezTo>
                  <a:cubicBezTo>
                    <a:pt x="2225040" y="1227725"/>
                    <a:pt x="2207529" y="1338841"/>
                    <a:pt x="2175024" y="1443350"/>
                  </a:cubicBezTo>
                  <a:lnTo>
                    <a:pt x="2142941" y="1531005"/>
                  </a:lnTo>
                  <a:lnTo>
                    <a:pt x="2141643" y="1513652"/>
                  </a:lnTo>
                  <a:lnTo>
                    <a:pt x="1884021" y="1513652"/>
                  </a:lnTo>
                  <a:lnTo>
                    <a:pt x="1876239" y="1617684"/>
                  </a:lnTo>
                  <a:lnTo>
                    <a:pt x="1890984" y="1618503"/>
                  </a:lnTo>
                  <a:cubicBezTo>
                    <a:pt x="1893979" y="1600439"/>
                    <a:pt x="1897409" y="1585779"/>
                    <a:pt x="1901274" y="1574525"/>
                  </a:cubicBezTo>
                  <a:cubicBezTo>
                    <a:pt x="1905139" y="1563270"/>
                    <a:pt x="1909901" y="1554447"/>
                    <a:pt x="1915558" y="1548056"/>
                  </a:cubicBezTo>
                  <a:cubicBezTo>
                    <a:pt x="1922470" y="1539950"/>
                    <a:pt x="1931378" y="1534045"/>
                    <a:pt x="1942283" y="1530342"/>
                  </a:cubicBezTo>
                  <a:cubicBezTo>
                    <a:pt x="1953188" y="1526638"/>
                    <a:pt x="1967625" y="1524625"/>
                    <a:pt x="1985595" y="1524300"/>
                  </a:cubicBezTo>
                  <a:lnTo>
                    <a:pt x="1985595" y="1766769"/>
                  </a:lnTo>
                  <a:cubicBezTo>
                    <a:pt x="1986218" y="1784978"/>
                    <a:pt x="1983948" y="1796685"/>
                    <a:pt x="1978786" y="1801890"/>
                  </a:cubicBezTo>
                  <a:cubicBezTo>
                    <a:pt x="1973624" y="1807095"/>
                    <a:pt x="1961832" y="1809587"/>
                    <a:pt x="1943409" y="1809365"/>
                  </a:cubicBezTo>
                  <a:lnTo>
                    <a:pt x="1943409" y="1820014"/>
                  </a:lnTo>
                  <a:lnTo>
                    <a:pt x="1971124" y="1820014"/>
                  </a:lnTo>
                  <a:lnTo>
                    <a:pt x="1970995" y="1820186"/>
                  </a:lnTo>
                  <a:cubicBezTo>
                    <a:pt x="1766942" y="2067441"/>
                    <a:pt x="1458136" y="2225040"/>
                    <a:pt x="1112520" y="2225040"/>
                  </a:cubicBezTo>
                  <a:cubicBezTo>
                    <a:pt x="766905" y="2225040"/>
                    <a:pt x="458098" y="2067441"/>
                    <a:pt x="254046" y="1820186"/>
                  </a:cubicBezTo>
                  <a:lnTo>
                    <a:pt x="245780" y="1809133"/>
                  </a:lnTo>
                  <a:lnTo>
                    <a:pt x="254216" y="1805167"/>
                  </a:lnTo>
                  <a:cubicBezTo>
                    <a:pt x="274464" y="1790866"/>
                    <a:pt x="290079" y="1769192"/>
                    <a:pt x="301061" y="1740147"/>
                  </a:cubicBezTo>
                  <a:lnTo>
                    <a:pt x="289183" y="1733593"/>
                  </a:lnTo>
                  <a:cubicBezTo>
                    <a:pt x="286180" y="1741034"/>
                    <a:pt x="283279" y="1747348"/>
                    <a:pt x="280480" y="1752536"/>
                  </a:cubicBezTo>
                  <a:cubicBezTo>
                    <a:pt x="277681" y="1757724"/>
                    <a:pt x="274575" y="1762605"/>
                    <a:pt x="271162" y="1767178"/>
                  </a:cubicBezTo>
                  <a:lnTo>
                    <a:pt x="236761" y="1797071"/>
                  </a:lnTo>
                  <a:lnTo>
                    <a:pt x="190001" y="1734541"/>
                  </a:lnTo>
                  <a:cubicBezTo>
                    <a:pt x="170008" y="1704947"/>
                    <a:pt x="151402" y="1674341"/>
                    <a:pt x="134275" y="1642813"/>
                  </a:cubicBezTo>
                  <a:lnTo>
                    <a:pt x="106559" y="1585277"/>
                  </a:lnTo>
                  <a:lnTo>
                    <a:pt x="117981" y="1555428"/>
                  </a:lnTo>
                  <a:cubicBezTo>
                    <a:pt x="124901" y="1544071"/>
                    <a:pt x="133895" y="1535248"/>
                    <a:pt x="144962" y="1528959"/>
                  </a:cubicBezTo>
                  <a:cubicBezTo>
                    <a:pt x="156029" y="1522671"/>
                    <a:pt x="168197" y="1519479"/>
                    <a:pt x="181465" y="1519386"/>
                  </a:cubicBezTo>
                  <a:cubicBezTo>
                    <a:pt x="194930" y="1519462"/>
                    <a:pt x="207627" y="1522790"/>
                    <a:pt x="219556" y="1529369"/>
                  </a:cubicBezTo>
                  <a:cubicBezTo>
                    <a:pt x="231485" y="1535948"/>
                    <a:pt x="241724" y="1545317"/>
                    <a:pt x="250274" y="1557476"/>
                  </a:cubicBezTo>
                  <a:cubicBezTo>
                    <a:pt x="255914" y="1565437"/>
                    <a:pt x="260402" y="1573987"/>
                    <a:pt x="263739" y="1583126"/>
                  </a:cubicBezTo>
                  <a:cubicBezTo>
                    <a:pt x="267075" y="1592264"/>
                    <a:pt x="269822" y="1603374"/>
                    <a:pt x="271981" y="1616455"/>
                  </a:cubicBezTo>
                  <a:lnTo>
                    <a:pt x="286726" y="1616455"/>
                  </a:lnTo>
                  <a:lnTo>
                    <a:pt x="286726" y="1516519"/>
                  </a:lnTo>
                  <a:cubicBezTo>
                    <a:pt x="280454" y="1518711"/>
                    <a:pt x="275898" y="1520162"/>
                    <a:pt x="273056" y="1520870"/>
                  </a:cubicBezTo>
                  <a:cubicBezTo>
                    <a:pt x="270215" y="1521579"/>
                    <a:pt x="267399" y="1521903"/>
                    <a:pt x="264609" y="1521843"/>
                  </a:cubicBezTo>
                  <a:cubicBezTo>
                    <a:pt x="261563" y="1521843"/>
                    <a:pt x="258644" y="1521638"/>
                    <a:pt x="255854" y="1521229"/>
                  </a:cubicBezTo>
                  <a:cubicBezTo>
                    <a:pt x="253064" y="1520819"/>
                    <a:pt x="250248" y="1520205"/>
                    <a:pt x="247407" y="1519386"/>
                  </a:cubicBezTo>
                  <a:cubicBezTo>
                    <a:pt x="235099" y="1516015"/>
                    <a:pt x="225219" y="1513472"/>
                    <a:pt x="217766" y="1511755"/>
                  </a:cubicBezTo>
                  <a:cubicBezTo>
                    <a:pt x="210312" y="1510039"/>
                    <a:pt x="203769" y="1508891"/>
                    <a:pt x="198136" y="1508312"/>
                  </a:cubicBezTo>
                  <a:cubicBezTo>
                    <a:pt x="192503" y="1507733"/>
                    <a:pt x="186264" y="1507465"/>
                    <a:pt x="179417" y="1507508"/>
                  </a:cubicBezTo>
                  <a:cubicBezTo>
                    <a:pt x="157241" y="1507811"/>
                    <a:pt x="137406" y="1511653"/>
                    <a:pt x="119914" y="1519033"/>
                  </a:cubicBezTo>
                  <a:lnTo>
                    <a:pt x="86526" y="1543099"/>
                  </a:lnTo>
                  <a:lnTo>
                    <a:pt x="50017" y="1443350"/>
                  </a:lnTo>
                  <a:cubicBezTo>
                    <a:pt x="17511" y="1338841"/>
                    <a:pt x="0" y="1227725"/>
                    <a:pt x="0" y="1112520"/>
                  </a:cubicBezTo>
                  <a:cubicBezTo>
                    <a:pt x="0" y="498092"/>
                    <a:pt x="498092" y="0"/>
                    <a:pt x="11125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011440" y="1159851"/>
              <a:ext cx="2143921" cy="1175084"/>
            </a:xfrm>
            <a:custGeom>
              <a:avLst/>
              <a:gdLst/>
              <a:ahLst/>
              <a:cxnLst/>
              <a:rect l="l" t="t" r="r" b="b"/>
              <a:pathLst>
                <a:path w="2143921" h="1175084">
                  <a:moveTo>
                    <a:pt x="1531046" y="814324"/>
                  </a:moveTo>
                  <a:cubicBezTo>
                    <a:pt x="1537396" y="849249"/>
                    <a:pt x="1543349" y="879412"/>
                    <a:pt x="1548905" y="904812"/>
                  </a:cubicBezTo>
                  <a:cubicBezTo>
                    <a:pt x="1390949" y="959581"/>
                    <a:pt x="1228627" y="1017128"/>
                    <a:pt x="1061939" y="1077453"/>
                  </a:cubicBezTo>
                  <a:lnTo>
                    <a:pt x="1025030" y="986965"/>
                  </a:lnTo>
                  <a:cubicBezTo>
                    <a:pt x="1180605" y="938546"/>
                    <a:pt x="1349277" y="880999"/>
                    <a:pt x="1531046" y="814324"/>
                  </a:cubicBezTo>
                  <a:close/>
                  <a:moveTo>
                    <a:pt x="766960" y="730443"/>
                  </a:moveTo>
                  <a:lnTo>
                    <a:pt x="766960" y="732881"/>
                  </a:lnTo>
                  <a:lnTo>
                    <a:pt x="774275" y="732881"/>
                  </a:lnTo>
                  <a:lnTo>
                    <a:pt x="774275" y="730443"/>
                  </a:lnTo>
                  <a:close/>
                  <a:moveTo>
                    <a:pt x="87865" y="715812"/>
                  </a:moveTo>
                  <a:cubicBezTo>
                    <a:pt x="86697" y="715812"/>
                    <a:pt x="85986" y="716422"/>
                    <a:pt x="85732" y="717641"/>
                  </a:cubicBezTo>
                  <a:cubicBezTo>
                    <a:pt x="85478" y="718860"/>
                    <a:pt x="85376" y="720689"/>
                    <a:pt x="85427" y="723127"/>
                  </a:cubicBezTo>
                  <a:lnTo>
                    <a:pt x="90304" y="724347"/>
                  </a:lnTo>
                  <a:close/>
                  <a:moveTo>
                    <a:pt x="725507" y="674359"/>
                  </a:moveTo>
                  <a:cubicBezTo>
                    <a:pt x="724084" y="674156"/>
                    <a:pt x="723272" y="675782"/>
                    <a:pt x="723068" y="679236"/>
                  </a:cubicBezTo>
                  <a:cubicBezTo>
                    <a:pt x="723272" y="680659"/>
                    <a:pt x="724084" y="681471"/>
                    <a:pt x="725507" y="681675"/>
                  </a:cubicBezTo>
                  <a:cubicBezTo>
                    <a:pt x="727945" y="681471"/>
                    <a:pt x="729164" y="680659"/>
                    <a:pt x="729164" y="679236"/>
                  </a:cubicBezTo>
                  <a:cubicBezTo>
                    <a:pt x="729164" y="675782"/>
                    <a:pt x="727945" y="674156"/>
                    <a:pt x="725507" y="674359"/>
                  </a:cubicBezTo>
                  <a:close/>
                  <a:moveTo>
                    <a:pt x="796220" y="645099"/>
                  </a:moveTo>
                  <a:lnTo>
                    <a:pt x="796220" y="649975"/>
                  </a:lnTo>
                  <a:lnTo>
                    <a:pt x="798659" y="649975"/>
                  </a:lnTo>
                  <a:lnTo>
                    <a:pt x="798659" y="645099"/>
                  </a:lnTo>
                  <a:close/>
                  <a:moveTo>
                    <a:pt x="1190527" y="610728"/>
                  </a:moveTo>
                  <a:cubicBezTo>
                    <a:pt x="1266727" y="656765"/>
                    <a:pt x="1344117" y="706771"/>
                    <a:pt x="1422699" y="760746"/>
                  </a:cubicBezTo>
                  <a:lnTo>
                    <a:pt x="1364358" y="839328"/>
                  </a:lnTo>
                  <a:cubicBezTo>
                    <a:pt x="1292127" y="784559"/>
                    <a:pt x="1215927" y="731378"/>
                    <a:pt x="1135758" y="679784"/>
                  </a:cubicBezTo>
                  <a:close/>
                  <a:moveTo>
                    <a:pt x="1929905" y="202984"/>
                  </a:moveTo>
                  <a:lnTo>
                    <a:pt x="1961360" y="245049"/>
                  </a:lnTo>
                  <a:cubicBezTo>
                    <a:pt x="1981353" y="274642"/>
                    <a:pt x="1999959" y="305249"/>
                    <a:pt x="2017086" y="336776"/>
                  </a:cubicBezTo>
                  <a:lnTo>
                    <a:pt x="2019202" y="341169"/>
                  </a:lnTo>
                  <a:lnTo>
                    <a:pt x="2019202" y="498809"/>
                  </a:lnTo>
                  <a:lnTo>
                    <a:pt x="2087645" y="498809"/>
                  </a:lnTo>
                  <a:lnTo>
                    <a:pt x="2101345" y="536240"/>
                  </a:lnTo>
                  <a:lnTo>
                    <a:pt x="2112232" y="578581"/>
                  </a:lnTo>
                  <a:lnTo>
                    <a:pt x="1670349" y="578581"/>
                  </a:lnTo>
                  <a:lnTo>
                    <a:pt x="1670349" y="605965"/>
                  </a:lnTo>
                  <a:cubicBezTo>
                    <a:pt x="1702892" y="677403"/>
                    <a:pt x="1744961" y="740109"/>
                    <a:pt x="1796555" y="794084"/>
                  </a:cubicBezTo>
                  <a:cubicBezTo>
                    <a:pt x="1888630" y="734553"/>
                    <a:pt x="1971974" y="676212"/>
                    <a:pt x="2046586" y="619062"/>
                  </a:cubicBezTo>
                  <a:lnTo>
                    <a:pt x="2115642" y="697643"/>
                  </a:lnTo>
                  <a:cubicBezTo>
                    <a:pt x="2048174" y="742093"/>
                    <a:pt x="1964433" y="794481"/>
                    <a:pt x="1864421" y="854806"/>
                  </a:cubicBezTo>
                  <a:cubicBezTo>
                    <a:pt x="1934072" y="908979"/>
                    <a:pt x="2016672" y="951767"/>
                    <a:pt x="2112219" y="983170"/>
                  </a:cubicBezTo>
                  <a:lnTo>
                    <a:pt x="2143921" y="991934"/>
                  </a:lnTo>
                  <a:lnTo>
                    <a:pt x="2128759" y="1091281"/>
                  </a:lnTo>
                  <a:lnTo>
                    <a:pt x="2126353" y="1100637"/>
                  </a:lnTo>
                  <a:lnTo>
                    <a:pt x="1995389" y="1050366"/>
                  </a:lnTo>
                  <a:cubicBezTo>
                    <a:pt x="1854896" y="983691"/>
                    <a:pt x="1746549" y="891120"/>
                    <a:pt x="1670349" y="772653"/>
                  </a:cubicBezTo>
                  <a:lnTo>
                    <a:pt x="1670349" y="1031018"/>
                  </a:lnTo>
                  <a:cubicBezTo>
                    <a:pt x="1670349" y="1127062"/>
                    <a:pt x="1621136" y="1175084"/>
                    <a:pt x="1522711" y="1175084"/>
                  </a:cubicBezTo>
                  <a:cubicBezTo>
                    <a:pt x="1475880" y="1175084"/>
                    <a:pt x="1420317" y="1174290"/>
                    <a:pt x="1356024" y="1172703"/>
                  </a:cubicBezTo>
                  <a:cubicBezTo>
                    <a:pt x="1351261" y="1143334"/>
                    <a:pt x="1345705" y="1109203"/>
                    <a:pt x="1339355" y="1070309"/>
                  </a:cubicBezTo>
                  <a:cubicBezTo>
                    <a:pt x="1396505" y="1076659"/>
                    <a:pt x="1447702" y="1080231"/>
                    <a:pt x="1492946" y="1081025"/>
                  </a:cubicBezTo>
                  <a:cubicBezTo>
                    <a:pt x="1549302" y="1081025"/>
                    <a:pt x="1577480" y="1055624"/>
                    <a:pt x="1577480" y="1004825"/>
                  </a:cubicBezTo>
                  <a:lnTo>
                    <a:pt x="1577480" y="578581"/>
                  </a:lnTo>
                  <a:lnTo>
                    <a:pt x="1041699" y="578581"/>
                  </a:lnTo>
                  <a:lnTo>
                    <a:pt x="1041699" y="498809"/>
                  </a:lnTo>
                  <a:lnTo>
                    <a:pt x="1929905" y="498809"/>
                  </a:lnTo>
                  <a:lnTo>
                    <a:pt x="1929905" y="371412"/>
                  </a:lnTo>
                  <a:lnTo>
                    <a:pt x="1191717" y="371412"/>
                  </a:lnTo>
                  <a:lnTo>
                    <a:pt x="1191717" y="295212"/>
                  </a:lnTo>
                  <a:lnTo>
                    <a:pt x="1929905" y="295212"/>
                  </a:lnTo>
                  <a:close/>
                  <a:moveTo>
                    <a:pt x="1169096" y="89234"/>
                  </a:moveTo>
                  <a:lnTo>
                    <a:pt x="1833542" y="89234"/>
                  </a:lnTo>
                  <a:lnTo>
                    <a:pt x="1897316" y="159403"/>
                  </a:lnTo>
                  <a:lnTo>
                    <a:pt x="1904497" y="169006"/>
                  </a:lnTo>
                  <a:lnTo>
                    <a:pt x="1169096" y="169006"/>
                  </a:lnTo>
                  <a:close/>
                  <a:moveTo>
                    <a:pt x="710876" y="142"/>
                  </a:moveTo>
                  <a:cubicBezTo>
                    <a:pt x="722323" y="-761"/>
                    <a:pt x="730993" y="2670"/>
                    <a:pt x="736886" y="10437"/>
                  </a:cubicBezTo>
                  <a:cubicBezTo>
                    <a:pt x="742779" y="18204"/>
                    <a:pt x="747927" y="25971"/>
                    <a:pt x="752329" y="33737"/>
                  </a:cubicBezTo>
                  <a:cubicBezTo>
                    <a:pt x="756732" y="41504"/>
                    <a:pt x="762421" y="44936"/>
                    <a:pt x="769398" y="44033"/>
                  </a:cubicBezTo>
                  <a:cubicBezTo>
                    <a:pt x="775392" y="45252"/>
                    <a:pt x="781082" y="50129"/>
                    <a:pt x="786467" y="58663"/>
                  </a:cubicBezTo>
                  <a:cubicBezTo>
                    <a:pt x="791852" y="67198"/>
                    <a:pt x="797541" y="72074"/>
                    <a:pt x="803536" y="73294"/>
                  </a:cubicBezTo>
                  <a:cubicBezTo>
                    <a:pt x="815347" y="79517"/>
                    <a:pt x="824643" y="88102"/>
                    <a:pt x="831425" y="99049"/>
                  </a:cubicBezTo>
                  <a:cubicBezTo>
                    <a:pt x="838207" y="109997"/>
                    <a:pt x="841102" y="122544"/>
                    <a:pt x="840112" y="136692"/>
                  </a:cubicBezTo>
                  <a:cubicBezTo>
                    <a:pt x="838892" y="141264"/>
                    <a:pt x="834016" y="146750"/>
                    <a:pt x="825481" y="153151"/>
                  </a:cubicBezTo>
                  <a:cubicBezTo>
                    <a:pt x="816947" y="159552"/>
                    <a:pt x="812070" y="168696"/>
                    <a:pt x="810851" y="180583"/>
                  </a:cubicBezTo>
                  <a:cubicBezTo>
                    <a:pt x="810903" y="191789"/>
                    <a:pt x="810934" y="205005"/>
                    <a:pt x="810941" y="220230"/>
                  </a:cubicBezTo>
                  <a:cubicBezTo>
                    <a:pt x="810949" y="235455"/>
                    <a:pt x="810618" y="248851"/>
                    <a:pt x="809948" y="260418"/>
                  </a:cubicBezTo>
                  <a:cubicBezTo>
                    <a:pt x="809278" y="271986"/>
                    <a:pt x="807953" y="277886"/>
                    <a:pt x="805974" y="278119"/>
                  </a:cubicBezTo>
                  <a:cubicBezTo>
                    <a:pt x="806050" y="288686"/>
                    <a:pt x="806812" y="299862"/>
                    <a:pt x="808260" y="311647"/>
                  </a:cubicBezTo>
                  <a:cubicBezTo>
                    <a:pt x="809708" y="323433"/>
                    <a:pt x="811384" y="330951"/>
                    <a:pt x="813289" y="334202"/>
                  </a:cubicBezTo>
                  <a:cubicBezTo>
                    <a:pt x="813746" y="346318"/>
                    <a:pt x="811613" y="354091"/>
                    <a:pt x="806888" y="357520"/>
                  </a:cubicBezTo>
                  <a:cubicBezTo>
                    <a:pt x="802164" y="360949"/>
                    <a:pt x="799421" y="364149"/>
                    <a:pt x="798659" y="367121"/>
                  </a:cubicBezTo>
                  <a:cubicBezTo>
                    <a:pt x="804704" y="375833"/>
                    <a:pt x="809073" y="383098"/>
                    <a:pt x="811765" y="388914"/>
                  </a:cubicBezTo>
                  <a:cubicBezTo>
                    <a:pt x="814458" y="394731"/>
                    <a:pt x="815778" y="401690"/>
                    <a:pt x="815728" y="409793"/>
                  </a:cubicBezTo>
                  <a:cubicBezTo>
                    <a:pt x="815626" y="415940"/>
                    <a:pt x="815220" y="421629"/>
                    <a:pt x="814508" y="426862"/>
                  </a:cubicBezTo>
                  <a:cubicBezTo>
                    <a:pt x="813797" y="432094"/>
                    <a:pt x="813391" y="436565"/>
                    <a:pt x="813289" y="440273"/>
                  </a:cubicBezTo>
                  <a:cubicBezTo>
                    <a:pt x="815931" y="456580"/>
                    <a:pt x="818572" y="472429"/>
                    <a:pt x="821214" y="487822"/>
                  </a:cubicBezTo>
                  <a:cubicBezTo>
                    <a:pt x="823856" y="503214"/>
                    <a:pt x="825278" y="519064"/>
                    <a:pt x="825481" y="535371"/>
                  </a:cubicBezTo>
                  <a:cubicBezTo>
                    <a:pt x="825278" y="537809"/>
                    <a:pt x="824465" y="542076"/>
                    <a:pt x="823043" y="548172"/>
                  </a:cubicBezTo>
                  <a:cubicBezTo>
                    <a:pt x="821620" y="554268"/>
                    <a:pt x="820808" y="558535"/>
                    <a:pt x="820604" y="560974"/>
                  </a:cubicBezTo>
                  <a:lnTo>
                    <a:pt x="825481" y="571947"/>
                  </a:lnTo>
                  <a:cubicBezTo>
                    <a:pt x="825811" y="576265"/>
                    <a:pt x="825151" y="580735"/>
                    <a:pt x="823500" y="585358"/>
                  </a:cubicBezTo>
                  <a:cubicBezTo>
                    <a:pt x="821849" y="589981"/>
                    <a:pt x="820884" y="594451"/>
                    <a:pt x="820604" y="598769"/>
                  </a:cubicBezTo>
                  <a:cubicBezTo>
                    <a:pt x="820503" y="600141"/>
                    <a:pt x="820706" y="601665"/>
                    <a:pt x="821214" y="603341"/>
                  </a:cubicBezTo>
                  <a:cubicBezTo>
                    <a:pt x="821722" y="605017"/>
                    <a:pt x="823144" y="605932"/>
                    <a:pt x="825481" y="606084"/>
                  </a:cubicBezTo>
                  <a:cubicBezTo>
                    <a:pt x="825786" y="615330"/>
                    <a:pt x="827005" y="630367"/>
                    <a:pt x="829139" y="651195"/>
                  </a:cubicBezTo>
                  <a:cubicBezTo>
                    <a:pt x="831272" y="672023"/>
                    <a:pt x="832492" y="687059"/>
                    <a:pt x="832796" y="696305"/>
                  </a:cubicBezTo>
                  <a:cubicBezTo>
                    <a:pt x="832954" y="714495"/>
                    <a:pt x="833316" y="739888"/>
                    <a:pt x="833880" y="772482"/>
                  </a:cubicBezTo>
                  <a:cubicBezTo>
                    <a:pt x="834444" y="805077"/>
                    <a:pt x="834264" y="835708"/>
                    <a:pt x="833338" y="864374"/>
                  </a:cubicBezTo>
                  <a:cubicBezTo>
                    <a:pt x="832413" y="893040"/>
                    <a:pt x="829794" y="910576"/>
                    <a:pt x="825481" y="916980"/>
                  </a:cubicBezTo>
                  <a:cubicBezTo>
                    <a:pt x="825583" y="917133"/>
                    <a:pt x="825989" y="919266"/>
                    <a:pt x="826700" y="923381"/>
                  </a:cubicBezTo>
                  <a:cubicBezTo>
                    <a:pt x="827412" y="927496"/>
                    <a:pt x="827818" y="932677"/>
                    <a:pt x="827920" y="938926"/>
                  </a:cubicBezTo>
                  <a:cubicBezTo>
                    <a:pt x="829113" y="965215"/>
                    <a:pt x="825811" y="987922"/>
                    <a:pt x="818014" y="1007049"/>
                  </a:cubicBezTo>
                  <a:cubicBezTo>
                    <a:pt x="810216" y="1026175"/>
                    <a:pt x="790759" y="1044920"/>
                    <a:pt x="759644" y="1063284"/>
                  </a:cubicBezTo>
                  <a:cubicBezTo>
                    <a:pt x="755174" y="1066104"/>
                    <a:pt x="748265" y="1071438"/>
                    <a:pt x="738918" y="1079286"/>
                  </a:cubicBezTo>
                  <a:cubicBezTo>
                    <a:pt x="729571" y="1087135"/>
                    <a:pt x="722662" y="1091554"/>
                    <a:pt x="718192" y="1092545"/>
                  </a:cubicBezTo>
                  <a:cubicBezTo>
                    <a:pt x="705898" y="1091554"/>
                    <a:pt x="696348" y="1085306"/>
                    <a:pt x="689540" y="1073800"/>
                  </a:cubicBezTo>
                  <a:cubicBezTo>
                    <a:pt x="682733" y="1062294"/>
                    <a:pt x="679279" y="1051473"/>
                    <a:pt x="679177" y="1041339"/>
                  </a:cubicBezTo>
                  <a:cubicBezTo>
                    <a:pt x="679126" y="1035547"/>
                    <a:pt x="679228" y="1031280"/>
                    <a:pt x="679482" y="1028537"/>
                  </a:cubicBezTo>
                  <a:cubicBezTo>
                    <a:pt x="679736" y="1025794"/>
                    <a:pt x="680447" y="1022746"/>
                    <a:pt x="681616" y="1019393"/>
                  </a:cubicBezTo>
                  <a:cubicBezTo>
                    <a:pt x="681514" y="1011849"/>
                    <a:pt x="679279" y="1004991"/>
                    <a:pt x="674910" y="998819"/>
                  </a:cubicBezTo>
                  <a:cubicBezTo>
                    <a:pt x="670541" y="992647"/>
                    <a:pt x="664648" y="988532"/>
                    <a:pt x="657232" y="986475"/>
                  </a:cubicBezTo>
                  <a:cubicBezTo>
                    <a:pt x="625710" y="989904"/>
                    <a:pt x="594875" y="992190"/>
                    <a:pt x="564725" y="993333"/>
                  </a:cubicBezTo>
                  <a:cubicBezTo>
                    <a:pt x="534575" y="994476"/>
                    <a:pt x="504044" y="995847"/>
                    <a:pt x="473132" y="997447"/>
                  </a:cubicBezTo>
                  <a:cubicBezTo>
                    <a:pt x="463455" y="997752"/>
                    <a:pt x="450501" y="998971"/>
                    <a:pt x="434270" y="1001105"/>
                  </a:cubicBezTo>
                  <a:cubicBezTo>
                    <a:pt x="418040" y="1003239"/>
                    <a:pt x="401733" y="1004458"/>
                    <a:pt x="385350" y="1004763"/>
                  </a:cubicBezTo>
                  <a:lnTo>
                    <a:pt x="374377" y="1008420"/>
                  </a:lnTo>
                  <a:cubicBezTo>
                    <a:pt x="365233" y="1008268"/>
                    <a:pt x="355480" y="1007658"/>
                    <a:pt x="345116" y="1006591"/>
                  </a:cubicBezTo>
                  <a:cubicBezTo>
                    <a:pt x="334753" y="1005525"/>
                    <a:pt x="323780" y="1004915"/>
                    <a:pt x="312198" y="1004763"/>
                  </a:cubicBezTo>
                  <a:cubicBezTo>
                    <a:pt x="301403" y="1005220"/>
                    <a:pt x="290989" y="1007049"/>
                    <a:pt x="280956" y="1010249"/>
                  </a:cubicBezTo>
                  <a:cubicBezTo>
                    <a:pt x="270923" y="1013449"/>
                    <a:pt x="260204" y="1015278"/>
                    <a:pt x="248800" y="1015735"/>
                  </a:cubicBezTo>
                  <a:cubicBezTo>
                    <a:pt x="242145" y="1015888"/>
                    <a:pt x="236862" y="1015888"/>
                    <a:pt x="232950" y="1015735"/>
                  </a:cubicBezTo>
                  <a:cubicBezTo>
                    <a:pt x="229038" y="1015583"/>
                    <a:pt x="226194" y="1014364"/>
                    <a:pt x="224416" y="1012078"/>
                  </a:cubicBezTo>
                  <a:cubicBezTo>
                    <a:pt x="220359" y="1015600"/>
                    <a:pt x="209100" y="1018580"/>
                    <a:pt x="190639" y="1021019"/>
                  </a:cubicBezTo>
                  <a:cubicBezTo>
                    <a:pt x="172178" y="1023457"/>
                    <a:pt x="153785" y="1026166"/>
                    <a:pt x="135459" y="1029147"/>
                  </a:cubicBezTo>
                  <a:cubicBezTo>
                    <a:pt x="117134" y="1032127"/>
                    <a:pt x="106146" y="1036191"/>
                    <a:pt x="102496" y="1041339"/>
                  </a:cubicBezTo>
                  <a:cubicBezTo>
                    <a:pt x="103766" y="1063513"/>
                    <a:pt x="101530" y="1077076"/>
                    <a:pt x="95790" y="1082029"/>
                  </a:cubicBezTo>
                  <a:cubicBezTo>
                    <a:pt x="90050" y="1086982"/>
                    <a:pt x="84157" y="1092926"/>
                    <a:pt x="78112" y="1099860"/>
                  </a:cubicBezTo>
                  <a:lnTo>
                    <a:pt x="76892" y="1099860"/>
                  </a:lnTo>
                  <a:cubicBezTo>
                    <a:pt x="71406" y="1101689"/>
                    <a:pt x="65615" y="1109004"/>
                    <a:pt x="59519" y="1121806"/>
                  </a:cubicBezTo>
                  <a:cubicBezTo>
                    <a:pt x="53423" y="1134607"/>
                    <a:pt x="43364" y="1141923"/>
                    <a:pt x="29344" y="1143751"/>
                  </a:cubicBezTo>
                  <a:cubicBezTo>
                    <a:pt x="16923" y="1131788"/>
                    <a:pt x="8846" y="1119444"/>
                    <a:pt x="5112" y="1106718"/>
                  </a:cubicBezTo>
                  <a:cubicBezTo>
                    <a:pt x="1378" y="1093993"/>
                    <a:pt x="-298" y="1079515"/>
                    <a:pt x="83" y="1063284"/>
                  </a:cubicBezTo>
                  <a:cubicBezTo>
                    <a:pt x="143" y="1064300"/>
                    <a:pt x="564" y="1059830"/>
                    <a:pt x="1347" y="1049873"/>
                  </a:cubicBezTo>
                  <a:cubicBezTo>
                    <a:pt x="2130" y="1039916"/>
                    <a:pt x="2913" y="1028131"/>
                    <a:pt x="3695" y="1014516"/>
                  </a:cubicBezTo>
                  <a:cubicBezTo>
                    <a:pt x="4478" y="1000902"/>
                    <a:pt x="4899" y="989116"/>
                    <a:pt x="4960" y="979159"/>
                  </a:cubicBezTo>
                  <a:cubicBezTo>
                    <a:pt x="4579" y="957900"/>
                    <a:pt x="4426" y="937021"/>
                    <a:pt x="4502" y="916523"/>
                  </a:cubicBezTo>
                  <a:cubicBezTo>
                    <a:pt x="4579" y="896025"/>
                    <a:pt x="7169" y="882766"/>
                    <a:pt x="12275" y="876747"/>
                  </a:cubicBezTo>
                  <a:cubicBezTo>
                    <a:pt x="12072" y="874334"/>
                    <a:pt x="11259" y="870016"/>
                    <a:pt x="9836" y="863793"/>
                  </a:cubicBezTo>
                  <a:cubicBezTo>
                    <a:pt x="8414" y="857570"/>
                    <a:pt x="7601" y="852947"/>
                    <a:pt x="7398" y="849924"/>
                  </a:cubicBezTo>
                  <a:cubicBezTo>
                    <a:pt x="7443" y="811677"/>
                    <a:pt x="7353" y="769638"/>
                    <a:pt x="7127" y="723805"/>
                  </a:cubicBezTo>
                  <a:cubicBezTo>
                    <a:pt x="6901" y="677972"/>
                    <a:pt x="6269" y="638370"/>
                    <a:pt x="5231" y="605000"/>
                  </a:cubicBezTo>
                  <a:cubicBezTo>
                    <a:pt x="4192" y="571631"/>
                    <a:pt x="2476" y="554517"/>
                    <a:pt x="83" y="553659"/>
                  </a:cubicBezTo>
                  <a:cubicBezTo>
                    <a:pt x="-247" y="537809"/>
                    <a:pt x="413" y="521350"/>
                    <a:pt x="2064" y="504281"/>
                  </a:cubicBezTo>
                  <a:lnTo>
                    <a:pt x="4524" y="459230"/>
                  </a:lnTo>
                  <a:lnTo>
                    <a:pt x="13749" y="434026"/>
                  </a:lnTo>
                  <a:cubicBezTo>
                    <a:pt x="27823" y="400751"/>
                    <a:pt x="43470" y="368303"/>
                    <a:pt x="60596" y="336776"/>
                  </a:cubicBezTo>
                  <a:lnTo>
                    <a:pt x="101297" y="269781"/>
                  </a:lnTo>
                  <a:lnTo>
                    <a:pt x="101863" y="297717"/>
                  </a:lnTo>
                  <a:cubicBezTo>
                    <a:pt x="102255" y="319587"/>
                    <a:pt x="102466" y="339064"/>
                    <a:pt x="102496" y="356148"/>
                  </a:cubicBezTo>
                  <a:cubicBezTo>
                    <a:pt x="103004" y="366968"/>
                    <a:pt x="107474" y="374589"/>
                    <a:pt x="115907" y="379008"/>
                  </a:cubicBezTo>
                  <a:cubicBezTo>
                    <a:pt x="124340" y="383428"/>
                    <a:pt x="133687" y="385561"/>
                    <a:pt x="143948" y="385409"/>
                  </a:cubicBezTo>
                  <a:cubicBezTo>
                    <a:pt x="181744" y="385104"/>
                    <a:pt x="219234" y="382970"/>
                    <a:pt x="256420" y="379008"/>
                  </a:cubicBezTo>
                  <a:cubicBezTo>
                    <a:pt x="293605" y="375046"/>
                    <a:pt x="330486" y="371083"/>
                    <a:pt x="367062" y="367121"/>
                  </a:cubicBezTo>
                  <a:cubicBezTo>
                    <a:pt x="381159" y="367349"/>
                    <a:pt x="398990" y="366283"/>
                    <a:pt x="420554" y="363920"/>
                  </a:cubicBezTo>
                  <a:cubicBezTo>
                    <a:pt x="442119" y="361558"/>
                    <a:pt x="463303" y="356529"/>
                    <a:pt x="484105" y="348833"/>
                  </a:cubicBezTo>
                  <a:cubicBezTo>
                    <a:pt x="489896" y="344413"/>
                    <a:pt x="496602" y="338622"/>
                    <a:pt x="504222" y="331459"/>
                  </a:cubicBezTo>
                  <a:cubicBezTo>
                    <a:pt x="511842" y="324296"/>
                    <a:pt x="518548" y="320334"/>
                    <a:pt x="524339" y="319572"/>
                  </a:cubicBezTo>
                  <a:cubicBezTo>
                    <a:pt x="531502" y="319877"/>
                    <a:pt x="537598" y="322010"/>
                    <a:pt x="542627" y="325973"/>
                  </a:cubicBezTo>
                  <a:cubicBezTo>
                    <a:pt x="547656" y="329935"/>
                    <a:pt x="552533" y="333898"/>
                    <a:pt x="557257" y="337860"/>
                  </a:cubicBezTo>
                  <a:cubicBezTo>
                    <a:pt x="564452" y="341676"/>
                    <a:pt x="574446" y="347320"/>
                    <a:pt x="587240" y="354793"/>
                  </a:cubicBezTo>
                  <a:cubicBezTo>
                    <a:pt x="600035" y="362267"/>
                    <a:pt x="611474" y="370620"/>
                    <a:pt x="621559" y="379855"/>
                  </a:cubicBezTo>
                  <a:cubicBezTo>
                    <a:pt x="631643" y="389089"/>
                    <a:pt x="636219" y="398256"/>
                    <a:pt x="635286" y="407355"/>
                  </a:cubicBezTo>
                  <a:cubicBezTo>
                    <a:pt x="633559" y="408879"/>
                    <a:pt x="630308" y="410707"/>
                    <a:pt x="625532" y="412841"/>
                  </a:cubicBezTo>
                  <a:cubicBezTo>
                    <a:pt x="620757" y="414975"/>
                    <a:pt x="617506" y="415584"/>
                    <a:pt x="615779" y="414670"/>
                  </a:cubicBezTo>
                  <a:cubicBezTo>
                    <a:pt x="609911" y="413298"/>
                    <a:pt x="598481" y="411774"/>
                    <a:pt x="581489" y="410098"/>
                  </a:cubicBezTo>
                  <a:cubicBezTo>
                    <a:pt x="564496" y="408421"/>
                    <a:pt x="544227" y="407507"/>
                    <a:pt x="520681" y="407355"/>
                  </a:cubicBezTo>
                  <a:cubicBezTo>
                    <a:pt x="510273" y="405955"/>
                    <a:pt x="496004" y="406181"/>
                    <a:pt x="477874" y="408032"/>
                  </a:cubicBezTo>
                  <a:cubicBezTo>
                    <a:pt x="459744" y="409883"/>
                    <a:pt x="441682" y="412006"/>
                    <a:pt x="423687" y="414399"/>
                  </a:cubicBezTo>
                  <a:cubicBezTo>
                    <a:pt x="405693" y="416792"/>
                    <a:pt x="391694" y="418102"/>
                    <a:pt x="381692" y="418327"/>
                  </a:cubicBezTo>
                  <a:cubicBezTo>
                    <a:pt x="354438" y="420080"/>
                    <a:pt x="327565" y="421147"/>
                    <a:pt x="301073" y="421528"/>
                  </a:cubicBezTo>
                  <a:cubicBezTo>
                    <a:pt x="274581" y="421909"/>
                    <a:pt x="247403" y="422061"/>
                    <a:pt x="219539" y="421985"/>
                  </a:cubicBezTo>
                  <a:lnTo>
                    <a:pt x="212224" y="425643"/>
                  </a:lnTo>
                  <a:lnTo>
                    <a:pt x="165894" y="425643"/>
                  </a:lnTo>
                  <a:lnTo>
                    <a:pt x="158579" y="421985"/>
                  </a:lnTo>
                  <a:lnTo>
                    <a:pt x="151264" y="429300"/>
                  </a:lnTo>
                  <a:cubicBezTo>
                    <a:pt x="130029" y="430367"/>
                    <a:pt x="116415" y="437682"/>
                    <a:pt x="110420" y="451246"/>
                  </a:cubicBezTo>
                  <a:cubicBezTo>
                    <a:pt x="104426" y="464809"/>
                    <a:pt x="101784" y="478221"/>
                    <a:pt x="102496" y="491479"/>
                  </a:cubicBezTo>
                  <a:cubicBezTo>
                    <a:pt x="104934" y="498033"/>
                    <a:pt x="106763" y="505957"/>
                    <a:pt x="107982" y="515254"/>
                  </a:cubicBezTo>
                  <a:cubicBezTo>
                    <a:pt x="109201" y="524550"/>
                    <a:pt x="109811" y="532475"/>
                    <a:pt x="109811" y="539028"/>
                  </a:cubicBezTo>
                  <a:cubicBezTo>
                    <a:pt x="109811" y="553557"/>
                    <a:pt x="109201" y="570219"/>
                    <a:pt x="107982" y="589015"/>
                  </a:cubicBezTo>
                  <a:cubicBezTo>
                    <a:pt x="106763" y="607811"/>
                    <a:pt x="104934" y="618378"/>
                    <a:pt x="102496" y="620715"/>
                  </a:cubicBezTo>
                  <a:cubicBezTo>
                    <a:pt x="102800" y="624779"/>
                    <a:pt x="104020" y="629452"/>
                    <a:pt x="106153" y="634735"/>
                  </a:cubicBezTo>
                  <a:cubicBezTo>
                    <a:pt x="108287" y="640019"/>
                    <a:pt x="109506" y="643473"/>
                    <a:pt x="109811" y="645099"/>
                  </a:cubicBezTo>
                  <a:cubicBezTo>
                    <a:pt x="109709" y="655462"/>
                    <a:pt x="111132" y="665215"/>
                    <a:pt x="114078" y="674359"/>
                  </a:cubicBezTo>
                  <a:cubicBezTo>
                    <a:pt x="117024" y="683503"/>
                    <a:pt x="122104" y="688380"/>
                    <a:pt x="129318" y="688990"/>
                  </a:cubicBezTo>
                  <a:lnTo>
                    <a:pt x="217100" y="688990"/>
                  </a:lnTo>
                  <a:cubicBezTo>
                    <a:pt x="222130" y="685789"/>
                    <a:pt x="227921" y="684265"/>
                    <a:pt x="234474" y="684418"/>
                  </a:cubicBezTo>
                  <a:cubicBezTo>
                    <a:pt x="241027" y="684570"/>
                    <a:pt x="247428" y="683656"/>
                    <a:pt x="253676" y="681675"/>
                  </a:cubicBezTo>
                  <a:cubicBezTo>
                    <a:pt x="267773" y="678601"/>
                    <a:pt x="281337" y="676214"/>
                    <a:pt x="294367" y="674512"/>
                  </a:cubicBezTo>
                  <a:cubicBezTo>
                    <a:pt x="307397" y="672810"/>
                    <a:pt x="323095" y="671946"/>
                    <a:pt x="341459" y="671921"/>
                  </a:cubicBezTo>
                  <a:cubicBezTo>
                    <a:pt x="344812" y="671616"/>
                    <a:pt x="352736" y="670397"/>
                    <a:pt x="365233" y="668263"/>
                  </a:cubicBezTo>
                  <a:cubicBezTo>
                    <a:pt x="377730" y="666130"/>
                    <a:pt x="385655" y="664911"/>
                    <a:pt x="389008" y="664606"/>
                  </a:cubicBezTo>
                  <a:lnTo>
                    <a:pt x="436556" y="664606"/>
                  </a:lnTo>
                  <a:cubicBezTo>
                    <a:pt x="442576" y="664098"/>
                    <a:pt x="452177" y="662066"/>
                    <a:pt x="465360" y="658510"/>
                  </a:cubicBezTo>
                  <a:cubicBezTo>
                    <a:pt x="478543" y="654954"/>
                    <a:pt x="492106" y="652922"/>
                    <a:pt x="506051" y="652414"/>
                  </a:cubicBezTo>
                  <a:cubicBezTo>
                    <a:pt x="512045" y="651779"/>
                    <a:pt x="518344" y="647867"/>
                    <a:pt x="524948" y="640679"/>
                  </a:cubicBezTo>
                  <a:cubicBezTo>
                    <a:pt x="531552" y="633491"/>
                    <a:pt x="539071" y="626836"/>
                    <a:pt x="547504" y="620715"/>
                  </a:cubicBezTo>
                  <a:cubicBezTo>
                    <a:pt x="557587" y="619343"/>
                    <a:pt x="567595" y="621781"/>
                    <a:pt x="577526" y="628030"/>
                  </a:cubicBezTo>
                  <a:cubicBezTo>
                    <a:pt x="587458" y="634278"/>
                    <a:pt x="595332" y="641593"/>
                    <a:pt x="601148" y="649975"/>
                  </a:cubicBezTo>
                  <a:cubicBezTo>
                    <a:pt x="605568" y="654547"/>
                    <a:pt x="611359" y="658815"/>
                    <a:pt x="618522" y="662777"/>
                  </a:cubicBezTo>
                  <a:cubicBezTo>
                    <a:pt x="625685" y="666739"/>
                    <a:pt x="629647" y="672226"/>
                    <a:pt x="630409" y="679236"/>
                  </a:cubicBezTo>
                  <a:cubicBezTo>
                    <a:pt x="629698" y="686958"/>
                    <a:pt x="625024" y="694070"/>
                    <a:pt x="616388" y="700572"/>
                  </a:cubicBezTo>
                  <a:cubicBezTo>
                    <a:pt x="607752" y="707075"/>
                    <a:pt x="599421" y="710529"/>
                    <a:pt x="591395" y="710935"/>
                  </a:cubicBezTo>
                  <a:cubicBezTo>
                    <a:pt x="585527" y="711062"/>
                    <a:pt x="581717" y="711113"/>
                    <a:pt x="579965" y="711088"/>
                  </a:cubicBezTo>
                  <a:cubicBezTo>
                    <a:pt x="578212" y="711062"/>
                    <a:pt x="577145" y="710199"/>
                    <a:pt x="576764" y="708497"/>
                  </a:cubicBezTo>
                  <a:cubicBezTo>
                    <a:pt x="543262" y="710504"/>
                    <a:pt x="520961" y="712586"/>
                    <a:pt x="509861" y="714745"/>
                  </a:cubicBezTo>
                  <a:cubicBezTo>
                    <a:pt x="498761" y="716904"/>
                    <a:pt x="487737" y="718073"/>
                    <a:pt x="476790" y="718251"/>
                  </a:cubicBezTo>
                  <a:cubicBezTo>
                    <a:pt x="471304" y="718149"/>
                    <a:pt x="465817" y="717743"/>
                    <a:pt x="460331" y="717031"/>
                  </a:cubicBezTo>
                  <a:cubicBezTo>
                    <a:pt x="454844" y="716320"/>
                    <a:pt x="449358" y="715914"/>
                    <a:pt x="443872" y="715812"/>
                  </a:cubicBezTo>
                  <a:cubicBezTo>
                    <a:pt x="440443" y="715914"/>
                    <a:pt x="437242" y="716320"/>
                    <a:pt x="434270" y="717031"/>
                  </a:cubicBezTo>
                  <a:cubicBezTo>
                    <a:pt x="431299" y="717743"/>
                    <a:pt x="427184" y="718149"/>
                    <a:pt x="421926" y="718251"/>
                  </a:cubicBezTo>
                  <a:cubicBezTo>
                    <a:pt x="416211" y="718301"/>
                    <a:pt x="412401" y="718200"/>
                    <a:pt x="410496" y="717946"/>
                  </a:cubicBezTo>
                  <a:cubicBezTo>
                    <a:pt x="408591" y="717692"/>
                    <a:pt x="406305" y="716981"/>
                    <a:pt x="403638" y="715812"/>
                  </a:cubicBezTo>
                  <a:cubicBezTo>
                    <a:pt x="399218" y="716955"/>
                    <a:pt x="394646" y="718022"/>
                    <a:pt x="389922" y="719013"/>
                  </a:cubicBezTo>
                  <a:cubicBezTo>
                    <a:pt x="385198" y="720003"/>
                    <a:pt x="381235" y="721375"/>
                    <a:pt x="378035" y="723127"/>
                  </a:cubicBezTo>
                  <a:cubicBezTo>
                    <a:pt x="343719" y="727522"/>
                    <a:pt x="310852" y="731230"/>
                    <a:pt x="279432" y="734253"/>
                  </a:cubicBezTo>
                  <a:cubicBezTo>
                    <a:pt x="248012" y="737275"/>
                    <a:pt x="222765" y="738850"/>
                    <a:pt x="203689" y="738977"/>
                  </a:cubicBezTo>
                  <a:cubicBezTo>
                    <a:pt x="195307" y="738926"/>
                    <a:pt x="186468" y="738723"/>
                    <a:pt x="177172" y="738367"/>
                  </a:cubicBezTo>
                  <a:cubicBezTo>
                    <a:pt x="167875" y="738012"/>
                    <a:pt x="157207" y="737809"/>
                    <a:pt x="145168" y="737758"/>
                  </a:cubicBezTo>
                  <a:cubicBezTo>
                    <a:pt x="137421" y="737478"/>
                    <a:pt x="129750" y="738342"/>
                    <a:pt x="122155" y="740349"/>
                  </a:cubicBezTo>
                  <a:cubicBezTo>
                    <a:pt x="114561" y="742355"/>
                    <a:pt x="109633" y="747181"/>
                    <a:pt x="107372" y="754827"/>
                  </a:cubicBezTo>
                  <a:cubicBezTo>
                    <a:pt x="107403" y="786315"/>
                    <a:pt x="107613" y="810443"/>
                    <a:pt x="108005" y="827211"/>
                  </a:cubicBezTo>
                  <a:cubicBezTo>
                    <a:pt x="108396" y="843979"/>
                    <a:pt x="108787" y="857089"/>
                    <a:pt x="109179" y="866541"/>
                  </a:cubicBezTo>
                  <a:cubicBezTo>
                    <a:pt x="109570" y="875994"/>
                    <a:pt x="109781" y="885492"/>
                    <a:pt x="109811" y="895035"/>
                  </a:cubicBezTo>
                  <a:cubicBezTo>
                    <a:pt x="109100" y="898159"/>
                    <a:pt x="108388" y="901054"/>
                    <a:pt x="107677" y="903721"/>
                  </a:cubicBezTo>
                  <a:cubicBezTo>
                    <a:pt x="106966" y="906388"/>
                    <a:pt x="106864" y="908370"/>
                    <a:pt x="107372" y="909665"/>
                  </a:cubicBezTo>
                  <a:cubicBezTo>
                    <a:pt x="107449" y="940145"/>
                    <a:pt x="110649" y="957823"/>
                    <a:pt x="116974" y="962700"/>
                  </a:cubicBezTo>
                  <a:cubicBezTo>
                    <a:pt x="123298" y="967577"/>
                    <a:pt x="132290" y="970625"/>
                    <a:pt x="143948" y="971844"/>
                  </a:cubicBezTo>
                  <a:cubicBezTo>
                    <a:pt x="147682" y="971997"/>
                    <a:pt x="152102" y="971997"/>
                    <a:pt x="157207" y="971844"/>
                  </a:cubicBezTo>
                  <a:cubicBezTo>
                    <a:pt x="162313" y="971692"/>
                    <a:pt x="167647" y="970473"/>
                    <a:pt x="173209" y="968187"/>
                  </a:cubicBezTo>
                  <a:lnTo>
                    <a:pt x="248800" y="968187"/>
                  </a:lnTo>
                  <a:cubicBezTo>
                    <a:pt x="253194" y="966282"/>
                    <a:pt x="257817" y="964605"/>
                    <a:pt x="262668" y="963157"/>
                  </a:cubicBezTo>
                  <a:cubicBezTo>
                    <a:pt x="267519" y="961710"/>
                    <a:pt x="271837" y="960948"/>
                    <a:pt x="275622" y="960871"/>
                  </a:cubicBezTo>
                  <a:cubicBezTo>
                    <a:pt x="309683" y="960262"/>
                    <a:pt x="340925" y="957823"/>
                    <a:pt x="369348" y="953556"/>
                  </a:cubicBezTo>
                  <a:cubicBezTo>
                    <a:pt x="397771" y="949289"/>
                    <a:pt x="427489" y="946851"/>
                    <a:pt x="458502" y="946241"/>
                  </a:cubicBezTo>
                  <a:cubicBezTo>
                    <a:pt x="475114" y="945479"/>
                    <a:pt x="496450" y="942431"/>
                    <a:pt x="522510" y="937097"/>
                  </a:cubicBezTo>
                  <a:cubicBezTo>
                    <a:pt x="548570" y="931763"/>
                    <a:pt x="567468" y="928715"/>
                    <a:pt x="579203" y="927953"/>
                  </a:cubicBezTo>
                  <a:lnTo>
                    <a:pt x="666985" y="920638"/>
                  </a:lnTo>
                  <a:cubicBezTo>
                    <a:pt x="673132" y="920104"/>
                    <a:pt x="677907" y="916599"/>
                    <a:pt x="681311" y="910122"/>
                  </a:cubicBezTo>
                  <a:cubicBezTo>
                    <a:pt x="684714" y="903645"/>
                    <a:pt x="686442" y="897397"/>
                    <a:pt x="686492" y="891377"/>
                  </a:cubicBezTo>
                  <a:lnTo>
                    <a:pt x="686492" y="740196"/>
                  </a:lnTo>
                  <a:cubicBezTo>
                    <a:pt x="687661" y="738875"/>
                    <a:pt x="688372" y="737250"/>
                    <a:pt x="688626" y="735319"/>
                  </a:cubicBezTo>
                  <a:cubicBezTo>
                    <a:pt x="688880" y="733389"/>
                    <a:pt x="688982" y="731763"/>
                    <a:pt x="688931" y="730443"/>
                  </a:cubicBezTo>
                  <a:cubicBezTo>
                    <a:pt x="688626" y="727039"/>
                    <a:pt x="687407" y="724702"/>
                    <a:pt x="685273" y="723432"/>
                  </a:cubicBezTo>
                  <a:cubicBezTo>
                    <a:pt x="683140" y="722162"/>
                    <a:pt x="681920" y="720435"/>
                    <a:pt x="681616" y="718251"/>
                  </a:cubicBezTo>
                  <a:cubicBezTo>
                    <a:pt x="681666" y="717412"/>
                    <a:pt x="682174" y="715431"/>
                    <a:pt x="683140" y="712307"/>
                  </a:cubicBezTo>
                  <a:cubicBezTo>
                    <a:pt x="684105" y="709183"/>
                    <a:pt x="685222" y="706287"/>
                    <a:pt x="686492" y="703620"/>
                  </a:cubicBezTo>
                  <a:lnTo>
                    <a:pt x="686492" y="635345"/>
                  </a:lnTo>
                  <a:cubicBezTo>
                    <a:pt x="687661" y="633008"/>
                    <a:pt x="688372" y="630976"/>
                    <a:pt x="688626" y="629249"/>
                  </a:cubicBezTo>
                  <a:cubicBezTo>
                    <a:pt x="688880" y="627522"/>
                    <a:pt x="688982" y="625490"/>
                    <a:pt x="688931" y="623153"/>
                  </a:cubicBezTo>
                  <a:cubicBezTo>
                    <a:pt x="688829" y="618429"/>
                    <a:pt x="688423" y="613857"/>
                    <a:pt x="687712" y="609437"/>
                  </a:cubicBezTo>
                  <a:cubicBezTo>
                    <a:pt x="687000" y="605017"/>
                    <a:pt x="686594" y="599836"/>
                    <a:pt x="686492" y="593892"/>
                  </a:cubicBezTo>
                  <a:cubicBezTo>
                    <a:pt x="686594" y="590616"/>
                    <a:pt x="687000" y="586806"/>
                    <a:pt x="687712" y="582462"/>
                  </a:cubicBezTo>
                  <a:cubicBezTo>
                    <a:pt x="688423" y="578119"/>
                    <a:pt x="688829" y="574614"/>
                    <a:pt x="688931" y="571947"/>
                  </a:cubicBezTo>
                  <a:cubicBezTo>
                    <a:pt x="688829" y="570042"/>
                    <a:pt x="688423" y="567451"/>
                    <a:pt x="687712" y="564174"/>
                  </a:cubicBezTo>
                  <a:cubicBezTo>
                    <a:pt x="687000" y="560898"/>
                    <a:pt x="686594" y="557392"/>
                    <a:pt x="686492" y="553659"/>
                  </a:cubicBezTo>
                  <a:cubicBezTo>
                    <a:pt x="686442" y="549163"/>
                    <a:pt x="686543" y="546572"/>
                    <a:pt x="686797" y="545886"/>
                  </a:cubicBezTo>
                  <a:cubicBezTo>
                    <a:pt x="687051" y="545200"/>
                    <a:pt x="687762" y="544134"/>
                    <a:pt x="688931" y="542686"/>
                  </a:cubicBezTo>
                  <a:lnTo>
                    <a:pt x="686492" y="535371"/>
                  </a:lnTo>
                  <a:lnTo>
                    <a:pt x="686492" y="495137"/>
                  </a:lnTo>
                  <a:lnTo>
                    <a:pt x="688931" y="491479"/>
                  </a:lnTo>
                  <a:cubicBezTo>
                    <a:pt x="687254" y="473268"/>
                    <a:pt x="684511" y="455742"/>
                    <a:pt x="680701" y="438901"/>
                  </a:cubicBezTo>
                  <a:cubicBezTo>
                    <a:pt x="676891" y="422061"/>
                    <a:pt x="674758" y="405450"/>
                    <a:pt x="674300" y="389067"/>
                  </a:cubicBezTo>
                  <a:cubicBezTo>
                    <a:pt x="673284" y="373369"/>
                    <a:pt x="672878" y="357824"/>
                    <a:pt x="673081" y="342432"/>
                  </a:cubicBezTo>
                  <a:cubicBezTo>
                    <a:pt x="673284" y="327040"/>
                    <a:pt x="672878" y="310885"/>
                    <a:pt x="671862" y="293969"/>
                  </a:cubicBezTo>
                  <a:cubicBezTo>
                    <a:pt x="671557" y="286120"/>
                    <a:pt x="670338" y="278348"/>
                    <a:pt x="668204" y="270652"/>
                  </a:cubicBezTo>
                  <a:cubicBezTo>
                    <a:pt x="666071" y="262955"/>
                    <a:pt x="664852" y="254878"/>
                    <a:pt x="664547" y="246420"/>
                  </a:cubicBezTo>
                  <a:cubicBezTo>
                    <a:pt x="664648" y="236768"/>
                    <a:pt x="665055" y="227421"/>
                    <a:pt x="665766" y="218378"/>
                  </a:cubicBezTo>
                  <a:cubicBezTo>
                    <a:pt x="666477" y="209336"/>
                    <a:pt x="666884" y="199989"/>
                    <a:pt x="666985" y="190337"/>
                  </a:cubicBezTo>
                  <a:cubicBezTo>
                    <a:pt x="666909" y="188508"/>
                    <a:pt x="664928" y="181193"/>
                    <a:pt x="661042" y="168391"/>
                  </a:cubicBezTo>
                  <a:cubicBezTo>
                    <a:pt x="657155" y="155590"/>
                    <a:pt x="651821" y="148274"/>
                    <a:pt x="645040" y="146446"/>
                  </a:cubicBezTo>
                  <a:cubicBezTo>
                    <a:pt x="639909" y="146750"/>
                    <a:pt x="634321" y="146750"/>
                    <a:pt x="628276" y="146446"/>
                  </a:cubicBezTo>
                  <a:cubicBezTo>
                    <a:pt x="622230" y="146141"/>
                    <a:pt x="617252" y="143702"/>
                    <a:pt x="613340" y="139130"/>
                  </a:cubicBezTo>
                  <a:cubicBezTo>
                    <a:pt x="609683" y="141569"/>
                    <a:pt x="601453" y="143398"/>
                    <a:pt x="588652" y="144617"/>
                  </a:cubicBezTo>
                  <a:cubicBezTo>
                    <a:pt x="575850" y="145836"/>
                    <a:pt x="562134" y="146446"/>
                    <a:pt x="547504" y="146446"/>
                  </a:cubicBezTo>
                  <a:cubicBezTo>
                    <a:pt x="540823" y="146344"/>
                    <a:pt x="535591" y="145938"/>
                    <a:pt x="531806" y="145226"/>
                  </a:cubicBezTo>
                  <a:cubicBezTo>
                    <a:pt x="528022" y="144515"/>
                    <a:pt x="525533" y="144109"/>
                    <a:pt x="524339" y="144007"/>
                  </a:cubicBezTo>
                  <a:lnTo>
                    <a:pt x="517024" y="146446"/>
                  </a:lnTo>
                  <a:lnTo>
                    <a:pt x="432899" y="146446"/>
                  </a:lnTo>
                  <a:cubicBezTo>
                    <a:pt x="432442" y="148884"/>
                    <a:pt x="430613" y="150713"/>
                    <a:pt x="427412" y="151932"/>
                  </a:cubicBezTo>
                  <a:cubicBezTo>
                    <a:pt x="424212" y="153151"/>
                    <a:pt x="422383" y="153761"/>
                    <a:pt x="421926" y="153761"/>
                  </a:cubicBezTo>
                  <a:cubicBezTo>
                    <a:pt x="417202" y="153431"/>
                    <a:pt x="411715" y="152567"/>
                    <a:pt x="405467" y="151170"/>
                  </a:cubicBezTo>
                  <a:cubicBezTo>
                    <a:pt x="399218" y="149773"/>
                    <a:pt x="394951" y="149824"/>
                    <a:pt x="392665" y="151322"/>
                  </a:cubicBezTo>
                  <a:cubicBezTo>
                    <a:pt x="389084" y="154142"/>
                    <a:pt x="380397" y="154904"/>
                    <a:pt x="366605" y="153608"/>
                  </a:cubicBezTo>
                  <a:cubicBezTo>
                    <a:pt x="352813" y="152313"/>
                    <a:pt x="344431" y="153989"/>
                    <a:pt x="341459" y="158638"/>
                  </a:cubicBezTo>
                  <a:lnTo>
                    <a:pt x="313417" y="158638"/>
                  </a:lnTo>
                  <a:cubicBezTo>
                    <a:pt x="306737" y="158562"/>
                    <a:pt x="300590" y="159019"/>
                    <a:pt x="294977" y="160009"/>
                  </a:cubicBezTo>
                  <a:cubicBezTo>
                    <a:pt x="289363" y="161000"/>
                    <a:pt x="284131" y="162981"/>
                    <a:pt x="279280" y="165953"/>
                  </a:cubicBezTo>
                  <a:cubicBezTo>
                    <a:pt x="267951" y="165902"/>
                    <a:pt x="255556" y="166004"/>
                    <a:pt x="242094" y="166258"/>
                  </a:cubicBezTo>
                  <a:cubicBezTo>
                    <a:pt x="228632" y="166512"/>
                    <a:pt x="216237" y="167223"/>
                    <a:pt x="204908" y="168391"/>
                  </a:cubicBezTo>
                  <a:cubicBezTo>
                    <a:pt x="203384" y="171262"/>
                    <a:pt x="196984" y="172836"/>
                    <a:pt x="185706" y="173116"/>
                  </a:cubicBezTo>
                  <a:lnTo>
                    <a:pt x="170057" y="173190"/>
                  </a:lnTo>
                  <a:lnTo>
                    <a:pt x="180367" y="159403"/>
                  </a:lnTo>
                  <a:lnTo>
                    <a:pt x="219252" y="116618"/>
                  </a:lnTo>
                  <a:lnTo>
                    <a:pt x="260992" y="109870"/>
                  </a:lnTo>
                  <a:lnTo>
                    <a:pt x="341459" y="109870"/>
                  </a:lnTo>
                  <a:cubicBezTo>
                    <a:pt x="344659" y="109565"/>
                    <a:pt x="351974" y="108346"/>
                    <a:pt x="363404" y="106212"/>
                  </a:cubicBezTo>
                  <a:cubicBezTo>
                    <a:pt x="374834" y="104078"/>
                    <a:pt x="382150" y="102859"/>
                    <a:pt x="385350" y="102554"/>
                  </a:cubicBezTo>
                  <a:cubicBezTo>
                    <a:pt x="388474" y="101691"/>
                    <a:pt x="390455" y="102199"/>
                    <a:pt x="391294" y="104078"/>
                  </a:cubicBezTo>
                  <a:cubicBezTo>
                    <a:pt x="392132" y="105958"/>
                    <a:pt x="395027" y="107076"/>
                    <a:pt x="399980" y="107431"/>
                  </a:cubicBezTo>
                  <a:lnTo>
                    <a:pt x="403638" y="102554"/>
                  </a:lnTo>
                  <a:cubicBezTo>
                    <a:pt x="438665" y="102783"/>
                    <a:pt x="474682" y="102021"/>
                    <a:pt x="511690" y="100268"/>
                  </a:cubicBezTo>
                  <a:cubicBezTo>
                    <a:pt x="548697" y="98516"/>
                    <a:pt x="585019" y="94401"/>
                    <a:pt x="620656" y="87924"/>
                  </a:cubicBezTo>
                  <a:cubicBezTo>
                    <a:pt x="626853" y="86552"/>
                    <a:pt x="637013" y="79542"/>
                    <a:pt x="651136" y="66893"/>
                  </a:cubicBezTo>
                  <a:cubicBezTo>
                    <a:pt x="665258" y="54244"/>
                    <a:pt x="675418" y="44185"/>
                    <a:pt x="681616" y="36718"/>
                  </a:cubicBezTo>
                  <a:cubicBezTo>
                    <a:pt x="690836" y="34660"/>
                    <a:pt x="696170" y="29326"/>
                    <a:pt x="697618" y="20716"/>
                  </a:cubicBezTo>
                  <a:cubicBezTo>
                    <a:pt x="699065" y="12105"/>
                    <a:pt x="703485" y="5247"/>
                    <a:pt x="710876" y="14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1859280" y="3627120"/>
            <a:ext cx="8717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7848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819400" y="443484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02920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4602480" y="440436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979920" y="362712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629401" y="4419600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930640" y="3611880"/>
            <a:ext cx="0" cy="914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610600" y="4404359"/>
            <a:ext cx="132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</a:t>
            </a:r>
            <a:endParaRPr lang="zh-CN" altLang="en-US" sz="48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22221" y="5214697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Strength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72939" y="5235356"/>
            <a:ext cx="14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23657" y="5256015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Opportunity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4375" y="5276674"/>
            <a:ext cx="179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Threat</a:t>
            </a:r>
            <a:endParaRPr lang="zh-CN" altLang="en-US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6" grpId="1"/>
      <p:bldP spid="18" grpId="1"/>
      <p:bldP spid="20" grpId="1"/>
      <p:bldP spid="21" grpId="1"/>
      <p:bldP spid="22" grpId="1"/>
      <p:bldP spid="23" grpId="1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-322258" y="929640"/>
            <a:ext cx="5643235" cy="49987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1269355"/>
            <a:ext cx="48920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400" dirty="0" smtClean="0">
                <a:solidFill>
                  <a:srgbClr val="1F1E1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</a:t>
            </a:r>
            <a:endParaRPr lang="zh-CN" altLang="en-US" sz="34400" dirty="0">
              <a:solidFill>
                <a:srgbClr val="1F1E1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6" name="文本框 5"/>
          <p:cNvSpPr txBox="1"/>
          <p:nvPr/>
        </p:nvSpPr>
        <p:spPr>
          <a:xfrm rot="19781958">
            <a:off x="2427493" y="4373010"/>
            <a:ext cx="252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WEAKNESS</a:t>
            </a:r>
            <a:endParaRPr lang="zh-CN" altLang="en-US" sz="24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6096000" y="10559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菱形 7"/>
          <p:cNvSpPr/>
          <p:nvPr/>
        </p:nvSpPr>
        <p:spPr>
          <a:xfrm rot="336697">
            <a:off x="6165238" y="10912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47526" y="11776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45680" y="1269355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市场劣势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6089348" y="311339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 rot="336697">
            <a:off x="6158586" y="314861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40874" y="323501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45680" y="3366234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人才劣势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6089348" y="5119625"/>
            <a:ext cx="757565" cy="757565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菱形 15"/>
          <p:cNvSpPr/>
          <p:nvPr/>
        </p:nvSpPr>
        <p:spPr>
          <a:xfrm rot="336697">
            <a:off x="6158586" y="5154848"/>
            <a:ext cx="757565" cy="757565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874" y="5241242"/>
            <a:ext cx="70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</a:t>
            </a:r>
            <a:endParaRPr lang="zh-CN" altLang="en-US" sz="32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45680" y="54770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prstClr val="white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其他劣势</a:t>
            </a:r>
            <a:endParaRPr lang="zh-CN" altLang="en-US" sz="2000" dirty="0">
              <a:solidFill>
                <a:prstClr val="white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图表 25"/>
          <p:cNvGraphicFramePr/>
          <p:nvPr/>
        </p:nvGraphicFramePr>
        <p:xfrm>
          <a:off x="1117600" y="2037347"/>
          <a:ext cx="5764463" cy="443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文本框 28"/>
          <p:cNvSpPr txBox="1"/>
          <p:nvPr/>
        </p:nvSpPr>
        <p:spPr>
          <a:xfrm>
            <a:off x="1395128" y="1106905"/>
            <a:ext cx="4572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XXX</a:t>
            </a:r>
            <a:r>
              <a:rPr lang="zh-CN" altLang="en-US" sz="32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市场下滑</a:t>
            </a:r>
            <a:endParaRPr lang="zh-CN" altLang="en-US" sz="32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22939" y="3911477"/>
            <a:ext cx="4347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阐述该技术的市场前景，以及本公司有的优势，并对如何发挥优势，以及拉开与其他公司的差距进行分析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122939" y="3234680"/>
            <a:ext cx="206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TypeLand.com 康熙字典體 試用版" pitchFamily="50" charset="-120"/>
                <a:ea typeface="TypeLand.com 康熙字典體 試用版" pitchFamily="50" charset="-120"/>
              </a:rPr>
              <a:t>输入标题</a:t>
            </a:r>
            <a:endParaRPr lang="zh-CN" altLang="en-US" sz="2400" dirty="0">
              <a:solidFill>
                <a:schemeClr val="bg1"/>
              </a:solidFill>
              <a:latin typeface="TypeLand.com 康熙字典體 試用版" pitchFamily="50" charset="-120"/>
              <a:ea typeface="TypeLand.com 康熙字典體 試用版" pitchFamily="50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0bbaa8e3363125144be4e97a761ec88983c1cf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宽屏</PresentationFormat>
  <Paragraphs>130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TypeLand.com 康熙字典體 試用版</vt:lpstr>
      <vt:lpstr>方正北魏楷书简体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2021-07-07T00:40:49Z</dcterms:created>
  <dcterms:modified xsi:type="dcterms:W3CDTF">2023-01-11T02:04:43Z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AE2EB1380AE144F1BD580756E9E5A28B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