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280" r:id="rId3"/>
    <p:sldId id="281" r:id="rId4"/>
    <p:sldId id="270" r:id="rId5"/>
    <p:sldId id="269" r:id="rId6"/>
    <p:sldId id="266" r:id="rId7"/>
    <p:sldId id="272" r:id="rId8"/>
    <p:sldId id="265" r:id="rId9"/>
    <p:sldId id="282" r:id="rId10"/>
    <p:sldId id="267" r:id="rId11"/>
    <p:sldId id="268" r:id="rId12"/>
    <p:sldId id="264" r:id="rId13"/>
    <p:sldId id="277" r:id="rId14"/>
    <p:sldId id="273" r:id="rId15"/>
    <p:sldId id="284" r:id="rId16"/>
    <p:sldId id="263" r:id="rId17"/>
    <p:sldId id="274" r:id="rId18"/>
    <p:sldId id="262" r:id="rId19"/>
    <p:sldId id="260" r:id="rId20"/>
    <p:sldId id="283" r:id="rId21"/>
    <p:sldId id="261" r:id="rId22"/>
    <p:sldId id="271" r:id="rId23"/>
    <p:sldId id="275" r:id="rId24"/>
    <p:sldId id="276" r:id="rId25"/>
    <p:sldId id="28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000"/>
    <a:srgbClr val="BF0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0862-7396-4DFF-B9D3-97C2FEB422B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6A55-1CF7-4A50-848D-774538E6479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 l="17050" t="52499" r="14552" b="2917"/>
          <a:stretch>
            <a:fillRect/>
          </a:stretch>
        </p:blipFill>
        <p:spPr>
          <a:xfrm>
            <a:off x="6096000" y="-11112"/>
            <a:ext cx="6096000" cy="6869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 l="17050" t="52499" r="14552" b="2917"/>
          <a:stretch>
            <a:fillRect/>
          </a:stretch>
        </p:blipFill>
        <p:spPr>
          <a:xfrm flipH="1">
            <a:off x="0" y="-11112"/>
            <a:ext cx="6096000" cy="6869112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419100" y="439320"/>
            <a:ext cx="11353800" cy="5979361"/>
          </a:xfrm>
          <a:prstGeom prst="roundRect">
            <a:avLst>
              <a:gd name="adj" fmla="val 5600"/>
            </a:avLst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095141" y="1900355"/>
            <a:ext cx="3222147" cy="1117011"/>
          </a:xfrm>
          <a:custGeom>
            <a:avLst/>
            <a:gdLst>
              <a:gd name="connsiteX0" fmla="*/ 0 w 3222147"/>
              <a:gd name="connsiteY0" fmla="*/ 0 h 1117011"/>
              <a:gd name="connsiteX1" fmla="*/ 3222147 w 3222147"/>
              <a:gd name="connsiteY1" fmla="*/ 0 h 1117011"/>
              <a:gd name="connsiteX2" fmla="*/ 3222147 w 3222147"/>
              <a:gd name="connsiteY2" fmla="*/ 1117011 h 1117011"/>
              <a:gd name="connsiteX3" fmla="*/ 0 w 3222147"/>
              <a:gd name="connsiteY3" fmla="*/ 1117011 h 111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47" h="1117011">
                <a:moveTo>
                  <a:pt x="0" y="0"/>
                </a:moveTo>
                <a:lnTo>
                  <a:pt x="3222147" y="0"/>
                </a:lnTo>
                <a:lnTo>
                  <a:pt x="3222147" y="1117011"/>
                </a:lnTo>
                <a:lnTo>
                  <a:pt x="0" y="1117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11780" y="2706435"/>
            <a:ext cx="2169484" cy="2169476"/>
          </a:xfrm>
          <a:custGeom>
            <a:avLst/>
            <a:gdLst>
              <a:gd name="connsiteX0" fmla="*/ 1084742 w 2169484"/>
              <a:gd name="connsiteY0" fmla="*/ 0 h 2169476"/>
              <a:gd name="connsiteX1" fmla="*/ 2169484 w 2169484"/>
              <a:gd name="connsiteY1" fmla="*/ 1084738 h 2169476"/>
              <a:gd name="connsiteX2" fmla="*/ 1084742 w 2169484"/>
              <a:gd name="connsiteY2" fmla="*/ 2169476 h 2169476"/>
              <a:gd name="connsiteX3" fmla="*/ 0 w 2169484"/>
              <a:gd name="connsiteY3" fmla="*/ 1084738 h 2169476"/>
              <a:gd name="connsiteX4" fmla="*/ 1084742 w 2169484"/>
              <a:gd name="connsiteY4" fmla="*/ 0 h 21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84" h="2169476">
                <a:moveTo>
                  <a:pt x="1084742" y="0"/>
                </a:moveTo>
                <a:cubicBezTo>
                  <a:pt x="1683828" y="0"/>
                  <a:pt x="2169484" y="485654"/>
                  <a:pt x="2169484" y="1084738"/>
                </a:cubicBezTo>
                <a:cubicBezTo>
                  <a:pt x="2169484" y="1683822"/>
                  <a:pt x="1683828" y="2169476"/>
                  <a:pt x="1084742" y="2169476"/>
                </a:cubicBezTo>
                <a:cubicBezTo>
                  <a:pt x="485656" y="2169476"/>
                  <a:pt x="0" y="1683822"/>
                  <a:pt x="0" y="1084738"/>
                </a:cubicBezTo>
                <a:cubicBezTo>
                  <a:pt x="0" y="485654"/>
                  <a:pt x="485656" y="0"/>
                  <a:pt x="1084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095141" y="1900355"/>
            <a:ext cx="3222147" cy="1117011"/>
          </a:xfrm>
          <a:custGeom>
            <a:avLst/>
            <a:gdLst>
              <a:gd name="connsiteX0" fmla="*/ 0 w 3222147"/>
              <a:gd name="connsiteY0" fmla="*/ 0 h 1117011"/>
              <a:gd name="connsiteX1" fmla="*/ 3222147 w 3222147"/>
              <a:gd name="connsiteY1" fmla="*/ 0 h 1117011"/>
              <a:gd name="connsiteX2" fmla="*/ 3222147 w 3222147"/>
              <a:gd name="connsiteY2" fmla="*/ 1117011 h 1117011"/>
              <a:gd name="connsiteX3" fmla="*/ 0 w 3222147"/>
              <a:gd name="connsiteY3" fmla="*/ 1117011 h 111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47" h="1117011">
                <a:moveTo>
                  <a:pt x="0" y="0"/>
                </a:moveTo>
                <a:lnTo>
                  <a:pt x="3222147" y="0"/>
                </a:lnTo>
                <a:lnTo>
                  <a:pt x="3222147" y="1117011"/>
                </a:lnTo>
                <a:lnTo>
                  <a:pt x="0" y="1117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11780" y="2706435"/>
            <a:ext cx="2169484" cy="2169476"/>
          </a:xfrm>
          <a:custGeom>
            <a:avLst/>
            <a:gdLst>
              <a:gd name="connsiteX0" fmla="*/ 1084742 w 2169484"/>
              <a:gd name="connsiteY0" fmla="*/ 0 h 2169476"/>
              <a:gd name="connsiteX1" fmla="*/ 2169484 w 2169484"/>
              <a:gd name="connsiteY1" fmla="*/ 1084738 h 2169476"/>
              <a:gd name="connsiteX2" fmla="*/ 1084742 w 2169484"/>
              <a:gd name="connsiteY2" fmla="*/ 2169476 h 2169476"/>
              <a:gd name="connsiteX3" fmla="*/ 0 w 2169484"/>
              <a:gd name="connsiteY3" fmla="*/ 1084738 h 2169476"/>
              <a:gd name="connsiteX4" fmla="*/ 1084742 w 2169484"/>
              <a:gd name="connsiteY4" fmla="*/ 0 h 21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84" h="2169476">
                <a:moveTo>
                  <a:pt x="1084742" y="0"/>
                </a:moveTo>
                <a:cubicBezTo>
                  <a:pt x="1683828" y="0"/>
                  <a:pt x="2169484" y="485654"/>
                  <a:pt x="2169484" y="1084738"/>
                </a:cubicBezTo>
                <a:cubicBezTo>
                  <a:pt x="2169484" y="1683822"/>
                  <a:pt x="1683828" y="2169476"/>
                  <a:pt x="1084742" y="2169476"/>
                </a:cubicBezTo>
                <a:cubicBezTo>
                  <a:pt x="485656" y="2169476"/>
                  <a:pt x="0" y="1683822"/>
                  <a:pt x="0" y="1084738"/>
                </a:cubicBezTo>
                <a:cubicBezTo>
                  <a:pt x="0" y="485654"/>
                  <a:pt x="485656" y="0"/>
                  <a:pt x="1084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48970" y="2460573"/>
            <a:ext cx="4010860" cy="2177143"/>
          </a:xfrm>
          <a:custGeom>
            <a:avLst/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32170" y="2460573"/>
            <a:ext cx="4010860" cy="2177143"/>
          </a:xfrm>
          <a:custGeom>
            <a:avLst/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0" cstate="screen"/>
          <a:srcRect l="17050" t="52499" r="14552" b="2917"/>
          <a:stretch>
            <a:fillRect/>
          </a:stretch>
        </p:blipFill>
        <p:spPr>
          <a:xfrm flipH="1">
            <a:off x="0" y="-11112"/>
            <a:ext cx="6096000" cy="6869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0" cstate="screen"/>
          <a:srcRect l="17050" t="52499" r="14552" b="2917"/>
          <a:stretch>
            <a:fillRect/>
          </a:stretch>
        </p:blipFill>
        <p:spPr>
          <a:xfrm>
            <a:off x="6096000" y="-11112"/>
            <a:ext cx="6096000" cy="6869112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419100" y="439320"/>
            <a:ext cx="11353800" cy="5979361"/>
          </a:xfrm>
          <a:prstGeom prst="roundRect">
            <a:avLst>
              <a:gd name="adj" fmla="val 5600"/>
            </a:avLst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454651" y="6085030"/>
            <a:ext cx="1282698" cy="447390"/>
            <a:chOff x="4104681" y="4185599"/>
            <a:chExt cx="3982639" cy="1389096"/>
          </a:xfrm>
        </p:grpSpPr>
        <p:grpSp>
          <p:nvGrpSpPr>
            <p:cNvPr id="7" name="组合 6"/>
            <p:cNvGrpSpPr/>
            <p:nvPr/>
          </p:nvGrpSpPr>
          <p:grpSpPr>
            <a:xfrm flipV="1"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avLst/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avLst/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avLst/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19100" y="4529517"/>
              <a:ext cx="11351986" cy="1899857"/>
            </a:xfrm>
            <a:custGeom>
              <a:avLst/>
              <a:gdLst>
                <a:gd name="connsiteX0" fmla="*/ 0 w 11351986"/>
                <a:gd name="connsiteY0" fmla="*/ 0 h 1899857"/>
                <a:gd name="connsiteX1" fmla="*/ 11351986 w 11351986"/>
                <a:gd name="connsiteY1" fmla="*/ 0 h 1899857"/>
                <a:gd name="connsiteX2" fmla="*/ 11351986 w 11351986"/>
                <a:gd name="connsiteY2" fmla="*/ 1582355 h 1899857"/>
                <a:gd name="connsiteX3" fmla="*/ 11327486 w 11351986"/>
                <a:gd name="connsiteY3" fmla="*/ 1703707 h 1899857"/>
                <a:gd name="connsiteX4" fmla="*/ 11149292 w 11351986"/>
                <a:gd name="connsiteY4" fmla="*/ 1881901 h 1899857"/>
                <a:gd name="connsiteX5" fmla="*/ 11091445 w 11351986"/>
                <a:gd name="connsiteY5" fmla="*/ 1899857 h 1899857"/>
                <a:gd name="connsiteX6" fmla="*/ 262355 w 11351986"/>
                <a:gd name="connsiteY6" fmla="*/ 1899857 h 1899857"/>
                <a:gd name="connsiteX7" fmla="*/ 204508 w 11351986"/>
                <a:gd name="connsiteY7" fmla="*/ 1881901 h 1899857"/>
                <a:gd name="connsiteX8" fmla="*/ 0 w 11351986"/>
                <a:gd name="connsiteY8" fmla="*/ 1573370 h 189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1986" h="1899857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</p:spPr>
        </p:pic>
        <p:grpSp>
          <p:nvGrpSpPr>
            <p:cNvPr id="57" name="组合 56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avLst/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avLst/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avLst/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6489" y="3306894"/>
            <a:ext cx="59190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in a wider field</a:t>
            </a:r>
          </a:p>
        </p:txBody>
      </p:sp>
      <p:sp>
        <p:nvSpPr>
          <p:cNvPr id="18" name="矩形 17"/>
          <p:cNvSpPr/>
          <p:nvPr/>
        </p:nvSpPr>
        <p:spPr>
          <a:xfrm>
            <a:off x="4448515" y="908782"/>
            <a:ext cx="3294969" cy="1419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0" i="1" dirty="0" smtClean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</a:t>
            </a:r>
            <a:endParaRPr lang="zh-CN" altLang="en-US" sz="8000" i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7342" y="2121688"/>
            <a:ext cx="7777316" cy="11038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智能物流案例</a:t>
            </a:r>
            <a:r>
              <a:rPr lang="en-US" altLang="zh-CN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ppt</a:t>
            </a: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模板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502223" y="1579946"/>
            <a:ext cx="4043078" cy="4178635"/>
            <a:chOff x="849666" y="1269514"/>
            <a:chExt cx="4597624" cy="4751774"/>
          </a:xfrm>
        </p:grpSpPr>
        <p:sp>
          <p:nvSpPr>
            <p:cNvPr id="20" name="Arc 5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Arc 6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Oval 7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Oval 8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Oval 9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Oval 10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Oval 11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Oval 12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Oval 13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29" name="Group 14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: Shape 15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Parallelogram 17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Parallelogram 18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0" name="Arc 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6525627" y="5174041"/>
            <a:ext cx="525206" cy="493332"/>
            <a:chOff x="2824761" y="1419473"/>
            <a:chExt cx="496888" cy="466725"/>
          </a:xfrm>
          <a:solidFill>
            <a:schemeClr val="accent2"/>
          </a:solidFill>
        </p:grpSpPr>
        <p:sp>
          <p:nvSpPr>
            <p:cNvPr id="18" name="Oval 21"/>
            <p:cNvSpPr/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: Shape 22"/>
            <p:cNvSpPr/>
            <p:nvPr/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534015" y="4088021"/>
            <a:ext cx="508431" cy="510108"/>
            <a:chOff x="1567461" y="2198935"/>
            <a:chExt cx="481013" cy="482600"/>
          </a:xfrm>
          <a:solidFill>
            <a:schemeClr val="accent3"/>
          </a:solidFill>
        </p:grpSpPr>
        <p:sp>
          <p:nvSpPr>
            <p:cNvPr id="15" name="Freeform: Shape 24"/>
            <p:cNvSpPr/>
            <p:nvPr/>
          </p:nvSpPr>
          <p:spPr bwMode="auto">
            <a:xfrm>
              <a:off x="1567461" y="2198935"/>
              <a:ext cx="481013" cy="482600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2 h 128"/>
                <a:gd name="T18" fmla="*/ 15 w 128"/>
                <a:gd name="T19" fmla="*/ 22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2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8 w 128"/>
                <a:gd name="T37" fmla="*/ 128 h 128"/>
                <a:gd name="T38" fmla="*/ 77 w 128"/>
                <a:gd name="T39" fmla="*/ 121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1 w 128"/>
                <a:gd name="T49" fmla="*/ 77 h 128"/>
                <a:gd name="T50" fmla="*/ 128 w 128"/>
                <a:gd name="T51" fmla="*/ 58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0 h 128"/>
                <a:gd name="T60" fmla="*/ 81 w 128"/>
                <a:gd name="T61" fmla="*/ 100 h 128"/>
                <a:gd name="T62" fmla="*/ 72 w 128"/>
                <a:gd name="T63" fmla="*/ 108 h 128"/>
                <a:gd name="T64" fmla="*/ 58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6 h 128"/>
                <a:gd name="T82" fmla="*/ 20 w 128"/>
                <a:gd name="T83" fmla="*/ 28 h 128"/>
                <a:gd name="T84" fmla="*/ 39 w 128"/>
                <a:gd name="T85" fmla="*/ 27 h 128"/>
                <a:gd name="T86" fmla="*/ 46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0 h 128"/>
                <a:gd name="T98" fmla="*/ 100 w 128"/>
                <a:gd name="T99" fmla="*/ 39 h 128"/>
                <a:gd name="T100" fmla="*/ 102 w 128"/>
                <a:gd name="T101" fmla="*/ 51 h 128"/>
                <a:gd name="T102" fmla="*/ 120 w 128"/>
                <a:gd name="T103" fmla="*/ 58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: Shape 25"/>
            <p:cNvSpPr/>
            <p:nvPr/>
          </p:nvSpPr>
          <p:spPr bwMode="auto">
            <a:xfrm>
              <a:off x="1702398" y="2335460"/>
              <a:ext cx="209550" cy="211137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3 w 56"/>
                <a:gd name="T13" fmla="*/ 28 h 56"/>
                <a:gd name="T14" fmla="*/ 28 w 56"/>
                <a:gd name="T15" fmla="*/ 3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: Shape 26"/>
            <p:cNvSpPr/>
            <p:nvPr/>
          </p:nvSpPr>
          <p:spPr bwMode="auto">
            <a:xfrm>
              <a:off x="1746848" y="2379910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" name="Freeform: Shape 27"/>
          <p:cNvSpPr/>
          <p:nvPr/>
        </p:nvSpPr>
        <p:spPr bwMode="auto">
          <a:xfrm>
            <a:off x="6525625" y="3002001"/>
            <a:ext cx="525210" cy="51010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6613720" y="1917658"/>
            <a:ext cx="349021" cy="508431"/>
            <a:chOff x="4174136" y="3762623"/>
            <a:chExt cx="330200" cy="481012"/>
          </a:xfrm>
          <a:solidFill>
            <a:schemeClr val="accent1"/>
          </a:solidFill>
        </p:grpSpPr>
        <p:sp>
          <p:nvSpPr>
            <p:cNvPr id="13" name="Freeform: Shape 29"/>
            <p:cNvSpPr/>
            <p:nvPr/>
          </p:nvSpPr>
          <p:spPr bwMode="auto">
            <a:xfrm>
              <a:off x="4174136" y="3762623"/>
              <a:ext cx="330200" cy="481012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: Shape 30"/>
            <p:cNvSpPr/>
            <p:nvPr/>
          </p:nvSpPr>
          <p:spPr bwMode="auto">
            <a:xfrm>
              <a:off x="4248748" y="3837235"/>
              <a:ext cx="96838" cy="98425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17207" y="1734404"/>
            <a:ext cx="3785768" cy="888155"/>
            <a:chOff x="6302885" y="1678126"/>
            <a:chExt cx="3785768" cy="888155"/>
          </a:xfrm>
        </p:grpSpPr>
        <p:sp>
          <p:nvSpPr>
            <p:cNvPr id="42" name="矩形 41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5" y="1678126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17207" y="2817349"/>
            <a:ext cx="3785768" cy="888155"/>
            <a:chOff x="6302885" y="1678126"/>
            <a:chExt cx="3785768" cy="888155"/>
          </a:xfrm>
        </p:grpSpPr>
        <p:sp>
          <p:nvSpPr>
            <p:cNvPr id="45" name="矩形 44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17207" y="3900294"/>
            <a:ext cx="3785768" cy="888155"/>
            <a:chOff x="6302885" y="1678126"/>
            <a:chExt cx="3785768" cy="888155"/>
          </a:xfrm>
        </p:grpSpPr>
        <p:sp>
          <p:nvSpPr>
            <p:cNvPr id="48" name="矩形 47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17207" y="4983238"/>
            <a:ext cx="3785768" cy="888155"/>
            <a:chOff x="6302885" y="1678126"/>
            <a:chExt cx="3785768" cy="888155"/>
          </a:xfrm>
        </p:grpSpPr>
        <p:sp>
          <p:nvSpPr>
            <p:cNvPr id="51" name="矩形 50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</p:spTree>
  </p:cSld>
  <p:clrMapOvr>
    <a:masterClrMapping/>
  </p:clrMapOvr>
  <p:transition spd="slow" advTm="4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25072" y="2201449"/>
            <a:ext cx="4858656" cy="2637336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308272" y="2201449"/>
            <a:ext cx="4858656" cy="2637336"/>
          </a:xfrm>
        </p:spPr>
      </p:pic>
      <p:grpSp>
        <p:nvGrpSpPr>
          <p:cNvPr id="26" name="组合 25"/>
          <p:cNvGrpSpPr/>
          <p:nvPr/>
        </p:nvGrpSpPr>
        <p:grpSpPr>
          <a:xfrm>
            <a:off x="1028057" y="1618811"/>
            <a:ext cx="4852686" cy="468000"/>
            <a:chOff x="2378201" y="2258841"/>
            <a:chExt cx="2152398" cy="468000"/>
          </a:xfrm>
        </p:grpSpPr>
        <p:sp>
          <p:nvSpPr>
            <p:cNvPr id="8" name="矩形 7"/>
            <p:cNvSpPr/>
            <p:nvPr/>
          </p:nvSpPr>
          <p:spPr>
            <a:xfrm>
              <a:off x="23782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07616" y="2291497"/>
              <a:ext cx="1493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标题添加此处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28057" y="4954159"/>
            <a:ext cx="4852686" cy="738721"/>
            <a:chOff x="1028057" y="4360474"/>
            <a:chExt cx="4852686" cy="959411"/>
          </a:xfrm>
        </p:grpSpPr>
        <p:sp>
          <p:nvSpPr>
            <p:cNvPr id="9" name="矩形 8"/>
            <p:cNvSpPr/>
            <p:nvPr/>
          </p:nvSpPr>
          <p:spPr>
            <a:xfrm>
              <a:off x="10280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6545" y="4547058"/>
              <a:ext cx="4652457" cy="679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1257" y="1618811"/>
            <a:ext cx="4852686" cy="468000"/>
            <a:chOff x="7661401" y="2258841"/>
            <a:chExt cx="2152398" cy="468000"/>
          </a:xfrm>
        </p:grpSpPr>
        <p:sp>
          <p:nvSpPr>
            <p:cNvPr id="12" name="矩形 11"/>
            <p:cNvSpPr/>
            <p:nvPr/>
          </p:nvSpPr>
          <p:spPr>
            <a:xfrm>
              <a:off x="76614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55362" y="2291497"/>
              <a:ext cx="764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标题添加此处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11257" y="4954159"/>
            <a:ext cx="4852686" cy="738721"/>
            <a:chOff x="6311257" y="4360474"/>
            <a:chExt cx="4852686" cy="959411"/>
          </a:xfrm>
        </p:grpSpPr>
        <p:sp>
          <p:nvSpPr>
            <p:cNvPr id="13" name="矩形 12"/>
            <p:cNvSpPr/>
            <p:nvPr/>
          </p:nvSpPr>
          <p:spPr>
            <a:xfrm>
              <a:off x="63112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44343" y="4547058"/>
              <a:ext cx="4586514" cy="679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双大括号 4"/>
          <p:cNvSpPr/>
          <p:nvPr/>
        </p:nvSpPr>
        <p:spPr>
          <a:xfrm>
            <a:off x="2373085" y="1838869"/>
            <a:ext cx="7445830" cy="3410402"/>
          </a:xfrm>
          <a:prstGeom prst="bracePair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81100" y="3119541"/>
            <a:ext cx="849058" cy="849058"/>
            <a:chOff x="5600698" y="4141987"/>
            <a:chExt cx="849058" cy="849058"/>
          </a:xfrm>
        </p:grpSpPr>
        <p:sp>
          <p:nvSpPr>
            <p:cNvPr id="22" name="椭圆 21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椭圆 9"/>
            <p:cNvSpPr/>
            <p:nvPr/>
          </p:nvSpPr>
          <p:spPr>
            <a:xfrm>
              <a:off x="5791041" y="4324204"/>
              <a:ext cx="468371" cy="48462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38014" y="3119541"/>
            <a:ext cx="849058" cy="849058"/>
            <a:chOff x="5600698" y="4141987"/>
            <a:chExt cx="849058" cy="849058"/>
          </a:xfrm>
        </p:grpSpPr>
        <p:sp>
          <p:nvSpPr>
            <p:cNvPr id="25" name="椭圆 24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椭圆 13"/>
            <p:cNvSpPr/>
            <p:nvPr/>
          </p:nvSpPr>
          <p:spPr>
            <a:xfrm>
              <a:off x="5782915" y="4345752"/>
              <a:ext cx="484624" cy="441528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49600" y="2056582"/>
            <a:ext cx="5892800" cy="812800"/>
            <a:chOff x="3149600" y="2336800"/>
            <a:chExt cx="5892800" cy="812800"/>
          </a:xfrm>
        </p:grpSpPr>
        <p:sp>
          <p:nvSpPr>
            <p:cNvPr id="15" name="矩形: 圆角 14"/>
            <p:cNvSpPr/>
            <p:nvPr/>
          </p:nvSpPr>
          <p:spPr>
            <a:xfrm>
              <a:off x="3149600" y="2336800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09257" y="2431580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49600" y="3144072"/>
            <a:ext cx="5892800" cy="812800"/>
            <a:chOff x="3149600" y="3424290"/>
            <a:chExt cx="5892800" cy="812800"/>
          </a:xfrm>
        </p:grpSpPr>
        <p:sp>
          <p:nvSpPr>
            <p:cNvPr id="16" name="矩形: 圆角 15"/>
            <p:cNvSpPr/>
            <p:nvPr/>
          </p:nvSpPr>
          <p:spPr>
            <a:xfrm>
              <a:off x="3149600" y="3424290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9257" y="3519589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49600" y="4231563"/>
            <a:ext cx="5892800" cy="812800"/>
            <a:chOff x="3149600" y="4511781"/>
            <a:chExt cx="5892800" cy="812800"/>
          </a:xfrm>
        </p:grpSpPr>
        <p:sp>
          <p:nvSpPr>
            <p:cNvPr id="17" name="矩形: 圆角 16"/>
            <p:cNvSpPr/>
            <p:nvPr/>
          </p:nvSpPr>
          <p:spPr>
            <a:xfrm>
              <a:off x="3149600" y="4511781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09257" y="4613482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60018" y="2033135"/>
            <a:ext cx="800788" cy="80078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463351" y="2542270"/>
            <a:ext cx="978170" cy="97817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275422" y="4021688"/>
            <a:ext cx="1178520" cy="117852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81877" y="3290220"/>
            <a:ext cx="1268287" cy="1268287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íṡľíḍè-任意多边形: 形状 2"/>
          <p:cNvSpPr/>
          <p:nvPr/>
        </p:nvSpPr>
        <p:spPr bwMode="auto">
          <a:xfrm>
            <a:off x="3607794" y="3027733"/>
            <a:ext cx="1793262" cy="1793263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íṡľíḍè-任意多边形: 形状 3"/>
          <p:cNvSpPr/>
          <p:nvPr/>
        </p:nvSpPr>
        <p:spPr bwMode="auto">
          <a:xfrm>
            <a:off x="2246896" y="2338730"/>
            <a:ext cx="1416569" cy="1416569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íṡľíḍè-任意多边形: 形状 4"/>
          <p:cNvSpPr/>
          <p:nvPr/>
        </p:nvSpPr>
        <p:spPr bwMode="auto">
          <a:xfrm>
            <a:off x="3583987" y="1851700"/>
            <a:ext cx="1144285" cy="114428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íṡľíḍè-任意多边形: 形状 5"/>
          <p:cNvSpPr/>
          <p:nvPr/>
        </p:nvSpPr>
        <p:spPr bwMode="auto">
          <a:xfrm rot="20855926">
            <a:off x="2034669" y="3785682"/>
            <a:ext cx="1684067" cy="1684067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i$liḋe-Oval 21"/>
          <p:cNvSpPr/>
          <p:nvPr/>
        </p:nvSpPr>
        <p:spPr>
          <a:xfrm>
            <a:off x="5847557" y="1852229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</a:p>
        </p:txBody>
      </p:sp>
      <p:sp>
        <p:nvSpPr>
          <p:cNvPr id="48" name="i$liḋe-Oval 17"/>
          <p:cNvSpPr/>
          <p:nvPr/>
        </p:nvSpPr>
        <p:spPr>
          <a:xfrm>
            <a:off x="5847557" y="2888297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</a:p>
        </p:txBody>
      </p:sp>
      <p:sp>
        <p:nvSpPr>
          <p:cNvPr id="49" name="îṣļîḑé-Oval 13"/>
          <p:cNvSpPr/>
          <p:nvPr/>
        </p:nvSpPr>
        <p:spPr>
          <a:xfrm>
            <a:off x="5847557" y="3924365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</a:p>
        </p:txBody>
      </p:sp>
      <p:sp>
        <p:nvSpPr>
          <p:cNvPr id="50" name="îṣļîḑé-Oval 9"/>
          <p:cNvSpPr/>
          <p:nvPr/>
        </p:nvSpPr>
        <p:spPr>
          <a:xfrm>
            <a:off x="5847557" y="4960433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500057" y="1772354"/>
            <a:ext cx="3888767" cy="835176"/>
            <a:chOff x="7805427" y="3341205"/>
            <a:chExt cx="3888767" cy="835176"/>
          </a:xfrm>
        </p:grpSpPr>
        <p:sp>
          <p:nvSpPr>
            <p:cNvPr id="52" name="矩形 51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00057" y="2808422"/>
            <a:ext cx="3888767" cy="835176"/>
            <a:chOff x="7805427" y="3341205"/>
            <a:chExt cx="3888767" cy="835176"/>
          </a:xfrm>
        </p:grpSpPr>
        <p:sp>
          <p:nvSpPr>
            <p:cNvPr id="55" name="矩形 54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500057" y="3844490"/>
            <a:ext cx="3888767" cy="835176"/>
            <a:chOff x="7805427" y="3341205"/>
            <a:chExt cx="3888767" cy="835176"/>
          </a:xfrm>
        </p:grpSpPr>
        <p:sp>
          <p:nvSpPr>
            <p:cNvPr id="58" name="矩形 57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00057" y="4880558"/>
            <a:ext cx="3888767" cy="835176"/>
            <a:chOff x="7805427" y="3341205"/>
            <a:chExt cx="3888767" cy="835176"/>
          </a:xfrm>
        </p:grpSpPr>
        <p:sp>
          <p:nvSpPr>
            <p:cNvPr id="61" name="矩形 60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" grpId="0" animBg="1"/>
      <p:bldP spid="4" grpId="0" animBg="1"/>
      <p:bldP spid="5" grpId="0" animBg="1"/>
      <p:bldP spid="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3713" y="2092131"/>
            <a:ext cx="8964574" cy="3060546"/>
            <a:chOff x="1613713" y="2092131"/>
            <a:chExt cx="8964574" cy="3060546"/>
          </a:xfrm>
        </p:grpSpPr>
        <p:grpSp>
          <p:nvGrpSpPr>
            <p:cNvPr id="33" name="127160a5-3e3b-4810-8159-fe57806f6d29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/>
          </p:nvGrpSpPr>
          <p:grpSpPr>
            <a:xfrm>
              <a:off x="1613713" y="2092131"/>
              <a:ext cx="8964574" cy="3060546"/>
              <a:chOff x="2265951" y="2590801"/>
              <a:chExt cx="7626533" cy="2603848"/>
            </a:xfrm>
          </p:grpSpPr>
          <p:cxnSp>
            <p:nvCxnSpPr>
              <p:cNvPr id="34" name="Connector: Elbow 2"/>
              <p:cNvCxnSpPr/>
              <p:nvPr/>
            </p:nvCxnSpPr>
            <p:spPr>
              <a:xfrm rot="5400000" flipH="1" flipV="1">
                <a:off x="6079930" y="90648"/>
                <a:ext cx="15451" cy="6002620"/>
              </a:xfrm>
              <a:prstGeom prst="bentConnector3">
                <a:avLst>
                  <a:gd name="adj1" fmla="val 2117646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"/>
              <p:cNvCxnSpPr/>
              <p:nvPr/>
            </p:nvCxnSpPr>
            <p:spPr>
              <a:xfrm rot="5400000">
                <a:off x="6079929" y="1692156"/>
                <a:ext cx="15451" cy="6002620"/>
              </a:xfrm>
              <a:prstGeom prst="bentConnector3">
                <a:avLst>
                  <a:gd name="adj1" fmla="val 2117646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išḷïḑè"/>
              <p:cNvSpPr/>
              <p:nvPr/>
            </p:nvSpPr>
            <p:spPr>
              <a:xfrm>
                <a:off x="5003060" y="2590801"/>
                <a:ext cx="2126238" cy="3789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ïṡḻíḍè"/>
              <p:cNvSpPr/>
              <p:nvPr/>
            </p:nvSpPr>
            <p:spPr>
              <a:xfrm>
                <a:off x="5003058" y="4815705"/>
                <a:ext cx="2126238" cy="3789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îś1íḓè"/>
              <p:cNvSpPr/>
              <p:nvPr/>
            </p:nvSpPr>
            <p:spPr>
              <a:xfrm>
                <a:off x="2265951" y="3113388"/>
                <a:ext cx="1640785" cy="1640781"/>
              </a:xfrm>
              <a:prstGeom prst="ellipse">
                <a:avLst/>
              </a:prstGeom>
              <a:solidFill>
                <a:schemeClr val="accent1"/>
              </a:solidFill>
              <a:ln w="15875">
                <a:noFill/>
                <a:miter lim="800000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iṧlîḑe"/>
              <p:cNvSpPr/>
              <p:nvPr/>
            </p:nvSpPr>
            <p:spPr>
              <a:xfrm>
                <a:off x="8251067" y="3113086"/>
                <a:ext cx="1641417" cy="1641412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  <a:miter lim="800000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îṧḷidê"/>
              <p:cNvSpPr/>
              <p:nvPr/>
            </p:nvSpPr>
            <p:spPr bwMode="auto">
              <a:xfrm>
                <a:off x="8851855" y="3355825"/>
                <a:ext cx="473405" cy="568774"/>
              </a:xfrm>
              <a:custGeom>
                <a:avLst/>
                <a:gdLst>
                  <a:gd name="connsiteX0" fmla="*/ 166861 w 505460"/>
                  <a:gd name="connsiteY0" fmla="*/ 355015 h 607286"/>
                  <a:gd name="connsiteX1" fmla="*/ 421301 w 505460"/>
                  <a:gd name="connsiteY1" fmla="*/ 355015 h 607286"/>
                  <a:gd name="connsiteX2" fmla="*/ 438634 w 505460"/>
                  <a:gd name="connsiteY2" fmla="*/ 372303 h 607286"/>
                  <a:gd name="connsiteX3" fmla="*/ 421301 w 505460"/>
                  <a:gd name="connsiteY3" fmla="*/ 389592 h 607286"/>
                  <a:gd name="connsiteX4" fmla="*/ 166861 w 505460"/>
                  <a:gd name="connsiteY4" fmla="*/ 389592 h 607286"/>
                  <a:gd name="connsiteX5" fmla="*/ 149528 w 505460"/>
                  <a:gd name="connsiteY5" fmla="*/ 372303 h 607286"/>
                  <a:gd name="connsiteX6" fmla="*/ 166861 w 505460"/>
                  <a:gd name="connsiteY6" fmla="*/ 355015 h 607286"/>
                  <a:gd name="connsiteX7" fmla="*/ 166861 w 505460"/>
                  <a:gd name="connsiteY7" fmla="*/ 272524 h 607286"/>
                  <a:gd name="connsiteX8" fmla="*/ 421301 w 505460"/>
                  <a:gd name="connsiteY8" fmla="*/ 272524 h 607286"/>
                  <a:gd name="connsiteX9" fmla="*/ 438634 w 505460"/>
                  <a:gd name="connsiteY9" fmla="*/ 289813 h 607286"/>
                  <a:gd name="connsiteX10" fmla="*/ 421301 w 505460"/>
                  <a:gd name="connsiteY10" fmla="*/ 307101 h 607286"/>
                  <a:gd name="connsiteX11" fmla="*/ 166861 w 505460"/>
                  <a:gd name="connsiteY11" fmla="*/ 307101 h 607286"/>
                  <a:gd name="connsiteX12" fmla="*/ 149528 w 505460"/>
                  <a:gd name="connsiteY12" fmla="*/ 289813 h 607286"/>
                  <a:gd name="connsiteX13" fmla="*/ 166861 w 505460"/>
                  <a:gd name="connsiteY13" fmla="*/ 272524 h 607286"/>
                  <a:gd name="connsiteX14" fmla="*/ 166861 w 505460"/>
                  <a:gd name="connsiteY14" fmla="*/ 190033 h 607286"/>
                  <a:gd name="connsiteX15" fmla="*/ 421301 w 505460"/>
                  <a:gd name="connsiteY15" fmla="*/ 190033 h 607286"/>
                  <a:gd name="connsiteX16" fmla="*/ 438634 w 505460"/>
                  <a:gd name="connsiteY16" fmla="*/ 207439 h 607286"/>
                  <a:gd name="connsiteX17" fmla="*/ 421301 w 505460"/>
                  <a:gd name="connsiteY17" fmla="*/ 224751 h 607286"/>
                  <a:gd name="connsiteX18" fmla="*/ 166861 w 505460"/>
                  <a:gd name="connsiteY18" fmla="*/ 224751 h 607286"/>
                  <a:gd name="connsiteX19" fmla="*/ 149528 w 505460"/>
                  <a:gd name="connsiteY19" fmla="*/ 207439 h 607286"/>
                  <a:gd name="connsiteX20" fmla="*/ 166861 w 505460"/>
                  <a:gd name="connsiteY20" fmla="*/ 190033 h 607286"/>
                  <a:gd name="connsiteX21" fmla="*/ 166861 w 505460"/>
                  <a:gd name="connsiteY21" fmla="*/ 107612 h 607286"/>
                  <a:gd name="connsiteX22" fmla="*/ 421301 w 505460"/>
                  <a:gd name="connsiteY22" fmla="*/ 107612 h 607286"/>
                  <a:gd name="connsiteX23" fmla="*/ 438634 w 505460"/>
                  <a:gd name="connsiteY23" fmla="*/ 124901 h 607286"/>
                  <a:gd name="connsiteX24" fmla="*/ 421301 w 505460"/>
                  <a:gd name="connsiteY24" fmla="*/ 142189 h 607286"/>
                  <a:gd name="connsiteX25" fmla="*/ 166861 w 505460"/>
                  <a:gd name="connsiteY25" fmla="*/ 142189 h 607286"/>
                  <a:gd name="connsiteX26" fmla="*/ 149528 w 505460"/>
                  <a:gd name="connsiteY26" fmla="*/ 124901 h 607286"/>
                  <a:gd name="connsiteX27" fmla="*/ 166861 w 505460"/>
                  <a:gd name="connsiteY27" fmla="*/ 107612 h 607286"/>
                  <a:gd name="connsiteX28" fmla="*/ 43330 w 505460"/>
                  <a:gd name="connsiteY28" fmla="*/ 105635 h 607286"/>
                  <a:gd name="connsiteX29" fmla="*/ 34664 w 505460"/>
                  <a:gd name="connsiteY29" fmla="*/ 114289 h 607286"/>
                  <a:gd name="connsiteX30" fmla="*/ 34664 w 505460"/>
                  <a:gd name="connsiteY30" fmla="*/ 563922 h 607286"/>
                  <a:gd name="connsiteX31" fmla="*/ 43330 w 505460"/>
                  <a:gd name="connsiteY31" fmla="*/ 572576 h 607286"/>
                  <a:gd name="connsiteX32" fmla="*/ 379237 w 505460"/>
                  <a:gd name="connsiteY32" fmla="*/ 572576 h 607286"/>
                  <a:gd name="connsiteX33" fmla="*/ 387903 w 505460"/>
                  <a:gd name="connsiteY33" fmla="*/ 563922 h 607286"/>
                  <a:gd name="connsiteX34" fmla="*/ 387903 w 505460"/>
                  <a:gd name="connsiteY34" fmla="*/ 536267 h 607286"/>
                  <a:gd name="connsiteX35" fmla="*/ 126223 w 505460"/>
                  <a:gd name="connsiteY35" fmla="*/ 536267 h 607286"/>
                  <a:gd name="connsiteX36" fmla="*/ 82799 w 505460"/>
                  <a:gd name="connsiteY36" fmla="*/ 492997 h 607286"/>
                  <a:gd name="connsiteX37" fmla="*/ 82799 w 505460"/>
                  <a:gd name="connsiteY37" fmla="*/ 105635 h 607286"/>
                  <a:gd name="connsiteX38" fmla="*/ 126223 w 505460"/>
                  <a:gd name="connsiteY38" fmla="*/ 34616 h 607286"/>
                  <a:gd name="connsiteX39" fmla="*/ 117557 w 505460"/>
                  <a:gd name="connsiteY39" fmla="*/ 43270 h 607286"/>
                  <a:gd name="connsiteX40" fmla="*/ 117557 w 505460"/>
                  <a:gd name="connsiteY40" fmla="*/ 492997 h 607286"/>
                  <a:gd name="connsiteX41" fmla="*/ 126223 w 505460"/>
                  <a:gd name="connsiteY41" fmla="*/ 501651 h 607286"/>
                  <a:gd name="connsiteX42" fmla="*/ 462130 w 505460"/>
                  <a:gd name="connsiteY42" fmla="*/ 501651 h 607286"/>
                  <a:gd name="connsiteX43" fmla="*/ 470796 w 505460"/>
                  <a:gd name="connsiteY43" fmla="*/ 492997 h 607286"/>
                  <a:gd name="connsiteX44" fmla="*/ 470796 w 505460"/>
                  <a:gd name="connsiteY44" fmla="*/ 43270 h 607286"/>
                  <a:gd name="connsiteX45" fmla="*/ 462130 w 505460"/>
                  <a:gd name="connsiteY45" fmla="*/ 34616 h 607286"/>
                  <a:gd name="connsiteX46" fmla="*/ 126223 w 505460"/>
                  <a:gd name="connsiteY46" fmla="*/ 0 h 607286"/>
                  <a:gd name="connsiteX47" fmla="*/ 462130 w 505460"/>
                  <a:gd name="connsiteY47" fmla="*/ 0 h 607286"/>
                  <a:gd name="connsiteX48" fmla="*/ 505460 w 505460"/>
                  <a:gd name="connsiteY48" fmla="*/ 43270 h 607286"/>
                  <a:gd name="connsiteX49" fmla="*/ 505460 w 505460"/>
                  <a:gd name="connsiteY49" fmla="*/ 492997 h 607286"/>
                  <a:gd name="connsiteX50" fmla="*/ 462130 w 505460"/>
                  <a:gd name="connsiteY50" fmla="*/ 536267 h 607286"/>
                  <a:gd name="connsiteX51" fmla="*/ 422661 w 505460"/>
                  <a:gd name="connsiteY51" fmla="*/ 536267 h 607286"/>
                  <a:gd name="connsiteX52" fmla="*/ 422661 w 505460"/>
                  <a:gd name="connsiteY52" fmla="*/ 563922 h 607286"/>
                  <a:gd name="connsiteX53" fmla="*/ 379237 w 505460"/>
                  <a:gd name="connsiteY53" fmla="*/ 607286 h 607286"/>
                  <a:gd name="connsiteX54" fmla="*/ 43330 w 505460"/>
                  <a:gd name="connsiteY54" fmla="*/ 607286 h 607286"/>
                  <a:gd name="connsiteX55" fmla="*/ 0 w 505460"/>
                  <a:gd name="connsiteY55" fmla="*/ 563922 h 607286"/>
                  <a:gd name="connsiteX56" fmla="*/ 0 w 505460"/>
                  <a:gd name="connsiteY56" fmla="*/ 114289 h 607286"/>
                  <a:gd name="connsiteX57" fmla="*/ 43330 w 505460"/>
                  <a:gd name="connsiteY57" fmla="*/ 70925 h 607286"/>
                  <a:gd name="connsiteX58" fmla="*/ 82799 w 505460"/>
                  <a:gd name="connsiteY58" fmla="*/ 70925 h 607286"/>
                  <a:gd name="connsiteX59" fmla="*/ 82799 w 505460"/>
                  <a:gd name="connsiteY59" fmla="*/ 43270 h 607286"/>
                  <a:gd name="connsiteX60" fmla="*/ 126223 w 505460"/>
                  <a:gd name="connsiteY60" fmla="*/ 0 h 60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05460" h="607286">
                    <a:moveTo>
                      <a:pt x="166861" y="355015"/>
                    </a:moveTo>
                    <a:lnTo>
                      <a:pt x="421301" y="355015"/>
                    </a:lnTo>
                    <a:cubicBezTo>
                      <a:pt x="430910" y="355015"/>
                      <a:pt x="438634" y="362720"/>
                      <a:pt x="438634" y="372303"/>
                    </a:cubicBezTo>
                    <a:cubicBezTo>
                      <a:pt x="438634" y="381793"/>
                      <a:pt x="430910" y="389592"/>
                      <a:pt x="421301" y="389592"/>
                    </a:cubicBezTo>
                    <a:lnTo>
                      <a:pt x="166861" y="389592"/>
                    </a:lnTo>
                    <a:cubicBezTo>
                      <a:pt x="157253" y="389592"/>
                      <a:pt x="149528" y="381887"/>
                      <a:pt x="149528" y="372303"/>
                    </a:cubicBezTo>
                    <a:cubicBezTo>
                      <a:pt x="149528" y="362720"/>
                      <a:pt x="157253" y="355015"/>
                      <a:pt x="166861" y="355015"/>
                    </a:cubicBezTo>
                    <a:close/>
                    <a:moveTo>
                      <a:pt x="166861" y="272524"/>
                    </a:moveTo>
                    <a:lnTo>
                      <a:pt x="421301" y="272524"/>
                    </a:lnTo>
                    <a:cubicBezTo>
                      <a:pt x="430910" y="272524"/>
                      <a:pt x="438634" y="280229"/>
                      <a:pt x="438634" y="289813"/>
                    </a:cubicBezTo>
                    <a:cubicBezTo>
                      <a:pt x="438634" y="299396"/>
                      <a:pt x="430910" y="307101"/>
                      <a:pt x="421301" y="307101"/>
                    </a:cubicBezTo>
                    <a:lnTo>
                      <a:pt x="166861" y="307101"/>
                    </a:lnTo>
                    <a:cubicBezTo>
                      <a:pt x="157253" y="307101"/>
                      <a:pt x="149528" y="299396"/>
                      <a:pt x="149528" y="289813"/>
                    </a:cubicBezTo>
                    <a:cubicBezTo>
                      <a:pt x="149528" y="280229"/>
                      <a:pt x="157253" y="272524"/>
                      <a:pt x="166861" y="272524"/>
                    </a:cubicBezTo>
                    <a:close/>
                    <a:moveTo>
                      <a:pt x="166861" y="190033"/>
                    </a:moveTo>
                    <a:lnTo>
                      <a:pt x="421301" y="190033"/>
                    </a:lnTo>
                    <a:cubicBezTo>
                      <a:pt x="430910" y="190033"/>
                      <a:pt x="438634" y="197842"/>
                      <a:pt x="438634" y="207439"/>
                    </a:cubicBezTo>
                    <a:cubicBezTo>
                      <a:pt x="438634" y="216942"/>
                      <a:pt x="430910" y="224751"/>
                      <a:pt x="421301" y="224751"/>
                    </a:cubicBezTo>
                    <a:lnTo>
                      <a:pt x="166861" y="224751"/>
                    </a:lnTo>
                    <a:cubicBezTo>
                      <a:pt x="157253" y="224751"/>
                      <a:pt x="149528" y="216942"/>
                      <a:pt x="149528" y="207439"/>
                    </a:cubicBezTo>
                    <a:cubicBezTo>
                      <a:pt x="149528" y="197842"/>
                      <a:pt x="157253" y="190033"/>
                      <a:pt x="166861" y="190033"/>
                    </a:cubicBezTo>
                    <a:close/>
                    <a:moveTo>
                      <a:pt x="166861" y="107612"/>
                    </a:moveTo>
                    <a:lnTo>
                      <a:pt x="421301" y="107612"/>
                    </a:lnTo>
                    <a:cubicBezTo>
                      <a:pt x="430910" y="107612"/>
                      <a:pt x="438634" y="115317"/>
                      <a:pt x="438634" y="124901"/>
                    </a:cubicBezTo>
                    <a:cubicBezTo>
                      <a:pt x="438634" y="134484"/>
                      <a:pt x="430910" y="142189"/>
                      <a:pt x="421301" y="142189"/>
                    </a:cubicBezTo>
                    <a:lnTo>
                      <a:pt x="166861" y="142189"/>
                    </a:lnTo>
                    <a:cubicBezTo>
                      <a:pt x="157253" y="142189"/>
                      <a:pt x="149528" y="134484"/>
                      <a:pt x="149528" y="124901"/>
                    </a:cubicBezTo>
                    <a:cubicBezTo>
                      <a:pt x="149528" y="115317"/>
                      <a:pt x="157253" y="107612"/>
                      <a:pt x="166861" y="107612"/>
                    </a:cubicBezTo>
                    <a:close/>
                    <a:moveTo>
                      <a:pt x="43330" y="105635"/>
                    </a:moveTo>
                    <a:cubicBezTo>
                      <a:pt x="38526" y="105635"/>
                      <a:pt x="34664" y="109492"/>
                      <a:pt x="34664" y="114289"/>
                    </a:cubicBezTo>
                    <a:lnTo>
                      <a:pt x="34664" y="563922"/>
                    </a:lnTo>
                    <a:cubicBezTo>
                      <a:pt x="34664" y="568719"/>
                      <a:pt x="38526" y="572576"/>
                      <a:pt x="43330" y="572576"/>
                    </a:cubicBezTo>
                    <a:lnTo>
                      <a:pt x="379237" y="572576"/>
                    </a:lnTo>
                    <a:cubicBezTo>
                      <a:pt x="384041" y="572576"/>
                      <a:pt x="387903" y="568719"/>
                      <a:pt x="387903" y="563922"/>
                    </a:cubicBezTo>
                    <a:lnTo>
                      <a:pt x="387903" y="536267"/>
                    </a:lnTo>
                    <a:lnTo>
                      <a:pt x="126223" y="536267"/>
                    </a:lnTo>
                    <a:cubicBezTo>
                      <a:pt x="102297" y="536267"/>
                      <a:pt x="82799" y="516889"/>
                      <a:pt x="82799" y="492997"/>
                    </a:cubicBezTo>
                    <a:lnTo>
                      <a:pt x="82799" y="105635"/>
                    </a:lnTo>
                    <a:close/>
                    <a:moveTo>
                      <a:pt x="126223" y="34616"/>
                    </a:moveTo>
                    <a:cubicBezTo>
                      <a:pt x="121419" y="34616"/>
                      <a:pt x="117557" y="38567"/>
                      <a:pt x="117557" y="43270"/>
                    </a:cubicBezTo>
                    <a:lnTo>
                      <a:pt x="117557" y="492997"/>
                    </a:lnTo>
                    <a:cubicBezTo>
                      <a:pt x="117557" y="497794"/>
                      <a:pt x="121419" y="501651"/>
                      <a:pt x="126223" y="501651"/>
                    </a:cubicBezTo>
                    <a:lnTo>
                      <a:pt x="462130" y="501651"/>
                    </a:lnTo>
                    <a:cubicBezTo>
                      <a:pt x="466840" y="501651"/>
                      <a:pt x="470796" y="497794"/>
                      <a:pt x="470796" y="492997"/>
                    </a:cubicBezTo>
                    <a:lnTo>
                      <a:pt x="470796" y="43270"/>
                    </a:lnTo>
                    <a:cubicBezTo>
                      <a:pt x="470796" y="38567"/>
                      <a:pt x="466840" y="34616"/>
                      <a:pt x="462130" y="34616"/>
                    </a:cubicBezTo>
                    <a:close/>
                    <a:moveTo>
                      <a:pt x="126223" y="0"/>
                    </a:moveTo>
                    <a:lnTo>
                      <a:pt x="462130" y="0"/>
                    </a:lnTo>
                    <a:cubicBezTo>
                      <a:pt x="485961" y="0"/>
                      <a:pt x="505460" y="19472"/>
                      <a:pt x="505460" y="43270"/>
                    </a:cubicBezTo>
                    <a:lnTo>
                      <a:pt x="505460" y="492997"/>
                    </a:lnTo>
                    <a:cubicBezTo>
                      <a:pt x="505460" y="516889"/>
                      <a:pt x="485961" y="536267"/>
                      <a:pt x="462130" y="536267"/>
                    </a:cubicBezTo>
                    <a:lnTo>
                      <a:pt x="422661" y="536267"/>
                    </a:lnTo>
                    <a:lnTo>
                      <a:pt x="422661" y="563922"/>
                    </a:lnTo>
                    <a:cubicBezTo>
                      <a:pt x="422661" y="587815"/>
                      <a:pt x="403163" y="607286"/>
                      <a:pt x="379237" y="607286"/>
                    </a:cubicBezTo>
                    <a:lnTo>
                      <a:pt x="43330" y="607286"/>
                    </a:lnTo>
                    <a:cubicBezTo>
                      <a:pt x="19404" y="607286"/>
                      <a:pt x="0" y="587815"/>
                      <a:pt x="0" y="563922"/>
                    </a:cubicBezTo>
                    <a:lnTo>
                      <a:pt x="0" y="114289"/>
                    </a:lnTo>
                    <a:cubicBezTo>
                      <a:pt x="0" y="90397"/>
                      <a:pt x="19404" y="70925"/>
                      <a:pt x="43330" y="70925"/>
                    </a:cubicBezTo>
                    <a:lnTo>
                      <a:pt x="82799" y="70925"/>
                    </a:lnTo>
                    <a:lnTo>
                      <a:pt x="82799" y="43270"/>
                    </a:lnTo>
                    <a:cubicBezTo>
                      <a:pt x="82799" y="19472"/>
                      <a:pt x="102297" y="0"/>
                      <a:pt x="1262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îṧḷîḍè"/>
              <p:cNvSpPr/>
              <p:nvPr/>
            </p:nvSpPr>
            <p:spPr bwMode="auto">
              <a:xfrm>
                <a:off x="2801957" y="3406267"/>
                <a:ext cx="568774" cy="467889"/>
              </a:xfrm>
              <a:custGeom>
                <a:avLst/>
                <a:gdLst>
                  <a:gd name="connsiteX0" fmla="*/ 440068 w 607497"/>
                  <a:gd name="connsiteY0" fmla="*/ 391268 h 499744"/>
                  <a:gd name="connsiteX1" fmla="*/ 440068 w 607497"/>
                  <a:gd name="connsiteY1" fmla="*/ 469334 h 499744"/>
                  <a:gd name="connsiteX2" fmla="*/ 577038 w 607497"/>
                  <a:gd name="connsiteY2" fmla="*/ 469334 h 499744"/>
                  <a:gd name="connsiteX3" fmla="*/ 577038 w 607497"/>
                  <a:gd name="connsiteY3" fmla="*/ 391268 h 499744"/>
                  <a:gd name="connsiteX4" fmla="*/ 508507 w 607497"/>
                  <a:gd name="connsiteY4" fmla="*/ 291692 h 499744"/>
                  <a:gd name="connsiteX5" fmla="*/ 467462 w 607497"/>
                  <a:gd name="connsiteY5" fmla="*/ 332672 h 499744"/>
                  <a:gd name="connsiteX6" fmla="*/ 467462 w 607497"/>
                  <a:gd name="connsiteY6" fmla="*/ 361043 h 499744"/>
                  <a:gd name="connsiteX7" fmla="*/ 549644 w 607497"/>
                  <a:gd name="connsiteY7" fmla="*/ 361043 h 499744"/>
                  <a:gd name="connsiteX8" fmla="*/ 549644 w 607497"/>
                  <a:gd name="connsiteY8" fmla="*/ 332672 h 499744"/>
                  <a:gd name="connsiteX9" fmla="*/ 508507 w 607497"/>
                  <a:gd name="connsiteY9" fmla="*/ 291692 h 499744"/>
                  <a:gd name="connsiteX10" fmla="*/ 508507 w 607497"/>
                  <a:gd name="connsiteY10" fmla="*/ 261374 h 499744"/>
                  <a:gd name="connsiteX11" fmla="*/ 580010 w 607497"/>
                  <a:gd name="connsiteY11" fmla="*/ 332672 h 499744"/>
                  <a:gd name="connsiteX12" fmla="*/ 580010 w 607497"/>
                  <a:gd name="connsiteY12" fmla="*/ 361228 h 499744"/>
                  <a:gd name="connsiteX13" fmla="*/ 607497 w 607497"/>
                  <a:gd name="connsiteY13" fmla="*/ 390804 h 499744"/>
                  <a:gd name="connsiteX14" fmla="*/ 607497 w 607497"/>
                  <a:gd name="connsiteY14" fmla="*/ 469890 h 499744"/>
                  <a:gd name="connsiteX15" fmla="*/ 577596 w 607497"/>
                  <a:gd name="connsiteY15" fmla="*/ 499744 h 499744"/>
                  <a:gd name="connsiteX16" fmla="*/ 439603 w 607497"/>
                  <a:gd name="connsiteY16" fmla="*/ 499744 h 499744"/>
                  <a:gd name="connsiteX17" fmla="*/ 409702 w 607497"/>
                  <a:gd name="connsiteY17" fmla="*/ 469890 h 499744"/>
                  <a:gd name="connsiteX18" fmla="*/ 409702 w 607497"/>
                  <a:gd name="connsiteY18" fmla="*/ 390804 h 499744"/>
                  <a:gd name="connsiteX19" fmla="*/ 437096 w 607497"/>
                  <a:gd name="connsiteY19" fmla="*/ 361228 h 499744"/>
                  <a:gd name="connsiteX20" fmla="*/ 437096 w 607497"/>
                  <a:gd name="connsiteY20" fmla="*/ 332672 h 499744"/>
                  <a:gd name="connsiteX21" fmla="*/ 508507 w 607497"/>
                  <a:gd name="connsiteY21" fmla="*/ 261374 h 499744"/>
                  <a:gd name="connsiteX22" fmla="*/ 360977 w 607497"/>
                  <a:gd name="connsiteY22" fmla="*/ 231737 h 499744"/>
                  <a:gd name="connsiteX23" fmla="*/ 379077 w 607497"/>
                  <a:gd name="connsiteY23" fmla="*/ 249767 h 499744"/>
                  <a:gd name="connsiteX24" fmla="*/ 360977 w 607497"/>
                  <a:gd name="connsiteY24" fmla="*/ 267797 h 499744"/>
                  <a:gd name="connsiteX25" fmla="*/ 342877 w 607497"/>
                  <a:gd name="connsiteY25" fmla="*/ 249767 h 499744"/>
                  <a:gd name="connsiteX26" fmla="*/ 360977 w 607497"/>
                  <a:gd name="connsiteY26" fmla="*/ 231737 h 499744"/>
                  <a:gd name="connsiteX27" fmla="*/ 283108 w 607497"/>
                  <a:gd name="connsiteY27" fmla="*/ 231737 h 499744"/>
                  <a:gd name="connsiteX28" fmla="*/ 301173 w 607497"/>
                  <a:gd name="connsiteY28" fmla="*/ 249767 h 499744"/>
                  <a:gd name="connsiteX29" fmla="*/ 283108 w 607497"/>
                  <a:gd name="connsiteY29" fmla="*/ 267797 h 499744"/>
                  <a:gd name="connsiteX30" fmla="*/ 265043 w 607497"/>
                  <a:gd name="connsiteY30" fmla="*/ 249767 h 499744"/>
                  <a:gd name="connsiteX31" fmla="*/ 283108 w 607497"/>
                  <a:gd name="connsiteY31" fmla="*/ 231737 h 499744"/>
                  <a:gd name="connsiteX32" fmla="*/ 205240 w 607497"/>
                  <a:gd name="connsiteY32" fmla="*/ 231737 h 499744"/>
                  <a:gd name="connsiteX33" fmla="*/ 223270 w 607497"/>
                  <a:gd name="connsiteY33" fmla="*/ 249767 h 499744"/>
                  <a:gd name="connsiteX34" fmla="*/ 205240 w 607497"/>
                  <a:gd name="connsiteY34" fmla="*/ 267797 h 499744"/>
                  <a:gd name="connsiteX35" fmla="*/ 187210 w 607497"/>
                  <a:gd name="connsiteY35" fmla="*/ 249767 h 499744"/>
                  <a:gd name="connsiteX36" fmla="*/ 205240 w 607497"/>
                  <a:gd name="connsiteY36" fmla="*/ 231737 h 499744"/>
                  <a:gd name="connsiteX37" fmla="*/ 283279 w 607497"/>
                  <a:gd name="connsiteY37" fmla="*/ 0 h 499744"/>
                  <a:gd name="connsiteX38" fmla="*/ 564608 w 607497"/>
                  <a:gd name="connsiteY38" fmla="*/ 221726 h 499744"/>
                  <a:gd name="connsiteX39" fmla="*/ 551516 w 607497"/>
                  <a:gd name="connsiteY39" fmla="*/ 238689 h 499744"/>
                  <a:gd name="connsiteX40" fmla="*/ 534525 w 607497"/>
                  <a:gd name="connsiteY40" fmla="*/ 225526 h 499744"/>
                  <a:gd name="connsiteX41" fmla="*/ 283093 w 607497"/>
                  <a:gd name="connsiteY41" fmla="*/ 30033 h 499744"/>
                  <a:gd name="connsiteX42" fmla="*/ 30176 w 607497"/>
                  <a:gd name="connsiteY42" fmla="*/ 249534 h 499744"/>
                  <a:gd name="connsiteX43" fmla="*/ 85791 w 607497"/>
                  <a:gd name="connsiteY43" fmla="*/ 386723 h 499744"/>
                  <a:gd name="connsiteX44" fmla="*/ 88855 w 607497"/>
                  <a:gd name="connsiteY44" fmla="*/ 402295 h 499744"/>
                  <a:gd name="connsiteX45" fmla="*/ 56823 w 607497"/>
                  <a:gd name="connsiteY45" fmla="*/ 451609 h 499744"/>
                  <a:gd name="connsiteX46" fmla="*/ 129708 w 607497"/>
                  <a:gd name="connsiteY46" fmla="*/ 433533 h 499744"/>
                  <a:gd name="connsiteX47" fmla="*/ 145121 w 607497"/>
                  <a:gd name="connsiteY47" fmla="*/ 433441 h 499744"/>
                  <a:gd name="connsiteX48" fmla="*/ 283279 w 607497"/>
                  <a:gd name="connsiteY48" fmla="*/ 469128 h 499744"/>
                  <a:gd name="connsiteX49" fmla="*/ 361735 w 607497"/>
                  <a:gd name="connsiteY49" fmla="*/ 458376 h 499744"/>
                  <a:gd name="connsiteX50" fmla="*/ 380398 w 607497"/>
                  <a:gd name="connsiteY50" fmla="*/ 468943 h 499744"/>
                  <a:gd name="connsiteX51" fmla="*/ 369999 w 607497"/>
                  <a:gd name="connsiteY51" fmla="*/ 487574 h 499744"/>
                  <a:gd name="connsiteX52" fmla="*/ 283279 w 607497"/>
                  <a:gd name="connsiteY52" fmla="*/ 499532 h 499744"/>
                  <a:gd name="connsiteX53" fmla="*/ 137693 w 607497"/>
                  <a:gd name="connsiteY53" fmla="*/ 464123 h 499744"/>
                  <a:gd name="connsiteX54" fmla="*/ 33054 w 607497"/>
                  <a:gd name="connsiteY54" fmla="*/ 480252 h 499744"/>
                  <a:gd name="connsiteX55" fmla="*/ 14206 w 607497"/>
                  <a:gd name="connsiteY55" fmla="*/ 463103 h 499744"/>
                  <a:gd name="connsiteX56" fmla="*/ 24048 w 607497"/>
                  <a:gd name="connsiteY56" fmla="*/ 439280 h 499744"/>
                  <a:gd name="connsiteX57" fmla="*/ 57101 w 607497"/>
                  <a:gd name="connsiteY57" fmla="*/ 400163 h 499744"/>
                  <a:gd name="connsiteX58" fmla="*/ 0 w 607497"/>
                  <a:gd name="connsiteY58" fmla="*/ 249812 h 499744"/>
                  <a:gd name="connsiteX59" fmla="*/ 283279 w 607497"/>
                  <a:gd name="connsiteY59" fmla="*/ 0 h 4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497" h="499744">
                    <a:moveTo>
                      <a:pt x="440068" y="391268"/>
                    </a:moveTo>
                    <a:lnTo>
                      <a:pt x="440068" y="469334"/>
                    </a:lnTo>
                    <a:lnTo>
                      <a:pt x="577038" y="469334"/>
                    </a:lnTo>
                    <a:lnTo>
                      <a:pt x="577038" y="391268"/>
                    </a:lnTo>
                    <a:close/>
                    <a:moveTo>
                      <a:pt x="508507" y="291692"/>
                    </a:moveTo>
                    <a:cubicBezTo>
                      <a:pt x="485848" y="291692"/>
                      <a:pt x="467462" y="310049"/>
                      <a:pt x="467462" y="332672"/>
                    </a:cubicBezTo>
                    <a:lnTo>
                      <a:pt x="467462" y="361043"/>
                    </a:lnTo>
                    <a:lnTo>
                      <a:pt x="549644" y="361043"/>
                    </a:lnTo>
                    <a:lnTo>
                      <a:pt x="549644" y="332672"/>
                    </a:lnTo>
                    <a:cubicBezTo>
                      <a:pt x="549644" y="310049"/>
                      <a:pt x="531165" y="291692"/>
                      <a:pt x="508507" y="291692"/>
                    </a:cubicBezTo>
                    <a:close/>
                    <a:moveTo>
                      <a:pt x="508507" y="261374"/>
                    </a:moveTo>
                    <a:cubicBezTo>
                      <a:pt x="547880" y="261374"/>
                      <a:pt x="580010" y="293361"/>
                      <a:pt x="580010" y="332672"/>
                    </a:cubicBezTo>
                    <a:lnTo>
                      <a:pt x="580010" y="361228"/>
                    </a:lnTo>
                    <a:cubicBezTo>
                      <a:pt x="595239" y="362526"/>
                      <a:pt x="607311" y="375228"/>
                      <a:pt x="607497" y="390804"/>
                    </a:cubicBezTo>
                    <a:lnTo>
                      <a:pt x="607497" y="469890"/>
                    </a:lnTo>
                    <a:cubicBezTo>
                      <a:pt x="607497" y="486393"/>
                      <a:pt x="594125" y="499744"/>
                      <a:pt x="577596" y="499744"/>
                    </a:cubicBezTo>
                    <a:lnTo>
                      <a:pt x="439603" y="499744"/>
                    </a:lnTo>
                    <a:cubicBezTo>
                      <a:pt x="423074" y="499744"/>
                      <a:pt x="409702" y="486393"/>
                      <a:pt x="409702" y="469890"/>
                    </a:cubicBezTo>
                    <a:lnTo>
                      <a:pt x="409702" y="390804"/>
                    </a:lnTo>
                    <a:cubicBezTo>
                      <a:pt x="409702" y="375228"/>
                      <a:pt x="421867" y="362526"/>
                      <a:pt x="437096" y="361228"/>
                    </a:cubicBezTo>
                    <a:lnTo>
                      <a:pt x="437096" y="332672"/>
                    </a:lnTo>
                    <a:cubicBezTo>
                      <a:pt x="437096" y="293361"/>
                      <a:pt x="469133" y="261374"/>
                      <a:pt x="508507" y="261374"/>
                    </a:cubicBezTo>
                    <a:close/>
                    <a:moveTo>
                      <a:pt x="360977" y="231737"/>
                    </a:moveTo>
                    <a:cubicBezTo>
                      <a:pt x="370973" y="231737"/>
                      <a:pt x="379077" y="239809"/>
                      <a:pt x="379077" y="249767"/>
                    </a:cubicBezTo>
                    <a:cubicBezTo>
                      <a:pt x="379077" y="259725"/>
                      <a:pt x="370973" y="267797"/>
                      <a:pt x="360977" y="267797"/>
                    </a:cubicBezTo>
                    <a:cubicBezTo>
                      <a:pt x="350981" y="267797"/>
                      <a:pt x="342877" y="259725"/>
                      <a:pt x="342877" y="249767"/>
                    </a:cubicBezTo>
                    <a:cubicBezTo>
                      <a:pt x="342877" y="239809"/>
                      <a:pt x="350981" y="231737"/>
                      <a:pt x="360977" y="231737"/>
                    </a:cubicBezTo>
                    <a:close/>
                    <a:moveTo>
                      <a:pt x="283108" y="231737"/>
                    </a:moveTo>
                    <a:cubicBezTo>
                      <a:pt x="293085" y="231737"/>
                      <a:pt x="301173" y="239809"/>
                      <a:pt x="301173" y="249767"/>
                    </a:cubicBezTo>
                    <a:cubicBezTo>
                      <a:pt x="301173" y="259725"/>
                      <a:pt x="293085" y="267797"/>
                      <a:pt x="283108" y="267797"/>
                    </a:cubicBezTo>
                    <a:cubicBezTo>
                      <a:pt x="273131" y="267797"/>
                      <a:pt x="265043" y="259725"/>
                      <a:pt x="265043" y="249767"/>
                    </a:cubicBezTo>
                    <a:cubicBezTo>
                      <a:pt x="265043" y="239809"/>
                      <a:pt x="273131" y="231737"/>
                      <a:pt x="283108" y="231737"/>
                    </a:cubicBezTo>
                    <a:close/>
                    <a:moveTo>
                      <a:pt x="205240" y="231737"/>
                    </a:moveTo>
                    <a:cubicBezTo>
                      <a:pt x="215198" y="231737"/>
                      <a:pt x="223270" y="239809"/>
                      <a:pt x="223270" y="249767"/>
                    </a:cubicBezTo>
                    <a:cubicBezTo>
                      <a:pt x="223270" y="259725"/>
                      <a:pt x="215198" y="267797"/>
                      <a:pt x="205240" y="267797"/>
                    </a:cubicBezTo>
                    <a:cubicBezTo>
                      <a:pt x="195282" y="267797"/>
                      <a:pt x="187210" y="259725"/>
                      <a:pt x="187210" y="249767"/>
                    </a:cubicBezTo>
                    <a:cubicBezTo>
                      <a:pt x="187210" y="239809"/>
                      <a:pt x="195282" y="231737"/>
                      <a:pt x="205240" y="231737"/>
                    </a:cubicBezTo>
                    <a:close/>
                    <a:moveTo>
                      <a:pt x="283279" y="0"/>
                    </a:moveTo>
                    <a:cubicBezTo>
                      <a:pt x="427843" y="0"/>
                      <a:pt x="548917" y="95568"/>
                      <a:pt x="564608" y="221726"/>
                    </a:cubicBezTo>
                    <a:cubicBezTo>
                      <a:pt x="565722" y="229976"/>
                      <a:pt x="559780" y="237669"/>
                      <a:pt x="551516" y="238689"/>
                    </a:cubicBezTo>
                    <a:cubicBezTo>
                      <a:pt x="543253" y="239801"/>
                      <a:pt x="535546" y="233869"/>
                      <a:pt x="534525" y="225526"/>
                    </a:cubicBezTo>
                    <a:cubicBezTo>
                      <a:pt x="520598" y="114107"/>
                      <a:pt x="412523" y="30033"/>
                      <a:pt x="283093" y="30033"/>
                    </a:cubicBezTo>
                    <a:cubicBezTo>
                      <a:pt x="143636" y="30033"/>
                      <a:pt x="30176" y="128568"/>
                      <a:pt x="30176" y="249534"/>
                    </a:cubicBezTo>
                    <a:cubicBezTo>
                      <a:pt x="30176" y="299960"/>
                      <a:pt x="49395" y="347420"/>
                      <a:pt x="85791" y="386723"/>
                    </a:cubicBezTo>
                    <a:cubicBezTo>
                      <a:pt x="89598" y="390894"/>
                      <a:pt x="90898" y="397012"/>
                      <a:pt x="88855" y="402295"/>
                    </a:cubicBezTo>
                    <a:cubicBezTo>
                      <a:pt x="81613" y="421947"/>
                      <a:pt x="70843" y="438539"/>
                      <a:pt x="56823" y="451609"/>
                    </a:cubicBezTo>
                    <a:cubicBezTo>
                      <a:pt x="77342" y="451980"/>
                      <a:pt x="104454" y="448643"/>
                      <a:pt x="129708" y="433533"/>
                    </a:cubicBezTo>
                    <a:cubicBezTo>
                      <a:pt x="134444" y="430845"/>
                      <a:pt x="140386" y="430753"/>
                      <a:pt x="145121" y="433441"/>
                    </a:cubicBezTo>
                    <a:cubicBezTo>
                      <a:pt x="186346" y="456800"/>
                      <a:pt x="234069" y="469128"/>
                      <a:pt x="283279" y="469128"/>
                    </a:cubicBezTo>
                    <a:cubicBezTo>
                      <a:pt x="310112" y="469128"/>
                      <a:pt x="336481" y="465606"/>
                      <a:pt x="361735" y="458376"/>
                    </a:cubicBezTo>
                    <a:cubicBezTo>
                      <a:pt x="369813" y="456151"/>
                      <a:pt x="378169" y="460878"/>
                      <a:pt x="380398" y="468943"/>
                    </a:cubicBezTo>
                    <a:cubicBezTo>
                      <a:pt x="382812" y="476915"/>
                      <a:pt x="378076" y="485257"/>
                      <a:pt x="369999" y="487574"/>
                    </a:cubicBezTo>
                    <a:cubicBezTo>
                      <a:pt x="342051" y="495639"/>
                      <a:pt x="312804" y="499532"/>
                      <a:pt x="283279" y="499532"/>
                    </a:cubicBezTo>
                    <a:cubicBezTo>
                      <a:pt x="231748" y="499532"/>
                      <a:pt x="181610" y="487296"/>
                      <a:pt x="137693" y="464123"/>
                    </a:cubicBezTo>
                    <a:cubicBezTo>
                      <a:pt x="97305" y="485072"/>
                      <a:pt x="55337" y="483403"/>
                      <a:pt x="33054" y="480252"/>
                    </a:cubicBezTo>
                    <a:cubicBezTo>
                      <a:pt x="23676" y="479047"/>
                      <a:pt x="16341" y="472280"/>
                      <a:pt x="14206" y="463103"/>
                    </a:cubicBezTo>
                    <a:cubicBezTo>
                      <a:pt x="12256" y="453834"/>
                      <a:pt x="15970" y="444471"/>
                      <a:pt x="24048" y="439280"/>
                    </a:cubicBezTo>
                    <a:cubicBezTo>
                      <a:pt x="38346" y="429826"/>
                      <a:pt x="49395" y="416756"/>
                      <a:pt x="57101" y="400163"/>
                    </a:cubicBezTo>
                    <a:cubicBezTo>
                      <a:pt x="20148" y="357060"/>
                      <a:pt x="0" y="304039"/>
                      <a:pt x="0" y="249812"/>
                    </a:cubicBezTo>
                    <a:cubicBezTo>
                      <a:pt x="0" y="112068"/>
                      <a:pt x="127016" y="0"/>
                      <a:pt x="2832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742261" y="3839640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77811" y="3839640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54418" y="2160746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54418" y="4776119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52875" y="3077633"/>
              <a:ext cx="4290706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fieldThe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avLst/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avLst/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03</a:t>
            </a:r>
            <a:endParaRPr lang="zh-CN" altLang="en-US" sz="4000" b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41158" y="4516536"/>
            <a:ext cx="3371850" cy="779463"/>
            <a:chOff x="1200150" y="4286250"/>
            <a:chExt cx="3371850" cy="1409700"/>
          </a:xfrm>
        </p:grpSpPr>
        <p:sp>
          <p:nvSpPr>
            <p:cNvPr id="5" name="矩形 4"/>
            <p:cNvSpPr/>
            <p:nvPr/>
          </p:nvSpPr>
          <p:spPr>
            <a:xfrm>
              <a:off x="1200150" y="4286250"/>
              <a:ext cx="262890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00150" y="4814653"/>
              <a:ext cx="194310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00150" y="5343057"/>
              <a:ext cx="337185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45487" y="2083636"/>
            <a:ext cx="3990662" cy="2915310"/>
            <a:chOff x="4104479" y="2319609"/>
            <a:chExt cx="3990662" cy="291531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641087" y="2324057"/>
              <a:ext cx="2910861" cy="29108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/>
            <p:nvPr/>
          </p:nvSpPr>
          <p:spPr>
            <a:xfrm>
              <a:off x="4747205" y="2441860"/>
              <a:ext cx="2698623" cy="26986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104479" y="2319609"/>
              <a:ext cx="543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51949" y="5229432"/>
              <a:ext cx="543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055434" y="1827824"/>
            <a:ext cx="3297168" cy="1175167"/>
            <a:chOff x="7483989" y="3314482"/>
            <a:chExt cx="3297168" cy="1175167"/>
          </a:xfrm>
        </p:grpSpPr>
        <p:sp>
          <p:nvSpPr>
            <p:cNvPr id="26" name="矩形 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29714" y="3175815"/>
            <a:ext cx="3297168" cy="1175167"/>
            <a:chOff x="7483989" y="3314482"/>
            <a:chExt cx="3297168" cy="1175167"/>
          </a:xfrm>
        </p:grpSpPr>
        <p:sp>
          <p:nvSpPr>
            <p:cNvPr id="32" name="矩形 31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29714" y="4523805"/>
            <a:ext cx="3297168" cy="1175167"/>
            <a:chOff x="7483989" y="3314482"/>
            <a:chExt cx="3297168" cy="1175167"/>
          </a:xfrm>
        </p:grpSpPr>
        <p:sp>
          <p:nvSpPr>
            <p:cNvPr id="35" name="矩形 34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55434" y="3175815"/>
            <a:ext cx="3297168" cy="1175167"/>
            <a:chOff x="7483989" y="3314482"/>
            <a:chExt cx="3297168" cy="1175167"/>
          </a:xfrm>
        </p:grpSpPr>
        <p:sp>
          <p:nvSpPr>
            <p:cNvPr id="39" name="矩形 38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pic>
        <p:nvPicPr>
          <p:cNvPr id="44" name="图片占位符 4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095141" y="1665004"/>
            <a:ext cx="3222147" cy="1117011"/>
          </a:xfrm>
        </p:spPr>
      </p:pic>
      <p:pic>
        <p:nvPicPr>
          <p:cNvPr id="45" name="图片占位符 4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11780" y="2471084"/>
            <a:ext cx="2169484" cy="2169476"/>
          </a:xfrm>
        </p:spPr>
      </p:pic>
      <p:sp>
        <p:nvSpPr>
          <p:cNvPr id="28" name="文本框 27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6e027e9-a3ba-4bea-ae9b-2264a6538e9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93586" y="2707159"/>
            <a:ext cx="9007740" cy="2022668"/>
            <a:chOff x="753786" y="1906178"/>
            <a:chExt cx="10684429" cy="2399164"/>
          </a:xfrm>
        </p:grpSpPr>
        <p:sp>
          <p:nvSpPr>
            <p:cNvPr id="4" name="íš1ïḑe"/>
            <p:cNvSpPr>
              <a:spLocks noChangeAspect="1"/>
            </p:cNvSpPr>
            <p:nvPr/>
          </p:nvSpPr>
          <p:spPr>
            <a:xfrm rot="10800000"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íṥḷíḍe"/>
            <p:cNvSpPr>
              <a:spLocks noChangeAspect="1"/>
            </p:cNvSpPr>
            <p:nvPr/>
          </p:nvSpPr>
          <p:spPr>
            <a:xfrm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i$ḷîḍê"/>
            <p:cNvSpPr>
              <a:spLocks noChangeAspect="1"/>
            </p:cNvSpPr>
            <p:nvPr/>
          </p:nvSpPr>
          <p:spPr>
            <a:xfrm rot="10800000"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îšḻîďe"/>
            <p:cNvSpPr>
              <a:spLocks noChangeAspect="1"/>
            </p:cNvSpPr>
            <p:nvPr/>
          </p:nvSpPr>
          <p:spPr>
            <a:xfrm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íš1iḓe"/>
            <p:cNvSpPr>
              <a:spLocks noChangeAspect="1"/>
            </p:cNvSpPr>
            <p:nvPr/>
          </p:nvSpPr>
          <p:spPr>
            <a:xfrm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ïSļïḓe"/>
            <p:cNvSpPr>
              <a:spLocks noChangeAspect="1"/>
            </p:cNvSpPr>
            <p:nvPr/>
          </p:nvSpPr>
          <p:spPr>
            <a:xfrm rot="10800000"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íṣliḋe"/>
            <p:cNvSpPr>
              <a:spLocks noChangeAspect="1"/>
            </p:cNvSpPr>
            <p:nvPr/>
          </p:nvSpPr>
          <p:spPr>
            <a:xfrm rot="10800000"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îşḻiḍé"/>
            <p:cNvSpPr>
              <a:spLocks noChangeAspect="1"/>
            </p:cNvSpPr>
            <p:nvPr/>
          </p:nvSpPr>
          <p:spPr>
            <a:xfrm rot="10800000"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ïsḻïďè"/>
            <p:cNvSpPr>
              <a:spLocks noChangeAspect="1"/>
            </p:cNvSpPr>
            <p:nvPr/>
          </p:nvSpPr>
          <p:spPr>
            <a:xfrm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îŝḻiḍé"/>
            <p:cNvSpPr>
              <a:spLocks noChangeAspect="1"/>
            </p:cNvSpPr>
            <p:nvPr/>
          </p:nvSpPr>
          <p:spPr>
            <a:xfrm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isḷîḍè"/>
            <p:cNvSpPr/>
            <p:nvPr/>
          </p:nvSpPr>
          <p:spPr bwMode="auto">
            <a:xfrm>
              <a:off x="1083885" y="2275413"/>
              <a:ext cx="1628917" cy="1628917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íśľïḋé"/>
            <p:cNvSpPr/>
            <p:nvPr/>
          </p:nvSpPr>
          <p:spPr bwMode="auto">
            <a:xfrm>
              <a:off x="3184603" y="2275413"/>
              <a:ext cx="1628917" cy="1628917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îṡḷïdê"/>
            <p:cNvSpPr/>
            <p:nvPr/>
          </p:nvSpPr>
          <p:spPr bwMode="auto">
            <a:xfrm>
              <a:off x="5269831" y="2275413"/>
              <a:ext cx="1628917" cy="1628917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iṡľíḍé"/>
            <p:cNvSpPr/>
            <p:nvPr/>
          </p:nvSpPr>
          <p:spPr bwMode="auto">
            <a:xfrm>
              <a:off x="7370502" y="2302374"/>
              <a:ext cx="1628917" cy="1628917"/>
            </a:xfrm>
            <a:prstGeom prst="ellips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íşlíde"/>
            <p:cNvSpPr/>
            <p:nvPr/>
          </p:nvSpPr>
          <p:spPr bwMode="auto">
            <a:xfrm>
              <a:off x="9484780" y="2302374"/>
              <a:ext cx="1628917" cy="1628917"/>
            </a:xfrm>
            <a:prstGeom prst="ellipse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78024" y="1763067"/>
            <a:ext cx="2566578" cy="746660"/>
            <a:chOff x="1589601" y="2349127"/>
            <a:chExt cx="2566578" cy="746660"/>
          </a:xfrm>
        </p:grpSpPr>
        <p:sp>
          <p:nvSpPr>
            <p:cNvPr id="38" name="文本框 37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07077" y="1763067"/>
            <a:ext cx="2566578" cy="746660"/>
            <a:chOff x="1589601" y="2349127"/>
            <a:chExt cx="2566578" cy="746660"/>
          </a:xfrm>
        </p:grpSpPr>
        <p:sp>
          <p:nvSpPr>
            <p:cNvPr id="41" name="文本框 40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43179" y="1763067"/>
            <a:ext cx="2566578" cy="746660"/>
            <a:chOff x="1589601" y="2349127"/>
            <a:chExt cx="2566578" cy="746660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74636" y="4927256"/>
            <a:ext cx="2566578" cy="746660"/>
            <a:chOff x="1589601" y="2349127"/>
            <a:chExt cx="2566578" cy="746660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78672" y="4927256"/>
            <a:ext cx="2566578" cy="746660"/>
            <a:chOff x="1589601" y="2349127"/>
            <a:chExt cx="2566578" cy="746660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9bbc85e-124a-484c-b6e8-f26f596bdbac"/>
          <p:cNvGrpSpPr>
            <a:grpSpLocks noChangeAspect="1"/>
          </p:cNvGrpSpPr>
          <p:nvPr/>
        </p:nvGrpSpPr>
        <p:grpSpPr>
          <a:xfrm>
            <a:off x="1502118" y="1841909"/>
            <a:ext cx="9196299" cy="2837478"/>
            <a:chOff x="1352296" y="2075616"/>
            <a:chExt cx="9196299" cy="2837478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7903489" y="4066475"/>
              <a:ext cx="461062" cy="455213"/>
            </a:xfrm>
            <a:custGeom>
              <a:avLst/>
              <a:gdLst>
                <a:gd name="T0" fmla="*/ 186 w 200"/>
                <a:gd name="T1" fmla="*/ 0 h 197"/>
                <a:gd name="T2" fmla="*/ 14 w 200"/>
                <a:gd name="T3" fmla="*/ 0 h 197"/>
                <a:gd name="T4" fmla="*/ 0 w 200"/>
                <a:gd name="T5" fmla="*/ 15 h 197"/>
                <a:gd name="T6" fmla="*/ 0 w 200"/>
                <a:gd name="T7" fmla="*/ 127 h 197"/>
                <a:gd name="T8" fmla="*/ 14 w 200"/>
                <a:gd name="T9" fmla="*/ 141 h 197"/>
                <a:gd name="T10" fmla="*/ 82 w 200"/>
                <a:gd name="T11" fmla="*/ 141 h 197"/>
                <a:gd name="T12" fmla="*/ 55 w 200"/>
                <a:gd name="T13" fmla="*/ 189 h 197"/>
                <a:gd name="T14" fmla="*/ 58 w 200"/>
                <a:gd name="T15" fmla="*/ 197 h 197"/>
                <a:gd name="T16" fmla="*/ 61 w 200"/>
                <a:gd name="T17" fmla="*/ 197 h 197"/>
                <a:gd name="T18" fmla="*/ 66 w 200"/>
                <a:gd name="T19" fmla="*/ 194 h 197"/>
                <a:gd name="T20" fmla="*/ 95 w 200"/>
                <a:gd name="T21" fmla="*/ 141 h 197"/>
                <a:gd name="T22" fmla="*/ 105 w 200"/>
                <a:gd name="T23" fmla="*/ 141 h 197"/>
                <a:gd name="T24" fmla="*/ 134 w 200"/>
                <a:gd name="T25" fmla="*/ 194 h 197"/>
                <a:gd name="T26" fmla="*/ 140 w 200"/>
                <a:gd name="T27" fmla="*/ 197 h 197"/>
                <a:gd name="T28" fmla="*/ 142 w 200"/>
                <a:gd name="T29" fmla="*/ 197 h 197"/>
                <a:gd name="T30" fmla="*/ 145 w 200"/>
                <a:gd name="T31" fmla="*/ 189 h 197"/>
                <a:gd name="T32" fmla="*/ 118 w 200"/>
                <a:gd name="T33" fmla="*/ 141 h 197"/>
                <a:gd name="T34" fmla="*/ 186 w 200"/>
                <a:gd name="T35" fmla="*/ 141 h 197"/>
                <a:gd name="T36" fmla="*/ 200 w 200"/>
                <a:gd name="T37" fmla="*/ 127 h 197"/>
                <a:gd name="T38" fmla="*/ 200 w 200"/>
                <a:gd name="T39" fmla="*/ 15 h 197"/>
                <a:gd name="T40" fmla="*/ 186 w 200"/>
                <a:gd name="T41" fmla="*/ 0 h 197"/>
                <a:gd name="T42" fmla="*/ 188 w 200"/>
                <a:gd name="T43" fmla="*/ 120 h 197"/>
                <a:gd name="T44" fmla="*/ 12 w 200"/>
                <a:gd name="T45" fmla="*/ 120 h 197"/>
                <a:gd name="T46" fmla="*/ 12 w 200"/>
                <a:gd name="T47" fmla="*/ 14 h 197"/>
                <a:gd name="T48" fmla="*/ 188 w 200"/>
                <a:gd name="T49" fmla="*/ 14 h 197"/>
                <a:gd name="T50" fmla="*/ 188 w 200"/>
                <a:gd name="T51" fmla="*/ 120 h 197"/>
                <a:gd name="T52" fmla="*/ 148 w 200"/>
                <a:gd name="T53" fmla="*/ 99 h 197"/>
                <a:gd name="T54" fmla="*/ 124 w 200"/>
                <a:gd name="T55" fmla="*/ 99 h 197"/>
                <a:gd name="T56" fmla="*/ 124 w 200"/>
                <a:gd name="T57" fmla="*/ 29 h 197"/>
                <a:gd name="T58" fmla="*/ 148 w 200"/>
                <a:gd name="T59" fmla="*/ 29 h 197"/>
                <a:gd name="T60" fmla="*/ 148 w 200"/>
                <a:gd name="T61" fmla="*/ 99 h 197"/>
                <a:gd name="T62" fmla="*/ 76 w 200"/>
                <a:gd name="T63" fmla="*/ 99 h 197"/>
                <a:gd name="T64" fmla="*/ 52 w 200"/>
                <a:gd name="T65" fmla="*/ 99 h 197"/>
                <a:gd name="T66" fmla="*/ 52 w 200"/>
                <a:gd name="T67" fmla="*/ 66 h 197"/>
                <a:gd name="T68" fmla="*/ 76 w 200"/>
                <a:gd name="T69" fmla="*/ 66 h 197"/>
                <a:gd name="T70" fmla="*/ 76 w 200"/>
                <a:gd name="T71" fmla="*/ 99 h 197"/>
                <a:gd name="T72" fmla="*/ 112 w 200"/>
                <a:gd name="T73" fmla="*/ 99 h 197"/>
                <a:gd name="T74" fmla="*/ 88 w 200"/>
                <a:gd name="T75" fmla="*/ 99 h 197"/>
                <a:gd name="T76" fmla="*/ 88 w 200"/>
                <a:gd name="T77" fmla="*/ 47 h 197"/>
                <a:gd name="T78" fmla="*/ 112 w 200"/>
                <a:gd name="T79" fmla="*/ 47 h 197"/>
                <a:gd name="T80" fmla="*/ 112 w 200"/>
                <a:gd name="T81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97">
                  <a:moveTo>
                    <a:pt x="18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5"/>
                    <a:pt x="6" y="141"/>
                    <a:pt x="14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4" y="191"/>
                    <a:pt x="55" y="195"/>
                    <a:pt x="58" y="197"/>
                  </a:cubicBezTo>
                  <a:cubicBezTo>
                    <a:pt x="59" y="197"/>
                    <a:pt x="60" y="197"/>
                    <a:pt x="61" y="197"/>
                  </a:cubicBezTo>
                  <a:cubicBezTo>
                    <a:pt x="63" y="197"/>
                    <a:pt x="65" y="196"/>
                    <a:pt x="66" y="194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35" y="196"/>
                    <a:pt x="137" y="197"/>
                    <a:pt x="140" y="197"/>
                  </a:cubicBezTo>
                  <a:cubicBezTo>
                    <a:pt x="140" y="197"/>
                    <a:pt x="141" y="197"/>
                    <a:pt x="142" y="197"/>
                  </a:cubicBezTo>
                  <a:cubicBezTo>
                    <a:pt x="145" y="195"/>
                    <a:pt x="146" y="191"/>
                    <a:pt x="145" y="189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94" y="141"/>
                    <a:pt x="200" y="135"/>
                    <a:pt x="200" y="12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4" y="0"/>
                    <a:pt x="186" y="0"/>
                  </a:cubicBezTo>
                  <a:close/>
                  <a:moveTo>
                    <a:pt x="188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8" y="14"/>
                    <a:pt x="188" y="14"/>
                    <a:pt x="188" y="14"/>
                  </a:cubicBezTo>
                  <a:lnTo>
                    <a:pt x="188" y="120"/>
                  </a:lnTo>
                  <a:close/>
                  <a:moveTo>
                    <a:pt x="148" y="99"/>
                  </a:moveTo>
                  <a:cubicBezTo>
                    <a:pt x="124" y="99"/>
                    <a:pt x="124" y="99"/>
                    <a:pt x="124" y="9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48" y="29"/>
                    <a:pt x="148" y="29"/>
                    <a:pt x="148" y="29"/>
                  </a:cubicBezTo>
                  <a:lnTo>
                    <a:pt x="148" y="99"/>
                  </a:lnTo>
                  <a:close/>
                  <a:moveTo>
                    <a:pt x="76" y="99"/>
                  </a:moveTo>
                  <a:cubicBezTo>
                    <a:pt x="52" y="99"/>
                    <a:pt x="52" y="99"/>
                    <a:pt x="52" y="99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6" y="66"/>
                    <a:pt x="76" y="66"/>
                    <a:pt x="76" y="66"/>
                  </a:cubicBezTo>
                  <a:lnTo>
                    <a:pt x="76" y="99"/>
                  </a:lnTo>
                  <a:close/>
                  <a:moveTo>
                    <a:pt x="112" y="99"/>
                  </a:moveTo>
                  <a:cubicBezTo>
                    <a:pt x="88" y="99"/>
                    <a:pt x="88" y="99"/>
                    <a:pt x="88" y="9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112" y="47"/>
                    <a:pt x="112" y="47"/>
                    <a:pt x="112" y="47"/>
                  </a:cubicBezTo>
                  <a:lnTo>
                    <a:pt x="112" y="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1356335" y="2075616"/>
              <a:ext cx="361721" cy="468171"/>
            </a:xfrm>
            <a:custGeom>
              <a:avLst/>
              <a:gdLst>
                <a:gd name="T0" fmla="*/ 130 w 148"/>
                <a:gd name="T1" fmla="*/ 112 h 191"/>
                <a:gd name="T2" fmla="*/ 148 w 148"/>
                <a:gd name="T3" fmla="*/ 67 h 191"/>
                <a:gd name="T4" fmla="*/ 82 w 148"/>
                <a:gd name="T5" fmla="*/ 0 h 191"/>
                <a:gd name="T6" fmla="*/ 45 w 148"/>
                <a:gd name="T7" fmla="*/ 12 h 191"/>
                <a:gd name="T8" fmla="*/ 44 w 148"/>
                <a:gd name="T9" fmla="*/ 12 h 191"/>
                <a:gd name="T10" fmla="*/ 43 w 148"/>
                <a:gd name="T11" fmla="*/ 13 h 191"/>
                <a:gd name="T12" fmla="*/ 28 w 148"/>
                <a:gd name="T13" fmla="*/ 28 h 191"/>
                <a:gd name="T14" fmla="*/ 17 w 148"/>
                <a:gd name="T15" fmla="*/ 53 h 191"/>
                <a:gd name="T16" fmla="*/ 20 w 148"/>
                <a:gd name="T17" fmla="*/ 74 h 191"/>
                <a:gd name="T18" fmla="*/ 2 w 148"/>
                <a:gd name="T19" fmla="*/ 101 h 191"/>
                <a:gd name="T20" fmla="*/ 7 w 148"/>
                <a:gd name="T21" fmla="*/ 110 h 191"/>
                <a:gd name="T22" fmla="*/ 18 w 148"/>
                <a:gd name="T23" fmla="*/ 110 h 191"/>
                <a:gd name="T24" fmla="*/ 19 w 148"/>
                <a:gd name="T25" fmla="*/ 118 h 191"/>
                <a:gd name="T26" fmla="*/ 22 w 148"/>
                <a:gd name="T27" fmla="*/ 122 h 191"/>
                <a:gd name="T28" fmla="*/ 20 w 148"/>
                <a:gd name="T29" fmla="*/ 129 h 191"/>
                <a:gd name="T30" fmla="*/ 25 w 148"/>
                <a:gd name="T31" fmla="*/ 133 h 191"/>
                <a:gd name="T32" fmla="*/ 35 w 148"/>
                <a:gd name="T33" fmla="*/ 152 h 191"/>
                <a:gd name="T34" fmla="*/ 44 w 148"/>
                <a:gd name="T35" fmla="*/ 151 h 191"/>
                <a:gd name="T36" fmla="*/ 51 w 148"/>
                <a:gd name="T37" fmla="*/ 150 h 191"/>
                <a:gd name="T38" fmla="*/ 60 w 148"/>
                <a:gd name="T39" fmla="*/ 159 h 191"/>
                <a:gd name="T40" fmla="*/ 58 w 148"/>
                <a:gd name="T41" fmla="*/ 171 h 191"/>
                <a:gd name="T42" fmla="*/ 49 w 148"/>
                <a:gd name="T43" fmla="*/ 191 h 191"/>
                <a:gd name="T44" fmla="*/ 89 w 148"/>
                <a:gd name="T45" fmla="*/ 171 h 191"/>
                <a:gd name="T46" fmla="*/ 131 w 148"/>
                <a:gd name="T47" fmla="*/ 163 h 191"/>
                <a:gd name="T48" fmla="*/ 130 w 148"/>
                <a:gd name="T49" fmla="*/ 112 h 191"/>
                <a:gd name="T50" fmla="*/ 104 w 148"/>
                <a:gd name="T51" fmla="*/ 76 h 191"/>
                <a:gd name="T52" fmla="*/ 101 w 148"/>
                <a:gd name="T53" fmla="*/ 72 h 191"/>
                <a:gd name="T54" fmla="*/ 70 w 148"/>
                <a:gd name="T55" fmla="*/ 114 h 191"/>
                <a:gd name="T56" fmla="*/ 76 w 148"/>
                <a:gd name="T57" fmla="*/ 78 h 191"/>
                <a:gd name="T58" fmla="*/ 63 w 148"/>
                <a:gd name="T59" fmla="*/ 78 h 191"/>
                <a:gd name="T60" fmla="*/ 68 w 148"/>
                <a:gd name="T61" fmla="*/ 59 h 191"/>
                <a:gd name="T62" fmla="*/ 62 w 148"/>
                <a:gd name="T63" fmla="*/ 59 h 191"/>
                <a:gd name="T64" fmla="*/ 49 w 148"/>
                <a:gd name="T65" fmla="*/ 22 h 191"/>
                <a:gd name="T66" fmla="*/ 49 w 148"/>
                <a:gd name="T67" fmla="*/ 21 h 191"/>
                <a:gd name="T68" fmla="*/ 49 w 148"/>
                <a:gd name="T69" fmla="*/ 21 h 191"/>
                <a:gd name="T70" fmla="*/ 49 w 148"/>
                <a:gd name="T71" fmla="*/ 21 h 191"/>
                <a:gd name="T72" fmla="*/ 50 w 148"/>
                <a:gd name="T73" fmla="*/ 21 h 191"/>
                <a:gd name="T74" fmla="*/ 82 w 148"/>
                <a:gd name="T75" fmla="*/ 11 h 191"/>
                <a:gd name="T76" fmla="*/ 135 w 148"/>
                <a:gd name="T77" fmla="*/ 48 h 191"/>
                <a:gd name="T78" fmla="*/ 135 w 148"/>
                <a:gd name="T79" fmla="*/ 70 h 191"/>
                <a:gd name="T80" fmla="*/ 104 w 148"/>
                <a:gd name="T81" fmla="*/ 76 h 191"/>
                <a:gd name="T82" fmla="*/ 90 w 148"/>
                <a:gd name="T83" fmla="*/ 61 h 191"/>
                <a:gd name="T84" fmla="*/ 103 w 148"/>
                <a:gd name="T85" fmla="*/ 61 h 191"/>
                <a:gd name="T86" fmla="*/ 75 w 148"/>
                <a:gd name="T87" fmla="*/ 102 h 191"/>
                <a:gd name="T88" fmla="*/ 81 w 148"/>
                <a:gd name="T89" fmla="*/ 74 h 191"/>
                <a:gd name="T90" fmla="*/ 68 w 148"/>
                <a:gd name="T91" fmla="*/ 74 h 191"/>
                <a:gd name="T92" fmla="*/ 76 w 148"/>
                <a:gd name="T93" fmla="*/ 40 h 191"/>
                <a:gd name="T94" fmla="*/ 97 w 148"/>
                <a:gd name="T95" fmla="*/ 40 h 191"/>
                <a:gd name="T96" fmla="*/ 90 w 148"/>
                <a:gd name="T97" fmla="*/ 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91">
                  <a:moveTo>
                    <a:pt x="130" y="112"/>
                  </a:moveTo>
                  <a:cubicBezTo>
                    <a:pt x="142" y="92"/>
                    <a:pt x="148" y="84"/>
                    <a:pt x="148" y="67"/>
                  </a:cubicBezTo>
                  <a:cubicBezTo>
                    <a:pt x="148" y="30"/>
                    <a:pt x="118" y="0"/>
                    <a:pt x="82" y="0"/>
                  </a:cubicBezTo>
                  <a:cubicBezTo>
                    <a:pt x="68" y="0"/>
                    <a:pt x="55" y="5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3"/>
                  </a:cubicBezTo>
                  <a:cubicBezTo>
                    <a:pt x="37" y="17"/>
                    <a:pt x="32" y="22"/>
                    <a:pt x="28" y="28"/>
                  </a:cubicBezTo>
                  <a:cubicBezTo>
                    <a:pt x="23" y="35"/>
                    <a:pt x="19" y="44"/>
                    <a:pt x="17" y="53"/>
                  </a:cubicBezTo>
                  <a:cubicBezTo>
                    <a:pt x="14" y="68"/>
                    <a:pt x="20" y="68"/>
                    <a:pt x="20" y="74"/>
                  </a:cubicBezTo>
                  <a:cubicBezTo>
                    <a:pt x="20" y="79"/>
                    <a:pt x="11" y="89"/>
                    <a:pt x="2" y="101"/>
                  </a:cubicBezTo>
                  <a:cubicBezTo>
                    <a:pt x="0" y="104"/>
                    <a:pt x="1" y="110"/>
                    <a:pt x="7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25" y="110"/>
                    <a:pt x="20" y="117"/>
                    <a:pt x="19" y="118"/>
                  </a:cubicBezTo>
                  <a:cubicBezTo>
                    <a:pt x="19" y="119"/>
                    <a:pt x="22" y="122"/>
                    <a:pt x="22" y="122"/>
                  </a:cubicBezTo>
                  <a:cubicBezTo>
                    <a:pt x="22" y="122"/>
                    <a:pt x="18" y="126"/>
                    <a:pt x="20" y="129"/>
                  </a:cubicBezTo>
                  <a:cubicBezTo>
                    <a:pt x="20" y="130"/>
                    <a:pt x="26" y="129"/>
                    <a:pt x="25" y="133"/>
                  </a:cubicBezTo>
                  <a:cubicBezTo>
                    <a:pt x="21" y="150"/>
                    <a:pt x="30" y="152"/>
                    <a:pt x="35" y="152"/>
                  </a:cubicBezTo>
                  <a:cubicBezTo>
                    <a:pt x="38" y="152"/>
                    <a:pt x="41" y="152"/>
                    <a:pt x="44" y="151"/>
                  </a:cubicBezTo>
                  <a:cubicBezTo>
                    <a:pt x="46" y="150"/>
                    <a:pt x="49" y="150"/>
                    <a:pt x="51" y="150"/>
                  </a:cubicBezTo>
                  <a:cubicBezTo>
                    <a:pt x="57" y="150"/>
                    <a:pt x="61" y="153"/>
                    <a:pt x="60" y="159"/>
                  </a:cubicBezTo>
                  <a:cubicBezTo>
                    <a:pt x="58" y="164"/>
                    <a:pt x="58" y="167"/>
                    <a:pt x="58" y="171"/>
                  </a:cubicBezTo>
                  <a:cubicBezTo>
                    <a:pt x="57" y="175"/>
                    <a:pt x="49" y="191"/>
                    <a:pt x="49" y="191"/>
                  </a:cubicBezTo>
                  <a:cubicBezTo>
                    <a:pt x="49" y="191"/>
                    <a:pt x="62" y="182"/>
                    <a:pt x="89" y="171"/>
                  </a:cubicBezTo>
                  <a:cubicBezTo>
                    <a:pt x="115" y="159"/>
                    <a:pt x="131" y="163"/>
                    <a:pt x="131" y="163"/>
                  </a:cubicBezTo>
                  <a:cubicBezTo>
                    <a:pt x="131" y="163"/>
                    <a:pt x="118" y="132"/>
                    <a:pt x="130" y="112"/>
                  </a:cubicBezTo>
                  <a:close/>
                  <a:moveTo>
                    <a:pt x="104" y="76"/>
                  </a:moveTo>
                  <a:cubicBezTo>
                    <a:pt x="103" y="75"/>
                    <a:pt x="102" y="73"/>
                    <a:pt x="101" y="72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4" y="59"/>
                    <a:pt x="62" y="59"/>
                  </a:cubicBezTo>
                  <a:cubicBezTo>
                    <a:pt x="37" y="62"/>
                    <a:pt x="30" y="36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9" y="14"/>
                    <a:pt x="70" y="11"/>
                    <a:pt x="82" y="11"/>
                  </a:cubicBezTo>
                  <a:cubicBezTo>
                    <a:pt x="106" y="11"/>
                    <a:pt x="127" y="26"/>
                    <a:pt x="135" y="48"/>
                  </a:cubicBezTo>
                  <a:cubicBezTo>
                    <a:pt x="138" y="57"/>
                    <a:pt x="138" y="63"/>
                    <a:pt x="135" y="70"/>
                  </a:cubicBezTo>
                  <a:cubicBezTo>
                    <a:pt x="130" y="82"/>
                    <a:pt x="108" y="83"/>
                    <a:pt x="104" y="76"/>
                  </a:cubicBezTo>
                  <a:close/>
                  <a:moveTo>
                    <a:pt x="90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97" y="40"/>
                    <a:pt x="97" y="40"/>
                    <a:pt x="97" y="40"/>
                  </a:cubicBezTo>
                  <a:lnTo>
                    <a:pt x="90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>
              <a:off x="4655249" y="2104199"/>
              <a:ext cx="520028" cy="411005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7950606" y="2127162"/>
              <a:ext cx="366829" cy="365078"/>
            </a:xfrm>
            <a:custGeom>
              <a:avLst/>
              <a:gdLst>
                <a:gd name="T0" fmla="*/ 149 w 177"/>
                <a:gd name="T1" fmla="*/ 6 h 176"/>
                <a:gd name="T2" fmla="*/ 15 w 177"/>
                <a:gd name="T3" fmla="*/ 122 h 176"/>
                <a:gd name="T4" fmla="*/ 7 w 177"/>
                <a:gd name="T5" fmla="*/ 154 h 176"/>
                <a:gd name="T6" fmla="*/ 9 w 177"/>
                <a:gd name="T7" fmla="*/ 174 h 176"/>
                <a:gd name="T8" fmla="*/ 54 w 177"/>
                <a:gd name="T9" fmla="*/ 162 h 176"/>
                <a:gd name="T10" fmla="*/ 171 w 177"/>
                <a:gd name="T11" fmla="*/ 45 h 176"/>
                <a:gd name="T12" fmla="*/ 44 w 177"/>
                <a:gd name="T13" fmla="*/ 157 h 176"/>
                <a:gd name="T14" fmla="*/ 15 w 177"/>
                <a:gd name="T15" fmla="*/ 151 h 176"/>
                <a:gd name="T16" fmla="*/ 21 w 177"/>
                <a:gd name="T17" fmla="*/ 128 h 176"/>
                <a:gd name="T18" fmla="*/ 44 w 177"/>
                <a:gd name="T19" fmla="*/ 157 h 176"/>
                <a:gd name="T20" fmla="*/ 25 w 177"/>
                <a:gd name="T21" fmla="*/ 122 h 176"/>
                <a:gd name="T22" fmla="*/ 110 w 177"/>
                <a:gd name="T23" fmla="*/ 47 h 176"/>
                <a:gd name="T24" fmla="*/ 54 w 177"/>
                <a:gd name="T25" fmla="*/ 152 h 176"/>
                <a:gd name="T26" fmla="*/ 153 w 177"/>
                <a:gd name="T27" fmla="*/ 53 h 176"/>
                <a:gd name="T28" fmla="*/ 163 w 177"/>
                <a:gd name="T29" fmla="*/ 40 h 176"/>
                <a:gd name="T30" fmla="*/ 161 w 177"/>
                <a:gd name="T31" fmla="*/ 29 h 176"/>
                <a:gd name="T32" fmla="*/ 160 w 177"/>
                <a:gd name="T33" fmla="*/ 35 h 176"/>
                <a:gd name="T34" fmla="*/ 148 w 177"/>
                <a:gd name="T35" fmla="*/ 48 h 176"/>
                <a:gd name="T36" fmla="*/ 137 w 177"/>
                <a:gd name="T37" fmla="*/ 11 h 176"/>
                <a:gd name="T38" fmla="*/ 166 w 177"/>
                <a:gd name="T39" fmla="*/ 32 h 176"/>
                <a:gd name="T40" fmla="*/ 6 w 177"/>
                <a:gd name="T41" fmla="*/ 46 h 176"/>
                <a:gd name="T42" fmla="*/ 6 w 177"/>
                <a:gd name="T43" fmla="*/ 36 h 176"/>
                <a:gd name="T44" fmla="*/ 42 w 177"/>
                <a:gd name="T45" fmla="*/ 0 h 176"/>
                <a:gd name="T46" fmla="*/ 86 w 177"/>
                <a:gd name="T47" fmla="*/ 44 h 176"/>
                <a:gd name="T48" fmla="*/ 80 w 177"/>
                <a:gd name="T49" fmla="*/ 49 h 176"/>
                <a:gd name="T50" fmla="*/ 71 w 177"/>
                <a:gd name="T51" fmla="*/ 53 h 176"/>
                <a:gd name="T52" fmla="*/ 73 w 177"/>
                <a:gd name="T53" fmla="*/ 41 h 176"/>
                <a:gd name="T54" fmla="*/ 63 w 177"/>
                <a:gd name="T55" fmla="*/ 46 h 176"/>
                <a:gd name="T56" fmla="*/ 65 w 177"/>
                <a:gd name="T57" fmla="*/ 34 h 176"/>
                <a:gd name="T58" fmla="*/ 56 w 177"/>
                <a:gd name="T59" fmla="*/ 38 h 176"/>
                <a:gd name="T60" fmla="*/ 58 w 177"/>
                <a:gd name="T61" fmla="*/ 27 h 176"/>
                <a:gd name="T62" fmla="*/ 49 w 177"/>
                <a:gd name="T63" fmla="*/ 31 h 176"/>
                <a:gd name="T64" fmla="*/ 52 w 177"/>
                <a:gd name="T65" fmla="*/ 21 h 176"/>
                <a:gd name="T66" fmla="*/ 35 w 177"/>
                <a:gd name="T67" fmla="*/ 28 h 176"/>
                <a:gd name="T68" fmla="*/ 42 w 177"/>
                <a:gd name="T69" fmla="*/ 10 h 176"/>
                <a:gd name="T70" fmla="*/ 57 w 177"/>
                <a:gd name="T71" fmla="*/ 73 h 176"/>
                <a:gd name="T72" fmla="*/ 6 w 177"/>
                <a:gd name="T73" fmla="*/ 46 h 176"/>
                <a:gd name="T74" fmla="*/ 172 w 177"/>
                <a:gd name="T75" fmla="*/ 140 h 176"/>
                <a:gd name="T76" fmla="*/ 136 w 177"/>
                <a:gd name="T77" fmla="*/ 176 h 176"/>
                <a:gd name="T78" fmla="*/ 92 w 177"/>
                <a:gd name="T79" fmla="*/ 132 h 176"/>
                <a:gd name="T80" fmla="*/ 143 w 177"/>
                <a:gd name="T81" fmla="*/ 159 h 176"/>
                <a:gd name="T82" fmla="*/ 161 w 177"/>
                <a:gd name="T83" fmla="*/ 130 h 176"/>
                <a:gd name="T84" fmla="*/ 144 w 177"/>
                <a:gd name="T85" fmla="*/ 136 h 176"/>
                <a:gd name="T86" fmla="*/ 153 w 177"/>
                <a:gd name="T87" fmla="*/ 121 h 176"/>
                <a:gd name="T88" fmla="*/ 143 w 177"/>
                <a:gd name="T89" fmla="*/ 125 h 176"/>
                <a:gd name="T90" fmla="*/ 145 w 177"/>
                <a:gd name="T91" fmla="*/ 114 h 176"/>
                <a:gd name="T92" fmla="*/ 136 w 177"/>
                <a:gd name="T93" fmla="*/ 118 h 176"/>
                <a:gd name="T94" fmla="*/ 138 w 177"/>
                <a:gd name="T95" fmla="*/ 107 h 176"/>
                <a:gd name="T96" fmla="*/ 129 w 177"/>
                <a:gd name="T97" fmla="*/ 111 h 176"/>
                <a:gd name="T98" fmla="*/ 131 w 177"/>
                <a:gd name="T99" fmla="*/ 99 h 176"/>
                <a:gd name="T100" fmla="*/ 121 w 177"/>
                <a:gd name="T101" fmla="*/ 104 h 176"/>
                <a:gd name="T102" fmla="*/ 128 w 177"/>
                <a:gd name="T103" fmla="*/ 96 h 176"/>
                <a:gd name="T104" fmla="*/ 172 w 177"/>
                <a:gd name="T105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76">
                  <a:moveTo>
                    <a:pt x="171" y="27"/>
                  </a:moveTo>
                  <a:cubicBezTo>
                    <a:pt x="149" y="6"/>
                    <a:pt x="149" y="6"/>
                    <a:pt x="149" y="6"/>
                  </a:cubicBezTo>
                  <a:cubicBezTo>
                    <a:pt x="145" y="1"/>
                    <a:pt x="137" y="1"/>
                    <a:pt x="132" y="6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7" y="154"/>
                    <a:pt x="7" y="154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2" y="173"/>
                    <a:pt x="4" y="175"/>
                    <a:pt x="9" y="174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54" y="162"/>
                    <a:pt x="54" y="16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6" y="40"/>
                    <a:pt x="176" y="32"/>
                    <a:pt x="171" y="27"/>
                  </a:cubicBezTo>
                  <a:close/>
                  <a:moveTo>
                    <a:pt x="44" y="157"/>
                  </a:moveTo>
                  <a:cubicBezTo>
                    <a:pt x="25" y="162"/>
                    <a:pt x="25" y="162"/>
                    <a:pt x="25" y="162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1"/>
                    <a:pt x="20" y="129"/>
                    <a:pt x="21" y="128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7" y="156"/>
                    <a:pt x="46" y="157"/>
                    <a:pt x="44" y="157"/>
                  </a:cubicBezTo>
                  <a:close/>
                  <a:moveTo>
                    <a:pt x="54" y="152"/>
                  </a:moveTo>
                  <a:cubicBezTo>
                    <a:pt x="25" y="122"/>
                    <a:pt x="25" y="122"/>
                    <a:pt x="25" y="12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34" y="72"/>
                    <a:pt x="134" y="72"/>
                    <a:pt x="134" y="72"/>
                  </a:cubicBezTo>
                  <a:lnTo>
                    <a:pt x="54" y="152"/>
                  </a:lnTo>
                  <a:close/>
                  <a:moveTo>
                    <a:pt x="166" y="40"/>
                  </a:moveTo>
                  <a:cubicBezTo>
                    <a:pt x="153" y="53"/>
                    <a:pt x="153" y="53"/>
                    <a:pt x="153" y="53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4" y="39"/>
                    <a:pt x="165" y="37"/>
                    <a:pt x="165" y="35"/>
                  </a:cubicBezTo>
                  <a:cubicBezTo>
                    <a:pt x="165" y="32"/>
                    <a:pt x="162" y="29"/>
                    <a:pt x="161" y="29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4"/>
                    <a:pt x="160" y="35"/>
                    <a:pt x="160" y="35"/>
                  </a:cubicBezTo>
                  <a:cubicBezTo>
                    <a:pt x="160" y="36"/>
                    <a:pt x="160" y="36"/>
                    <a:pt x="159" y="3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2" y="9"/>
                    <a:pt x="144" y="1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8" y="34"/>
                    <a:pt x="168" y="38"/>
                    <a:pt x="166" y="40"/>
                  </a:cubicBezTo>
                  <a:close/>
                  <a:moveTo>
                    <a:pt x="6" y="46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6" y="46"/>
                  </a:lnTo>
                  <a:close/>
                  <a:moveTo>
                    <a:pt x="177" y="135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72" y="130"/>
                    <a:pt x="172" y="130"/>
                    <a:pt x="172" y="130"/>
                  </a:cubicBezTo>
                  <a:lnTo>
                    <a:pt x="177" y="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4689914" y="4080125"/>
              <a:ext cx="450698" cy="427913"/>
            </a:xfrm>
            <a:custGeom>
              <a:avLst/>
              <a:gdLst>
                <a:gd name="T0" fmla="*/ 257 w 268"/>
                <a:gd name="T1" fmla="*/ 234 h 254"/>
                <a:gd name="T2" fmla="*/ 245 w 268"/>
                <a:gd name="T3" fmla="*/ 234 h 254"/>
                <a:gd name="T4" fmla="*/ 157 w 268"/>
                <a:gd name="T5" fmla="*/ 21 h 254"/>
                <a:gd name="T6" fmla="*/ 134 w 268"/>
                <a:gd name="T7" fmla="*/ 0 h 254"/>
                <a:gd name="T8" fmla="*/ 111 w 268"/>
                <a:gd name="T9" fmla="*/ 21 h 254"/>
                <a:gd name="T10" fmla="*/ 23 w 268"/>
                <a:gd name="T11" fmla="*/ 234 h 254"/>
                <a:gd name="T12" fmla="*/ 11 w 268"/>
                <a:gd name="T13" fmla="*/ 234 h 254"/>
                <a:gd name="T14" fmla="*/ 0 w 268"/>
                <a:gd name="T15" fmla="*/ 244 h 254"/>
                <a:gd name="T16" fmla="*/ 11 w 268"/>
                <a:gd name="T17" fmla="*/ 254 h 254"/>
                <a:gd name="T18" fmla="*/ 257 w 268"/>
                <a:gd name="T19" fmla="*/ 254 h 254"/>
                <a:gd name="T20" fmla="*/ 268 w 268"/>
                <a:gd name="T21" fmla="*/ 244 h 254"/>
                <a:gd name="T22" fmla="*/ 257 w 268"/>
                <a:gd name="T23" fmla="*/ 234 h 254"/>
                <a:gd name="T24" fmla="*/ 121 w 268"/>
                <a:gd name="T25" fmla="*/ 26 h 254"/>
                <a:gd name="T26" fmla="*/ 134 w 268"/>
                <a:gd name="T27" fmla="*/ 11 h 254"/>
                <a:gd name="T28" fmla="*/ 147 w 268"/>
                <a:gd name="T29" fmla="*/ 26 h 254"/>
                <a:gd name="T30" fmla="*/ 162 w 268"/>
                <a:gd name="T31" fmla="*/ 63 h 254"/>
                <a:gd name="T32" fmla="*/ 106 w 268"/>
                <a:gd name="T33" fmla="*/ 63 h 254"/>
                <a:gd name="T34" fmla="*/ 121 w 268"/>
                <a:gd name="T35" fmla="*/ 26 h 254"/>
                <a:gd name="T36" fmla="*/ 58 w 268"/>
                <a:gd name="T37" fmla="*/ 178 h 254"/>
                <a:gd name="T38" fmla="*/ 82 w 268"/>
                <a:gd name="T39" fmla="*/ 120 h 254"/>
                <a:gd name="T40" fmla="*/ 186 w 268"/>
                <a:gd name="T41" fmla="*/ 120 h 254"/>
                <a:gd name="T42" fmla="*/ 209 w 268"/>
                <a:gd name="T43" fmla="*/ 178 h 254"/>
                <a:gd name="T44" fmla="*/ 58 w 268"/>
                <a:gd name="T45" fmla="*/ 17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8" h="254">
                  <a:moveTo>
                    <a:pt x="257" y="234"/>
                  </a:moveTo>
                  <a:cubicBezTo>
                    <a:pt x="245" y="234"/>
                    <a:pt x="245" y="234"/>
                    <a:pt x="245" y="234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49" y="3"/>
                    <a:pt x="139" y="0"/>
                    <a:pt x="134" y="0"/>
                  </a:cubicBezTo>
                  <a:cubicBezTo>
                    <a:pt x="128" y="0"/>
                    <a:pt x="118" y="3"/>
                    <a:pt x="111" y="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5" y="234"/>
                    <a:pt x="0" y="238"/>
                    <a:pt x="0" y="244"/>
                  </a:cubicBezTo>
                  <a:cubicBezTo>
                    <a:pt x="0" y="249"/>
                    <a:pt x="5" y="254"/>
                    <a:pt x="11" y="254"/>
                  </a:cubicBezTo>
                  <a:cubicBezTo>
                    <a:pt x="257" y="254"/>
                    <a:pt x="257" y="254"/>
                    <a:pt x="257" y="254"/>
                  </a:cubicBezTo>
                  <a:cubicBezTo>
                    <a:pt x="263" y="254"/>
                    <a:pt x="268" y="249"/>
                    <a:pt x="268" y="244"/>
                  </a:cubicBezTo>
                  <a:cubicBezTo>
                    <a:pt x="268" y="238"/>
                    <a:pt x="263" y="234"/>
                    <a:pt x="257" y="234"/>
                  </a:cubicBezTo>
                  <a:close/>
                  <a:moveTo>
                    <a:pt x="121" y="26"/>
                  </a:moveTo>
                  <a:cubicBezTo>
                    <a:pt x="125" y="17"/>
                    <a:pt x="130" y="11"/>
                    <a:pt x="134" y="11"/>
                  </a:cubicBezTo>
                  <a:cubicBezTo>
                    <a:pt x="138" y="11"/>
                    <a:pt x="143" y="17"/>
                    <a:pt x="147" y="26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06" y="63"/>
                    <a:pt x="106" y="63"/>
                    <a:pt x="106" y="63"/>
                  </a:cubicBezTo>
                  <a:lnTo>
                    <a:pt x="121" y="26"/>
                  </a:lnTo>
                  <a:close/>
                  <a:moveTo>
                    <a:pt x="58" y="178"/>
                  </a:moveTo>
                  <a:cubicBezTo>
                    <a:pt x="82" y="120"/>
                    <a:pt x="82" y="120"/>
                    <a:pt x="82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209" y="178"/>
                    <a:pt x="209" y="178"/>
                    <a:pt x="209" y="178"/>
                  </a:cubicBezTo>
                  <a:lnTo>
                    <a:pt x="58" y="1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1395303" y="4059819"/>
              <a:ext cx="283785" cy="468524"/>
            </a:xfrm>
            <a:custGeom>
              <a:avLst/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10" name="Straight Connector 7"/>
            <p:cNvCxnSpPr/>
            <p:nvPr/>
          </p:nvCxnSpPr>
          <p:spPr>
            <a:xfrm>
              <a:off x="2087904" y="233033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/>
            <p:nvPr/>
          </p:nvCxnSpPr>
          <p:spPr>
            <a:xfrm>
              <a:off x="5361570" y="233033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/>
            <p:cNvCxnSpPr/>
            <p:nvPr/>
          </p:nvCxnSpPr>
          <p:spPr>
            <a:xfrm>
              <a:off x="8609911" y="2330333"/>
              <a:ext cx="1938684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0"/>
            <p:cNvCxnSpPr/>
            <p:nvPr/>
          </p:nvCxnSpPr>
          <p:spPr>
            <a:xfrm rot="10800000" flipV="1">
              <a:off x="8542581" y="2330332"/>
              <a:ext cx="2006014" cy="1946889"/>
            </a:xfrm>
            <a:prstGeom prst="bentConnector3">
              <a:avLst>
                <a:gd name="adj1" fmla="val 144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"/>
            <p:cNvCxnSpPr/>
            <p:nvPr/>
          </p:nvCxnSpPr>
          <p:spPr>
            <a:xfrm flipH="1">
              <a:off x="5315356" y="427722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/>
            <p:nvPr/>
          </p:nvCxnSpPr>
          <p:spPr>
            <a:xfrm flipH="1">
              <a:off x="2041691" y="427722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/>
            <p:nvPr/>
          </p:nvCxnSpPr>
          <p:spPr>
            <a:xfrm>
              <a:off x="1352296" y="2974263"/>
              <a:ext cx="365760" cy="0"/>
            </a:xfrm>
            <a:prstGeom prst="line">
              <a:avLst/>
            </a:prstGeom>
            <a:ln w="254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8"/>
            <p:cNvCxnSpPr/>
            <p:nvPr/>
          </p:nvCxnSpPr>
          <p:spPr>
            <a:xfrm>
              <a:off x="4664383" y="2974263"/>
              <a:ext cx="36576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/>
            <p:cNvCxnSpPr/>
            <p:nvPr/>
          </p:nvCxnSpPr>
          <p:spPr>
            <a:xfrm>
              <a:off x="7903489" y="2974263"/>
              <a:ext cx="36576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/>
            <p:cNvCxnSpPr/>
            <p:nvPr/>
          </p:nvCxnSpPr>
          <p:spPr>
            <a:xfrm>
              <a:off x="1352296" y="4913094"/>
              <a:ext cx="365760" cy="0"/>
            </a:xfrm>
            <a:prstGeom prst="line">
              <a:avLst/>
            </a:prstGeom>
            <a:ln w="254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7"/>
            <p:cNvCxnSpPr/>
            <p:nvPr/>
          </p:nvCxnSpPr>
          <p:spPr>
            <a:xfrm>
              <a:off x="4664383" y="4913094"/>
              <a:ext cx="365760" cy="0"/>
            </a:xfrm>
            <a:prstGeom prst="line">
              <a:avLst/>
            </a:prstGeom>
            <a:ln w="254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0"/>
            <p:cNvCxnSpPr/>
            <p:nvPr/>
          </p:nvCxnSpPr>
          <p:spPr>
            <a:xfrm>
              <a:off x="7903489" y="4913094"/>
              <a:ext cx="365760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502118" y="2401040"/>
            <a:ext cx="2847685" cy="766567"/>
            <a:chOff x="6736921" y="2180774"/>
            <a:chExt cx="2847685" cy="766567"/>
          </a:xfrm>
        </p:grpSpPr>
        <p:sp>
          <p:nvSpPr>
            <p:cNvPr id="42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一阶段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92171" y="2401040"/>
            <a:ext cx="2847685" cy="766567"/>
            <a:chOff x="6736921" y="2180774"/>
            <a:chExt cx="2847685" cy="766567"/>
          </a:xfrm>
        </p:grpSpPr>
        <p:sp>
          <p:nvSpPr>
            <p:cNvPr id="45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二阶段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16529" y="2401040"/>
            <a:ext cx="2847685" cy="766567"/>
            <a:chOff x="6736921" y="2180774"/>
            <a:chExt cx="2847685" cy="766567"/>
          </a:xfrm>
        </p:grpSpPr>
        <p:sp>
          <p:nvSpPr>
            <p:cNvPr id="48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三阶段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02118" y="4339177"/>
            <a:ext cx="2847685" cy="766567"/>
            <a:chOff x="6736921" y="2180774"/>
            <a:chExt cx="2847685" cy="766567"/>
          </a:xfrm>
        </p:grpSpPr>
        <p:sp>
          <p:nvSpPr>
            <p:cNvPr id="51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六阶段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92171" y="4339177"/>
            <a:ext cx="2847685" cy="766567"/>
            <a:chOff x="6736921" y="2180774"/>
            <a:chExt cx="2847685" cy="766567"/>
          </a:xfrm>
        </p:grpSpPr>
        <p:sp>
          <p:nvSpPr>
            <p:cNvPr id="54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五阶段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16529" y="4339177"/>
            <a:ext cx="2847685" cy="766567"/>
            <a:chOff x="6736921" y="2180774"/>
            <a:chExt cx="2847685" cy="766567"/>
          </a:xfrm>
        </p:grpSpPr>
        <p:sp>
          <p:nvSpPr>
            <p:cNvPr id="57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</a:t>
              </a:r>
            </a:p>
          </p:txBody>
        </p:sp>
        <p:sp>
          <p:nvSpPr>
            <p:cNvPr id="58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四阶段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0a8f099-e09d-4f3f-b5c4-15a4593f429b"/>
          <p:cNvGrpSpPr>
            <a:grpSpLocks noChangeAspect="1"/>
          </p:cNvGrpSpPr>
          <p:nvPr/>
        </p:nvGrpSpPr>
        <p:grpSpPr>
          <a:xfrm>
            <a:off x="4660899" y="2152570"/>
            <a:ext cx="2870202" cy="2949128"/>
            <a:chOff x="4833170" y="2051499"/>
            <a:chExt cx="2637450" cy="2709979"/>
          </a:xfrm>
        </p:grpSpPr>
        <p:grpSp>
          <p:nvGrpSpPr>
            <p:cNvPr id="4" name="Group 25"/>
            <p:cNvGrpSpPr/>
            <p:nvPr/>
          </p:nvGrpSpPr>
          <p:grpSpPr>
            <a:xfrm rot="2700000">
              <a:off x="4822854" y="2089284"/>
              <a:ext cx="2616623" cy="2595992"/>
              <a:chOff x="4567237" y="1765300"/>
              <a:chExt cx="3422651" cy="3395663"/>
            </a:xfrm>
          </p:grpSpPr>
          <p:sp>
            <p:nvSpPr>
              <p:cNvPr id="21" name="Freeform: Shape 10"/>
              <p:cNvSpPr/>
              <p:nvPr/>
            </p:nvSpPr>
            <p:spPr>
              <a:xfrm flipV="1">
                <a:off x="4567237" y="1765300"/>
                <a:ext cx="1711326" cy="2068513"/>
              </a:xfrm>
              <a:custGeom>
                <a:avLst/>
                <a:gdLst>
                  <a:gd name="connsiteX0" fmla="*/ 0 w 1711326"/>
                  <a:gd name="connsiteY0" fmla="*/ 2068513 h 2068513"/>
                  <a:gd name="connsiteX1" fmla="*/ 1354138 w 1711326"/>
                  <a:gd name="connsiteY1" fmla="*/ 2068513 h 2068513"/>
                  <a:gd name="connsiteX2" fmla="*/ 1711326 w 1711326"/>
                  <a:gd name="connsiteY2" fmla="*/ 1711326 h 2068513"/>
                  <a:gd name="connsiteX3" fmla="*/ 0 w 1711326"/>
                  <a:gd name="connsiteY3" fmla="*/ 0 h 2068513"/>
                  <a:gd name="connsiteX4" fmla="*/ 0 w 1711326"/>
                  <a:gd name="connsiteY4" fmla="*/ 2068513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2068513"/>
                    </a:move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lnTo>
                      <a:pt x="0" y="2068513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Freeform: Shape 23"/>
              <p:cNvSpPr/>
              <p:nvPr/>
            </p:nvSpPr>
            <p:spPr>
              <a:xfrm>
                <a:off x="4567237" y="3463131"/>
                <a:ext cx="2068513" cy="1697832"/>
              </a:xfrm>
              <a:custGeom>
                <a:avLst/>
                <a:gdLst>
                  <a:gd name="connsiteX0" fmla="*/ 370681 w 2068513"/>
                  <a:gd name="connsiteY0" fmla="*/ 0 h 1697832"/>
                  <a:gd name="connsiteX1" fmla="*/ 2068513 w 2068513"/>
                  <a:gd name="connsiteY1" fmla="*/ 1697832 h 1697832"/>
                  <a:gd name="connsiteX2" fmla="*/ 0 w 2068513"/>
                  <a:gd name="connsiteY2" fmla="*/ 1697832 h 1697832"/>
                  <a:gd name="connsiteX3" fmla="*/ 0 w 2068513"/>
                  <a:gd name="connsiteY3" fmla="*/ 370681 h 1697832"/>
                  <a:gd name="connsiteX4" fmla="*/ 370681 w 2068513"/>
                  <a:gd name="connsiteY4" fmla="*/ 0 h 169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513" h="1697832">
                    <a:moveTo>
                      <a:pt x="370681" y="0"/>
                    </a:moveTo>
                    <a:lnTo>
                      <a:pt x="2068513" y="1697832"/>
                    </a:lnTo>
                    <a:lnTo>
                      <a:pt x="0" y="1697832"/>
                    </a:lnTo>
                    <a:lnTo>
                      <a:pt x="0" y="370681"/>
                    </a:lnTo>
                    <a:lnTo>
                      <a:pt x="3706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Freeform: Shape 20"/>
              <p:cNvSpPr/>
              <p:nvPr/>
            </p:nvSpPr>
            <p:spPr>
              <a:xfrm flipH="1">
                <a:off x="6278562" y="3092450"/>
                <a:ext cx="1711326" cy="2068513"/>
              </a:xfrm>
              <a:custGeom>
                <a:avLst/>
                <a:gdLst>
                  <a:gd name="connsiteX0" fmla="*/ 0 w 1711326"/>
                  <a:gd name="connsiteY0" fmla="*/ 0 h 2068513"/>
                  <a:gd name="connsiteX1" fmla="*/ 0 w 1711326"/>
                  <a:gd name="connsiteY1" fmla="*/ 2068513 h 2068513"/>
                  <a:gd name="connsiteX2" fmla="*/ 1354138 w 1711326"/>
                  <a:gd name="connsiteY2" fmla="*/ 2068513 h 2068513"/>
                  <a:gd name="connsiteX3" fmla="*/ 1711326 w 1711326"/>
                  <a:gd name="connsiteY3" fmla="*/ 1711326 h 2068513"/>
                  <a:gd name="connsiteX4" fmla="*/ 0 w 1711326"/>
                  <a:gd name="connsiteY4" fmla="*/ 0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0"/>
                    </a:moveTo>
                    <a:lnTo>
                      <a:pt x="0" y="2068513"/>
                    </a:ln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 flipH="1" flipV="1">
                <a:off x="5921374" y="1765300"/>
                <a:ext cx="2068513" cy="2068513"/>
              </a:xfrm>
              <a:custGeom>
                <a:avLst/>
                <a:gdLst>
                  <a:gd name="connsiteX0" fmla="*/ 2068513 w 2068513"/>
                  <a:gd name="connsiteY0" fmla="*/ 2068513 h 2068513"/>
                  <a:gd name="connsiteX1" fmla="*/ 0 w 2068513"/>
                  <a:gd name="connsiteY1" fmla="*/ 2068513 h 2068513"/>
                  <a:gd name="connsiteX2" fmla="*/ 0 w 2068513"/>
                  <a:gd name="connsiteY2" fmla="*/ 0 h 2068513"/>
                  <a:gd name="connsiteX3" fmla="*/ 1 w 2068513"/>
                  <a:gd name="connsiteY3" fmla="*/ 1 h 2068513"/>
                  <a:gd name="connsiteX4" fmla="*/ 1 w 2068513"/>
                  <a:gd name="connsiteY4" fmla="*/ 741363 h 2068513"/>
                  <a:gd name="connsiteX5" fmla="*/ 370682 w 2068513"/>
                  <a:gd name="connsiteY5" fmla="*/ 370682 h 2068513"/>
                  <a:gd name="connsiteX6" fmla="*/ 2068513 w 2068513"/>
                  <a:gd name="connsiteY6" fmla="*/ 2068513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8513" h="2068513">
                    <a:moveTo>
                      <a:pt x="2068513" y="2068513"/>
                    </a:moveTo>
                    <a:lnTo>
                      <a:pt x="0" y="206851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741363"/>
                    </a:lnTo>
                    <a:lnTo>
                      <a:pt x="370682" y="370682"/>
                    </a:lnTo>
                    <a:lnTo>
                      <a:pt x="2068513" y="2068513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1" name="Freeform: Shape 21"/>
            <p:cNvSpPr/>
            <p:nvPr/>
          </p:nvSpPr>
          <p:spPr bwMode="auto">
            <a:xfrm>
              <a:off x="4849521" y="3186897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5949020" y="2051499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Freeform: Shape 29"/>
            <p:cNvSpPr/>
            <p:nvPr/>
          </p:nvSpPr>
          <p:spPr bwMode="auto">
            <a:xfrm>
              <a:off x="5997166" y="4387227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7143001" y="3159921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80179" y="1689545"/>
            <a:ext cx="2917434" cy="1100521"/>
            <a:chOff x="6462712" y="2410788"/>
            <a:chExt cx="3327637" cy="1100521"/>
          </a:xfrm>
        </p:grpSpPr>
        <p:sp>
          <p:nvSpPr>
            <p:cNvPr id="39" name="矩形 38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462712" y="2410788"/>
              <a:ext cx="2742068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80180" y="4319929"/>
            <a:ext cx="2917433" cy="1100521"/>
            <a:chOff x="6462713" y="2410788"/>
            <a:chExt cx="3327636" cy="1100521"/>
          </a:xfrm>
        </p:grpSpPr>
        <p:sp>
          <p:nvSpPr>
            <p:cNvPr id="42" name="矩形 41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462713" y="2410788"/>
              <a:ext cx="3067550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48582" y="1689545"/>
            <a:ext cx="3060275" cy="1100521"/>
            <a:chOff x="6462713" y="2410788"/>
            <a:chExt cx="3327636" cy="1100521"/>
          </a:xfrm>
        </p:grpSpPr>
        <p:sp>
          <p:nvSpPr>
            <p:cNvPr id="45" name="矩形 44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548375" y="24107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48582" y="4319929"/>
            <a:ext cx="3060275" cy="1243147"/>
            <a:chOff x="6462713" y="2410788"/>
            <a:chExt cx="3327636" cy="1243147"/>
          </a:xfrm>
        </p:grpSpPr>
        <p:sp>
          <p:nvSpPr>
            <p:cNvPr id="48" name="矩形 47"/>
            <p:cNvSpPr/>
            <p:nvPr/>
          </p:nvSpPr>
          <p:spPr>
            <a:xfrm>
              <a:off x="6462713" y="2906038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548375" y="24107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7657" y="429508"/>
            <a:ext cx="2850024" cy="5998984"/>
            <a:chOff x="417657" y="429508"/>
            <a:chExt cx="2850024" cy="59989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avLst/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avLst/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8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096000" y="1773670"/>
            <a:ext cx="3766991" cy="606081"/>
            <a:chOff x="2976152" y="4708118"/>
            <a:chExt cx="3766991" cy="606081"/>
          </a:xfrm>
        </p:grpSpPr>
        <p:sp>
          <p:nvSpPr>
            <p:cNvPr id="14" name="文本框 13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品牌营销概论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96000" y="2736294"/>
            <a:ext cx="3766991" cy="606081"/>
            <a:chOff x="2976152" y="4708118"/>
            <a:chExt cx="3766991" cy="606081"/>
          </a:xfrm>
        </p:grpSpPr>
        <p:sp>
          <p:nvSpPr>
            <p:cNvPr id="17" name="文本框 16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品牌定位个性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96000" y="3698918"/>
            <a:ext cx="3766991" cy="606081"/>
            <a:chOff x="2976152" y="4708118"/>
            <a:chExt cx="3766991" cy="606081"/>
          </a:xfrm>
        </p:grpSpPr>
        <p:sp>
          <p:nvSpPr>
            <p:cNvPr id="20" name="文本框 19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03.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品牌形象设计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96000" y="4661543"/>
            <a:ext cx="3766991" cy="606081"/>
            <a:chOff x="2976152" y="4708118"/>
            <a:chExt cx="3766991" cy="606081"/>
          </a:xfrm>
        </p:grpSpPr>
        <p:sp>
          <p:nvSpPr>
            <p:cNvPr id="23" name="文本框 22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04.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品牌传播广告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 rot="5400000">
            <a:off x="199715" y="2859708"/>
            <a:ext cx="310052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contents</a:t>
            </a:r>
            <a:endParaRPr lang="zh-CN" altLang="en-US" sz="6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avLst/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avLst/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04</a:t>
            </a:r>
            <a:endParaRPr lang="zh-CN" altLang="en-US" sz="4000" b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8702352" y="2477903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away, behind the word mountains, far from the countries Vokalia and Consonantia, there live the blind texts.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3442158" y="2189202"/>
            <a:ext cx="5395910" cy="3023344"/>
            <a:chOff x="3442158" y="2277691"/>
            <a:chExt cx="5395910" cy="3023344"/>
          </a:xfrm>
        </p:grpSpPr>
        <p:grpSp>
          <p:nvGrpSpPr>
            <p:cNvPr id="24" name="Group 2"/>
            <p:cNvGrpSpPr>
              <a:grpSpLocks noChangeAspect="1"/>
            </p:cNvGrpSpPr>
            <p:nvPr/>
          </p:nvGrpSpPr>
          <p:grpSpPr bwMode="auto">
            <a:xfrm rot="5400000">
              <a:off x="4628441" y="1091408"/>
              <a:ext cx="3023344" cy="5395910"/>
              <a:chOff x="2689" y="825"/>
              <a:chExt cx="2311" cy="3300"/>
            </a:xfrm>
          </p:grpSpPr>
          <p:sp>
            <p:nvSpPr>
              <p:cNvPr id="29" name="Freeform: Shape 7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avLst/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Freeform: Shape 8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avLst/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Freeform: Shape 9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Freeform: Shape 10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Freeform: Shape 11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avLst/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Freeform: Shape 12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avLst/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Freeform: Shape 13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avLst/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Freeform: Shape 14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avLst/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Freeform: Shape 15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avLst/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Freeform: Shape 16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avLst/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Freeform: Shape 17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Freeform: Shape 18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Freeform: Shape 19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avLst/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Freeform: Shape 20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avLst/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Freeform: Shape 21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Freeform: Shape 22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Freeform: Shape 23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Freeform: Shape 24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Freeform: Shape 25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avLst/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close/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Freeform: Shape 26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avLst/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Freeform: Shape 27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avLst/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Freeform: Shape 28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avLst/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1" name="Freeform: Shape 29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694 w 917"/>
                  <a:gd name="T3" fmla="*/ 0 h 396"/>
                  <a:gd name="T4" fmla="*/ 458 w 917"/>
                  <a:gd name="T5" fmla="*/ 0 h 396"/>
                  <a:gd name="T6" fmla="*/ 227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694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2" name="Freeform: Shape 30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avLst/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1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3" name="Freeform: Shape 31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avLst/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1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4" name="Freeform: Shape 32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Freeform: Shape 33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Freeform: Shape 34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avLst/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7" name="Freeform: Shape 35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avLst/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8" name="Freeform: Shape 36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227 w 920"/>
                  <a:gd name="T5" fmla="*/ 396 h 396"/>
                  <a:gd name="T6" fmla="*/ 462 w 920"/>
                  <a:gd name="T7" fmla="*/ 396 h 396"/>
                  <a:gd name="T8" fmla="*/ 693 w 920"/>
                  <a:gd name="T9" fmla="*/ 396 h 396"/>
                  <a:gd name="T10" fmla="*/ 920 w 920"/>
                  <a:gd name="T11" fmla="*/ 396 h 396"/>
                  <a:gd name="T12" fmla="*/ 462 w 920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227" y="396"/>
                    </a:lnTo>
                    <a:lnTo>
                      <a:pt x="462" y="396"/>
                    </a:lnTo>
                    <a:lnTo>
                      <a:pt x="693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9" name="Freeform: Shape 37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avLst/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0" name="Freeform: Shape 38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avLst/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1" name="Freeform: Shape 39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2" name="Freeform: Shape 40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3" name="Freeform: Shape 41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avLst/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4" name="Freeform: Shape 42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avLst/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5" name="Freeform: Shape 43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6" name="Freeform: Shape 44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7" name="Freeform: Shape 45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8" name="Freeform: Shape 46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4173814" y="267296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4173814" y="3849907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5579047" y="3277649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5579047" y="4496753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sp>
        <p:nvSpPr>
          <p:cNvPr id="88" name="矩形 87"/>
          <p:cNvSpPr/>
          <p:nvPr/>
        </p:nvSpPr>
        <p:spPr>
          <a:xfrm>
            <a:off x="8702352" y="4948347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away, behind the word mountains, far from the countries Vokalia and Consonantia, there live the blind texts.</a:t>
            </a:r>
          </a:p>
        </p:txBody>
      </p:sp>
      <p:sp>
        <p:nvSpPr>
          <p:cNvPr id="89" name="矩形 88"/>
          <p:cNvSpPr/>
          <p:nvPr/>
        </p:nvSpPr>
        <p:spPr>
          <a:xfrm>
            <a:off x="1298795" y="1573364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away, behind the word mountains, far from the countries Vokalia and Consonantia, there live the blind texts.</a:t>
            </a:r>
          </a:p>
        </p:txBody>
      </p:sp>
      <p:sp>
        <p:nvSpPr>
          <p:cNvPr id="90" name="矩形 89"/>
          <p:cNvSpPr/>
          <p:nvPr/>
        </p:nvSpPr>
        <p:spPr>
          <a:xfrm>
            <a:off x="1298795" y="3997190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away, behind the word mountains, far from the countries Vokalia and Consonantia, there live the blind texts.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</a:p>
        </p:txBody>
      </p:sp>
      <p:sp>
        <p:nvSpPr>
          <p:cNvPr id="73" name="椭圆 1"/>
          <p:cNvSpPr/>
          <p:nvPr/>
        </p:nvSpPr>
        <p:spPr>
          <a:xfrm>
            <a:off x="3708667" y="2595004"/>
            <a:ext cx="381000" cy="380202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4" name="椭圆 69"/>
          <p:cNvSpPr/>
          <p:nvPr/>
        </p:nvSpPr>
        <p:spPr>
          <a:xfrm>
            <a:off x="7743653" y="3241022"/>
            <a:ext cx="381000" cy="324453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5" name="椭圆 70"/>
          <p:cNvSpPr/>
          <p:nvPr/>
        </p:nvSpPr>
        <p:spPr>
          <a:xfrm>
            <a:off x="4123163" y="3858175"/>
            <a:ext cx="381000" cy="312046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6" name="椭圆 71"/>
          <p:cNvSpPr/>
          <p:nvPr/>
        </p:nvSpPr>
        <p:spPr>
          <a:xfrm>
            <a:off x="8141272" y="4428606"/>
            <a:ext cx="380999" cy="36952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89" grpId="0"/>
      <p:bldP spid="90" grpId="0"/>
      <p:bldP spid="73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lueBack"/>
          <p:cNvSpPr/>
          <p:nvPr/>
        </p:nvSpPr>
        <p:spPr bwMode="auto">
          <a:xfrm>
            <a:off x="1168401" y="1804035"/>
            <a:ext cx="9855200" cy="47332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24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68402" y="1791335"/>
            <a:ext cx="9776432" cy="3694616"/>
            <a:chOff x="1168402" y="1791335"/>
            <a:chExt cx="9776432" cy="3694616"/>
          </a:xfrm>
        </p:grpSpPr>
        <p:sp>
          <p:nvSpPr>
            <p:cNvPr id="4" name="RelativeShape5"/>
            <p:cNvSpPr/>
            <p:nvPr/>
          </p:nvSpPr>
          <p:spPr bwMode="auto">
            <a:xfrm flipV="1">
              <a:off x="8067124" y="2287910"/>
              <a:ext cx="2428604" cy="31980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RelativeShape4"/>
            <p:cNvSpPr/>
            <p:nvPr/>
          </p:nvSpPr>
          <p:spPr bwMode="auto">
            <a:xfrm flipV="1">
              <a:off x="6455416" y="2287910"/>
              <a:ext cx="2428604" cy="31980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RelativeShape3"/>
            <p:cNvSpPr/>
            <p:nvPr/>
          </p:nvSpPr>
          <p:spPr bwMode="auto">
            <a:xfrm flipV="1">
              <a:off x="4816561" y="2287910"/>
              <a:ext cx="2428604" cy="31980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RelativeShape2"/>
            <p:cNvSpPr/>
            <p:nvPr/>
          </p:nvSpPr>
          <p:spPr bwMode="auto">
            <a:xfrm flipV="1">
              <a:off x="3232002" y="2287910"/>
              <a:ext cx="2428604" cy="31980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RelativeShape1"/>
            <p:cNvSpPr/>
            <p:nvPr/>
          </p:nvSpPr>
          <p:spPr bwMode="auto">
            <a:xfrm flipV="1">
              <a:off x="1569183" y="2287910"/>
              <a:ext cx="2428604" cy="31980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9" name="ValueBack"/>
            <p:cNvCxnSpPr/>
            <p:nvPr/>
          </p:nvCxnSpPr>
          <p:spPr>
            <a:xfrm flipV="1">
              <a:off x="1168402" y="2295647"/>
              <a:ext cx="9776432" cy="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0" name="CustomText2"/>
            <p:cNvSpPr/>
            <p:nvPr/>
          </p:nvSpPr>
          <p:spPr bwMode="auto">
            <a:xfrm>
              <a:off x="2210639" y="1791335"/>
              <a:ext cx="1053300" cy="316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1" name="ValueShape1"/>
            <p:cNvSpPr/>
            <p:nvPr/>
          </p:nvSpPr>
          <p:spPr bwMode="auto">
            <a:xfrm flipV="1">
              <a:off x="1569183" y="2287910"/>
              <a:ext cx="2428604" cy="1790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ValueShape2"/>
            <p:cNvSpPr/>
            <p:nvPr/>
          </p:nvSpPr>
          <p:spPr bwMode="auto">
            <a:xfrm flipV="1">
              <a:off x="3232002" y="2287910"/>
              <a:ext cx="2428604" cy="7995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CustomText3"/>
            <p:cNvSpPr/>
            <p:nvPr/>
          </p:nvSpPr>
          <p:spPr bwMode="auto">
            <a:xfrm>
              <a:off x="3918988" y="1791335"/>
              <a:ext cx="1054630" cy="316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4" name="CustomText4"/>
            <p:cNvSpPr/>
            <p:nvPr/>
          </p:nvSpPr>
          <p:spPr bwMode="auto">
            <a:xfrm>
              <a:off x="5531361" y="1791335"/>
              <a:ext cx="1053302" cy="316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5" name="ValueShape3"/>
            <p:cNvSpPr/>
            <p:nvPr/>
          </p:nvSpPr>
          <p:spPr bwMode="auto">
            <a:xfrm flipV="1">
              <a:off x="4816561" y="2287910"/>
              <a:ext cx="2428604" cy="19827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CustomText5"/>
            <p:cNvSpPr/>
            <p:nvPr/>
          </p:nvSpPr>
          <p:spPr bwMode="auto">
            <a:xfrm>
              <a:off x="7143067" y="1791335"/>
              <a:ext cx="1053302" cy="316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7" name="ValueShape4"/>
            <p:cNvSpPr/>
            <p:nvPr/>
          </p:nvSpPr>
          <p:spPr bwMode="auto">
            <a:xfrm flipV="1">
              <a:off x="6455416" y="2287910"/>
              <a:ext cx="2428604" cy="10553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CustomText6"/>
            <p:cNvSpPr/>
            <p:nvPr/>
          </p:nvSpPr>
          <p:spPr bwMode="auto">
            <a:xfrm>
              <a:off x="8754111" y="1791335"/>
              <a:ext cx="1054630" cy="316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9" name="ValueShape5"/>
            <p:cNvSpPr/>
            <p:nvPr/>
          </p:nvSpPr>
          <p:spPr bwMode="auto">
            <a:xfrm flipV="1">
              <a:off x="8067124" y="2287910"/>
              <a:ext cx="2428604" cy="20147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SorbShape1"/>
            <p:cNvSpPr/>
            <p:nvPr/>
          </p:nvSpPr>
          <p:spPr bwMode="auto">
            <a:xfrm>
              <a:off x="2740480" y="4133891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ValueText1"/>
            <p:cNvSpPr txBox="1"/>
            <p:nvPr/>
          </p:nvSpPr>
          <p:spPr>
            <a:xfrm>
              <a:off x="2399795" y="4396316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56%</a:t>
              </a:r>
            </a:p>
          </p:txBody>
        </p:sp>
        <p:sp>
          <p:nvSpPr>
            <p:cNvPr id="22" name="SorbShape2"/>
            <p:cNvSpPr/>
            <p:nvPr/>
          </p:nvSpPr>
          <p:spPr bwMode="auto">
            <a:xfrm>
              <a:off x="4403299" y="3739474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ValueText2"/>
            <p:cNvSpPr txBox="1"/>
            <p:nvPr/>
          </p:nvSpPr>
          <p:spPr>
            <a:xfrm>
              <a:off x="4062615" y="3953951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25%</a:t>
              </a:r>
            </a:p>
          </p:txBody>
        </p:sp>
        <p:sp>
          <p:nvSpPr>
            <p:cNvPr id="24" name="SorbShape3"/>
            <p:cNvSpPr/>
            <p:nvPr/>
          </p:nvSpPr>
          <p:spPr bwMode="auto">
            <a:xfrm>
              <a:off x="5987858" y="4922749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ValueText3"/>
            <p:cNvSpPr txBox="1"/>
            <p:nvPr/>
          </p:nvSpPr>
          <p:spPr>
            <a:xfrm>
              <a:off x="5647175" y="5137226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62%</a:t>
              </a:r>
            </a:p>
          </p:txBody>
        </p:sp>
        <p:sp>
          <p:nvSpPr>
            <p:cNvPr id="26" name="SorbShape4"/>
            <p:cNvSpPr/>
            <p:nvPr/>
          </p:nvSpPr>
          <p:spPr bwMode="auto">
            <a:xfrm>
              <a:off x="7626713" y="3995318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ValueText4"/>
            <p:cNvSpPr txBox="1"/>
            <p:nvPr/>
          </p:nvSpPr>
          <p:spPr>
            <a:xfrm>
              <a:off x="7286030" y="4209795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33%</a:t>
              </a:r>
            </a:p>
          </p:txBody>
        </p:sp>
        <p:sp>
          <p:nvSpPr>
            <p:cNvPr id="28" name="SorbShape5"/>
            <p:cNvSpPr/>
            <p:nvPr/>
          </p:nvSpPr>
          <p:spPr bwMode="auto">
            <a:xfrm>
              <a:off x="9238421" y="4357754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ValueText5"/>
            <p:cNvSpPr txBox="1"/>
            <p:nvPr/>
          </p:nvSpPr>
          <p:spPr>
            <a:xfrm>
              <a:off x="8897738" y="4620179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63%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90222" y="2169259"/>
            <a:ext cx="1148254" cy="981381"/>
            <a:chOff x="914713" y="4776540"/>
            <a:chExt cx="1181330" cy="1009650"/>
          </a:xfrm>
        </p:grpSpPr>
        <p:sp>
          <p:nvSpPr>
            <p:cNvPr id="24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r>
                <a:rPr lang="en-US" sz="4800" dirty="0">
                  <a:solidFill>
                    <a:schemeClr val="accent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47</a:t>
              </a:r>
            </a:p>
          </p:txBody>
        </p:sp>
        <p:sp>
          <p:nvSpPr>
            <p:cNvPr id="25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r>
                <a:rPr lang="en-US" sz="3200" dirty="0">
                  <a:solidFill>
                    <a:schemeClr val="accent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%</a:t>
              </a:r>
            </a:p>
          </p:txBody>
        </p:sp>
        <p:cxnSp>
          <p:nvCxnSpPr>
            <p:cNvPr id="28" name="ïšḻïďê-Straight Connector 27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0222" y="3731374"/>
            <a:ext cx="1148254" cy="981381"/>
            <a:chOff x="914713" y="4776540"/>
            <a:chExt cx="1181330" cy="1009650"/>
          </a:xfrm>
        </p:grpSpPr>
        <p:sp>
          <p:nvSpPr>
            <p:cNvPr id="19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r>
                <a:rPr lang="en-US" sz="4800"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33</a:t>
              </a:r>
              <a:endParaRPr lang="en-US" sz="4800" dirty="0">
                <a:solidFill>
                  <a:schemeClr val="accent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r>
                <a:rPr lang="en-US" sz="3200"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%</a:t>
              </a:r>
              <a:endParaRPr lang="en-US" sz="3200" dirty="0">
                <a:solidFill>
                  <a:schemeClr val="accent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23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ïšḻïďê-Straight Connector 6"/>
          <p:cNvCxnSpPr/>
          <p:nvPr/>
        </p:nvCxnSpPr>
        <p:spPr>
          <a:xfrm>
            <a:off x="1190222" y="3453724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858639" y="2022744"/>
            <a:ext cx="5473339" cy="3026431"/>
            <a:chOff x="503602" y="2132856"/>
            <a:chExt cx="5859098" cy="3239723"/>
          </a:xfrm>
        </p:grpSpPr>
        <p:grpSp>
          <p:nvGrpSpPr>
            <p:cNvPr id="9" name="组合 8"/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7" name="îŝḷîḓé-Trapezoid 2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îŝḷîḓé-Rectangle 27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4" name="îŝḷîḓé-Freeform 30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îŝḷîḓé-Freeform 31"/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îŝḷîḓé-Freeform 32" hidden="1"/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13" name="îŝḷîḓé-Oval 29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2983" y="2254061"/>
            <a:ext cx="3200511" cy="881746"/>
            <a:chOff x="7805427" y="3341205"/>
            <a:chExt cx="3200511" cy="881746"/>
          </a:xfrm>
        </p:grpSpPr>
        <p:sp>
          <p:nvSpPr>
            <p:cNvPr id="37" name="矩形 36"/>
            <p:cNvSpPr/>
            <p:nvPr/>
          </p:nvSpPr>
          <p:spPr>
            <a:xfrm>
              <a:off x="7805427" y="3718005"/>
              <a:ext cx="3200511" cy="5049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92983" y="3808783"/>
            <a:ext cx="3200511" cy="881746"/>
            <a:chOff x="7805427" y="3341205"/>
            <a:chExt cx="3200511" cy="881746"/>
          </a:xfrm>
        </p:grpSpPr>
        <p:sp>
          <p:nvSpPr>
            <p:cNvPr id="40" name="矩形 39"/>
            <p:cNvSpPr/>
            <p:nvPr/>
          </p:nvSpPr>
          <p:spPr>
            <a:xfrm>
              <a:off x="7805427" y="3718005"/>
              <a:ext cx="3200511" cy="5049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1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</p:grpSp>
      <p:pic>
        <p:nvPicPr>
          <p:cNvPr id="43" name="图片占位符 42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6479357" y="2200049"/>
            <a:ext cx="4246700" cy="25431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41898" y="1646085"/>
            <a:ext cx="10121809" cy="2593722"/>
            <a:chOff x="894415" y="1483855"/>
            <a:chExt cx="10121809" cy="2593722"/>
          </a:xfrm>
        </p:grpSpPr>
        <p:sp>
          <p:nvSpPr>
            <p:cNvPr id="3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1849953" y="2295670"/>
              <a:ext cx="1781907" cy="178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9"/>
            <p:cNvSpPr>
              <a:spLocks noChangeAspect="1" noChangeArrowheads="1"/>
            </p:cNvSpPr>
            <p:nvPr/>
          </p:nvSpPr>
          <p:spPr bwMode="auto">
            <a:xfrm>
              <a:off x="5945027" y="2670448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05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AutoShape 19"/>
            <p:cNvSpPr>
              <a:spLocks noChangeAspect="1"/>
            </p:cNvSpPr>
            <p:nvPr/>
          </p:nvSpPr>
          <p:spPr bwMode="auto">
            <a:xfrm>
              <a:off x="9319630" y="2660204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8" name="Freeform 31"/>
            <p:cNvSpPr>
              <a:spLocks noChangeAspect="1" noChangeArrowheads="1"/>
            </p:cNvSpPr>
            <p:nvPr/>
          </p:nvSpPr>
          <p:spPr bwMode="auto">
            <a:xfrm>
              <a:off x="2550053" y="2639691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028510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392208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34"/>
            <p:cNvSpPr/>
            <p:nvPr/>
          </p:nvSpPr>
          <p:spPr>
            <a:xfrm>
              <a:off x="8803590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36"/>
            <p:cNvCxnSpPr>
              <a:stCxn id="12" idx="0"/>
              <a:endCxn id="23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41"/>
            <p:cNvCxnSpPr>
              <a:stCxn id="13" idx="0"/>
              <a:endCxn id="24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50"/>
            <p:cNvSpPr txBox="1"/>
            <p:nvPr/>
          </p:nvSpPr>
          <p:spPr>
            <a:xfrm>
              <a:off x="4024347" y="1742325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Concept</a:t>
              </a:r>
              <a:endParaRPr lang="en-GB" sz="1200" b="1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51"/>
            <p:cNvSpPr txBox="1"/>
            <p:nvPr/>
          </p:nvSpPr>
          <p:spPr>
            <a:xfrm>
              <a:off x="7440911" y="1742325"/>
              <a:ext cx="583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Design</a:t>
              </a:r>
              <a:endParaRPr lang="en-GB" sz="1200" b="1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95043" y="4750447"/>
            <a:ext cx="3889971" cy="910331"/>
            <a:chOff x="7583812" y="3362125"/>
            <a:chExt cx="3889971" cy="910331"/>
          </a:xfrm>
        </p:grpSpPr>
        <p:sp>
          <p:nvSpPr>
            <p:cNvPr id="30" name="矩形 29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15375" y="4750447"/>
            <a:ext cx="3889971" cy="910331"/>
            <a:chOff x="7583812" y="3362125"/>
            <a:chExt cx="3889971" cy="910331"/>
          </a:xfrm>
        </p:grpSpPr>
        <p:sp>
          <p:nvSpPr>
            <p:cNvPr id="33" name="矩形 32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19100" y="4529517"/>
              <a:ext cx="11351986" cy="1899857"/>
            </a:xfrm>
            <a:custGeom>
              <a:avLst/>
              <a:gdLst>
                <a:gd name="connsiteX0" fmla="*/ 0 w 11351986"/>
                <a:gd name="connsiteY0" fmla="*/ 0 h 1899857"/>
                <a:gd name="connsiteX1" fmla="*/ 11351986 w 11351986"/>
                <a:gd name="connsiteY1" fmla="*/ 0 h 1899857"/>
                <a:gd name="connsiteX2" fmla="*/ 11351986 w 11351986"/>
                <a:gd name="connsiteY2" fmla="*/ 1582355 h 1899857"/>
                <a:gd name="connsiteX3" fmla="*/ 11327486 w 11351986"/>
                <a:gd name="connsiteY3" fmla="*/ 1703707 h 1899857"/>
                <a:gd name="connsiteX4" fmla="*/ 11149292 w 11351986"/>
                <a:gd name="connsiteY4" fmla="*/ 1881901 h 1899857"/>
                <a:gd name="connsiteX5" fmla="*/ 11091445 w 11351986"/>
                <a:gd name="connsiteY5" fmla="*/ 1899857 h 1899857"/>
                <a:gd name="connsiteX6" fmla="*/ 262355 w 11351986"/>
                <a:gd name="connsiteY6" fmla="*/ 1899857 h 1899857"/>
                <a:gd name="connsiteX7" fmla="*/ 204508 w 11351986"/>
                <a:gd name="connsiteY7" fmla="*/ 1881901 h 1899857"/>
                <a:gd name="connsiteX8" fmla="*/ 0 w 11351986"/>
                <a:gd name="connsiteY8" fmla="*/ 1573370 h 189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1986" h="1899857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</p:spPr>
        </p:pic>
        <p:grpSp>
          <p:nvGrpSpPr>
            <p:cNvPr id="57" name="组合 56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avLst/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avLst/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avLst/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6489" y="3306894"/>
            <a:ext cx="59190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in a wider field</a:t>
            </a:r>
          </a:p>
        </p:txBody>
      </p:sp>
      <p:sp>
        <p:nvSpPr>
          <p:cNvPr id="18" name="矩形 17"/>
          <p:cNvSpPr/>
          <p:nvPr/>
        </p:nvSpPr>
        <p:spPr>
          <a:xfrm>
            <a:off x="4448515" y="908782"/>
            <a:ext cx="3294969" cy="1419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0" i="1" dirty="0" smtClean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</a:t>
            </a:r>
            <a:endParaRPr lang="zh-CN" altLang="en-US" sz="8000" i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7342" y="2121688"/>
            <a:ext cx="7777316" cy="12603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演示完毕感谢观看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avLst/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avLst/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01</a:t>
            </a:r>
            <a:endParaRPr lang="zh-CN" altLang="en-US" sz="4000" b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ṧḻîḋê"/>
          <p:cNvGrpSpPr/>
          <p:nvPr/>
        </p:nvGrpSpPr>
        <p:grpSpPr>
          <a:xfrm>
            <a:off x="4952100" y="2156644"/>
            <a:ext cx="2309312" cy="2989198"/>
            <a:chOff x="4511824" y="2580652"/>
            <a:chExt cx="2731732" cy="3535984"/>
          </a:xfrm>
        </p:grpSpPr>
        <p:grpSp>
          <p:nvGrpSpPr>
            <p:cNvPr id="13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26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07914" y="1971978"/>
            <a:ext cx="3575232" cy="1062407"/>
            <a:chOff x="1085274" y="2349127"/>
            <a:chExt cx="3575232" cy="1062407"/>
          </a:xfrm>
        </p:grpSpPr>
        <p:sp>
          <p:nvSpPr>
            <p:cNvPr id="37" name="文本框 36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07914" y="4219878"/>
            <a:ext cx="3575232" cy="1062407"/>
            <a:chOff x="1085274" y="2349127"/>
            <a:chExt cx="3575232" cy="1062407"/>
          </a:xfrm>
        </p:grpSpPr>
        <p:sp>
          <p:nvSpPr>
            <p:cNvPr id="40" name="文本框 39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08855" y="1971978"/>
            <a:ext cx="3575232" cy="1062407"/>
            <a:chOff x="1085274" y="2349127"/>
            <a:chExt cx="3575232" cy="1062407"/>
          </a:xfrm>
        </p:grpSpPr>
        <p:sp>
          <p:nvSpPr>
            <p:cNvPr id="48" name="文本框 47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08855" y="4219878"/>
            <a:ext cx="3575232" cy="1062407"/>
            <a:chOff x="1085274" y="2349127"/>
            <a:chExt cx="3575232" cy="1062407"/>
          </a:xfrm>
        </p:grpSpPr>
        <p:sp>
          <p:nvSpPr>
            <p:cNvPr id="46" name="文本框 45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989832" y="1527637"/>
            <a:ext cx="4848838" cy="2016224"/>
            <a:chOff x="989832" y="1552471"/>
            <a:chExt cx="4848838" cy="2016224"/>
          </a:xfrm>
        </p:grpSpPr>
        <p:grpSp>
          <p:nvGrpSpPr>
            <p:cNvPr id="4" name="išľidê"/>
            <p:cNvGrpSpPr/>
            <p:nvPr/>
          </p:nvGrpSpPr>
          <p:grpSpPr>
            <a:xfrm>
              <a:off x="989832" y="1552471"/>
              <a:ext cx="4848838" cy="2016224"/>
              <a:chOff x="815114" y="2276872"/>
              <a:chExt cx="4848838" cy="2016224"/>
            </a:xfrm>
          </p:grpSpPr>
          <p:sp>
            <p:nvSpPr>
              <p:cNvPr id="27" name="îS1iďé"/>
              <p:cNvSpPr/>
              <p:nvPr/>
            </p:nvSpPr>
            <p:spPr>
              <a:xfrm>
                <a:off x="815114" y="2276872"/>
                <a:ext cx="4848838" cy="2016224"/>
              </a:xfrm>
              <a:prstGeom prst="rect">
                <a:avLst/>
              </a:prstGeom>
              <a:blipFill>
                <a:blip r:embed="rId3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îṩ1îḓé"/>
              <p:cNvSpPr/>
              <p:nvPr/>
            </p:nvSpPr>
            <p:spPr>
              <a:xfrm>
                <a:off x="3359696" y="2276872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íṧḷíḓé"/>
              <p:cNvSpPr/>
              <p:nvPr/>
            </p:nvSpPr>
            <p:spPr bwMode="auto">
              <a:xfrm>
                <a:off x="4281284" y="2501789"/>
                <a:ext cx="461080" cy="460669"/>
              </a:xfrm>
              <a:custGeom>
                <a:avLst/>
                <a:gdLst>
                  <a:gd name="connsiteX0" fmla="*/ 399175 w 607263"/>
                  <a:gd name="connsiteY0" fmla="*/ 204850 h 606722"/>
                  <a:gd name="connsiteX1" fmla="*/ 415104 w 607263"/>
                  <a:gd name="connsiteY1" fmla="*/ 204850 h 606722"/>
                  <a:gd name="connsiteX2" fmla="*/ 415104 w 607263"/>
                  <a:gd name="connsiteY2" fmla="*/ 220672 h 606722"/>
                  <a:gd name="connsiteX3" fmla="*/ 251537 w 607263"/>
                  <a:gd name="connsiteY3" fmla="*/ 384040 h 606722"/>
                  <a:gd name="connsiteX4" fmla="*/ 348093 w 607263"/>
                  <a:gd name="connsiteY4" fmla="*/ 384040 h 606722"/>
                  <a:gd name="connsiteX5" fmla="*/ 359306 w 607263"/>
                  <a:gd name="connsiteY5" fmla="*/ 395240 h 606722"/>
                  <a:gd name="connsiteX6" fmla="*/ 348093 w 607263"/>
                  <a:gd name="connsiteY6" fmla="*/ 406528 h 606722"/>
                  <a:gd name="connsiteX7" fmla="*/ 224839 w 607263"/>
                  <a:gd name="connsiteY7" fmla="*/ 406528 h 606722"/>
                  <a:gd name="connsiteX8" fmla="*/ 213626 w 607263"/>
                  <a:gd name="connsiteY8" fmla="*/ 395240 h 606722"/>
                  <a:gd name="connsiteX9" fmla="*/ 213626 w 607263"/>
                  <a:gd name="connsiteY9" fmla="*/ 272224 h 606722"/>
                  <a:gd name="connsiteX10" fmla="*/ 224839 w 607263"/>
                  <a:gd name="connsiteY10" fmla="*/ 261025 h 606722"/>
                  <a:gd name="connsiteX11" fmla="*/ 236141 w 607263"/>
                  <a:gd name="connsiteY11" fmla="*/ 272224 h 606722"/>
                  <a:gd name="connsiteX12" fmla="*/ 236141 w 607263"/>
                  <a:gd name="connsiteY12" fmla="*/ 367686 h 606722"/>
                  <a:gd name="connsiteX13" fmla="*/ 303588 w 607263"/>
                  <a:gd name="connsiteY13" fmla="*/ 22484 h 606722"/>
                  <a:gd name="connsiteX14" fmla="*/ 104771 w 607263"/>
                  <a:gd name="connsiteY14" fmla="*/ 104779 h 606722"/>
                  <a:gd name="connsiteX15" fmla="*/ 104771 w 607263"/>
                  <a:gd name="connsiteY15" fmla="*/ 501943 h 606722"/>
                  <a:gd name="connsiteX16" fmla="*/ 303588 w 607263"/>
                  <a:gd name="connsiteY16" fmla="*/ 584238 h 606722"/>
                  <a:gd name="connsiteX17" fmla="*/ 502493 w 607263"/>
                  <a:gd name="connsiteY17" fmla="*/ 501943 h 606722"/>
                  <a:gd name="connsiteX18" fmla="*/ 502493 w 607263"/>
                  <a:gd name="connsiteY18" fmla="*/ 104779 h 606722"/>
                  <a:gd name="connsiteX19" fmla="*/ 303588 w 607263"/>
                  <a:gd name="connsiteY19" fmla="*/ 22484 h 606722"/>
                  <a:gd name="connsiteX20" fmla="*/ 303588 w 607263"/>
                  <a:gd name="connsiteY20" fmla="*/ 0 h 606722"/>
                  <a:gd name="connsiteX21" fmla="*/ 518424 w 607263"/>
                  <a:gd name="connsiteY21" fmla="*/ 88871 h 606722"/>
                  <a:gd name="connsiteX22" fmla="*/ 518424 w 607263"/>
                  <a:gd name="connsiteY22" fmla="*/ 517851 h 606722"/>
                  <a:gd name="connsiteX23" fmla="*/ 303588 w 607263"/>
                  <a:gd name="connsiteY23" fmla="*/ 606722 h 606722"/>
                  <a:gd name="connsiteX24" fmla="*/ 88840 w 607263"/>
                  <a:gd name="connsiteY24" fmla="*/ 517851 h 606722"/>
                  <a:gd name="connsiteX25" fmla="*/ 88840 w 607263"/>
                  <a:gd name="connsiteY25" fmla="*/ 88871 h 606722"/>
                  <a:gd name="connsiteX26" fmla="*/ 303588 w 607263"/>
                  <a:gd name="connsiteY2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263" h="606722">
                    <a:moveTo>
                      <a:pt x="399175" y="204850"/>
                    </a:moveTo>
                    <a:cubicBezTo>
                      <a:pt x="403624" y="200406"/>
                      <a:pt x="410744" y="200406"/>
                      <a:pt x="415104" y="204850"/>
                    </a:cubicBezTo>
                    <a:cubicBezTo>
                      <a:pt x="419465" y="209206"/>
                      <a:pt x="419465" y="216316"/>
                      <a:pt x="415104" y="220672"/>
                    </a:cubicBezTo>
                    <a:lnTo>
                      <a:pt x="251537" y="384040"/>
                    </a:lnTo>
                    <a:lnTo>
                      <a:pt x="348093" y="384040"/>
                    </a:lnTo>
                    <a:cubicBezTo>
                      <a:pt x="354234" y="384040"/>
                      <a:pt x="359306" y="389107"/>
                      <a:pt x="359306" y="395240"/>
                    </a:cubicBezTo>
                    <a:cubicBezTo>
                      <a:pt x="359306" y="401462"/>
                      <a:pt x="354234" y="406528"/>
                      <a:pt x="348093" y="406528"/>
                    </a:cubicBezTo>
                    <a:lnTo>
                      <a:pt x="224839" y="406528"/>
                    </a:lnTo>
                    <a:cubicBezTo>
                      <a:pt x="218699" y="406528"/>
                      <a:pt x="213626" y="401462"/>
                      <a:pt x="213626" y="395240"/>
                    </a:cubicBezTo>
                    <a:lnTo>
                      <a:pt x="213626" y="272224"/>
                    </a:lnTo>
                    <a:cubicBezTo>
                      <a:pt x="213626" y="266002"/>
                      <a:pt x="218699" y="261025"/>
                      <a:pt x="224839" y="261025"/>
                    </a:cubicBezTo>
                    <a:cubicBezTo>
                      <a:pt x="231068" y="261025"/>
                      <a:pt x="236141" y="266002"/>
                      <a:pt x="236141" y="272224"/>
                    </a:cubicBezTo>
                    <a:lnTo>
                      <a:pt x="236141" y="367686"/>
                    </a:lnTo>
                    <a:close/>
                    <a:moveTo>
                      <a:pt x="303588" y="22484"/>
                    </a:moveTo>
                    <a:cubicBezTo>
                      <a:pt x="228475" y="22484"/>
                      <a:pt x="157812" y="51723"/>
                      <a:pt x="104771" y="104779"/>
                    </a:cubicBezTo>
                    <a:cubicBezTo>
                      <a:pt x="-4961" y="214268"/>
                      <a:pt x="-4961" y="392454"/>
                      <a:pt x="104771" y="501943"/>
                    </a:cubicBezTo>
                    <a:cubicBezTo>
                      <a:pt x="157812" y="554999"/>
                      <a:pt x="228475" y="584238"/>
                      <a:pt x="303588" y="584238"/>
                    </a:cubicBezTo>
                    <a:cubicBezTo>
                      <a:pt x="378789" y="584238"/>
                      <a:pt x="449363" y="554999"/>
                      <a:pt x="502493" y="501943"/>
                    </a:cubicBezTo>
                    <a:cubicBezTo>
                      <a:pt x="612136" y="392454"/>
                      <a:pt x="612136" y="214268"/>
                      <a:pt x="502493" y="104779"/>
                    </a:cubicBezTo>
                    <a:cubicBezTo>
                      <a:pt x="449363" y="51723"/>
                      <a:pt x="378789" y="22484"/>
                      <a:pt x="303588" y="22484"/>
                    </a:cubicBezTo>
                    <a:close/>
                    <a:moveTo>
                      <a:pt x="303588" y="0"/>
                    </a:moveTo>
                    <a:cubicBezTo>
                      <a:pt x="384752" y="0"/>
                      <a:pt x="461021" y="31549"/>
                      <a:pt x="518424" y="88871"/>
                    </a:cubicBezTo>
                    <a:cubicBezTo>
                      <a:pt x="636877" y="207158"/>
                      <a:pt x="636877" y="399564"/>
                      <a:pt x="518424" y="517851"/>
                    </a:cubicBezTo>
                    <a:cubicBezTo>
                      <a:pt x="461021" y="575173"/>
                      <a:pt x="384752" y="606722"/>
                      <a:pt x="303588" y="606722"/>
                    </a:cubicBezTo>
                    <a:cubicBezTo>
                      <a:pt x="222512" y="606722"/>
                      <a:pt x="146154" y="575173"/>
                      <a:pt x="88840" y="517851"/>
                    </a:cubicBezTo>
                    <a:cubicBezTo>
                      <a:pt x="-29613" y="399564"/>
                      <a:pt x="-29613" y="207158"/>
                      <a:pt x="88840" y="88871"/>
                    </a:cubicBezTo>
                    <a:cubicBezTo>
                      <a:pt x="146154" y="31549"/>
                      <a:pt x="222512" y="0"/>
                      <a:pt x="303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699661" y="2403505"/>
              <a:ext cx="1973762" cy="969867"/>
              <a:chOff x="2197445" y="2412894"/>
              <a:chExt cx="1973762" cy="96986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989832" y="3719729"/>
            <a:ext cx="4848838" cy="2016224"/>
            <a:chOff x="989832" y="4010031"/>
            <a:chExt cx="4848838" cy="2016224"/>
          </a:xfrm>
        </p:grpSpPr>
        <p:grpSp>
          <p:nvGrpSpPr>
            <p:cNvPr id="6" name="í$ḷiḍê"/>
            <p:cNvGrpSpPr/>
            <p:nvPr/>
          </p:nvGrpSpPr>
          <p:grpSpPr>
            <a:xfrm>
              <a:off x="989832" y="4010031"/>
              <a:ext cx="4848838" cy="2016224"/>
              <a:chOff x="977132" y="4005063"/>
              <a:chExt cx="4848838" cy="2016224"/>
            </a:xfrm>
          </p:grpSpPr>
          <p:sp>
            <p:nvSpPr>
              <p:cNvPr id="15" name="í$líḍe"/>
              <p:cNvSpPr/>
              <p:nvPr/>
            </p:nvSpPr>
            <p:spPr>
              <a:xfrm flipH="1">
                <a:off x="977132" y="4005063"/>
                <a:ext cx="4848838" cy="2016224"/>
              </a:xfrm>
              <a:prstGeom prst="rect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íŝ1ïdê"/>
              <p:cNvSpPr/>
              <p:nvPr/>
            </p:nvSpPr>
            <p:spPr>
              <a:xfrm>
                <a:off x="3521714" y="400506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í$ḷïdê"/>
              <p:cNvSpPr/>
              <p:nvPr/>
            </p:nvSpPr>
            <p:spPr bwMode="auto">
              <a:xfrm>
                <a:off x="4443302" y="4230123"/>
                <a:ext cx="461080" cy="460384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699661" y="4860575"/>
              <a:ext cx="1973762" cy="969867"/>
              <a:chOff x="2197445" y="2412894"/>
              <a:chExt cx="1973762" cy="96986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72430" y="1527637"/>
            <a:ext cx="4848838" cy="2016224"/>
            <a:chOff x="6372430" y="1552471"/>
            <a:chExt cx="4848838" cy="2016224"/>
          </a:xfrm>
        </p:grpSpPr>
        <p:grpSp>
          <p:nvGrpSpPr>
            <p:cNvPr id="5" name="íṥ1iḍe"/>
            <p:cNvGrpSpPr/>
            <p:nvPr/>
          </p:nvGrpSpPr>
          <p:grpSpPr>
            <a:xfrm>
              <a:off x="6372430" y="1552471"/>
              <a:ext cx="4848838" cy="2016224"/>
              <a:chOff x="6359730" y="1547503"/>
              <a:chExt cx="4848838" cy="2016224"/>
            </a:xfrm>
          </p:grpSpPr>
          <p:sp>
            <p:nvSpPr>
              <p:cNvPr id="21" name="îṩḻïḍe"/>
              <p:cNvSpPr/>
              <p:nvPr/>
            </p:nvSpPr>
            <p:spPr>
              <a:xfrm flipH="1">
                <a:off x="6359730" y="1547503"/>
                <a:ext cx="4848838" cy="2016224"/>
              </a:xfrm>
              <a:prstGeom prst="rect">
                <a:avLst/>
              </a:prstGeom>
              <a:blipFill>
                <a:blip r:embed="rId5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îsļîḓê"/>
              <p:cNvSpPr/>
              <p:nvPr/>
            </p:nvSpPr>
            <p:spPr>
              <a:xfrm>
                <a:off x="8904312" y="154750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ïsḷîḍé"/>
              <p:cNvSpPr/>
              <p:nvPr/>
            </p:nvSpPr>
            <p:spPr bwMode="auto">
              <a:xfrm>
                <a:off x="9825900" y="1772357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084461" y="2403505"/>
              <a:ext cx="1973762" cy="969867"/>
              <a:chOff x="2197445" y="2412894"/>
              <a:chExt cx="1973762" cy="969867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72430" y="3719729"/>
            <a:ext cx="4848838" cy="2016224"/>
            <a:chOff x="6372430" y="4010031"/>
            <a:chExt cx="4848838" cy="2016224"/>
          </a:xfrm>
        </p:grpSpPr>
        <p:grpSp>
          <p:nvGrpSpPr>
            <p:cNvPr id="7" name="îṧḷïďe"/>
            <p:cNvGrpSpPr/>
            <p:nvPr/>
          </p:nvGrpSpPr>
          <p:grpSpPr>
            <a:xfrm>
              <a:off x="6372430" y="4010031"/>
              <a:ext cx="4848838" cy="2016224"/>
              <a:chOff x="6359730" y="4005063"/>
              <a:chExt cx="4848838" cy="2016224"/>
            </a:xfrm>
          </p:grpSpPr>
          <p:sp>
            <p:nvSpPr>
              <p:cNvPr id="9" name="ïŝ1íḓê"/>
              <p:cNvSpPr/>
              <p:nvPr/>
            </p:nvSpPr>
            <p:spPr>
              <a:xfrm flipH="1">
                <a:off x="6359730" y="4005063"/>
                <a:ext cx="4848838" cy="2016224"/>
              </a:xfrm>
              <a:prstGeom prst="rect">
                <a:avLst/>
              </a:prstGeom>
              <a:blipFill>
                <a:blip r:embed="rId6" cstate="screen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" name="iS1ïdé"/>
              <p:cNvSpPr/>
              <p:nvPr/>
            </p:nvSpPr>
            <p:spPr>
              <a:xfrm>
                <a:off x="8904312" y="4005063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" name="îṩḷiḋè"/>
              <p:cNvSpPr/>
              <p:nvPr/>
            </p:nvSpPr>
            <p:spPr bwMode="auto">
              <a:xfrm>
                <a:off x="9825900" y="4230073"/>
                <a:ext cx="461080" cy="460484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084461" y="4860575"/>
              <a:ext cx="1973762" cy="969867"/>
              <a:chOff x="2197445" y="2412894"/>
              <a:chExt cx="1973762" cy="96986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495043" y="4988702"/>
            <a:ext cx="3889971" cy="910331"/>
            <a:chOff x="7583812" y="3362125"/>
            <a:chExt cx="3889971" cy="910331"/>
          </a:xfrm>
        </p:grpSpPr>
        <p:sp>
          <p:nvSpPr>
            <p:cNvPr id="79" name="矩形 78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55591" y="2148765"/>
            <a:ext cx="2117436" cy="1751543"/>
            <a:chOff x="7568889" y="2089772"/>
            <a:chExt cx="2117436" cy="1751543"/>
          </a:xfrm>
        </p:grpSpPr>
        <p:grpSp>
          <p:nvGrpSpPr>
            <p:cNvPr id="46" name="组合 45"/>
            <p:cNvGrpSpPr/>
            <p:nvPr/>
          </p:nvGrpSpPr>
          <p:grpSpPr>
            <a:xfrm>
              <a:off x="7568889" y="2089772"/>
              <a:ext cx="2117436" cy="1751543"/>
              <a:chOff x="7578726" y="2528888"/>
              <a:chExt cx="1984375" cy="1641475"/>
            </a:xfrm>
          </p:grpSpPr>
          <p:sp>
            <p:nvSpPr>
              <p:cNvPr id="49" name="Freeform 7"/>
              <p:cNvSpPr/>
              <p:nvPr/>
            </p:nvSpPr>
            <p:spPr bwMode="auto">
              <a:xfrm>
                <a:off x="7578726" y="2528888"/>
                <a:ext cx="1984375" cy="1641475"/>
              </a:xfrm>
              <a:custGeom>
                <a:avLst/>
                <a:gdLst>
                  <a:gd name="T0" fmla="*/ 180 w 338"/>
                  <a:gd name="T1" fmla="*/ 2 h 279"/>
                  <a:gd name="T2" fmla="*/ 5 w 338"/>
                  <a:gd name="T3" fmla="*/ 106 h 279"/>
                  <a:gd name="T4" fmla="*/ 96 w 338"/>
                  <a:gd name="T5" fmla="*/ 208 h 279"/>
                  <a:gd name="T6" fmla="*/ 191 w 338"/>
                  <a:gd name="T7" fmla="*/ 279 h 279"/>
                  <a:gd name="T8" fmla="*/ 161 w 338"/>
                  <a:gd name="T9" fmla="*/ 217 h 279"/>
                  <a:gd name="T10" fmla="*/ 332 w 338"/>
                  <a:gd name="T11" fmla="*/ 114 h 279"/>
                  <a:gd name="T12" fmla="*/ 180 w 338"/>
                  <a:gd name="T13" fmla="*/ 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79">
                    <a:moveTo>
                      <a:pt x="180" y="2"/>
                    </a:moveTo>
                    <a:cubicBezTo>
                      <a:pt x="89" y="0"/>
                      <a:pt x="11" y="46"/>
                      <a:pt x="5" y="106"/>
                    </a:cubicBezTo>
                    <a:cubicBezTo>
                      <a:pt x="0" y="151"/>
                      <a:pt x="38" y="190"/>
                      <a:pt x="96" y="208"/>
                    </a:cubicBezTo>
                    <a:cubicBezTo>
                      <a:pt x="121" y="239"/>
                      <a:pt x="191" y="279"/>
                      <a:pt x="191" y="279"/>
                    </a:cubicBezTo>
                    <a:cubicBezTo>
                      <a:pt x="191" y="279"/>
                      <a:pt x="180" y="235"/>
                      <a:pt x="161" y="217"/>
                    </a:cubicBezTo>
                    <a:cubicBezTo>
                      <a:pt x="250" y="218"/>
                      <a:pt x="326" y="172"/>
                      <a:pt x="332" y="114"/>
                    </a:cubicBezTo>
                    <a:cubicBezTo>
                      <a:pt x="338" y="54"/>
                      <a:pt x="270" y="4"/>
                      <a:pt x="180" y="2"/>
                    </a:cubicBezTo>
                    <a:close/>
                  </a:path>
                </a:pathLst>
              </a:custGeom>
              <a:solidFill>
                <a:srgbClr val="9802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8247063" y="2870201"/>
                <a:ext cx="733425" cy="447675"/>
              </a:xfrm>
              <a:custGeom>
                <a:avLst/>
                <a:gdLst>
                  <a:gd name="T0" fmla="*/ 340 w 462"/>
                  <a:gd name="T1" fmla="*/ 100 h 282"/>
                  <a:gd name="T2" fmla="*/ 78 w 462"/>
                  <a:gd name="T3" fmla="*/ 282 h 282"/>
                  <a:gd name="T4" fmla="*/ 348 w 462"/>
                  <a:gd name="T5" fmla="*/ 278 h 282"/>
                  <a:gd name="T6" fmla="*/ 462 w 462"/>
                  <a:gd name="T7" fmla="*/ 0 h 282"/>
                  <a:gd name="T8" fmla="*/ 122 w 462"/>
                  <a:gd name="T9" fmla="*/ 233 h 282"/>
                  <a:gd name="T10" fmla="*/ 119 w 462"/>
                  <a:gd name="T11" fmla="*/ 196 h 282"/>
                  <a:gd name="T12" fmla="*/ 278 w 462"/>
                  <a:gd name="T13" fmla="*/ 181 h 282"/>
                  <a:gd name="T14" fmla="*/ 278 w 462"/>
                  <a:gd name="T15" fmla="*/ 181 h 282"/>
                  <a:gd name="T16" fmla="*/ 285 w 462"/>
                  <a:gd name="T17" fmla="*/ 181 h 282"/>
                  <a:gd name="T18" fmla="*/ 215 w 462"/>
                  <a:gd name="T19" fmla="*/ 181 h 282"/>
                  <a:gd name="T20" fmla="*/ 159 w 462"/>
                  <a:gd name="T21" fmla="*/ 181 h 282"/>
                  <a:gd name="T22" fmla="*/ 222 w 462"/>
                  <a:gd name="T23" fmla="*/ 170 h 282"/>
                  <a:gd name="T24" fmla="*/ 222 w 462"/>
                  <a:gd name="T25" fmla="*/ 170 h 282"/>
                  <a:gd name="T26" fmla="*/ 278 w 462"/>
                  <a:gd name="T27" fmla="*/ 156 h 282"/>
                  <a:gd name="T28" fmla="*/ 218 w 462"/>
                  <a:gd name="T29" fmla="*/ 144 h 282"/>
                  <a:gd name="T30" fmla="*/ 189 w 462"/>
                  <a:gd name="T31" fmla="*/ 156 h 282"/>
                  <a:gd name="T32" fmla="*/ 181 w 462"/>
                  <a:gd name="T33" fmla="*/ 156 h 282"/>
                  <a:gd name="T34" fmla="*/ 181 w 462"/>
                  <a:gd name="T35" fmla="*/ 156 h 282"/>
                  <a:gd name="T36" fmla="*/ 152 w 462"/>
                  <a:gd name="T37" fmla="*/ 144 h 282"/>
                  <a:gd name="T38" fmla="*/ 126 w 462"/>
                  <a:gd name="T39" fmla="*/ 181 h 282"/>
                  <a:gd name="T40" fmla="*/ 96 w 462"/>
                  <a:gd name="T41" fmla="*/ 181 h 282"/>
                  <a:gd name="T42" fmla="*/ 126 w 462"/>
                  <a:gd name="T43" fmla="*/ 196 h 282"/>
                  <a:gd name="T44" fmla="*/ 126 w 462"/>
                  <a:gd name="T45" fmla="*/ 196 h 282"/>
                  <a:gd name="T46" fmla="*/ 159 w 462"/>
                  <a:gd name="T47" fmla="*/ 207 h 282"/>
                  <a:gd name="T48" fmla="*/ 215 w 462"/>
                  <a:gd name="T49" fmla="*/ 207 h 282"/>
                  <a:gd name="T50" fmla="*/ 244 w 462"/>
                  <a:gd name="T51" fmla="*/ 193 h 282"/>
                  <a:gd name="T52" fmla="*/ 252 w 462"/>
                  <a:gd name="T53" fmla="*/ 193 h 282"/>
                  <a:gd name="T54" fmla="*/ 252 w 462"/>
                  <a:gd name="T55" fmla="*/ 193 h 282"/>
                  <a:gd name="T56" fmla="*/ 285 w 462"/>
                  <a:gd name="T57" fmla="*/ 204 h 282"/>
                  <a:gd name="T58" fmla="*/ 315 w 462"/>
                  <a:gd name="T59" fmla="*/ 204 h 282"/>
                  <a:gd name="T60" fmla="*/ 315 w 462"/>
                  <a:gd name="T61" fmla="*/ 167 h 282"/>
                  <a:gd name="T62" fmla="*/ 329 w 462"/>
                  <a:gd name="T63" fmla="*/ 152 h 282"/>
                  <a:gd name="T64" fmla="*/ 329 w 462"/>
                  <a:gd name="T65" fmla="*/ 152 h 282"/>
                  <a:gd name="T66" fmla="*/ 307 w 462"/>
                  <a:gd name="T67" fmla="*/ 141 h 282"/>
                  <a:gd name="T68" fmla="*/ 307 w 462"/>
                  <a:gd name="T69" fmla="*/ 115 h 282"/>
                  <a:gd name="T70" fmla="*/ 252 w 462"/>
                  <a:gd name="T71" fmla="*/ 130 h 282"/>
                  <a:gd name="T72" fmla="*/ 244 w 462"/>
                  <a:gd name="T73" fmla="*/ 130 h 282"/>
                  <a:gd name="T74" fmla="*/ 244 w 462"/>
                  <a:gd name="T75" fmla="*/ 130 h 282"/>
                  <a:gd name="T76" fmla="*/ 211 w 462"/>
                  <a:gd name="T77" fmla="*/ 118 h 282"/>
                  <a:gd name="T78" fmla="*/ 156 w 462"/>
                  <a:gd name="T79" fmla="*/ 118 h 282"/>
                  <a:gd name="T80" fmla="*/ 126 w 462"/>
                  <a:gd name="T81" fmla="*/ 130 h 282"/>
                  <a:gd name="T82" fmla="*/ 119 w 462"/>
                  <a:gd name="T83" fmla="*/ 130 h 282"/>
                  <a:gd name="T84" fmla="*/ 119 w 462"/>
                  <a:gd name="T85" fmla="*/ 130 h 282"/>
                  <a:gd name="T86" fmla="*/ 96 w 462"/>
                  <a:gd name="T87" fmla="*/ 144 h 282"/>
                  <a:gd name="T88" fmla="*/ 67 w 462"/>
                  <a:gd name="T89" fmla="*/ 144 h 282"/>
                  <a:gd name="T90" fmla="*/ 89 w 462"/>
                  <a:gd name="T91" fmla="*/ 181 h 282"/>
                  <a:gd name="T92" fmla="*/ 126 w 462"/>
                  <a:gd name="T93" fmla="*/ 222 h 282"/>
                  <a:gd name="T94" fmla="*/ 126 w 462"/>
                  <a:gd name="T95" fmla="*/ 222 h 282"/>
                  <a:gd name="T96" fmla="*/ 159 w 462"/>
                  <a:gd name="T97" fmla="*/ 233 h 282"/>
                  <a:gd name="T98" fmla="*/ 215 w 462"/>
                  <a:gd name="T99" fmla="*/ 230 h 282"/>
                  <a:gd name="T100" fmla="*/ 248 w 462"/>
                  <a:gd name="T101" fmla="*/ 219 h 282"/>
                  <a:gd name="T102" fmla="*/ 252 w 462"/>
                  <a:gd name="T103" fmla="*/ 219 h 282"/>
                  <a:gd name="T104" fmla="*/ 252 w 462"/>
                  <a:gd name="T105" fmla="*/ 219 h 282"/>
                  <a:gd name="T106" fmla="*/ 285 w 462"/>
                  <a:gd name="T107" fmla="*/ 230 h 282"/>
                  <a:gd name="T108" fmla="*/ 315 w 462"/>
                  <a:gd name="T109" fmla="*/ 115 h 282"/>
                  <a:gd name="T110" fmla="*/ 89 w 462"/>
                  <a:gd name="T111" fmla="*/ 13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2" h="282">
                    <a:moveTo>
                      <a:pt x="462" y="0"/>
                    </a:moveTo>
                    <a:lnTo>
                      <a:pt x="370" y="4"/>
                    </a:lnTo>
                    <a:lnTo>
                      <a:pt x="366" y="0"/>
                    </a:lnTo>
                    <a:lnTo>
                      <a:pt x="340" y="100"/>
                    </a:lnTo>
                    <a:lnTo>
                      <a:pt x="48" y="107"/>
                    </a:lnTo>
                    <a:lnTo>
                      <a:pt x="45" y="96"/>
                    </a:lnTo>
                    <a:lnTo>
                      <a:pt x="0" y="96"/>
                    </a:lnTo>
                    <a:lnTo>
                      <a:pt x="78" y="282"/>
                    </a:lnTo>
                    <a:lnTo>
                      <a:pt x="82" y="282"/>
                    </a:lnTo>
                    <a:lnTo>
                      <a:pt x="82" y="282"/>
                    </a:lnTo>
                    <a:lnTo>
                      <a:pt x="340" y="278"/>
                    </a:lnTo>
                    <a:lnTo>
                      <a:pt x="348" y="278"/>
                    </a:lnTo>
                    <a:lnTo>
                      <a:pt x="403" y="44"/>
                    </a:lnTo>
                    <a:lnTo>
                      <a:pt x="462" y="44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  <a:moveTo>
                      <a:pt x="107" y="233"/>
                    </a:moveTo>
                    <a:lnTo>
                      <a:pt x="104" y="222"/>
                    </a:lnTo>
                    <a:lnTo>
                      <a:pt x="119" y="222"/>
                    </a:lnTo>
                    <a:lnTo>
                      <a:pt x="122" y="233"/>
                    </a:lnTo>
                    <a:lnTo>
                      <a:pt x="107" y="233"/>
                    </a:lnTo>
                    <a:close/>
                    <a:moveTo>
                      <a:pt x="96" y="207"/>
                    </a:moveTo>
                    <a:lnTo>
                      <a:pt x="96" y="196"/>
                    </a:lnTo>
                    <a:lnTo>
                      <a:pt x="119" y="196"/>
                    </a:lnTo>
                    <a:lnTo>
                      <a:pt x="119" y="207"/>
                    </a:lnTo>
                    <a:lnTo>
                      <a:pt x="96" y="207"/>
                    </a:lnTo>
                    <a:lnTo>
                      <a:pt x="96" y="207"/>
                    </a:lnTo>
                    <a:close/>
                    <a:moveTo>
                      <a:pt x="278" y="181"/>
                    </a:moveTo>
                    <a:lnTo>
                      <a:pt x="252" y="181"/>
                    </a:lnTo>
                    <a:lnTo>
                      <a:pt x="252" y="167"/>
                    </a:lnTo>
                    <a:lnTo>
                      <a:pt x="278" y="167"/>
                    </a:lnTo>
                    <a:lnTo>
                      <a:pt x="278" y="181"/>
                    </a:lnTo>
                    <a:close/>
                    <a:moveTo>
                      <a:pt x="285" y="167"/>
                    </a:moveTo>
                    <a:lnTo>
                      <a:pt x="307" y="167"/>
                    </a:lnTo>
                    <a:lnTo>
                      <a:pt x="307" y="178"/>
                    </a:lnTo>
                    <a:lnTo>
                      <a:pt x="285" y="181"/>
                    </a:lnTo>
                    <a:lnTo>
                      <a:pt x="285" y="167"/>
                    </a:lnTo>
                    <a:close/>
                    <a:moveTo>
                      <a:pt x="189" y="170"/>
                    </a:moveTo>
                    <a:lnTo>
                      <a:pt x="215" y="170"/>
                    </a:lnTo>
                    <a:lnTo>
                      <a:pt x="215" y="181"/>
                    </a:lnTo>
                    <a:lnTo>
                      <a:pt x="189" y="181"/>
                    </a:lnTo>
                    <a:lnTo>
                      <a:pt x="189" y="170"/>
                    </a:lnTo>
                    <a:close/>
                    <a:moveTo>
                      <a:pt x="181" y="181"/>
                    </a:moveTo>
                    <a:lnTo>
                      <a:pt x="159" y="181"/>
                    </a:lnTo>
                    <a:lnTo>
                      <a:pt x="159" y="170"/>
                    </a:lnTo>
                    <a:lnTo>
                      <a:pt x="181" y="170"/>
                    </a:lnTo>
                    <a:lnTo>
                      <a:pt x="181" y="181"/>
                    </a:lnTo>
                    <a:close/>
                    <a:moveTo>
                      <a:pt x="222" y="170"/>
                    </a:moveTo>
                    <a:lnTo>
                      <a:pt x="244" y="167"/>
                    </a:lnTo>
                    <a:lnTo>
                      <a:pt x="244" y="181"/>
                    </a:lnTo>
                    <a:lnTo>
                      <a:pt x="222" y="181"/>
                    </a:lnTo>
                    <a:lnTo>
                      <a:pt x="222" y="170"/>
                    </a:lnTo>
                    <a:close/>
                    <a:moveTo>
                      <a:pt x="252" y="156"/>
                    </a:moveTo>
                    <a:lnTo>
                      <a:pt x="252" y="144"/>
                    </a:lnTo>
                    <a:lnTo>
                      <a:pt x="278" y="141"/>
                    </a:lnTo>
                    <a:lnTo>
                      <a:pt x="278" y="156"/>
                    </a:lnTo>
                    <a:lnTo>
                      <a:pt x="252" y="156"/>
                    </a:lnTo>
                    <a:close/>
                    <a:moveTo>
                      <a:pt x="244" y="156"/>
                    </a:moveTo>
                    <a:lnTo>
                      <a:pt x="218" y="156"/>
                    </a:lnTo>
                    <a:lnTo>
                      <a:pt x="218" y="144"/>
                    </a:lnTo>
                    <a:lnTo>
                      <a:pt x="244" y="144"/>
                    </a:lnTo>
                    <a:lnTo>
                      <a:pt x="244" y="156"/>
                    </a:lnTo>
                    <a:close/>
                    <a:moveTo>
                      <a:pt x="215" y="156"/>
                    </a:moveTo>
                    <a:lnTo>
                      <a:pt x="189" y="156"/>
                    </a:lnTo>
                    <a:lnTo>
                      <a:pt x="189" y="144"/>
                    </a:lnTo>
                    <a:lnTo>
                      <a:pt x="215" y="144"/>
                    </a:lnTo>
                    <a:lnTo>
                      <a:pt x="215" y="156"/>
                    </a:lnTo>
                    <a:close/>
                    <a:moveTo>
                      <a:pt x="181" y="156"/>
                    </a:moveTo>
                    <a:lnTo>
                      <a:pt x="159" y="156"/>
                    </a:lnTo>
                    <a:lnTo>
                      <a:pt x="159" y="144"/>
                    </a:lnTo>
                    <a:lnTo>
                      <a:pt x="181" y="144"/>
                    </a:lnTo>
                    <a:lnTo>
                      <a:pt x="181" y="156"/>
                    </a:lnTo>
                    <a:close/>
                    <a:moveTo>
                      <a:pt x="152" y="156"/>
                    </a:moveTo>
                    <a:lnTo>
                      <a:pt x="126" y="156"/>
                    </a:lnTo>
                    <a:lnTo>
                      <a:pt x="126" y="144"/>
                    </a:lnTo>
                    <a:lnTo>
                      <a:pt x="152" y="144"/>
                    </a:lnTo>
                    <a:lnTo>
                      <a:pt x="152" y="156"/>
                    </a:lnTo>
                    <a:close/>
                    <a:moveTo>
                      <a:pt x="152" y="170"/>
                    </a:moveTo>
                    <a:lnTo>
                      <a:pt x="152" y="181"/>
                    </a:lnTo>
                    <a:lnTo>
                      <a:pt x="126" y="181"/>
                    </a:lnTo>
                    <a:lnTo>
                      <a:pt x="126" y="170"/>
                    </a:lnTo>
                    <a:lnTo>
                      <a:pt x="152" y="170"/>
                    </a:lnTo>
                    <a:close/>
                    <a:moveTo>
                      <a:pt x="119" y="181"/>
                    </a:moveTo>
                    <a:lnTo>
                      <a:pt x="96" y="181"/>
                    </a:lnTo>
                    <a:lnTo>
                      <a:pt x="96" y="170"/>
                    </a:lnTo>
                    <a:lnTo>
                      <a:pt x="119" y="170"/>
                    </a:lnTo>
                    <a:lnTo>
                      <a:pt x="119" y="181"/>
                    </a:lnTo>
                    <a:close/>
                    <a:moveTo>
                      <a:pt x="126" y="196"/>
                    </a:moveTo>
                    <a:lnTo>
                      <a:pt x="152" y="196"/>
                    </a:lnTo>
                    <a:lnTo>
                      <a:pt x="152" y="207"/>
                    </a:lnTo>
                    <a:lnTo>
                      <a:pt x="126" y="207"/>
                    </a:lnTo>
                    <a:lnTo>
                      <a:pt x="126" y="196"/>
                    </a:lnTo>
                    <a:close/>
                    <a:moveTo>
                      <a:pt x="159" y="196"/>
                    </a:moveTo>
                    <a:lnTo>
                      <a:pt x="185" y="196"/>
                    </a:lnTo>
                    <a:lnTo>
                      <a:pt x="185" y="207"/>
                    </a:lnTo>
                    <a:lnTo>
                      <a:pt x="159" y="207"/>
                    </a:lnTo>
                    <a:lnTo>
                      <a:pt x="159" y="196"/>
                    </a:lnTo>
                    <a:close/>
                    <a:moveTo>
                      <a:pt x="189" y="196"/>
                    </a:moveTo>
                    <a:lnTo>
                      <a:pt x="215" y="193"/>
                    </a:lnTo>
                    <a:lnTo>
                      <a:pt x="215" y="207"/>
                    </a:lnTo>
                    <a:lnTo>
                      <a:pt x="189" y="207"/>
                    </a:lnTo>
                    <a:lnTo>
                      <a:pt x="189" y="196"/>
                    </a:lnTo>
                    <a:close/>
                    <a:moveTo>
                      <a:pt x="222" y="193"/>
                    </a:moveTo>
                    <a:lnTo>
                      <a:pt x="244" y="193"/>
                    </a:lnTo>
                    <a:lnTo>
                      <a:pt x="244" y="207"/>
                    </a:lnTo>
                    <a:lnTo>
                      <a:pt x="222" y="207"/>
                    </a:lnTo>
                    <a:lnTo>
                      <a:pt x="222" y="193"/>
                    </a:lnTo>
                    <a:close/>
                    <a:moveTo>
                      <a:pt x="252" y="193"/>
                    </a:moveTo>
                    <a:lnTo>
                      <a:pt x="278" y="193"/>
                    </a:lnTo>
                    <a:lnTo>
                      <a:pt x="278" y="207"/>
                    </a:lnTo>
                    <a:lnTo>
                      <a:pt x="252" y="207"/>
                    </a:lnTo>
                    <a:lnTo>
                      <a:pt x="252" y="193"/>
                    </a:lnTo>
                    <a:close/>
                    <a:moveTo>
                      <a:pt x="285" y="193"/>
                    </a:moveTo>
                    <a:lnTo>
                      <a:pt x="307" y="193"/>
                    </a:lnTo>
                    <a:lnTo>
                      <a:pt x="307" y="204"/>
                    </a:lnTo>
                    <a:lnTo>
                      <a:pt x="285" y="204"/>
                    </a:lnTo>
                    <a:lnTo>
                      <a:pt x="285" y="193"/>
                    </a:lnTo>
                    <a:close/>
                    <a:moveTo>
                      <a:pt x="315" y="193"/>
                    </a:moveTo>
                    <a:lnTo>
                      <a:pt x="318" y="193"/>
                    </a:lnTo>
                    <a:lnTo>
                      <a:pt x="315" y="204"/>
                    </a:lnTo>
                    <a:lnTo>
                      <a:pt x="315" y="204"/>
                    </a:lnTo>
                    <a:lnTo>
                      <a:pt x="315" y="193"/>
                    </a:lnTo>
                    <a:close/>
                    <a:moveTo>
                      <a:pt x="315" y="178"/>
                    </a:moveTo>
                    <a:lnTo>
                      <a:pt x="315" y="167"/>
                    </a:lnTo>
                    <a:lnTo>
                      <a:pt x="326" y="167"/>
                    </a:lnTo>
                    <a:lnTo>
                      <a:pt x="322" y="178"/>
                    </a:lnTo>
                    <a:lnTo>
                      <a:pt x="315" y="178"/>
                    </a:lnTo>
                    <a:close/>
                    <a:moveTo>
                      <a:pt x="329" y="152"/>
                    </a:moveTo>
                    <a:lnTo>
                      <a:pt x="315" y="152"/>
                    </a:lnTo>
                    <a:lnTo>
                      <a:pt x="315" y="141"/>
                    </a:lnTo>
                    <a:lnTo>
                      <a:pt x="329" y="141"/>
                    </a:lnTo>
                    <a:lnTo>
                      <a:pt x="329" y="152"/>
                    </a:lnTo>
                    <a:close/>
                    <a:moveTo>
                      <a:pt x="307" y="152"/>
                    </a:moveTo>
                    <a:lnTo>
                      <a:pt x="285" y="156"/>
                    </a:lnTo>
                    <a:lnTo>
                      <a:pt x="285" y="141"/>
                    </a:lnTo>
                    <a:lnTo>
                      <a:pt x="307" y="141"/>
                    </a:lnTo>
                    <a:lnTo>
                      <a:pt x="307" y="152"/>
                    </a:lnTo>
                    <a:close/>
                    <a:moveTo>
                      <a:pt x="281" y="130"/>
                    </a:moveTo>
                    <a:lnTo>
                      <a:pt x="281" y="115"/>
                    </a:lnTo>
                    <a:lnTo>
                      <a:pt x="307" y="115"/>
                    </a:lnTo>
                    <a:lnTo>
                      <a:pt x="307" y="130"/>
                    </a:lnTo>
                    <a:lnTo>
                      <a:pt x="281" y="130"/>
                    </a:lnTo>
                    <a:close/>
                    <a:moveTo>
                      <a:pt x="278" y="130"/>
                    </a:moveTo>
                    <a:lnTo>
                      <a:pt x="252" y="130"/>
                    </a:lnTo>
                    <a:lnTo>
                      <a:pt x="252" y="118"/>
                    </a:lnTo>
                    <a:lnTo>
                      <a:pt x="278" y="115"/>
                    </a:lnTo>
                    <a:lnTo>
                      <a:pt x="278" y="130"/>
                    </a:lnTo>
                    <a:close/>
                    <a:moveTo>
                      <a:pt x="244" y="130"/>
                    </a:moveTo>
                    <a:lnTo>
                      <a:pt x="218" y="130"/>
                    </a:lnTo>
                    <a:lnTo>
                      <a:pt x="218" y="118"/>
                    </a:lnTo>
                    <a:lnTo>
                      <a:pt x="244" y="118"/>
                    </a:lnTo>
                    <a:lnTo>
                      <a:pt x="244" y="130"/>
                    </a:lnTo>
                    <a:close/>
                    <a:moveTo>
                      <a:pt x="211" y="130"/>
                    </a:moveTo>
                    <a:lnTo>
                      <a:pt x="189" y="130"/>
                    </a:lnTo>
                    <a:lnTo>
                      <a:pt x="189" y="118"/>
                    </a:lnTo>
                    <a:lnTo>
                      <a:pt x="211" y="118"/>
                    </a:lnTo>
                    <a:lnTo>
                      <a:pt x="211" y="130"/>
                    </a:lnTo>
                    <a:close/>
                    <a:moveTo>
                      <a:pt x="181" y="130"/>
                    </a:moveTo>
                    <a:lnTo>
                      <a:pt x="156" y="130"/>
                    </a:lnTo>
                    <a:lnTo>
                      <a:pt x="156" y="118"/>
                    </a:lnTo>
                    <a:lnTo>
                      <a:pt x="181" y="118"/>
                    </a:lnTo>
                    <a:lnTo>
                      <a:pt x="181" y="130"/>
                    </a:lnTo>
                    <a:close/>
                    <a:moveTo>
                      <a:pt x="152" y="130"/>
                    </a:moveTo>
                    <a:lnTo>
                      <a:pt x="126" y="130"/>
                    </a:lnTo>
                    <a:lnTo>
                      <a:pt x="126" y="118"/>
                    </a:lnTo>
                    <a:lnTo>
                      <a:pt x="148" y="118"/>
                    </a:lnTo>
                    <a:lnTo>
                      <a:pt x="152" y="130"/>
                    </a:lnTo>
                    <a:close/>
                    <a:moveTo>
                      <a:pt x="119" y="130"/>
                    </a:moveTo>
                    <a:lnTo>
                      <a:pt x="96" y="133"/>
                    </a:lnTo>
                    <a:lnTo>
                      <a:pt x="96" y="118"/>
                    </a:lnTo>
                    <a:lnTo>
                      <a:pt x="119" y="118"/>
                    </a:lnTo>
                    <a:lnTo>
                      <a:pt x="119" y="130"/>
                    </a:lnTo>
                    <a:close/>
                    <a:moveTo>
                      <a:pt x="119" y="144"/>
                    </a:moveTo>
                    <a:lnTo>
                      <a:pt x="119" y="156"/>
                    </a:lnTo>
                    <a:lnTo>
                      <a:pt x="96" y="156"/>
                    </a:lnTo>
                    <a:lnTo>
                      <a:pt x="96" y="144"/>
                    </a:lnTo>
                    <a:lnTo>
                      <a:pt x="119" y="144"/>
                    </a:lnTo>
                    <a:close/>
                    <a:moveTo>
                      <a:pt x="89" y="156"/>
                    </a:moveTo>
                    <a:lnTo>
                      <a:pt x="74" y="156"/>
                    </a:lnTo>
                    <a:lnTo>
                      <a:pt x="67" y="144"/>
                    </a:lnTo>
                    <a:lnTo>
                      <a:pt x="89" y="144"/>
                    </a:lnTo>
                    <a:lnTo>
                      <a:pt x="89" y="156"/>
                    </a:lnTo>
                    <a:close/>
                    <a:moveTo>
                      <a:pt x="89" y="170"/>
                    </a:moveTo>
                    <a:lnTo>
                      <a:pt x="89" y="181"/>
                    </a:lnTo>
                    <a:lnTo>
                      <a:pt x="85" y="181"/>
                    </a:lnTo>
                    <a:lnTo>
                      <a:pt x="78" y="170"/>
                    </a:lnTo>
                    <a:lnTo>
                      <a:pt x="89" y="170"/>
                    </a:lnTo>
                    <a:close/>
                    <a:moveTo>
                      <a:pt x="126" y="222"/>
                    </a:moveTo>
                    <a:lnTo>
                      <a:pt x="152" y="222"/>
                    </a:lnTo>
                    <a:lnTo>
                      <a:pt x="152" y="233"/>
                    </a:lnTo>
                    <a:lnTo>
                      <a:pt x="126" y="233"/>
                    </a:lnTo>
                    <a:lnTo>
                      <a:pt x="126" y="222"/>
                    </a:lnTo>
                    <a:close/>
                    <a:moveTo>
                      <a:pt x="159" y="222"/>
                    </a:moveTo>
                    <a:lnTo>
                      <a:pt x="185" y="222"/>
                    </a:lnTo>
                    <a:lnTo>
                      <a:pt x="185" y="233"/>
                    </a:lnTo>
                    <a:lnTo>
                      <a:pt x="159" y="233"/>
                    </a:lnTo>
                    <a:lnTo>
                      <a:pt x="159" y="222"/>
                    </a:lnTo>
                    <a:close/>
                    <a:moveTo>
                      <a:pt x="192" y="222"/>
                    </a:moveTo>
                    <a:lnTo>
                      <a:pt x="215" y="219"/>
                    </a:lnTo>
                    <a:lnTo>
                      <a:pt x="215" y="230"/>
                    </a:lnTo>
                    <a:lnTo>
                      <a:pt x="192" y="233"/>
                    </a:lnTo>
                    <a:lnTo>
                      <a:pt x="192" y="222"/>
                    </a:lnTo>
                    <a:close/>
                    <a:moveTo>
                      <a:pt x="222" y="219"/>
                    </a:moveTo>
                    <a:lnTo>
                      <a:pt x="248" y="219"/>
                    </a:lnTo>
                    <a:lnTo>
                      <a:pt x="248" y="230"/>
                    </a:lnTo>
                    <a:lnTo>
                      <a:pt x="222" y="230"/>
                    </a:lnTo>
                    <a:lnTo>
                      <a:pt x="222" y="219"/>
                    </a:lnTo>
                    <a:close/>
                    <a:moveTo>
                      <a:pt x="252" y="219"/>
                    </a:moveTo>
                    <a:lnTo>
                      <a:pt x="278" y="219"/>
                    </a:lnTo>
                    <a:lnTo>
                      <a:pt x="278" y="230"/>
                    </a:lnTo>
                    <a:lnTo>
                      <a:pt x="252" y="230"/>
                    </a:lnTo>
                    <a:lnTo>
                      <a:pt x="252" y="219"/>
                    </a:lnTo>
                    <a:close/>
                    <a:moveTo>
                      <a:pt x="285" y="219"/>
                    </a:moveTo>
                    <a:lnTo>
                      <a:pt x="307" y="219"/>
                    </a:lnTo>
                    <a:lnTo>
                      <a:pt x="307" y="230"/>
                    </a:lnTo>
                    <a:lnTo>
                      <a:pt x="285" y="230"/>
                    </a:lnTo>
                    <a:lnTo>
                      <a:pt x="285" y="219"/>
                    </a:lnTo>
                    <a:close/>
                    <a:moveTo>
                      <a:pt x="333" y="130"/>
                    </a:moveTo>
                    <a:lnTo>
                      <a:pt x="315" y="130"/>
                    </a:lnTo>
                    <a:lnTo>
                      <a:pt x="315" y="115"/>
                    </a:lnTo>
                    <a:lnTo>
                      <a:pt x="337" y="115"/>
                    </a:lnTo>
                    <a:lnTo>
                      <a:pt x="333" y="130"/>
                    </a:lnTo>
                    <a:close/>
                    <a:moveTo>
                      <a:pt x="89" y="118"/>
                    </a:moveTo>
                    <a:lnTo>
                      <a:pt x="89" y="133"/>
                    </a:lnTo>
                    <a:lnTo>
                      <a:pt x="59" y="133"/>
                    </a:lnTo>
                    <a:lnTo>
                      <a:pt x="56" y="118"/>
                    </a:lnTo>
                    <a:lnTo>
                      <a:pt x="89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47" name="Freeform 9"/>
            <p:cNvSpPr/>
            <p:nvPr/>
          </p:nvSpPr>
          <p:spPr bwMode="auto">
            <a:xfrm>
              <a:off x="8739407" y="2936747"/>
              <a:ext cx="138904" cy="143986"/>
            </a:xfrm>
            <a:custGeom>
              <a:avLst/>
              <a:gdLst>
                <a:gd name="T0" fmla="*/ 11 w 22"/>
                <a:gd name="T1" fmla="*/ 0 h 23"/>
                <a:gd name="T2" fmla="*/ 22 w 22"/>
                <a:gd name="T3" fmla="*/ 12 h 23"/>
                <a:gd name="T4" fmla="*/ 10 w 22"/>
                <a:gd name="T5" fmla="*/ 23 h 23"/>
                <a:gd name="T6" fmla="*/ 0 w 22"/>
                <a:gd name="T7" fmla="*/ 11 h 23"/>
                <a:gd name="T8" fmla="*/ 11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17" y="0"/>
                    <a:pt x="22" y="6"/>
                    <a:pt x="22" y="12"/>
                  </a:cubicBezTo>
                  <a:cubicBezTo>
                    <a:pt x="21" y="18"/>
                    <a:pt x="16" y="23"/>
                    <a:pt x="10" y="23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8400617" y="2950298"/>
              <a:ext cx="145680" cy="143986"/>
            </a:xfrm>
            <a:custGeom>
              <a:avLst/>
              <a:gdLst>
                <a:gd name="T0" fmla="*/ 12 w 23"/>
                <a:gd name="T1" fmla="*/ 0 h 23"/>
                <a:gd name="T2" fmla="*/ 22 w 23"/>
                <a:gd name="T3" fmla="*/ 11 h 23"/>
                <a:gd name="T4" fmla="*/ 11 w 23"/>
                <a:gd name="T5" fmla="*/ 22 h 23"/>
                <a:gd name="T6" fmla="*/ 1 w 23"/>
                <a:gd name="T7" fmla="*/ 11 h 23"/>
                <a:gd name="T8" fmla="*/ 12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cubicBezTo>
                    <a:pt x="18" y="0"/>
                    <a:pt x="23" y="5"/>
                    <a:pt x="22" y="11"/>
                  </a:cubicBezTo>
                  <a:cubicBezTo>
                    <a:pt x="22" y="18"/>
                    <a:pt x="17" y="23"/>
                    <a:pt x="11" y="22"/>
                  </a:cubicBezTo>
                  <a:cubicBezTo>
                    <a:pt x="5" y="22"/>
                    <a:pt x="0" y="17"/>
                    <a:pt x="1" y="11"/>
                  </a:cubicBezTo>
                  <a:cubicBezTo>
                    <a:pt x="1" y="4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45614" y="1922793"/>
            <a:ext cx="2474860" cy="2066618"/>
            <a:chOff x="4537076" y="2357438"/>
            <a:chExt cx="2319338" cy="1936750"/>
          </a:xfrm>
        </p:grpSpPr>
        <p:sp>
          <p:nvSpPr>
            <p:cNvPr id="52" name="Freeform 6"/>
            <p:cNvSpPr/>
            <p:nvPr/>
          </p:nvSpPr>
          <p:spPr bwMode="auto">
            <a:xfrm>
              <a:off x="4537076" y="2357438"/>
              <a:ext cx="2319338" cy="1936750"/>
            </a:xfrm>
            <a:custGeom>
              <a:avLst/>
              <a:gdLst>
                <a:gd name="T0" fmla="*/ 220 w 395"/>
                <a:gd name="T1" fmla="*/ 12 h 329"/>
                <a:gd name="T2" fmla="*/ 10 w 395"/>
                <a:gd name="T3" fmla="*/ 112 h 329"/>
                <a:gd name="T4" fmla="*/ 103 w 395"/>
                <a:gd name="T5" fmla="*/ 238 h 329"/>
                <a:gd name="T6" fmla="*/ 204 w 395"/>
                <a:gd name="T7" fmla="*/ 329 h 329"/>
                <a:gd name="T8" fmla="*/ 177 w 395"/>
                <a:gd name="T9" fmla="*/ 256 h 329"/>
                <a:gd name="T10" fmla="*/ 382 w 395"/>
                <a:gd name="T11" fmla="*/ 155 h 329"/>
                <a:gd name="T12" fmla="*/ 220 w 395"/>
                <a:gd name="T13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329">
                  <a:moveTo>
                    <a:pt x="220" y="12"/>
                  </a:moveTo>
                  <a:cubicBezTo>
                    <a:pt x="117" y="0"/>
                    <a:pt x="23" y="45"/>
                    <a:pt x="10" y="112"/>
                  </a:cubicBezTo>
                  <a:cubicBezTo>
                    <a:pt x="0" y="163"/>
                    <a:pt x="39" y="212"/>
                    <a:pt x="103" y="238"/>
                  </a:cubicBezTo>
                  <a:cubicBezTo>
                    <a:pt x="128" y="276"/>
                    <a:pt x="204" y="329"/>
                    <a:pt x="204" y="329"/>
                  </a:cubicBezTo>
                  <a:cubicBezTo>
                    <a:pt x="204" y="329"/>
                    <a:pt x="197" y="277"/>
                    <a:pt x="177" y="256"/>
                  </a:cubicBezTo>
                  <a:cubicBezTo>
                    <a:pt x="278" y="266"/>
                    <a:pt x="369" y="221"/>
                    <a:pt x="382" y="155"/>
                  </a:cubicBezTo>
                  <a:cubicBezTo>
                    <a:pt x="395" y="88"/>
                    <a:pt x="323" y="24"/>
                    <a:pt x="22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070476" y="2693988"/>
              <a:ext cx="911225" cy="793750"/>
            </a:xfrm>
            <a:custGeom>
              <a:avLst/>
              <a:gdLst>
                <a:gd name="T0" fmla="*/ 112 w 155"/>
                <a:gd name="T1" fmla="*/ 21 h 135"/>
                <a:gd name="T2" fmla="*/ 69 w 155"/>
                <a:gd name="T3" fmla="*/ 4 h 135"/>
                <a:gd name="T4" fmla="*/ 48 w 155"/>
                <a:gd name="T5" fmla="*/ 21 h 135"/>
                <a:gd name="T6" fmla="*/ 31 w 155"/>
                <a:gd name="T7" fmla="*/ 22 h 135"/>
                <a:gd name="T8" fmla="*/ 6 w 155"/>
                <a:gd name="T9" fmla="*/ 49 h 135"/>
                <a:gd name="T10" fmla="*/ 7 w 155"/>
                <a:gd name="T11" fmla="*/ 107 h 135"/>
                <a:gd name="T12" fmla="*/ 74 w 155"/>
                <a:gd name="T13" fmla="*/ 133 h 135"/>
                <a:gd name="T14" fmla="*/ 115 w 155"/>
                <a:gd name="T15" fmla="*/ 133 h 135"/>
                <a:gd name="T16" fmla="*/ 112 w 155"/>
                <a:gd name="T17" fmla="*/ 21 h 135"/>
                <a:gd name="T18" fmla="*/ 25 w 155"/>
                <a:gd name="T19" fmla="*/ 49 h 135"/>
                <a:gd name="T20" fmla="*/ 34 w 155"/>
                <a:gd name="T21" fmla="*/ 41 h 135"/>
                <a:gd name="T22" fmla="*/ 45 w 155"/>
                <a:gd name="T23" fmla="*/ 47 h 135"/>
                <a:gd name="T24" fmla="*/ 25 w 155"/>
                <a:gd name="T25" fmla="*/ 49 h 135"/>
                <a:gd name="T26" fmla="*/ 99 w 155"/>
                <a:gd name="T27" fmla="*/ 100 h 135"/>
                <a:gd name="T28" fmla="*/ 66 w 155"/>
                <a:gd name="T29" fmla="*/ 57 h 135"/>
                <a:gd name="T30" fmla="*/ 82 w 155"/>
                <a:gd name="T31" fmla="*/ 48 h 135"/>
                <a:gd name="T32" fmla="*/ 99 w 155"/>
                <a:gd name="T33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35">
                  <a:moveTo>
                    <a:pt x="112" y="21"/>
                  </a:moveTo>
                  <a:cubicBezTo>
                    <a:pt x="104" y="4"/>
                    <a:pt x="87" y="0"/>
                    <a:pt x="69" y="4"/>
                  </a:cubicBezTo>
                  <a:cubicBezTo>
                    <a:pt x="58" y="7"/>
                    <a:pt x="54" y="19"/>
                    <a:pt x="48" y="21"/>
                  </a:cubicBezTo>
                  <a:cubicBezTo>
                    <a:pt x="42" y="23"/>
                    <a:pt x="36" y="20"/>
                    <a:pt x="31" y="22"/>
                  </a:cubicBezTo>
                  <a:cubicBezTo>
                    <a:pt x="19" y="25"/>
                    <a:pt x="9" y="37"/>
                    <a:pt x="6" y="49"/>
                  </a:cubicBezTo>
                  <a:cubicBezTo>
                    <a:pt x="2" y="62"/>
                    <a:pt x="0" y="89"/>
                    <a:pt x="7" y="107"/>
                  </a:cubicBezTo>
                  <a:cubicBezTo>
                    <a:pt x="16" y="134"/>
                    <a:pt x="40" y="133"/>
                    <a:pt x="74" y="133"/>
                  </a:cubicBezTo>
                  <a:cubicBezTo>
                    <a:pt x="89" y="133"/>
                    <a:pt x="105" y="135"/>
                    <a:pt x="115" y="133"/>
                  </a:cubicBezTo>
                  <a:cubicBezTo>
                    <a:pt x="155" y="124"/>
                    <a:pt x="155" y="23"/>
                    <a:pt x="112" y="21"/>
                  </a:cubicBezTo>
                  <a:close/>
                  <a:moveTo>
                    <a:pt x="25" y="49"/>
                  </a:moveTo>
                  <a:cubicBezTo>
                    <a:pt x="26" y="44"/>
                    <a:pt x="27" y="43"/>
                    <a:pt x="34" y="41"/>
                  </a:cubicBezTo>
                  <a:cubicBezTo>
                    <a:pt x="41" y="40"/>
                    <a:pt x="44" y="43"/>
                    <a:pt x="45" y="47"/>
                  </a:cubicBezTo>
                  <a:cubicBezTo>
                    <a:pt x="49" y="64"/>
                    <a:pt x="24" y="68"/>
                    <a:pt x="25" y="49"/>
                  </a:cubicBezTo>
                  <a:close/>
                  <a:moveTo>
                    <a:pt x="99" y="100"/>
                  </a:moveTo>
                  <a:cubicBezTo>
                    <a:pt x="75" y="121"/>
                    <a:pt x="49" y="81"/>
                    <a:pt x="66" y="57"/>
                  </a:cubicBezTo>
                  <a:cubicBezTo>
                    <a:pt x="69" y="53"/>
                    <a:pt x="74" y="49"/>
                    <a:pt x="82" y="48"/>
                  </a:cubicBezTo>
                  <a:cubicBezTo>
                    <a:pt x="104" y="45"/>
                    <a:pt x="120" y="83"/>
                    <a:pt x="99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12898" y="1587220"/>
            <a:ext cx="299829" cy="431958"/>
            <a:chOff x="7606156" y="1669673"/>
            <a:chExt cx="299829" cy="431958"/>
          </a:xfrm>
        </p:grpSpPr>
        <p:sp>
          <p:nvSpPr>
            <p:cNvPr id="55" name="Freeform 39"/>
            <p:cNvSpPr/>
            <p:nvPr/>
          </p:nvSpPr>
          <p:spPr bwMode="auto">
            <a:xfrm>
              <a:off x="7724732" y="1669673"/>
              <a:ext cx="181253" cy="431958"/>
            </a:xfrm>
            <a:custGeom>
              <a:avLst/>
              <a:gdLst>
                <a:gd name="T0" fmla="*/ 26 w 29"/>
                <a:gd name="T1" fmla="*/ 0 h 69"/>
                <a:gd name="T2" fmla="*/ 27 w 29"/>
                <a:gd name="T3" fmla="*/ 0 h 69"/>
                <a:gd name="T4" fmla="*/ 27 w 29"/>
                <a:gd name="T5" fmla="*/ 69 h 69"/>
                <a:gd name="T6" fmla="*/ 2 w 29"/>
                <a:gd name="T7" fmla="*/ 53 h 69"/>
                <a:gd name="T8" fmla="*/ 2 w 29"/>
                <a:gd name="T9" fmla="*/ 35 h 69"/>
                <a:gd name="T10" fmla="*/ 2 w 29"/>
                <a:gd name="T11" fmla="*/ 17 h 69"/>
                <a:gd name="T12" fmla="*/ 13 w 29"/>
                <a:gd name="T13" fmla="*/ 9 h 69"/>
                <a:gd name="T14" fmla="*/ 26 w 2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9">
                  <a:moveTo>
                    <a:pt x="26" y="0"/>
                  </a:moveTo>
                  <a:cubicBezTo>
                    <a:pt x="26" y="0"/>
                    <a:pt x="27" y="0"/>
                    <a:pt x="27" y="0"/>
                  </a:cubicBezTo>
                  <a:cubicBezTo>
                    <a:pt x="29" y="21"/>
                    <a:pt x="29" y="48"/>
                    <a:pt x="27" y="69"/>
                  </a:cubicBezTo>
                  <a:cubicBezTo>
                    <a:pt x="18" y="64"/>
                    <a:pt x="10" y="59"/>
                    <a:pt x="2" y="53"/>
                  </a:cubicBezTo>
                  <a:cubicBezTo>
                    <a:pt x="2" y="47"/>
                    <a:pt x="2" y="41"/>
                    <a:pt x="2" y="35"/>
                  </a:cubicBezTo>
                  <a:cubicBezTo>
                    <a:pt x="2" y="29"/>
                    <a:pt x="0" y="22"/>
                    <a:pt x="2" y="17"/>
                  </a:cubicBezTo>
                  <a:cubicBezTo>
                    <a:pt x="2" y="15"/>
                    <a:pt x="10" y="11"/>
                    <a:pt x="13" y="9"/>
                  </a:cubicBezTo>
                  <a:cubicBezTo>
                    <a:pt x="18" y="5"/>
                    <a:pt x="22" y="3"/>
                    <a:pt x="26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606156" y="1769616"/>
              <a:ext cx="111801" cy="232072"/>
            </a:xfrm>
            <a:custGeom>
              <a:avLst/>
              <a:gdLst>
                <a:gd name="T0" fmla="*/ 18 w 18"/>
                <a:gd name="T1" fmla="*/ 0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0 h 37"/>
                <a:gd name="T8" fmla="*/ 18 w 1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8" y="0"/>
                  </a:moveTo>
                  <a:cubicBezTo>
                    <a:pt x="18" y="13"/>
                    <a:pt x="18" y="25"/>
                    <a:pt x="18" y="37"/>
                  </a:cubicBezTo>
                  <a:cubicBezTo>
                    <a:pt x="12" y="37"/>
                    <a:pt x="6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7" name="Freeform 41"/>
          <p:cNvSpPr>
            <a:spLocks noEditPoints="1"/>
          </p:cNvSpPr>
          <p:nvPr/>
        </p:nvSpPr>
        <p:spPr bwMode="auto">
          <a:xfrm>
            <a:off x="4963312" y="4182045"/>
            <a:ext cx="596270" cy="433651"/>
          </a:xfrm>
          <a:custGeom>
            <a:avLst/>
            <a:gdLst>
              <a:gd name="T0" fmla="*/ 68 w 95"/>
              <a:gd name="T1" fmla="*/ 11 h 69"/>
              <a:gd name="T2" fmla="*/ 43 w 95"/>
              <a:gd name="T3" fmla="*/ 3 h 69"/>
              <a:gd name="T4" fmla="*/ 30 w 95"/>
              <a:gd name="T5" fmla="*/ 11 h 69"/>
              <a:gd name="T6" fmla="*/ 19 w 95"/>
              <a:gd name="T7" fmla="*/ 12 h 69"/>
              <a:gd name="T8" fmla="*/ 4 w 95"/>
              <a:gd name="T9" fmla="*/ 26 h 69"/>
              <a:gd name="T10" fmla="*/ 4 w 95"/>
              <a:gd name="T11" fmla="*/ 55 h 69"/>
              <a:gd name="T12" fmla="*/ 45 w 95"/>
              <a:gd name="T13" fmla="*/ 68 h 69"/>
              <a:gd name="T14" fmla="*/ 70 w 95"/>
              <a:gd name="T15" fmla="*/ 68 h 69"/>
              <a:gd name="T16" fmla="*/ 68 w 95"/>
              <a:gd name="T17" fmla="*/ 11 h 69"/>
              <a:gd name="T18" fmla="*/ 15 w 95"/>
              <a:gd name="T19" fmla="*/ 26 h 69"/>
              <a:gd name="T20" fmla="*/ 21 w 95"/>
              <a:gd name="T21" fmla="*/ 22 h 69"/>
              <a:gd name="T22" fmla="*/ 28 w 95"/>
              <a:gd name="T23" fmla="*/ 25 h 69"/>
              <a:gd name="T24" fmla="*/ 15 w 95"/>
              <a:gd name="T25" fmla="*/ 26 h 69"/>
              <a:gd name="T26" fmla="*/ 61 w 95"/>
              <a:gd name="T27" fmla="*/ 52 h 69"/>
              <a:gd name="T28" fmla="*/ 40 w 95"/>
              <a:gd name="T29" fmla="*/ 30 h 69"/>
              <a:gd name="T30" fmla="*/ 50 w 95"/>
              <a:gd name="T31" fmla="*/ 25 h 69"/>
              <a:gd name="T32" fmla="*/ 61 w 95"/>
              <a:gd name="T33" fmla="*/ 5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69">
                <a:moveTo>
                  <a:pt x="68" y="11"/>
                </a:moveTo>
                <a:cubicBezTo>
                  <a:pt x="63" y="3"/>
                  <a:pt x="53" y="0"/>
                  <a:pt x="43" y="3"/>
                </a:cubicBezTo>
                <a:cubicBezTo>
                  <a:pt x="36" y="4"/>
                  <a:pt x="33" y="10"/>
                  <a:pt x="30" y="11"/>
                </a:cubicBezTo>
                <a:cubicBezTo>
                  <a:pt x="26" y="12"/>
                  <a:pt x="22" y="11"/>
                  <a:pt x="19" y="12"/>
                </a:cubicBezTo>
                <a:cubicBezTo>
                  <a:pt x="12" y="14"/>
                  <a:pt x="6" y="19"/>
                  <a:pt x="4" y="26"/>
                </a:cubicBezTo>
                <a:cubicBezTo>
                  <a:pt x="1" y="32"/>
                  <a:pt x="0" y="46"/>
                  <a:pt x="4" y="55"/>
                </a:cubicBezTo>
                <a:cubicBezTo>
                  <a:pt x="10" y="69"/>
                  <a:pt x="24" y="68"/>
                  <a:pt x="45" y="68"/>
                </a:cubicBezTo>
                <a:cubicBezTo>
                  <a:pt x="54" y="68"/>
                  <a:pt x="64" y="69"/>
                  <a:pt x="70" y="68"/>
                </a:cubicBezTo>
                <a:cubicBezTo>
                  <a:pt x="95" y="64"/>
                  <a:pt x="95" y="12"/>
                  <a:pt x="68" y="11"/>
                </a:cubicBezTo>
                <a:close/>
                <a:moveTo>
                  <a:pt x="15" y="26"/>
                </a:moveTo>
                <a:cubicBezTo>
                  <a:pt x="16" y="23"/>
                  <a:pt x="17" y="22"/>
                  <a:pt x="21" y="22"/>
                </a:cubicBezTo>
                <a:cubicBezTo>
                  <a:pt x="25" y="21"/>
                  <a:pt x="27" y="22"/>
                  <a:pt x="28" y="25"/>
                </a:cubicBezTo>
                <a:cubicBezTo>
                  <a:pt x="30" y="33"/>
                  <a:pt x="14" y="35"/>
                  <a:pt x="15" y="26"/>
                </a:cubicBezTo>
                <a:close/>
                <a:moveTo>
                  <a:pt x="61" y="52"/>
                </a:moveTo>
                <a:cubicBezTo>
                  <a:pt x="46" y="62"/>
                  <a:pt x="30" y="42"/>
                  <a:pt x="40" y="30"/>
                </a:cubicBezTo>
                <a:cubicBezTo>
                  <a:pt x="42" y="28"/>
                  <a:pt x="45" y="26"/>
                  <a:pt x="50" y="25"/>
                </a:cubicBezTo>
                <a:cubicBezTo>
                  <a:pt x="64" y="24"/>
                  <a:pt x="73" y="43"/>
                  <a:pt x="61" y="5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917996" y="1448631"/>
            <a:ext cx="450590" cy="408241"/>
            <a:chOff x="4787425" y="1386784"/>
            <a:chExt cx="450590" cy="408241"/>
          </a:xfrm>
        </p:grpSpPr>
        <p:sp>
          <p:nvSpPr>
            <p:cNvPr id="59" name="Freeform 42"/>
            <p:cNvSpPr/>
            <p:nvPr/>
          </p:nvSpPr>
          <p:spPr bwMode="auto">
            <a:xfrm>
              <a:off x="4952026" y="1386784"/>
              <a:ext cx="108000" cy="357424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43"/>
            <p:cNvSpPr/>
            <p:nvPr/>
          </p:nvSpPr>
          <p:spPr bwMode="auto">
            <a:xfrm>
              <a:off x="5112664" y="1479952"/>
              <a:ext cx="108000" cy="264256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44"/>
            <p:cNvSpPr/>
            <p:nvPr/>
          </p:nvSpPr>
          <p:spPr bwMode="auto">
            <a:xfrm>
              <a:off x="4791387" y="1587823"/>
              <a:ext cx="108000" cy="156385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4787425" y="1744207"/>
              <a:ext cx="450590" cy="50818"/>
            </a:xfrm>
            <a:custGeom>
              <a:avLst/>
              <a:gdLst>
                <a:gd name="T0" fmla="*/ 2 w 72"/>
                <a:gd name="T1" fmla="*/ 1 h 8"/>
                <a:gd name="T2" fmla="*/ 56 w 72"/>
                <a:gd name="T3" fmla="*/ 1 h 8"/>
                <a:gd name="T4" fmla="*/ 71 w 72"/>
                <a:gd name="T5" fmla="*/ 3 h 8"/>
                <a:gd name="T6" fmla="*/ 55 w 72"/>
                <a:gd name="T7" fmla="*/ 6 h 8"/>
                <a:gd name="T8" fmla="*/ 17 w 72"/>
                <a:gd name="T9" fmla="*/ 6 h 8"/>
                <a:gd name="T10" fmla="*/ 0 w 72"/>
                <a:gd name="T11" fmla="*/ 4 h 8"/>
                <a:gd name="T12" fmla="*/ 1 w 72"/>
                <a:gd name="T13" fmla="*/ 2 h 8"/>
                <a:gd name="T14" fmla="*/ 2 w 72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">
                  <a:moveTo>
                    <a:pt x="2" y="1"/>
                  </a:moveTo>
                  <a:cubicBezTo>
                    <a:pt x="19" y="1"/>
                    <a:pt x="37" y="1"/>
                    <a:pt x="56" y="1"/>
                  </a:cubicBezTo>
                  <a:cubicBezTo>
                    <a:pt x="60" y="1"/>
                    <a:pt x="71" y="0"/>
                    <a:pt x="71" y="3"/>
                  </a:cubicBezTo>
                  <a:cubicBezTo>
                    <a:pt x="72" y="8"/>
                    <a:pt x="61" y="6"/>
                    <a:pt x="55" y="6"/>
                  </a:cubicBezTo>
                  <a:cubicBezTo>
                    <a:pt x="42" y="6"/>
                    <a:pt x="30" y="6"/>
                    <a:pt x="17" y="6"/>
                  </a:cubicBezTo>
                  <a:cubicBezTo>
                    <a:pt x="11" y="6"/>
                    <a:pt x="3" y="8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3" name="Freeform 46"/>
          <p:cNvSpPr>
            <a:spLocks noEditPoints="1"/>
          </p:cNvSpPr>
          <p:nvPr/>
        </p:nvSpPr>
        <p:spPr bwMode="auto">
          <a:xfrm>
            <a:off x="8851347" y="3630971"/>
            <a:ext cx="382832" cy="394691"/>
          </a:xfrm>
          <a:custGeom>
            <a:avLst/>
            <a:gdLst>
              <a:gd name="T0" fmla="*/ 61 w 61"/>
              <a:gd name="T1" fmla="*/ 32 h 63"/>
              <a:gd name="T2" fmla="*/ 2 w 61"/>
              <a:gd name="T3" fmla="*/ 29 h 63"/>
              <a:gd name="T4" fmla="*/ 16 w 61"/>
              <a:gd name="T5" fmla="*/ 27 h 63"/>
              <a:gd name="T6" fmla="*/ 11 w 61"/>
              <a:gd name="T7" fmla="*/ 34 h 63"/>
              <a:gd name="T8" fmla="*/ 7 w 61"/>
              <a:gd name="T9" fmla="*/ 36 h 63"/>
              <a:gd name="T10" fmla="*/ 10 w 61"/>
              <a:gd name="T11" fmla="*/ 39 h 63"/>
              <a:gd name="T12" fmla="*/ 15 w 61"/>
              <a:gd name="T13" fmla="*/ 50 h 63"/>
              <a:gd name="T14" fmla="*/ 21 w 61"/>
              <a:gd name="T15" fmla="*/ 42 h 63"/>
              <a:gd name="T16" fmla="*/ 19 w 61"/>
              <a:gd name="T17" fmla="*/ 52 h 63"/>
              <a:gd name="T18" fmla="*/ 51 w 61"/>
              <a:gd name="T19" fmla="*/ 40 h 63"/>
              <a:gd name="T20" fmla="*/ 46 w 61"/>
              <a:gd name="T21" fmla="*/ 36 h 63"/>
              <a:gd name="T22" fmla="*/ 43 w 61"/>
              <a:gd name="T23" fmla="*/ 40 h 63"/>
              <a:gd name="T24" fmla="*/ 25 w 61"/>
              <a:gd name="T25" fmla="*/ 41 h 63"/>
              <a:gd name="T26" fmla="*/ 25 w 61"/>
              <a:gd name="T27" fmla="*/ 29 h 63"/>
              <a:gd name="T28" fmla="*/ 26 w 61"/>
              <a:gd name="T29" fmla="*/ 25 h 63"/>
              <a:gd name="T30" fmla="*/ 27 w 61"/>
              <a:gd name="T31" fmla="*/ 22 h 63"/>
              <a:gd name="T32" fmla="*/ 34 w 61"/>
              <a:gd name="T33" fmla="*/ 25 h 63"/>
              <a:gd name="T34" fmla="*/ 35 w 61"/>
              <a:gd name="T35" fmla="*/ 19 h 63"/>
              <a:gd name="T36" fmla="*/ 30 w 61"/>
              <a:gd name="T37" fmla="*/ 21 h 63"/>
              <a:gd name="T38" fmla="*/ 38 w 61"/>
              <a:gd name="T39" fmla="*/ 19 h 63"/>
              <a:gd name="T40" fmla="*/ 29 w 61"/>
              <a:gd name="T41" fmla="*/ 9 h 63"/>
              <a:gd name="T42" fmla="*/ 29 w 61"/>
              <a:gd name="T43" fmla="*/ 11 h 63"/>
              <a:gd name="T44" fmla="*/ 20 w 61"/>
              <a:gd name="T45" fmla="*/ 16 h 63"/>
              <a:gd name="T46" fmla="*/ 15 w 61"/>
              <a:gd name="T47" fmla="*/ 15 h 63"/>
              <a:gd name="T48" fmla="*/ 15 w 61"/>
              <a:gd name="T49" fmla="*/ 20 h 63"/>
              <a:gd name="T50" fmla="*/ 9 w 61"/>
              <a:gd name="T51" fmla="*/ 23 h 63"/>
              <a:gd name="T52" fmla="*/ 13 w 61"/>
              <a:gd name="T53" fmla="*/ 20 h 63"/>
              <a:gd name="T54" fmla="*/ 18 w 61"/>
              <a:gd name="T55" fmla="*/ 25 h 63"/>
              <a:gd name="T56" fmla="*/ 16 w 61"/>
              <a:gd name="T57" fmla="*/ 27 h 63"/>
              <a:gd name="T58" fmla="*/ 36 w 61"/>
              <a:gd name="T59" fmla="*/ 29 h 63"/>
              <a:gd name="T60" fmla="*/ 39 w 61"/>
              <a:gd name="T61" fmla="*/ 27 h 63"/>
              <a:gd name="T62" fmla="*/ 32 w 61"/>
              <a:gd name="T63" fmla="*/ 29 h 63"/>
              <a:gd name="T64" fmla="*/ 27 w 61"/>
              <a:gd name="T65" fmla="*/ 31 h 63"/>
              <a:gd name="T66" fmla="*/ 33 w 61"/>
              <a:gd name="T67" fmla="*/ 33 h 63"/>
              <a:gd name="T68" fmla="*/ 39 w 61"/>
              <a:gd name="T69" fmla="*/ 31 h 63"/>
              <a:gd name="T70" fmla="*/ 34 w 61"/>
              <a:gd name="T71" fmla="*/ 31 h 63"/>
              <a:gd name="T72" fmla="*/ 32 w 61"/>
              <a:gd name="T73" fmla="*/ 29 h 63"/>
              <a:gd name="T74" fmla="*/ 38 w 61"/>
              <a:gd name="T75" fmla="*/ 3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" h="63">
                <a:moveTo>
                  <a:pt x="26" y="3"/>
                </a:moveTo>
                <a:cubicBezTo>
                  <a:pt x="46" y="0"/>
                  <a:pt x="61" y="14"/>
                  <a:pt x="61" y="32"/>
                </a:cubicBezTo>
                <a:cubicBezTo>
                  <a:pt x="61" y="49"/>
                  <a:pt x="46" y="63"/>
                  <a:pt x="29" y="62"/>
                </a:cubicBezTo>
                <a:cubicBezTo>
                  <a:pt x="13" y="60"/>
                  <a:pt x="0" y="47"/>
                  <a:pt x="2" y="29"/>
                </a:cubicBezTo>
                <a:cubicBezTo>
                  <a:pt x="3" y="16"/>
                  <a:pt x="13" y="5"/>
                  <a:pt x="26" y="3"/>
                </a:cubicBezTo>
                <a:close/>
                <a:moveTo>
                  <a:pt x="16" y="27"/>
                </a:moveTo>
                <a:cubicBezTo>
                  <a:pt x="13" y="28"/>
                  <a:pt x="14" y="31"/>
                  <a:pt x="11" y="32"/>
                </a:cubicBezTo>
                <a:cubicBezTo>
                  <a:pt x="11" y="33"/>
                  <a:pt x="12" y="34"/>
                  <a:pt x="11" y="34"/>
                </a:cubicBezTo>
                <a:cubicBezTo>
                  <a:pt x="11" y="32"/>
                  <a:pt x="9" y="33"/>
                  <a:pt x="7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8" y="37"/>
                  <a:pt x="8" y="35"/>
                  <a:pt x="10" y="35"/>
                </a:cubicBezTo>
                <a:cubicBezTo>
                  <a:pt x="8" y="37"/>
                  <a:pt x="12" y="38"/>
                  <a:pt x="10" y="39"/>
                </a:cubicBezTo>
                <a:cubicBezTo>
                  <a:pt x="10" y="38"/>
                  <a:pt x="9" y="37"/>
                  <a:pt x="8" y="38"/>
                </a:cubicBezTo>
                <a:cubicBezTo>
                  <a:pt x="9" y="43"/>
                  <a:pt x="11" y="47"/>
                  <a:pt x="15" y="50"/>
                </a:cubicBezTo>
                <a:cubicBezTo>
                  <a:pt x="13" y="45"/>
                  <a:pt x="9" y="42"/>
                  <a:pt x="14" y="38"/>
                </a:cubicBezTo>
                <a:cubicBezTo>
                  <a:pt x="17" y="39"/>
                  <a:pt x="20" y="39"/>
                  <a:pt x="21" y="42"/>
                </a:cubicBezTo>
                <a:cubicBezTo>
                  <a:pt x="22" y="42"/>
                  <a:pt x="24" y="43"/>
                  <a:pt x="25" y="44"/>
                </a:cubicBezTo>
                <a:cubicBezTo>
                  <a:pt x="24" y="48"/>
                  <a:pt x="22" y="50"/>
                  <a:pt x="19" y="52"/>
                </a:cubicBezTo>
                <a:cubicBezTo>
                  <a:pt x="32" y="63"/>
                  <a:pt x="55" y="52"/>
                  <a:pt x="55" y="36"/>
                </a:cubicBezTo>
                <a:cubicBezTo>
                  <a:pt x="52" y="36"/>
                  <a:pt x="53" y="39"/>
                  <a:pt x="51" y="40"/>
                </a:cubicBezTo>
                <a:cubicBezTo>
                  <a:pt x="50" y="37"/>
                  <a:pt x="48" y="34"/>
                  <a:pt x="45" y="35"/>
                </a:cubicBezTo>
                <a:cubicBezTo>
                  <a:pt x="45" y="35"/>
                  <a:pt x="46" y="36"/>
                  <a:pt x="46" y="36"/>
                </a:cubicBezTo>
                <a:cubicBezTo>
                  <a:pt x="45" y="38"/>
                  <a:pt x="42" y="38"/>
                  <a:pt x="41" y="39"/>
                </a:cubicBezTo>
                <a:cubicBezTo>
                  <a:pt x="42" y="39"/>
                  <a:pt x="43" y="39"/>
                  <a:pt x="43" y="40"/>
                </a:cubicBezTo>
                <a:cubicBezTo>
                  <a:pt x="38" y="43"/>
                  <a:pt x="41" y="52"/>
                  <a:pt x="34" y="53"/>
                </a:cubicBezTo>
                <a:cubicBezTo>
                  <a:pt x="30" y="49"/>
                  <a:pt x="34" y="39"/>
                  <a:pt x="25" y="41"/>
                </a:cubicBezTo>
                <a:cubicBezTo>
                  <a:pt x="21" y="39"/>
                  <a:pt x="24" y="33"/>
                  <a:pt x="26" y="31"/>
                </a:cubicBezTo>
                <a:cubicBezTo>
                  <a:pt x="24" y="31"/>
                  <a:pt x="25" y="30"/>
                  <a:pt x="25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8" y="26"/>
                  <a:pt x="27" y="27"/>
                  <a:pt x="26" y="25"/>
                </a:cubicBezTo>
                <a:cubicBezTo>
                  <a:pt x="26" y="25"/>
                  <a:pt x="26" y="26"/>
                  <a:pt x="25" y="26"/>
                </a:cubicBezTo>
                <a:cubicBezTo>
                  <a:pt x="25" y="24"/>
                  <a:pt x="26" y="23"/>
                  <a:pt x="27" y="22"/>
                </a:cubicBezTo>
                <a:cubicBezTo>
                  <a:pt x="27" y="24"/>
                  <a:pt x="28" y="24"/>
                  <a:pt x="28" y="26"/>
                </a:cubicBezTo>
                <a:cubicBezTo>
                  <a:pt x="30" y="25"/>
                  <a:pt x="31" y="24"/>
                  <a:pt x="34" y="25"/>
                </a:cubicBezTo>
                <a:cubicBezTo>
                  <a:pt x="34" y="24"/>
                  <a:pt x="34" y="23"/>
                  <a:pt x="35" y="23"/>
                </a:cubicBezTo>
                <a:cubicBezTo>
                  <a:pt x="34" y="22"/>
                  <a:pt x="35" y="20"/>
                  <a:pt x="35" y="19"/>
                </a:cubicBezTo>
                <a:cubicBezTo>
                  <a:pt x="33" y="20"/>
                  <a:pt x="34" y="23"/>
                  <a:pt x="32" y="24"/>
                </a:cubicBezTo>
                <a:cubicBezTo>
                  <a:pt x="31" y="23"/>
                  <a:pt x="31" y="22"/>
                  <a:pt x="30" y="21"/>
                </a:cubicBezTo>
                <a:cubicBezTo>
                  <a:pt x="31" y="17"/>
                  <a:pt x="38" y="15"/>
                  <a:pt x="40" y="19"/>
                </a:cubicBezTo>
                <a:cubicBezTo>
                  <a:pt x="39" y="19"/>
                  <a:pt x="38" y="19"/>
                  <a:pt x="38" y="19"/>
                </a:cubicBezTo>
                <a:cubicBezTo>
                  <a:pt x="40" y="22"/>
                  <a:pt x="45" y="15"/>
                  <a:pt x="48" y="18"/>
                </a:cubicBezTo>
                <a:cubicBezTo>
                  <a:pt x="50" y="13"/>
                  <a:pt x="36" y="7"/>
                  <a:pt x="29" y="9"/>
                </a:cubicBezTo>
                <a:cubicBezTo>
                  <a:pt x="29" y="10"/>
                  <a:pt x="31" y="8"/>
                  <a:pt x="32" y="10"/>
                </a:cubicBezTo>
                <a:cubicBezTo>
                  <a:pt x="31" y="10"/>
                  <a:pt x="30" y="11"/>
                  <a:pt x="29" y="11"/>
                </a:cubicBezTo>
                <a:cubicBezTo>
                  <a:pt x="31" y="17"/>
                  <a:pt x="24" y="18"/>
                  <a:pt x="22" y="21"/>
                </a:cubicBezTo>
                <a:cubicBezTo>
                  <a:pt x="20" y="20"/>
                  <a:pt x="19" y="19"/>
                  <a:pt x="20" y="16"/>
                </a:cubicBezTo>
                <a:cubicBezTo>
                  <a:pt x="19" y="15"/>
                  <a:pt x="19" y="14"/>
                  <a:pt x="18" y="13"/>
                </a:cubicBezTo>
                <a:cubicBezTo>
                  <a:pt x="16" y="13"/>
                  <a:pt x="16" y="15"/>
                  <a:pt x="15" y="15"/>
                </a:cubicBezTo>
                <a:cubicBezTo>
                  <a:pt x="15" y="17"/>
                  <a:pt x="16" y="17"/>
                  <a:pt x="17" y="18"/>
                </a:cubicBezTo>
                <a:cubicBezTo>
                  <a:pt x="16" y="19"/>
                  <a:pt x="15" y="19"/>
                  <a:pt x="15" y="20"/>
                </a:cubicBezTo>
                <a:cubicBezTo>
                  <a:pt x="13" y="20"/>
                  <a:pt x="14" y="18"/>
                  <a:pt x="13" y="17"/>
                </a:cubicBezTo>
                <a:cubicBezTo>
                  <a:pt x="12" y="19"/>
                  <a:pt x="10" y="21"/>
                  <a:pt x="9" y="23"/>
                </a:cubicBezTo>
                <a:cubicBezTo>
                  <a:pt x="11" y="23"/>
                  <a:pt x="11" y="25"/>
                  <a:pt x="12" y="25"/>
                </a:cubicBezTo>
                <a:cubicBezTo>
                  <a:pt x="13" y="23"/>
                  <a:pt x="12" y="21"/>
                  <a:pt x="13" y="20"/>
                </a:cubicBezTo>
                <a:cubicBezTo>
                  <a:pt x="15" y="20"/>
                  <a:pt x="15" y="23"/>
                  <a:pt x="17" y="22"/>
                </a:cubicBezTo>
                <a:cubicBezTo>
                  <a:pt x="17" y="23"/>
                  <a:pt x="17" y="25"/>
                  <a:pt x="18" y="25"/>
                </a:cubicBezTo>
                <a:cubicBezTo>
                  <a:pt x="17" y="26"/>
                  <a:pt x="16" y="25"/>
                  <a:pt x="16" y="26"/>
                </a:cubicBezTo>
                <a:cubicBezTo>
                  <a:pt x="16" y="26"/>
                  <a:pt x="16" y="27"/>
                  <a:pt x="16" y="27"/>
                </a:cubicBezTo>
                <a:close/>
                <a:moveTo>
                  <a:pt x="37" y="28"/>
                </a:moveTo>
                <a:cubicBezTo>
                  <a:pt x="37" y="29"/>
                  <a:pt x="36" y="29"/>
                  <a:pt x="36" y="29"/>
                </a:cubicBezTo>
                <a:cubicBezTo>
                  <a:pt x="37" y="29"/>
                  <a:pt x="40" y="30"/>
                  <a:pt x="40" y="29"/>
                </a:cubicBezTo>
                <a:cubicBezTo>
                  <a:pt x="39" y="29"/>
                  <a:pt x="40" y="27"/>
                  <a:pt x="39" y="27"/>
                </a:cubicBezTo>
                <a:cubicBezTo>
                  <a:pt x="39" y="29"/>
                  <a:pt x="38" y="28"/>
                  <a:pt x="37" y="28"/>
                </a:cubicBezTo>
                <a:close/>
                <a:moveTo>
                  <a:pt x="32" y="29"/>
                </a:moveTo>
                <a:cubicBezTo>
                  <a:pt x="31" y="29"/>
                  <a:pt x="31" y="28"/>
                  <a:pt x="29" y="29"/>
                </a:cubicBezTo>
                <a:cubicBezTo>
                  <a:pt x="28" y="30"/>
                  <a:pt x="28" y="31"/>
                  <a:pt x="27" y="31"/>
                </a:cubicBezTo>
                <a:cubicBezTo>
                  <a:pt x="28" y="31"/>
                  <a:pt x="29" y="31"/>
                  <a:pt x="31" y="31"/>
                </a:cubicBezTo>
                <a:cubicBezTo>
                  <a:pt x="31" y="33"/>
                  <a:pt x="32" y="32"/>
                  <a:pt x="33" y="33"/>
                </a:cubicBezTo>
                <a:cubicBezTo>
                  <a:pt x="35" y="32"/>
                  <a:pt x="37" y="33"/>
                  <a:pt x="38" y="33"/>
                </a:cubicBezTo>
                <a:cubicBezTo>
                  <a:pt x="38" y="32"/>
                  <a:pt x="39" y="32"/>
                  <a:pt x="39" y="31"/>
                </a:cubicBezTo>
                <a:cubicBezTo>
                  <a:pt x="38" y="31"/>
                  <a:pt x="36" y="32"/>
                  <a:pt x="36" y="30"/>
                </a:cubicBezTo>
                <a:cubicBezTo>
                  <a:pt x="35" y="30"/>
                  <a:pt x="35" y="30"/>
                  <a:pt x="34" y="31"/>
                </a:cubicBezTo>
                <a:cubicBezTo>
                  <a:pt x="34" y="29"/>
                  <a:pt x="33" y="28"/>
                  <a:pt x="32" y="28"/>
                </a:cubicBezTo>
                <a:cubicBezTo>
                  <a:pt x="31" y="29"/>
                  <a:pt x="33" y="29"/>
                  <a:pt x="32" y="29"/>
                </a:cubicBezTo>
                <a:close/>
                <a:moveTo>
                  <a:pt x="41" y="38"/>
                </a:moveTo>
                <a:cubicBezTo>
                  <a:pt x="40" y="37"/>
                  <a:pt x="39" y="34"/>
                  <a:pt x="38" y="35"/>
                </a:cubicBezTo>
                <a:cubicBezTo>
                  <a:pt x="39" y="35"/>
                  <a:pt x="39" y="39"/>
                  <a:pt x="41" y="38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4" name="Freeform 47"/>
          <p:cNvSpPr>
            <a:spLocks noEditPoints="1"/>
          </p:cNvSpPr>
          <p:nvPr/>
        </p:nvSpPr>
        <p:spPr bwMode="auto">
          <a:xfrm>
            <a:off x="6877049" y="4341414"/>
            <a:ext cx="513267" cy="408242"/>
          </a:xfrm>
          <a:custGeom>
            <a:avLst/>
            <a:gdLst>
              <a:gd name="T0" fmla="*/ 81 w 82"/>
              <a:gd name="T1" fmla="*/ 49 h 65"/>
              <a:gd name="T2" fmla="*/ 59 w 82"/>
              <a:gd name="T3" fmla="*/ 39 h 65"/>
              <a:gd name="T4" fmla="*/ 57 w 82"/>
              <a:gd name="T5" fmla="*/ 23 h 65"/>
              <a:gd name="T6" fmla="*/ 20 w 82"/>
              <a:gd name="T7" fmla="*/ 6 h 65"/>
              <a:gd name="T8" fmla="*/ 6 w 82"/>
              <a:gd name="T9" fmla="*/ 43 h 65"/>
              <a:gd name="T10" fmla="*/ 42 w 82"/>
              <a:gd name="T11" fmla="*/ 60 h 65"/>
              <a:gd name="T12" fmla="*/ 54 w 82"/>
              <a:gd name="T13" fmla="*/ 50 h 65"/>
              <a:gd name="T14" fmla="*/ 77 w 82"/>
              <a:gd name="T15" fmla="*/ 60 h 65"/>
              <a:gd name="T16" fmla="*/ 79 w 82"/>
              <a:gd name="T17" fmla="*/ 60 h 65"/>
              <a:gd name="T18" fmla="*/ 82 w 82"/>
              <a:gd name="T19" fmla="*/ 51 h 65"/>
              <a:gd name="T20" fmla="*/ 81 w 82"/>
              <a:gd name="T21" fmla="*/ 49 h 65"/>
              <a:gd name="T22" fmla="*/ 14 w 82"/>
              <a:gd name="T23" fmla="*/ 39 h 65"/>
              <a:gd name="T24" fmla="*/ 24 w 82"/>
              <a:gd name="T25" fmla="*/ 14 h 65"/>
              <a:gd name="T26" fmla="*/ 49 w 82"/>
              <a:gd name="T27" fmla="*/ 26 h 65"/>
              <a:gd name="T28" fmla="*/ 39 w 82"/>
              <a:gd name="T29" fmla="*/ 51 h 65"/>
              <a:gd name="T30" fmla="*/ 14 w 82"/>
              <a:gd name="T31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2" h="65">
                <a:moveTo>
                  <a:pt x="81" y="49"/>
                </a:moveTo>
                <a:cubicBezTo>
                  <a:pt x="59" y="39"/>
                  <a:pt x="59" y="39"/>
                  <a:pt x="59" y="39"/>
                </a:cubicBezTo>
                <a:cubicBezTo>
                  <a:pt x="60" y="34"/>
                  <a:pt x="59" y="28"/>
                  <a:pt x="57" y="23"/>
                </a:cubicBezTo>
                <a:cubicBezTo>
                  <a:pt x="51" y="8"/>
                  <a:pt x="34" y="0"/>
                  <a:pt x="20" y="6"/>
                </a:cubicBezTo>
                <a:cubicBezTo>
                  <a:pt x="6" y="11"/>
                  <a:pt x="0" y="28"/>
                  <a:pt x="6" y="43"/>
                </a:cubicBezTo>
                <a:cubicBezTo>
                  <a:pt x="12" y="57"/>
                  <a:pt x="28" y="65"/>
                  <a:pt x="42" y="60"/>
                </a:cubicBezTo>
                <a:cubicBezTo>
                  <a:pt x="47" y="58"/>
                  <a:pt x="51" y="54"/>
                  <a:pt x="54" y="5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1"/>
                  <a:pt x="79" y="60"/>
                  <a:pt x="79" y="6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0"/>
                  <a:pt x="81" y="49"/>
                </a:cubicBezTo>
                <a:close/>
                <a:moveTo>
                  <a:pt x="14" y="39"/>
                </a:moveTo>
                <a:cubicBezTo>
                  <a:pt x="10" y="29"/>
                  <a:pt x="14" y="18"/>
                  <a:pt x="24" y="14"/>
                </a:cubicBezTo>
                <a:cubicBezTo>
                  <a:pt x="33" y="10"/>
                  <a:pt x="45" y="16"/>
                  <a:pt x="49" y="26"/>
                </a:cubicBezTo>
                <a:cubicBezTo>
                  <a:pt x="53" y="36"/>
                  <a:pt x="48" y="47"/>
                  <a:pt x="39" y="51"/>
                </a:cubicBezTo>
                <a:cubicBezTo>
                  <a:pt x="29" y="55"/>
                  <a:pt x="18" y="50"/>
                  <a:pt x="1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5" name="Freeform 48"/>
          <p:cNvSpPr/>
          <p:nvPr/>
        </p:nvSpPr>
        <p:spPr bwMode="auto">
          <a:xfrm>
            <a:off x="2449590" y="3903697"/>
            <a:ext cx="320157" cy="281196"/>
          </a:xfrm>
          <a:custGeom>
            <a:avLst/>
            <a:gdLst>
              <a:gd name="T0" fmla="*/ 26 w 189"/>
              <a:gd name="T1" fmla="*/ 166 h 166"/>
              <a:gd name="T2" fmla="*/ 30 w 189"/>
              <a:gd name="T3" fmla="*/ 96 h 166"/>
              <a:gd name="T4" fmla="*/ 0 w 189"/>
              <a:gd name="T5" fmla="*/ 96 h 166"/>
              <a:gd name="T6" fmla="*/ 37 w 189"/>
              <a:gd name="T7" fmla="*/ 55 h 166"/>
              <a:gd name="T8" fmla="*/ 37 w 189"/>
              <a:gd name="T9" fmla="*/ 11 h 166"/>
              <a:gd name="T10" fmla="*/ 63 w 189"/>
              <a:gd name="T11" fmla="*/ 11 h 166"/>
              <a:gd name="T12" fmla="*/ 63 w 189"/>
              <a:gd name="T13" fmla="*/ 29 h 166"/>
              <a:gd name="T14" fmla="*/ 96 w 189"/>
              <a:gd name="T15" fmla="*/ 0 h 166"/>
              <a:gd name="T16" fmla="*/ 189 w 189"/>
              <a:gd name="T17" fmla="*/ 96 h 166"/>
              <a:gd name="T18" fmla="*/ 159 w 189"/>
              <a:gd name="T19" fmla="*/ 96 h 166"/>
              <a:gd name="T20" fmla="*/ 159 w 189"/>
              <a:gd name="T21" fmla="*/ 144 h 166"/>
              <a:gd name="T22" fmla="*/ 26 w 189"/>
              <a:gd name="T2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166">
                <a:moveTo>
                  <a:pt x="26" y="166"/>
                </a:moveTo>
                <a:lnTo>
                  <a:pt x="30" y="96"/>
                </a:lnTo>
                <a:lnTo>
                  <a:pt x="0" y="96"/>
                </a:lnTo>
                <a:lnTo>
                  <a:pt x="37" y="55"/>
                </a:lnTo>
                <a:lnTo>
                  <a:pt x="37" y="11"/>
                </a:lnTo>
                <a:lnTo>
                  <a:pt x="63" y="11"/>
                </a:lnTo>
                <a:lnTo>
                  <a:pt x="63" y="29"/>
                </a:lnTo>
                <a:lnTo>
                  <a:pt x="96" y="0"/>
                </a:lnTo>
                <a:lnTo>
                  <a:pt x="189" y="96"/>
                </a:lnTo>
                <a:lnTo>
                  <a:pt x="159" y="96"/>
                </a:lnTo>
                <a:lnTo>
                  <a:pt x="159" y="144"/>
                </a:lnTo>
                <a:lnTo>
                  <a:pt x="26" y="16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368606" y="2475698"/>
            <a:ext cx="2142846" cy="1844711"/>
            <a:chOff x="2905126" y="2835276"/>
            <a:chExt cx="2008188" cy="1728788"/>
          </a:xfrm>
        </p:grpSpPr>
        <p:sp>
          <p:nvSpPr>
            <p:cNvPr id="67" name="Freeform 5"/>
            <p:cNvSpPr/>
            <p:nvPr/>
          </p:nvSpPr>
          <p:spPr bwMode="auto">
            <a:xfrm>
              <a:off x="2905126" y="2835276"/>
              <a:ext cx="2008188" cy="1728788"/>
            </a:xfrm>
            <a:custGeom>
              <a:avLst/>
              <a:gdLst>
                <a:gd name="T0" fmla="*/ 190 w 342"/>
                <a:gd name="T1" fmla="*/ 11 h 294"/>
                <a:gd name="T2" fmla="*/ 9 w 342"/>
                <a:gd name="T3" fmla="*/ 100 h 294"/>
                <a:gd name="T4" fmla="*/ 89 w 342"/>
                <a:gd name="T5" fmla="*/ 213 h 294"/>
                <a:gd name="T6" fmla="*/ 177 w 342"/>
                <a:gd name="T7" fmla="*/ 294 h 294"/>
                <a:gd name="T8" fmla="*/ 153 w 342"/>
                <a:gd name="T9" fmla="*/ 229 h 294"/>
                <a:gd name="T10" fmla="*/ 330 w 342"/>
                <a:gd name="T11" fmla="*/ 139 h 294"/>
                <a:gd name="T12" fmla="*/ 190 w 342"/>
                <a:gd name="T13" fmla="*/ 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94">
                  <a:moveTo>
                    <a:pt x="190" y="11"/>
                  </a:moveTo>
                  <a:cubicBezTo>
                    <a:pt x="101" y="0"/>
                    <a:pt x="20" y="40"/>
                    <a:pt x="9" y="100"/>
                  </a:cubicBezTo>
                  <a:cubicBezTo>
                    <a:pt x="0" y="146"/>
                    <a:pt x="34" y="189"/>
                    <a:pt x="89" y="213"/>
                  </a:cubicBezTo>
                  <a:cubicBezTo>
                    <a:pt x="111" y="247"/>
                    <a:pt x="177" y="294"/>
                    <a:pt x="177" y="294"/>
                  </a:cubicBezTo>
                  <a:cubicBezTo>
                    <a:pt x="177" y="294"/>
                    <a:pt x="170" y="248"/>
                    <a:pt x="153" y="229"/>
                  </a:cubicBezTo>
                  <a:cubicBezTo>
                    <a:pt x="240" y="238"/>
                    <a:pt x="319" y="198"/>
                    <a:pt x="330" y="139"/>
                  </a:cubicBezTo>
                  <a:cubicBezTo>
                    <a:pt x="342" y="79"/>
                    <a:pt x="279" y="21"/>
                    <a:pt x="190" y="11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3862388" y="3717926"/>
              <a:ext cx="117475" cy="169863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29 h 29"/>
                <a:gd name="T4" fmla="*/ 20 w 20"/>
                <a:gd name="T5" fmla="*/ 5 h 29"/>
                <a:gd name="T6" fmla="*/ 0 w 2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" y="27"/>
                    <a:pt x="15" y="18"/>
                    <a:pt x="20" y="5"/>
                  </a:cubicBezTo>
                  <a:cubicBezTo>
                    <a:pt x="13" y="3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3862388" y="3546476"/>
              <a:ext cx="146050" cy="1651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0 h 28"/>
                <a:gd name="T4" fmla="*/ 0 w 25"/>
                <a:gd name="T5" fmla="*/ 23 h 28"/>
                <a:gd name="T6" fmla="*/ 22 w 25"/>
                <a:gd name="T7" fmla="*/ 28 h 28"/>
                <a:gd name="T8" fmla="*/ 25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15" y="25"/>
                    <a:pt x="22" y="28"/>
                  </a:cubicBezTo>
                  <a:cubicBezTo>
                    <a:pt x="24" y="20"/>
                    <a:pt x="25" y="1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3862388" y="3357563"/>
              <a:ext cx="146050" cy="160338"/>
            </a:xfrm>
            <a:custGeom>
              <a:avLst/>
              <a:gdLst>
                <a:gd name="T0" fmla="*/ 0 w 25"/>
                <a:gd name="T1" fmla="*/ 5 h 27"/>
                <a:gd name="T2" fmla="*/ 0 w 25"/>
                <a:gd name="T3" fmla="*/ 27 h 27"/>
                <a:gd name="T4" fmla="*/ 25 w 25"/>
                <a:gd name="T5" fmla="*/ 27 h 27"/>
                <a:gd name="T6" fmla="*/ 21 w 25"/>
                <a:gd name="T7" fmla="*/ 0 h 27"/>
                <a:gd name="T8" fmla="*/ 0 w 25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7"/>
                    <a:pt x="23" y="8"/>
                    <a:pt x="21" y="0"/>
                  </a:cubicBezTo>
                  <a:cubicBezTo>
                    <a:pt x="14" y="3"/>
                    <a:pt x="7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19"/>
            <p:cNvSpPr/>
            <p:nvPr/>
          </p:nvSpPr>
          <p:spPr bwMode="auto">
            <a:xfrm>
              <a:off x="3703638" y="3717926"/>
              <a:ext cx="122238" cy="176213"/>
            </a:xfrm>
            <a:custGeom>
              <a:avLst/>
              <a:gdLst>
                <a:gd name="T0" fmla="*/ 21 w 21"/>
                <a:gd name="T1" fmla="*/ 30 h 30"/>
                <a:gd name="T2" fmla="*/ 21 w 21"/>
                <a:gd name="T3" fmla="*/ 0 h 30"/>
                <a:gd name="T4" fmla="*/ 0 w 21"/>
                <a:gd name="T5" fmla="*/ 5 h 30"/>
                <a:gd name="T6" fmla="*/ 21 w 21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21" y="3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6" y="2"/>
                    <a:pt x="0" y="5"/>
                  </a:cubicBezTo>
                  <a:cubicBezTo>
                    <a:pt x="5" y="18"/>
                    <a:pt x="12" y="28"/>
                    <a:pt x="2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3668713" y="3363913"/>
              <a:ext cx="157163" cy="153988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26 h 26"/>
                <a:gd name="T4" fmla="*/ 27 w 27"/>
                <a:gd name="T5" fmla="*/ 4 h 26"/>
                <a:gd name="T6" fmla="*/ 4 w 27"/>
                <a:gd name="T7" fmla="*/ 0 h 26"/>
                <a:gd name="T8" fmla="*/ 0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9" y="4"/>
                    <a:pt x="11" y="2"/>
                    <a:pt x="4" y="0"/>
                  </a:cubicBezTo>
                  <a:cubicBezTo>
                    <a:pt x="2" y="7"/>
                    <a:pt x="1" y="1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3862388" y="3194051"/>
              <a:ext cx="111125" cy="152400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26 h 26"/>
                <a:gd name="T4" fmla="*/ 19 w 19"/>
                <a:gd name="T5" fmla="*/ 22 h 26"/>
                <a:gd name="T6" fmla="*/ 0 w 19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3" y="24"/>
                    <a:pt x="19" y="22"/>
                  </a:cubicBezTo>
                  <a:cubicBezTo>
                    <a:pt x="14" y="10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22"/>
            <p:cNvSpPr/>
            <p:nvPr/>
          </p:nvSpPr>
          <p:spPr bwMode="auto">
            <a:xfrm>
              <a:off x="3708401" y="3187701"/>
              <a:ext cx="117475" cy="158750"/>
            </a:xfrm>
            <a:custGeom>
              <a:avLst/>
              <a:gdLst>
                <a:gd name="T0" fmla="*/ 20 w 20"/>
                <a:gd name="T1" fmla="*/ 27 h 27"/>
                <a:gd name="T2" fmla="*/ 20 w 20"/>
                <a:gd name="T3" fmla="*/ 0 h 27"/>
                <a:gd name="T4" fmla="*/ 0 w 20"/>
                <a:gd name="T5" fmla="*/ 23 h 27"/>
                <a:gd name="T6" fmla="*/ 20 w 2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7">
                  <a:moveTo>
                    <a:pt x="20" y="2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11"/>
                    <a:pt x="0" y="23"/>
                  </a:cubicBezTo>
                  <a:cubicBezTo>
                    <a:pt x="6" y="26"/>
                    <a:pt x="13" y="27"/>
                    <a:pt x="2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668713" y="3546476"/>
              <a:ext cx="157163" cy="158750"/>
            </a:xfrm>
            <a:custGeom>
              <a:avLst/>
              <a:gdLst>
                <a:gd name="T0" fmla="*/ 4 w 27"/>
                <a:gd name="T1" fmla="*/ 27 h 27"/>
                <a:gd name="T2" fmla="*/ 27 w 27"/>
                <a:gd name="T3" fmla="*/ 22 h 27"/>
                <a:gd name="T4" fmla="*/ 27 w 27"/>
                <a:gd name="T5" fmla="*/ 0 h 27"/>
                <a:gd name="T6" fmla="*/ 0 w 27"/>
                <a:gd name="T7" fmla="*/ 0 h 27"/>
                <a:gd name="T8" fmla="*/ 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7"/>
                  </a:moveTo>
                  <a:cubicBezTo>
                    <a:pt x="11" y="24"/>
                    <a:pt x="19" y="23"/>
                    <a:pt x="27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" y="19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475038" y="3546476"/>
              <a:ext cx="174625" cy="241300"/>
            </a:xfrm>
            <a:custGeom>
              <a:avLst/>
              <a:gdLst>
                <a:gd name="T0" fmla="*/ 30 w 30"/>
                <a:gd name="T1" fmla="*/ 30 h 41"/>
                <a:gd name="T2" fmla="*/ 27 w 30"/>
                <a:gd name="T3" fmla="*/ 0 h 41"/>
                <a:gd name="T4" fmla="*/ 0 w 30"/>
                <a:gd name="T5" fmla="*/ 0 h 41"/>
                <a:gd name="T6" fmla="*/ 16 w 30"/>
                <a:gd name="T7" fmla="*/ 41 h 41"/>
                <a:gd name="T8" fmla="*/ 30 w 30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30" y="30"/>
                  </a:moveTo>
                  <a:cubicBezTo>
                    <a:pt x="28" y="21"/>
                    <a:pt x="27" y="11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30"/>
                    <a:pt x="16" y="41"/>
                  </a:cubicBezTo>
                  <a:cubicBezTo>
                    <a:pt x="20" y="37"/>
                    <a:pt x="25" y="33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921126" y="3176588"/>
              <a:ext cx="157163" cy="128588"/>
            </a:xfrm>
            <a:custGeom>
              <a:avLst/>
              <a:gdLst>
                <a:gd name="T0" fmla="*/ 0 w 27"/>
                <a:gd name="T1" fmla="*/ 0 h 22"/>
                <a:gd name="T2" fmla="*/ 15 w 27"/>
                <a:gd name="T3" fmla="*/ 22 h 22"/>
                <a:gd name="T4" fmla="*/ 27 w 27"/>
                <a:gd name="T5" fmla="*/ 13 h 22"/>
                <a:gd name="T6" fmla="*/ 0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0"/>
                  </a:moveTo>
                  <a:cubicBezTo>
                    <a:pt x="6" y="4"/>
                    <a:pt x="11" y="12"/>
                    <a:pt x="15" y="22"/>
                  </a:cubicBezTo>
                  <a:cubicBezTo>
                    <a:pt x="19" y="19"/>
                    <a:pt x="24" y="16"/>
                    <a:pt x="27" y="13"/>
                  </a:cubicBezTo>
                  <a:cubicBezTo>
                    <a:pt x="19" y="6"/>
                    <a:pt x="1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4025901" y="3546476"/>
              <a:ext cx="193675" cy="247650"/>
            </a:xfrm>
            <a:custGeom>
              <a:avLst/>
              <a:gdLst>
                <a:gd name="T0" fmla="*/ 4 w 33"/>
                <a:gd name="T1" fmla="*/ 0 h 42"/>
                <a:gd name="T2" fmla="*/ 0 w 33"/>
                <a:gd name="T3" fmla="*/ 31 h 42"/>
                <a:gd name="T4" fmla="*/ 15 w 33"/>
                <a:gd name="T5" fmla="*/ 42 h 42"/>
                <a:gd name="T6" fmla="*/ 33 w 33"/>
                <a:gd name="T7" fmla="*/ 0 h 42"/>
                <a:gd name="T8" fmla="*/ 4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4" y="0"/>
                  </a:moveTo>
                  <a:cubicBezTo>
                    <a:pt x="4" y="11"/>
                    <a:pt x="2" y="22"/>
                    <a:pt x="0" y="31"/>
                  </a:cubicBezTo>
                  <a:cubicBezTo>
                    <a:pt x="6" y="34"/>
                    <a:pt x="11" y="38"/>
                    <a:pt x="15" y="42"/>
                  </a:cubicBezTo>
                  <a:cubicBezTo>
                    <a:pt x="26" y="31"/>
                    <a:pt x="32" y="17"/>
                    <a:pt x="3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3603626" y="3176588"/>
              <a:ext cx="152400" cy="128588"/>
            </a:xfrm>
            <a:custGeom>
              <a:avLst/>
              <a:gdLst>
                <a:gd name="T0" fmla="*/ 11 w 26"/>
                <a:gd name="T1" fmla="*/ 22 h 22"/>
                <a:gd name="T2" fmla="*/ 26 w 26"/>
                <a:gd name="T3" fmla="*/ 0 h 22"/>
                <a:gd name="T4" fmla="*/ 0 w 26"/>
                <a:gd name="T5" fmla="*/ 14 h 22"/>
                <a:gd name="T6" fmla="*/ 11 w 2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2">
                  <a:moveTo>
                    <a:pt x="11" y="22"/>
                  </a:moveTo>
                  <a:cubicBezTo>
                    <a:pt x="15" y="12"/>
                    <a:pt x="20" y="5"/>
                    <a:pt x="26" y="0"/>
                  </a:cubicBezTo>
                  <a:cubicBezTo>
                    <a:pt x="16" y="3"/>
                    <a:pt x="7" y="7"/>
                    <a:pt x="0" y="14"/>
                  </a:cubicBezTo>
                  <a:cubicBezTo>
                    <a:pt x="3" y="17"/>
                    <a:pt x="7" y="20"/>
                    <a:pt x="1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4019551" y="3276601"/>
              <a:ext cx="193675" cy="241300"/>
            </a:xfrm>
            <a:custGeom>
              <a:avLst/>
              <a:gdLst>
                <a:gd name="T0" fmla="*/ 0 w 33"/>
                <a:gd name="T1" fmla="*/ 11 h 41"/>
                <a:gd name="T2" fmla="*/ 5 w 33"/>
                <a:gd name="T3" fmla="*/ 41 h 41"/>
                <a:gd name="T4" fmla="*/ 33 w 33"/>
                <a:gd name="T5" fmla="*/ 41 h 41"/>
                <a:gd name="T6" fmla="*/ 15 w 33"/>
                <a:gd name="T7" fmla="*/ 0 h 41"/>
                <a:gd name="T8" fmla="*/ 0 w 33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1">
                  <a:moveTo>
                    <a:pt x="0" y="11"/>
                  </a:moveTo>
                  <a:cubicBezTo>
                    <a:pt x="3" y="20"/>
                    <a:pt x="5" y="30"/>
                    <a:pt x="5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25"/>
                    <a:pt x="26" y="11"/>
                    <a:pt x="15" y="0"/>
                  </a:cubicBezTo>
                  <a:cubicBezTo>
                    <a:pt x="11" y="5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3" name="Freeform 29"/>
            <p:cNvSpPr/>
            <p:nvPr/>
          </p:nvSpPr>
          <p:spPr bwMode="auto">
            <a:xfrm>
              <a:off x="3475038" y="3287713"/>
              <a:ext cx="180975" cy="230188"/>
            </a:xfrm>
            <a:custGeom>
              <a:avLst/>
              <a:gdLst>
                <a:gd name="T0" fmla="*/ 27 w 31"/>
                <a:gd name="T1" fmla="*/ 39 h 39"/>
                <a:gd name="T2" fmla="*/ 31 w 31"/>
                <a:gd name="T3" fmla="*/ 10 h 39"/>
                <a:gd name="T4" fmla="*/ 17 w 31"/>
                <a:gd name="T5" fmla="*/ 0 h 39"/>
                <a:gd name="T6" fmla="*/ 0 w 31"/>
                <a:gd name="T7" fmla="*/ 39 h 39"/>
                <a:gd name="T8" fmla="*/ 27 w 3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27" y="39"/>
                  </a:moveTo>
                  <a:cubicBezTo>
                    <a:pt x="27" y="28"/>
                    <a:pt x="29" y="18"/>
                    <a:pt x="31" y="10"/>
                  </a:cubicBezTo>
                  <a:cubicBezTo>
                    <a:pt x="26" y="7"/>
                    <a:pt x="21" y="4"/>
                    <a:pt x="17" y="0"/>
                  </a:cubicBezTo>
                  <a:cubicBezTo>
                    <a:pt x="7" y="10"/>
                    <a:pt x="1" y="24"/>
                    <a:pt x="0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925888" y="3763963"/>
              <a:ext cx="158750" cy="141288"/>
            </a:xfrm>
            <a:custGeom>
              <a:avLst/>
              <a:gdLst>
                <a:gd name="T0" fmla="*/ 15 w 27"/>
                <a:gd name="T1" fmla="*/ 0 h 24"/>
                <a:gd name="T2" fmla="*/ 0 w 27"/>
                <a:gd name="T3" fmla="*/ 24 h 24"/>
                <a:gd name="T4" fmla="*/ 27 w 27"/>
                <a:gd name="T5" fmla="*/ 10 h 24"/>
                <a:gd name="T6" fmla="*/ 15 w 2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15" y="0"/>
                  </a:moveTo>
                  <a:cubicBezTo>
                    <a:pt x="11" y="11"/>
                    <a:pt x="6" y="19"/>
                    <a:pt x="0" y="24"/>
                  </a:cubicBezTo>
                  <a:cubicBezTo>
                    <a:pt x="10" y="21"/>
                    <a:pt x="20" y="17"/>
                    <a:pt x="27" y="10"/>
                  </a:cubicBezTo>
                  <a:cubicBezTo>
                    <a:pt x="24" y="6"/>
                    <a:pt x="19" y="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590926" y="3763963"/>
              <a:ext cx="158750" cy="134938"/>
            </a:xfrm>
            <a:custGeom>
              <a:avLst/>
              <a:gdLst>
                <a:gd name="T0" fmla="*/ 12 w 27"/>
                <a:gd name="T1" fmla="*/ 0 h 23"/>
                <a:gd name="T2" fmla="*/ 0 w 27"/>
                <a:gd name="T3" fmla="*/ 9 h 23"/>
                <a:gd name="T4" fmla="*/ 27 w 27"/>
                <a:gd name="T5" fmla="*/ 23 h 23"/>
                <a:gd name="T6" fmla="*/ 12 w 2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2" y="0"/>
                  </a:moveTo>
                  <a:cubicBezTo>
                    <a:pt x="8" y="2"/>
                    <a:pt x="4" y="5"/>
                    <a:pt x="0" y="9"/>
                  </a:cubicBezTo>
                  <a:cubicBezTo>
                    <a:pt x="8" y="16"/>
                    <a:pt x="17" y="20"/>
                    <a:pt x="27" y="23"/>
                  </a:cubicBezTo>
                  <a:cubicBezTo>
                    <a:pt x="21" y="18"/>
                    <a:pt x="16" y="1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3163888" y="4276726"/>
              <a:ext cx="28575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Rectangle 50"/>
            <p:cNvSpPr>
              <a:spLocks noChangeArrowheads="1"/>
            </p:cNvSpPr>
            <p:nvPr/>
          </p:nvSpPr>
          <p:spPr bwMode="auto">
            <a:xfrm>
              <a:off x="3209926" y="4276726"/>
              <a:ext cx="30163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3163888" y="4305301"/>
              <a:ext cx="28575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3209926" y="4305301"/>
              <a:ext cx="30163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00" name="Freeform 53"/>
          <p:cNvSpPr/>
          <p:nvPr/>
        </p:nvSpPr>
        <p:spPr bwMode="auto">
          <a:xfrm>
            <a:off x="7484330" y="4176423"/>
            <a:ext cx="220213" cy="206662"/>
          </a:xfrm>
          <a:custGeom>
            <a:avLst/>
            <a:gdLst>
              <a:gd name="T0" fmla="*/ 17 w 35"/>
              <a:gd name="T1" fmla="*/ 0 h 33"/>
              <a:gd name="T2" fmla="*/ 23 w 35"/>
              <a:gd name="T3" fmla="*/ 10 h 33"/>
              <a:gd name="T4" fmla="*/ 35 w 35"/>
              <a:gd name="T5" fmla="*/ 12 h 33"/>
              <a:gd name="T6" fmla="*/ 31 w 35"/>
              <a:gd name="T7" fmla="*/ 17 h 33"/>
              <a:gd name="T8" fmla="*/ 27 w 35"/>
              <a:gd name="T9" fmla="*/ 21 h 33"/>
              <a:gd name="T10" fmla="*/ 28 w 35"/>
              <a:gd name="T11" fmla="*/ 33 h 33"/>
              <a:gd name="T12" fmla="*/ 17 w 35"/>
              <a:gd name="T13" fmla="*/ 28 h 33"/>
              <a:gd name="T14" fmla="*/ 6 w 35"/>
              <a:gd name="T15" fmla="*/ 33 h 33"/>
              <a:gd name="T16" fmla="*/ 8 w 35"/>
              <a:gd name="T17" fmla="*/ 22 h 33"/>
              <a:gd name="T18" fmla="*/ 0 w 35"/>
              <a:gd name="T19" fmla="*/ 12 h 33"/>
              <a:gd name="T20" fmla="*/ 11 w 35"/>
              <a:gd name="T21" fmla="*/ 10 h 33"/>
              <a:gd name="T22" fmla="*/ 17 w 35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33">
                <a:moveTo>
                  <a:pt x="17" y="0"/>
                </a:moveTo>
                <a:cubicBezTo>
                  <a:pt x="20" y="3"/>
                  <a:pt x="21" y="7"/>
                  <a:pt x="23" y="10"/>
                </a:cubicBezTo>
                <a:cubicBezTo>
                  <a:pt x="27" y="11"/>
                  <a:pt x="31" y="12"/>
                  <a:pt x="35" y="12"/>
                </a:cubicBezTo>
                <a:cubicBezTo>
                  <a:pt x="35" y="14"/>
                  <a:pt x="32" y="15"/>
                  <a:pt x="31" y="17"/>
                </a:cubicBezTo>
                <a:cubicBezTo>
                  <a:pt x="30" y="18"/>
                  <a:pt x="28" y="20"/>
                  <a:pt x="27" y="21"/>
                </a:cubicBezTo>
                <a:cubicBezTo>
                  <a:pt x="27" y="25"/>
                  <a:pt x="28" y="29"/>
                  <a:pt x="28" y="33"/>
                </a:cubicBezTo>
                <a:cubicBezTo>
                  <a:pt x="24" y="32"/>
                  <a:pt x="21" y="30"/>
                  <a:pt x="17" y="28"/>
                </a:cubicBezTo>
                <a:cubicBezTo>
                  <a:pt x="14" y="30"/>
                  <a:pt x="10" y="32"/>
                  <a:pt x="6" y="33"/>
                </a:cubicBezTo>
                <a:cubicBezTo>
                  <a:pt x="7" y="29"/>
                  <a:pt x="7" y="25"/>
                  <a:pt x="8" y="22"/>
                </a:cubicBezTo>
                <a:cubicBezTo>
                  <a:pt x="6" y="18"/>
                  <a:pt x="2" y="16"/>
                  <a:pt x="0" y="12"/>
                </a:cubicBezTo>
                <a:cubicBezTo>
                  <a:pt x="4" y="12"/>
                  <a:pt x="7" y="11"/>
                  <a:pt x="11" y="10"/>
                </a:cubicBezTo>
                <a:cubicBezTo>
                  <a:pt x="14" y="7"/>
                  <a:pt x="15" y="3"/>
                  <a:pt x="17" y="0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1" name="Freeform 54"/>
          <p:cNvSpPr/>
          <p:nvPr/>
        </p:nvSpPr>
        <p:spPr bwMode="auto">
          <a:xfrm>
            <a:off x="8156828" y="4101889"/>
            <a:ext cx="332014" cy="401466"/>
          </a:xfrm>
          <a:custGeom>
            <a:avLst/>
            <a:gdLst>
              <a:gd name="T0" fmla="*/ 34 w 53"/>
              <a:gd name="T1" fmla="*/ 39 h 64"/>
              <a:gd name="T2" fmla="*/ 33 w 53"/>
              <a:gd name="T3" fmla="*/ 36 h 64"/>
              <a:gd name="T4" fmla="*/ 35 w 53"/>
              <a:gd name="T5" fmla="*/ 28 h 64"/>
              <a:gd name="T6" fmla="*/ 37 w 53"/>
              <a:gd name="T7" fmla="*/ 25 h 64"/>
              <a:gd name="T8" fmla="*/ 37 w 53"/>
              <a:gd name="T9" fmla="*/ 22 h 64"/>
              <a:gd name="T10" fmla="*/ 37 w 53"/>
              <a:gd name="T11" fmla="*/ 20 h 64"/>
              <a:gd name="T12" fmla="*/ 37 w 53"/>
              <a:gd name="T13" fmla="*/ 11 h 64"/>
              <a:gd name="T14" fmla="*/ 29 w 53"/>
              <a:gd name="T15" fmla="*/ 1 h 64"/>
              <a:gd name="T16" fmla="*/ 20 w 53"/>
              <a:gd name="T17" fmla="*/ 2 h 64"/>
              <a:gd name="T18" fmla="*/ 15 w 53"/>
              <a:gd name="T19" fmla="*/ 11 h 64"/>
              <a:gd name="T20" fmla="*/ 16 w 53"/>
              <a:gd name="T21" fmla="*/ 21 h 64"/>
              <a:gd name="T22" fmla="*/ 15 w 53"/>
              <a:gd name="T23" fmla="*/ 24 h 64"/>
              <a:gd name="T24" fmla="*/ 17 w 53"/>
              <a:gd name="T25" fmla="*/ 27 h 64"/>
              <a:gd name="T26" fmla="*/ 19 w 53"/>
              <a:gd name="T27" fmla="*/ 38 h 64"/>
              <a:gd name="T28" fmla="*/ 7 w 53"/>
              <a:gd name="T29" fmla="*/ 48 h 64"/>
              <a:gd name="T30" fmla="*/ 0 w 53"/>
              <a:gd name="T31" fmla="*/ 64 h 64"/>
              <a:gd name="T32" fmla="*/ 53 w 53"/>
              <a:gd name="T33" fmla="*/ 64 h 64"/>
              <a:gd name="T34" fmla="*/ 48 w 53"/>
              <a:gd name="T35" fmla="*/ 49 h 64"/>
              <a:gd name="T36" fmla="*/ 34 w 53"/>
              <a:gd name="T37" fmla="*/ 3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64">
                <a:moveTo>
                  <a:pt x="34" y="39"/>
                </a:moveTo>
                <a:cubicBezTo>
                  <a:pt x="33" y="39"/>
                  <a:pt x="33" y="37"/>
                  <a:pt x="33" y="36"/>
                </a:cubicBezTo>
                <a:cubicBezTo>
                  <a:pt x="33" y="32"/>
                  <a:pt x="35" y="28"/>
                  <a:pt x="35" y="28"/>
                </a:cubicBezTo>
                <a:cubicBezTo>
                  <a:pt x="35" y="28"/>
                  <a:pt x="36" y="27"/>
                  <a:pt x="37" y="25"/>
                </a:cubicBezTo>
                <a:cubicBezTo>
                  <a:pt x="37" y="24"/>
                  <a:pt x="37" y="22"/>
                  <a:pt x="37" y="22"/>
                </a:cubicBezTo>
                <a:cubicBezTo>
                  <a:pt x="37" y="22"/>
                  <a:pt x="36" y="21"/>
                  <a:pt x="37" y="20"/>
                </a:cubicBezTo>
                <a:cubicBezTo>
                  <a:pt x="37" y="19"/>
                  <a:pt x="38" y="15"/>
                  <a:pt x="37" y="11"/>
                </a:cubicBezTo>
                <a:cubicBezTo>
                  <a:pt x="37" y="4"/>
                  <a:pt x="32" y="2"/>
                  <a:pt x="29" y="1"/>
                </a:cubicBezTo>
                <a:cubicBezTo>
                  <a:pt x="27" y="0"/>
                  <a:pt x="23" y="0"/>
                  <a:pt x="20" y="2"/>
                </a:cubicBezTo>
                <a:cubicBezTo>
                  <a:pt x="16" y="4"/>
                  <a:pt x="15" y="9"/>
                  <a:pt x="15" y="11"/>
                </a:cubicBezTo>
                <a:cubicBezTo>
                  <a:pt x="14" y="14"/>
                  <a:pt x="16" y="21"/>
                  <a:pt x="16" y="21"/>
                </a:cubicBezTo>
                <a:cubicBezTo>
                  <a:pt x="16" y="21"/>
                  <a:pt x="15" y="21"/>
                  <a:pt x="15" y="24"/>
                </a:cubicBezTo>
                <a:cubicBezTo>
                  <a:pt x="15" y="26"/>
                  <a:pt x="17" y="27"/>
                  <a:pt x="17" y="27"/>
                </a:cubicBezTo>
                <a:cubicBezTo>
                  <a:pt x="17" y="27"/>
                  <a:pt x="20" y="35"/>
                  <a:pt x="19" y="38"/>
                </a:cubicBezTo>
                <a:cubicBezTo>
                  <a:pt x="18" y="41"/>
                  <a:pt x="12" y="44"/>
                  <a:pt x="7" y="48"/>
                </a:cubicBezTo>
                <a:cubicBezTo>
                  <a:pt x="1" y="52"/>
                  <a:pt x="0" y="64"/>
                  <a:pt x="0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2" y="53"/>
                  <a:pt x="48" y="49"/>
                </a:cubicBezTo>
                <a:cubicBezTo>
                  <a:pt x="45" y="44"/>
                  <a:pt x="35" y="43"/>
                  <a:pt x="3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2" name="Freeform 57"/>
          <p:cNvSpPr>
            <a:spLocks noEditPoints="1"/>
          </p:cNvSpPr>
          <p:nvPr/>
        </p:nvSpPr>
        <p:spPr bwMode="auto">
          <a:xfrm>
            <a:off x="2292378" y="1921776"/>
            <a:ext cx="464142" cy="484469"/>
          </a:xfrm>
          <a:custGeom>
            <a:avLst/>
            <a:gdLst>
              <a:gd name="T0" fmla="*/ 54 w 74"/>
              <a:gd name="T1" fmla="*/ 73 h 77"/>
              <a:gd name="T2" fmla="*/ 34 w 74"/>
              <a:gd name="T3" fmla="*/ 77 h 77"/>
              <a:gd name="T4" fmla="*/ 0 w 74"/>
              <a:gd name="T5" fmla="*/ 42 h 77"/>
              <a:gd name="T6" fmla="*/ 41 w 74"/>
              <a:gd name="T7" fmla="*/ 0 h 77"/>
              <a:gd name="T8" fmla="*/ 74 w 74"/>
              <a:gd name="T9" fmla="*/ 32 h 77"/>
              <a:gd name="T10" fmla="*/ 53 w 74"/>
              <a:gd name="T11" fmla="*/ 58 h 77"/>
              <a:gd name="T12" fmla="*/ 44 w 74"/>
              <a:gd name="T13" fmla="*/ 50 h 77"/>
              <a:gd name="T14" fmla="*/ 44 w 74"/>
              <a:gd name="T15" fmla="*/ 50 h 77"/>
              <a:gd name="T16" fmla="*/ 29 w 74"/>
              <a:gd name="T17" fmla="*/ 58 h 77"/>
              <a:gd name="T18" fmla="*/ 17 w 74"/>
              <a:gd name="T19" fmla="*/ 44 h 77"/>
              <a:gd name="T20" fmla="*/ 43 w 74"/>
              <a:gd name="T21" fmla="*/ 18 h 77"/>
              <a:gd name="T22" fmla="*/ 56 w 74"/>
              <a:gd name="T23" fmla="*/ 21 h 77"/>
              <a:gd name="T24" fmla="*/ 53 w 74"/>
              <a:gd name="T25" fmla="*/ 41 h 77"/>
              <a:gd name="T26" fmla="*/ 55 w 74"/>
              <a:gd name="T27" fmla="*/ 51 h 77"/>
              <a:gd name="T28" fmla="*/ 66 w 74"/>
              <a:gd name="T29" fmla="*/ 32 h 77"/>
              <a:gd name="T30" fmla="*/ 40 w 74"/>
              <a:gd name="T31" fmla="*/ 6 h 77"/>
              <a:gd name="T32" fmla="*/ 8 w 74"/>
              <a:gd name="T33" fmla="*/ 41 h 77"/>
              <a:gd name="T34" fmla="*/ 36 w 74"/>
              <a:gd name="T35" fmla="*/ 70 h 77"/>
              <a:gd name="T36" fmla="*/ 52 w 74"/>
              <a:gd name="T37" fmla="*/ 66 h 77"/>
              <a:gd name="T38" fmla="*/ 54 w 74"/>
              <a:gd name="T39" fmla="*/ 73 h 77"/>
              <a:gd name="T40" fmla="*/ 44 w 74"/>
              <a:gd name="T41" fmla="*/ 27 h 77"/>
              <a:gd name="T42" fmla="*/ 41 w 74"/>
              <a:gd name="T43" fmla="*/ 27 h 77"/>
              <a:gd name="T44" fmla="*/ 28 w 74"/>
              <a:gd name="T45" fmla="*/ 42 h 77"/>
              <a:gd name="T46" fmla="*/ 34 w 74"/>
              <a:gd name="T47" fmla="*/ 49 h 77"/>
              <a:gd name="T48" fmla="*/ 43 w 74"/>
              <a:gd name="T49" fmla="*/ 38 h 77"/>
              <a:gd name="T50" fmla="*/ 44 w 74"/>
              <a:gd name="T51" fmla="*/ 2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4" h="77">
                <a:moveTo>
                  <a:pt x="54" y="73"/>
                </a:moveTo>
                <a:cubicBezTo>
                  <a:pt x="48" y="76"/>
                  <a:pt x="42" y="77"/>
                  <a:pt x="34" y="77"/>
                </a:cubicBezTo>
                <a:cubicBezTo>
                  <a:pt x="16" y="77"/>
                  <a:pt x="0" y="64"/>
                  <a:pt x="0" y="42"/>
                </a:cubicBezTo>
                <a:cubicBezTo>
                  <a:pt x="0" y="19"/>
                  <a:pt x="16" y="0"/>
                  <a:pt x="41" y="0"/>
                </a:cubicBezTo>
                <a:cubicBezTo>
                  <a:pt x="60" y="0"/>
                  <a:pt x="74" y="13"/>
                  <a:pt x="74" y="32"/>
                </a:cubicBezTo>
                <a:cubicBezTo>
                  <a:pt x="74" y="48"/>
                  <a:pt x="65" y="58"/>
                  <a:pt x="53" y="58"/>
                </a:cubicBezTo>
                <a:cubicBezTo>
                  <a:pt x="48" y="58"/>
                  <a:pt x="44" y="55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0" y="55"/>
                  <a:pt x="35" y="58"/>
                  <a:pt x="29" y="58"/>
                </a:cubicBezTo>
                <a:cubicBezTo>
                  <a:pt x="22" y="58"/>
                  <a:pt x="17" y="53"/>
                  <a:pt x="17" y="44"/>
                </a:cubicBezTo>
                <a:cubicBezTo>
                  <a:pt x="17" y="30"/>
                  <a:pt x="27" y="18"/>
                  <a:pt x="43" y="18"/>
                </a:cubicBezTo>
                <a:cubicBezTo>
                  <a:pt x="48" y="18"/>
                  <a:pt x="53" y="19"/>
                  <a:pt x="56" y="2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8"/>
                  <a:pt x="52" y="51"/>
                  <a:pt x="55" y="51"/>
                </a:cubicBezTo>
                <a:cubicBezTo>
                  <a:pt x="60" y="51"/>
                  <a:pt x="66" y="45"/>
                  <a:pt x="66" y="32"/>
                </a:cubicBezTo>
                <a:cubicBezTo>
                  <a:pt x="66" y="18"/>
                  <a:pt x="57" y="6"/>
                  <a:pt x="40" y="6"/>
                </a:cubicBezTo>
                <a:cubicBezTo>
                  <a:pt x="23" y="6"/>
                  <a:pt x="8" y="20"/>
                  <a:pt x="8" y="41"/>
                </a:cubicBezTo>
                <a:cubicBezTo>
                  <a:pt x="8" y="59"/>
                  <a:pt x="20" y="70"/>
                  <a:pt x="36" y="70"/>
                </a:cubicBezTo>
                <a:cubicBezTo>
                  <a:pt x="42" y="70"/>
                  <a:pt x="48" y="69"/>
                  <a:pt x="52" y="66"/>
                </a:cubicBezTo>
                <a:lnTo>
                  <a:pt x="54" y="73"/>
                </a:lnTo>
                <a:close/>
                <a:moveTo>
                  <a:pt x="44" y="27"/>
                </a:moveTo>
                <a:cubicBezTo>
                  <a:pt x="44" y="27"/>
                  <a:pt x="42" y="27"/>
                  <a:pt x="41" y="27"/>
                </a:cubicBezTo>
                <a:cubicBezTo>
                  <a:pt x="34" y="27"/>
                  <a:pt x="28" y="34"/>
                  <a:pt x="28" y="42"/>
                </a:cubicBezTo>
                <a:cubicBezTo>
                  <a:pt x="28" y="47"/>
                  <a:pt x="30" y="49"/>
                  <a:pt x="34" y="49"/>
                </a:cubicBezTo>
                <a:cubicBezTo>
                  <a:pt x="38" y="49"/>
                  <a:pt x="42" y="44"/>
                  <a:pt x="43" y="38"/>
                </a:cubicBezTo>
                <a:lnTo>
                  <a:pt x="44" y="27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3" name="Freeform 60"/>
          <p:cNvSpPr>
            <a:spLocks noEditPoints="1"/>
          </p:cNvSpPr>
          <p:nvPr/>
        </p:nvSpPr>
        <p:spPr bwMode="auto">
          <a:xfrm>
            <a:off x="3752562" y="2048823"/>
            <a:ext cx="306605" cy="225296"/>
          </a:xfrm>
          <a:custGeom>
            <a:avLst/>
            <a:gdLst>
              <a:gd name="T0" fmla="*/ 0 w 181"/>
              <a:gd name="T1" fmla="*/ 0 h 133"/>
              <a:gd name="T2" fmla="*/ 0 w 181"/>
              <a:gd name="T3" fmla="*/ 133 h 133"/>
              <a:gd name="T4" fmla="*/ 181 w 181"/>
              <a:gd name="T5" fmla="*/ 133 h 133"/>
              <a:gd name="T6" fmla="*/ 178 w 181"/>
              <a:gd name="T7" fmla="*/ 0 h 133"/>
              <a:gd name="T8" fmla="*/ 0 w 181"/>
              <a:gd name="T9" fmla="*/ 0 h 133"/>
              <a:gd name="T10" fmla="*/ 155 w 181"/>
              <a:gd name="T11" fmla="*/ 18 h 133"/>
              <a:gd name="T12" fmla="*/ 89 w 181"/>
              <a:gd name="T13" fmla="*/ 59 h 133"/>
              <a:gd name="T14" fmla="*/ 26 w 181"/>
              <a:gd name="T15" fmla="*/ 18 h 133"/>
              <a:gd name="T16" fmla="*/ 155 w 181"/>
              <a:gd name="T17" fmla="*/ 18 h 133"/>
              <a:gd name="T18" fmla="*/ 19 w 181"/>
              <a:gd name="T19" fmla="*/ 114 h 133"/>
              <a:gd name="T20" fmla="*/ 19 w 181"/>
              <a:gd name="T21" fmla="*/ 26 h 133"/>
              <a:gd name="T22" fmla="*/ 89 w 181"/>
              <a:gd name="T23" fmla="*/ 74 h 133"/>
              <a:gd name="T24" fmla="*/ 89 w 181"/>
              <a:gd name="T25" fmla="*/ 74 h 133"/>
              <a:gd name="T26" fmla="*/ 93 w 181"/>
              <a:gd name="T27" fmla="*/ 74 h 133"/>
              <a:gd name="T28" fmla="*/ 163 w 181"/>
              <a:gd name="T29" fmla="*/ 26 h 133"/>
              <a:gd name="T30" fmla="*/ 163 w 181"/>
              <a:gd name="T31" fmla="*/ 114 h 133"/>
              <a:gd name="T32" fmla="*/ 19 w 181"/>
              <a:gd name="T33" fmla="*/ 11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33">
                <a:moveTo>
                  <a:pt x="0" y="0"/>
                </a:moveTo>
                <a:lnTo>
                  <a:pt x="0" y="133"/>
                </a:lnTo>
                <a:lnTo>
                  <a:pt x="181" y="133"/>
                </a:lnTo>
                <a:lnTo>
                  <a:pt x="178" y="0"/>
                </a:lnTo>
                <a:lnTo>
                  <a:pt x="0" y="0"/>
                </a:lnTo>
                <a:close/>
                <a:moveTo>
                  <a:pt x="155" y="18"/>
                </a:moveTo>
                <a:lnTo>
                  <a:pt x="89" y="59"/>
                </a:lnTo>
                <a:lnTo>
                  <a:pt x="26" y="18"/>
                </a:lnTo>
                <a:lnTo>
                  <a:pt x="155" y="18"/>
                </a:lnTo>
                <a:close/>
                <a:moveTo>
                  <a:pt x="19" y="114"/>
                </a:moveTo>
                <a:lnTo>
                  <a:pt x="19" y="26"/>
                </a:lnTo>
                <a:lnTo>
                  <a:pt x="89" y="74"/>
                </a:lnTo>
                <a:lnTo>
                  <a:pt x="89" y="74"/>
                </a:lnTo>
                <a:lnTo>
                  <a:pt x="93" y="74"/>
                </a:lnTo>
                <a:lnTo>
                  <a:pt x="163" y="26"/>
                </a:lnTo>
                <a:lnTo>
                  <a:pt x="163" y="114"/>
                </a:lnTo>
                <a:lnTo>
                  <a:pt x="19" y="11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4" name="Freeform 61"/>
          <p:cNvSpPr/>
          <p:nvPr/>
        </p:nvSpPr>
        <p:spPr bwMode="auto">
          <a:xfrm>
            <a:off x="6613639" y="1618838"/>
            <a:ext cx="220213" cy="306605"/>
          </a:xfrm>
          <a:custGeom>
            <a:avLst/>
            <a:gdLst>
              <a:gd name="T0" fmla="*/ 35 w 35"/>
              <a:gd name="T1" fmla="*/ 46 h 49"/>
              <a:gd name="T2" fmla="*/ 24 w 35"/>
              <a:gd name="T3" fmla="*/ 49 h 49"/>
              <a:gd name="T4" fmla="*/ 8 w 35"/>
              <a:gd name="T5" fmla="*/ 41 h 49"/>
              <a:gd name="T6" fmla="*/ 4 w 35"/>
              <a:gd name="T7" fmla="*/ 31 h 49"/>
              <a:gd name="T8" fmla="*/ 0 w 35"/>
              <a:gd name="T9" fmla="*/ 31 h 49"/>
              <a:gd name="T10" fmla="*/ 0 w 35"/>
              <a:gd name="T11" fmla="*/ 26 h 49"/>
              <a:gd name="T12" fmla="*/ 3 w 35"/>
              <a:gd name="T13" fmla="*/ 26 h 49"/>
              <a:gd name="T14" fmla="*/ 3 w 35"/>
              <a:gd name="T15" fmla="*/ 25 h 49"/>
              <a:gd name="T16" fmla="*/ 3 w 35"/>
              <a:gd name="T17" fmla="*/ 23 h 49"/>
              <a:gd name="T18" fmla="*/ 0 w 35"/>
              <a:gd name="T19" fmla="*/ 23 h 49"/>
              <a:gd name="T20" fmla="*/ 0 w 35"/>
              <a:gd name="T21" fmla="*/ 17 h 49"/>
              <a:gd name="T22" fmla="*/ 4 w 35"/>
              <a:gd name="T23" fmla="*/ 17 h 49"/>
              <a:gd name="T24" fmla="*/ 9 w 35"/>
              <a:gd name="T25" fmla="*/ 7 h 49"/>
              <a:gd name="T26" fmla="*/ 24 w 35"/>
              <a:gd name="T27" fmla="*/ 0 h 49"/>
              <a:gd name="T28" fmla="*/ 34 w 35"/>
              <a:gd name="T29" fmla="*/ 2 h 49"/>
              <a:gd name="T30" fmla="*/ 33 w 35"/>
              <a:gd name="T31" fmla="*/ 10 h 49"/>
              <a:gd name="T32" fmla="*/ 25 w 35"/>
              <a:gd name="T33" fmla="*/ 8 h 49"/>
              <a:gd name="T34" fmla="*/ 17 w 35"/>
              <a:gd name="T35" fmla="*/ 12 h 49"/>
              <a:gd name="T36" fmla="*/ 15 w 35"/>
              <a:gd name="T37" fmla="*/ 17 h 49"/>
              <a:gd name="T38" fmla="*/ 31 w 35"/>
              <a:gd name="T39" fmla="*/ 17 h 49"/>
              <a:gd name="T40" fmla="*/ 31 w 35"/>
              <a:gd name="T41" fmla="*/ 22 h 49"/>
              <a:gd name="T42" fmla="*/ 14 w 35"/>
              <a:gd name="T43" fmla="*/ 22 h 49"/>
              <a:gd name="T44" fmla="*/ 14 w 35"/>
              <a:gd name="T45" fmla="*/ 25 h 49"/>
              <a:gd name="T46" fmla="*/ 14 w 35"/>
              <a:gd name="T47" fmla="*/ 26 h 49"/>
              <a:gd name="T48" fmla="*/ 31 w 35"/>
              <a:gd name="T49" fmla="*/ 26 h 49"/>
              <a:gd name="T50" fmla="*/ 31 w 35"/>
              <a:gd name="T51" fmla="*/ 31 h 49"/>
              <a:gd name="T52" fmla="*/ 15 w 35"/>
              <a:gd name="T53" fmla="*/ 31 h 49"/>
              <a:gd name="T54" fmla="*/ 17 w 35"/>
              <a:gd name="T55" fmla="*/ 36 h 49"/>
              <a:gd name="T56" fmla="*/ 26 w 35"/>
              <a:gd name="T57" fmla="*/ 40 h 49"/>
              <a:gd name="T58" fmla="*/ 33 w 35"/>
              <a:gd name="T59" fmla="*/ 38 h 49"/>
              <a:gd name="T60" fmla="*/ 35 w 35"/>
              <a:gd name="T61" fmla="*/ 4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" h="49">
                <a:moveTo>
                  <a:pt x="35" y="46"/>
                </a:moveTo>
                <a:cubicBezTo>
                  <a:pt x="33" y="48"/>
                  <a:pt x="29" y="49"/>
                  <a:pt x="24" y="49"/>
                </a:cubicBezTo>
                <a:cubicBezTo>
                  <a:pt x="18" y="49"/>
                  <a:pt x="12" y="46"/>
                  <a:pt x="8" y="41"/>
                </a:cubicBezTo>
                <a:cubicBezTo>
                  <a:pt x="6" y="38"/>
                  <a:pt x="5" y="35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5"/>
                  <a:pt x="3" y="25"/>
                </a:cubicBezTo>
                <a:cubicBezTo>
                  <a:pt x="3" y="24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3"/>
                  <a:pt x="7" y="10"/>
                  <a:pt x="9" y="7"/>
                </a:cubicBezTo>
                <a:cubicBezTo>
                  <a:pt x="13" y="3"/>
                  <a:pt x="18" y="0"/>
                  <a:pt x="24" y="0"/>
                </a:cubicBezTo>
                <a:cubicBezTo>
                  <a:pt x="28" y="0"/>
                  <a:pt x="32" y="1"/>
                  <a:pt x="34" y="2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9"/>
                  <a:pt x="28" y="8"/>
                  <a:pt x="25" y="8"/>
                </a:cubicBezTo>
                <a:cubicBezTo>
                  <a:pt x="22" y="9"/>
                  <a:pt x="19" y="10"/>
                  <a:pt x="17" y="12"/>
                </a:cubicBezTo>
                <a:cubicBezTo>
                  <a:pt x="16" y="14"/>
                  <a:pt x="15" y="15"/>
                  <a:pt x="15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22"/>
                  <a:pt x="31" y="22"/>
                  <a:pt x="31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3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31"/>
                  <a:pt x="31" y="31"/>
                  <a:pt x="3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3"/>
                  <a:pt x="16" y="35"/>
                  <a:pt x="17" y="36"/>
                </a:cubicBezTo>
                <a:cubicBezTo>
                  <a:pt x="19" y="39"/>
                  <a:pt x="22" y="40"/>
                  <a:pt x="26" y="40"/>
                </a:cubicBezTo>
                <a:cubicBezTo>
                  <a:pt x="29" y="40"/>
                  <a:pt x="32" y="39"/>
                  <a:pt x="33" y="38"/>
                </a:cubicBezTo>
                <a:lnTo>
                  <a:pt x="35" y="4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5" name="Freeform 62"/>
          <p:cNvSpPr>
            <a:spLocks noEditPoints="1"/>
          </p:cNvSpPr>
          <p:nvPr/>
        </p:nvSpPr>
        <p:spPr bwMode="auto">
          <a:xfrm>
            <a:off x="3678028" y="4157789"/>
            <a:ext cx="450590" cy="501409"/>
          </a:xfrm>
          <a:custGeom>
            <a:avLst/>
            <a:gdLst>
              <a:gd name="T0" fmla="*/ 65 w 72"/>
              <a:gd name="T1" fmla="*/ 11 h 80"/>
              <a:gd name="T2" fmla="*/ 36 w 72"/>
              <a:gd name="T3" fmla="*/ 1 h 80"/>
              <a:gd name="T4" fmla="*/ 27 w 72"/>
              <a:gd name="T5" fmla="*/ 2 h 80"/>
              <a:gd name="T6" fmla="*/ 3 w 72"/>
              <a:gd name="T7" fmla="*/ 56 h 80"/>
              <a:gd name="T8" fmla="*/ 7 w 72"/>
              <a:gd name="T9" fmla="*/ 69 h 80"/>
              <a:gd name="T10" fmla="*/ 36 w 72"/>
              <a:gd name="T11" fmla="*/ 78 h 80"/>
              <a:gd name="T12" fmla="*/ 49 w 72"/>
              <a:gd name="T13" fmla="*/ 71 h 80"/>
              <a:gd name="T14" fmla="*/ 72 w 72"/>
              <a:gd name="T15" fmla="*/ 17 h 80"/>
              <a:gd name="T16" fmla="*/ 65 w 72"/>
              <a:gd name="T17" fmla="*/ 11 h 80"/>
              <a:gd name="T18" fmla="*/ 22 w 72"/>
              <a:gd name="T19" fmla="*/ 71 h 80"/>
              <a:gd name="T20" fmla="*/ 19 w 72"/>
              <a:gd name="T21" fmla="*/ 64 h 80"/>
              <a:gd name="T22" fmla="*/ 27 w 72"/>
              <a:gd name="T23" fmla="*/ 61 h 80"/>
              <a:gd name="T24" fmla="*/ 30 w 72"/>
              <a:gd name="T25" fmla="*/ 68 h 80"/>
              <a:gd name="T26" fmla="*/ 22 w 72"/>
              <a:gd name="T27" fmla="*/ 71 h 80"/>
              <a:gd name="T28" fmla="*/ 11 w 72"/>
              <a:gd name="T29" fmla="*/ 54 h 80"/>
              <a:gd name="T30" fmla="*/ 31 w 72"/>
              <a:gd name="T31" fmla="*/ 9 h 80"/>
              <a:gd name="T32" fmla="*/ 64 w 72"/>
              <a:gd name="T33" fmla="*/ 19 h 80"/>
              <a:gd name="T34" fmla="*/ 44 w 72"/>
              <a:gd name="T35" fmla="*/ 65 h 80"/>
              <a:gd name="T36" fmla="*/ 11 w 72"/>
              <a:gd name="T37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0">
                <a:moveTo>
                  <a:pt x="65" y="11"/>
                </a:moveTo>
                <a:cubicBezTo>
                  <a:pt x="36" y="1"/>
                  <a:pt x="36" y="1"/>
                  <a:pt x="36" y="1"/>
                </a:cubicBezTo>
                <a:cubicBezTo>
                  <a:pt x="32" y="0"/>
                  <a:pt x="27" y="2"/>
                  <a:pt x="27" y="2"/>
                </a:cubicBezTo>
                <a:cubicBezTo>
                  <a:pt x="3" y="56"/>
                  <a:pt x="3" y="56"/>
                  <a:pt x="3" y="56"/>
                </a:cubicBezTo>
                <a:cubicBezTo>
                  <a:pt x="0" y="63"/>
                  <a:pt x="2" y="67"/>
                  <a:pt x="7" y="69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0"/>
                  <a:pt x="45" y="78"/>
                  <a:pt x="49" y="71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7"/>
                  <a:pt x="70" y="12"/>
                  <a:pt x="65" y="11"/>
                </a:cubicBezTo>
                <a:close/>
                <a:moveTo>
                  <a:pt x="22" y="71"/>
                </a:moveTo>
                <a:cubicBezTo>
                  <a:pt x="19" y="70"/>
                  <a:pt x="17" y="67"/>
                  <a:pt x="19" y="64"/>
                </a:cubicBezTo>
                <a:cubicBezTo>
                  <a:pt x="20" y="62"/>
                  <a:pt x="23" y="60"/>
                  <a:pt x="27" y="61"/>
                </a:cubicBezTo>
                <a:cubicBezTo>
                  <a:pt x="30" y="62"/>
                  <a:pt x="31" y="66"/>
                  <a:pt x="30" y="68"/>
                </a:cubicBezTo>
                <a:cubicBezTo>
                  <a:pt x="29" y="71"/>
                  <a:pt x="25" y="72"/>
                  <a:pt x="22" y="71"/>
                </a:cubicBezTo>
                <a:close/>
                <a:moveTo>
                  <a:pt x="11" y="54"/>
                </a:moveTo>
                <a:cubicBezTo>
                  <a:pt x="31" y="9"/>
                  <a:pt x="31" y="9"/>
                  <a:pt x="31" y="9"/>
                </a:cubicBezTo>
                <a:cubicBezTo>
                  <a:pt x="64" y="19"/>
                  <a:pt x="64" y="19"/>
                  <a:pt x="64" y="19"/>
                </a:cubicBezTo>
                <a:cubicBezTo>
                  <a:pt x="44" y="65"/>
                  <a:pt x="44" y="65"/>
                  <a:pt x="44" y="65"/>
                </a:cubicBezTo>
                <a:cubicBezTo>
                  <a:pt x="11" y="54"/>
                  <a:pt x="11" y="54"/>
                  <a:pt x="11" y="54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722071" y="2877163"/>
            <a:ext cx="1790504" cy="1438163"/>
            <a:chOff x="4173538" y="3211513"/>
            <a:chExt cx="1677988" cy="1347788"/>
          </a:xfrm>
        </p:grpSpPr>
        <p:sp>
          <p:nvSpPr>
            <p:cNvPr id="107" name="Freeform 12"/>
            <p:cNvSpPr/>
            <p:nvPr/>
          </p:nvSpPr>
          <p:spPr bwMode="auto">
            <a:xfrm>
              <a:off x="4173538" y="3211513"/>
              <a:ext cx="1677988" cy="1347788"/>
            </a:xfrm>
            <a:custGeom>
              <a:avLst/>
              <a:gdLst>
                <a:gd name="T0" fmla="*/ 159 w 286"/>
                <a:gd name="T1" fmla="*/ 6 h 229"/>
                <a:gd name="T2" fmla="*/ 8 w 286"/>
                <a:gd name="T3" fmla="*/ 88 h 229"/>
                <a:gd name="T4" fmla="*/ 75 w 286"/>
                <a:gd name="T5" fmla="*/ 181 h 229"/>
                <a:gd name="T6" fmla="*/ 161 w 286"/>
                <a:gd name="T7" fmla="*/ 227 h 229"/>
                <a:gd name="T8" fmla="*/ 177 w 286"/>
                <a:gd name="T9" fmla="*/ 226 h 229"/>
                <a:gd name="T10" fmla="*/ 128 w 286"/>
                <a:gd name="T11" fmla="*/ 192 h 229"/>
                <a:gd name="T12" fmla="*/ 276 w 286"/>
                <a:gd name="T13" fmla="*/ 110 h 229"/>
                <a:gd name="T14" fmla="*/ 159 w 286"/>
                <a:gd name="T15" fmla="*/ 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9">
                  <a:moveTo>
                    <a:pt x="159" y="6"/>
                  </a:moveTo>
                  <a:cubicBezTo>
                    <a:pt x="85" y="0"/>
                    <a:pt x="17" y="36"/>
                    <a:pt x="8" y="88"/>
                  </a:cubicBezTo>
                  <a:cubicBezTo>
                    <a:pt x="0" y="127"/>
                    <a:pt x="29" y="163"/>
                    <a:pt x="75" y="181"/>
                  </a:cubicBezTo>
                  <a:cubicBezTo>
                    <a:pt x="93" y="209"/>
                    <a:pt x="122" y="229"/>
                    <a:pt x="161" y="227"/>
                  </a:cubicBezTo>
                  <a:cubicBezTo>
                    <a:pt x="167" y="227"/>
                    <a:pt x="172" y="227"/>
                    <a:pt x="177" y="226"/>
                  </a:cubicBezTo>
                  <a:cubicBezTo>
                    <a:pt x="153" y="221"/>
                    <a:pt x="143" y="208"/>
                    <a:pt x="128" y="192"/>
                  </a:cubicBezTo>
                  <a:cubicBezTo>
                    <a:pt x="201" y="197"/>
                    <a:pt x="267" y="161"/>
                    <a:pt x="276" y="110"/>
                  </a:cubicBezTo>
                  <a:cubicBezTo>
                    <a:pt x="286" y="58"/>
                    <a:pt x="233" y="12"/>
                    <a:pt x="159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4719638" y="3481388"/>
              <a:ext cx="485775" cy="636588"/>
            </a:xfrm>
            <a:custGeom>
              <a:avLst/>
              <a:gdLst>
                <a:gd name="T0" fmla="*/ 2 w 83"/>
                <a:gd name="T1" fmla="*/ 71 h 108"/>
                <a:gd name="T2" fmla="*/ 10 w 83"/>
                <a:gd name="T3" fmla="*/ 78 h 108"/>
                <a:gd name="T4" fmla="*/ 11 w 83"/>
                <a:gd name="T5" fmla="*/ 88 h 108"/>
                <a:gd name="T6" fmla="*/ 59 w 83"/>
                <a:gd name="T7" fmla="*/ 96 h 108"/>
                <a:gd name="T8" fmla="*/ 70 w 83"/>
                <a:gd name="T9" fmla="*/ 53 h 108"/>
                <a:gd name="T10" fmla="*/ 60 w 83"/>
                <a:gd name="T11" fmla="*/ 15 h 108"/>
                <a:gd name="T12" fmla="*/ 22 w 83"/>
                <a:gd name="T13" fmla="*/ 14 h 108"/>
                <a:gd name="T14" fmla="*/ 10 w 83"/>
                <a:gd name="T15" fmla="*/ 38 h 108"/>
                <a:gd name="T16" fmla="*/ 2 w 83"/>
                <a:gd name="T17" fmla="*/ 32 h 108"/>
                <a:gd name="T18" fmla="*/ 19 w 83"/>
                <a:gd name="T19" fmla="*/ 3 h 108"/>
                <a:gd name="T20" fmla="*/ 73 w 83"/>
                <a:gd name="T21" fmla="*/ 9 h 108"/>
                <a:gd name="T22" fmla="*/ 79 w 83"/>
                <a:gd name="T23" fmla="*/ 56 h 108"/>
                <a:gd name="T24" fmla="*/ 65 w 83"/>
                <a:gd name="T25" fmla="*/ 106 h 108"/>
                <a:gd name="T26" fmla="*/ 16 w 83"/>
                <a:gd name="T27" fmla="*/ 106 h 108"/>
                <a:gd name="T28" fmla="*/ 2 w 83"/>
                <a:gd name="T29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08">
                  <a:moveTo>
                    <a:pt x="2" y="71"/>
                  </a:moveTo>
                  <a:cubicBezTo>
                    <a:pt x="3" y="69"/>
                    <a:pt x="7" y="77"/>
                    <a:pt x="10" y="78"/>
                  </a:cubicBezTo>
                  <a:cubicBezTo>
                    <a:pt x="10" y="81"/>
                    <a:pt x="10" y="85"/>
                    <a:pt x="11" y="88"/>
                  </a:cubicBezTo>
                  <a:cubicBezTo>
                    <a:pt x="16" y="98"/>
                    <a:pt x="46" y="100"/>
                    <a:pt x="59" y="96"/>
                  </a:cubicBezTo>
                  <a:cubicBezTo>
                    <a:pt x="73" y="91"/>
                    <a:pt x="70" y="74"/>
                    <a:pt x="70" y="53"/>
                  </a:cubicBezTo>
                  <a:cubicBezTo>
                    <a:pt x="70" y="35"/>
                    <a:pt x="73" y="19"/>
                    <a:pt x="60" y="15"/>
                  </a:cubicBezTo>
                  <a:cubicBezTo>
                    <a:pt x="52" y="13"/>
                    <a:pt x="32" y="12"/>
                    <a:pt x="22" y="14"/>
                  </a:cubicBezTo>
                  <a:cubicBezTo>
                    <a:pt x="11" y="17"/>
                    <a:pt x="9" y="28"/>
                    <a:pt x="10" y="38"/>
                  </a:cubicBezTo>
                  <a:cubicBezTo>
                    <a:pt x="8" y="41"/>
                    <a:pt x="4" y="34"/>
                    <a:pt x="2" y="32"/>
                  </a:cubicBezTo>
                  <a:cubicBezTo>
                    <a:pt x="0" y="14"/>
                    <a:pt x="8" y="5"/>
                    <a:pt x="19" y="3"/>
                  </a:cubicBezTo>
                  <a:cubicBezTo>
                    <a:pt x="36" y="0"/>
                    <a:pt x="66" y="2"/>
                    <a:pt x="73" y="9"/>
                  </a:cubicBezTo>
                  <a:cubicBezTo>
                    <a:pt x="82" y="17"/>
                    <a:pt x="79" y="36"/>
                    <a:pt x="79" y="56"/>
                  </a:cubicBezTo>
                  <a:cubicBezTo>
                    <a:pt x="79" y="77"/>
                    <a:pt x="83" y="101"/>
                    <a:pt x="65" y="106"/>
                  </a:cubicBezTo>
                  <a:cubicBezTo>
                    <a:pt x="59" y="108"/>
                    <a:pt x="25" y="108"/>
                    <a:pt x="16" y="106"/>
                  </a:cubicBezTo>
                  <a:cubicBezTo>
                    <a:pt x="2" y="102"/>
                    <a:pt x="1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Freeform 34"/>
            <p:cNvSpPr/>
            <p:nvPr/>
          </p:nvSpPr>
          <p:spPr bwMode="auto">
            <a:xfrm>
              <a:off x="4800601" y="3635376"/>
              <a:ext cx="306388" cy="76200"/>
            </a:xfrm>
            <a:custGeom>
              <a:avLst/>
              <a:gdLst>
                <a:gd name="T0" fmla="*/ 51 w 52"/>
                <a:gd name="T1" fmla="*/ 9 h 13"/>
                <a:gd name="T2" fmla="*/ 27 w 52"/>
                <a:gd name="T3" fmla="*/ 11 h 13"/>
                <a:gd name="T4" fmla="*/ 3 w 52"/>
                <a:gd name="T5" fmla="*/ 10 h 13"/>
                <a:gd name="T6" fmla="*/ 31 w 52"/>
                <a:gd name="T7" fmla="*/ 3 h 13"/>
                <a:gd name="T8" fmla="*/ 51 w 52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">
                  <a:moveTo>
                    <a:pt x="51" y="9"/>
                  </a:moveTo>
                  <a:cubicBezTo>
                    <a:pt x="45" y="13"/>
                    <a:pt x="36" y="11"/>
                    <a:pt x="27" y="11"/>
                  </a:cubicBezTo>
                  <a:cubicBezTo>
                    <a:pt x="18" y="11"/>
                    <a:pt x="9" y="12"/>
                    <a:pt x="3" y="10"/>
                  </a:cubicBezTo>
                  <a:cubicBezTo>
                    <a:pt x="0" y="0"/>
                    <a:pt x="18" y="3"/>
                    <a:pt x="31" y="3"/>
                  </a:cubicBezTo>
                  <a:cubicBezTo>
                    <a:pt x="41" y="3"/>
                    <a:pt x="52" y="1"/>
                    <a:pt x="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0" name="Freeform 35"/>
            <p:cNvSpPr/>
            <p:nvPr/>
          </p:nvSpPr>
          <p:spPr bwMode="auto">
            <a:xfrm>
              <a:off x="4602163" y="3652838"/>
              <a:ext cx="263525" cy="269875"/>
            </a:xfrm>
            <a:custGeom>
              <a:avLst/>
              <a:gdLst>
                <a:gd name="T0" fmla="*/ 45 w 45"/>
                <a:gd name="T1" fmla="*/ 33 h 46"/>
                <a:gd name="T2" fmla="*/ 34 w 45"/>
                <a:gd name="T3" fmla="*/ 46 h 46"/>
                <a:gd name="T4" fmla="*/ 0 w 45"/>
                <a:gd name="T5" fmla="*/ 13 h 46"/>
                <a:gd name="T6" fmla="*/ 12 w 45"/>
                <a:gd name="T7" fmla="*/ 1 h 46"/>
                <a:gd name="T8" fmla="*/ 29 w 45"/>
                <a:gd name="T9" fmla="*/ 16 h 46"/>
                <a:gd name="T10" fmla="*/ 45 w 45"/>
                <a:gd name="T1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45" y="33"/>
                  </a:moveTo>
                  <a:cubicBezTo>
                    <a:pt x="41" y="37"/>
                    <a:pt x="34" y="38"/>
                    <a:pt x="34" y="46"/>
                  </a:cubicBezTo>
                  <a:cubicBezTo>
                    <a:pt x="20" y="37"/>
                    <a:pt x="11" y="24"/>
                    <a:pt x="0" y="13"/>
                  </a:cubicBezTo>
                  <a:cubicBezTo>
                    <a:pt x="2" y="6"/>
                    <a:pt x="7" y="0"/>
                    <a:pt x="12" y="1"/>
                  </a:cubicBezTo>
                  <a:cubicBezTo>
                    <a:pt x="17" y="1"/>
                    <a:pt x="24" y="12"/>
                    <a:pt x="29" y="16"/>
                  </a:cubicBezTo>
                  <a:cubicBezTo>
                    <a:pt x="36" y="23"/>
                    <a:pt x="42" y="28"/>
                    <a:pt x="45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1" name="Freeform 36"/>
            <p:cNvSpPr/>
            <p:nvPr/>
          </p:nvSpPr>
          <p:spPr bwMode="auto">
            <a:xfrm>
              <a:off x="4818063" y="3717926"/>
              <a:ext cx="282575" cy="80963"/>
            </a:xfrm>
            <a:custGeom>
              <a:avLst/>
              <a:gdLst>
                <a:gd name="T0" fmla="*/ 5 w 48"/>
                <a:gd name="T1" fmla="*/ 12 h 14"/>
                <a:gd name="T2" fmla="*/ 0 w 48"/>
                <a:gd name="T3" fmla="*/ 5 h 14"/>
                <a:gd name="T4" fmla="*/ 48 w 48"/>
                <a:gd name="T5" fmla="*/ 8 h 14"/>
                <a:gd name="T6" fmla="*/ 28 w 48"/>
                <a:gd name="T7" fmla="*/ 12 h 14"/>
                <a:gd name="T8" fmla="*/ 5 w 48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5" y="12"/>
                  </a:moveTo>
                  <a:cubicBezTo>
                    <a:pt x="4" y="9"/>
                    <a:pt x="0" y="9"/>
                    <a:pt x="0" y="5"/>
                  </a:cubicBezTo>
                  <a:cubicBezTo>
                    <a:pt x="3" y="4"/>
                    <a:pt x="47" y="0"/>
                    <a:pt x="48" y="8"/>
                  </a:cubicBezTo>
                  <a:cubicBezTo>
                    <a:pt x="48" y="14"/>
                    <a:pt x="34" y="12"/>
                    <a:pt x="28" y="12"/>
                  </a:cubicBezTo>
                  <a:cubicBezTo>
                    <a:pt x="19" y="12"/>
                    <a:pt x="12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Freeform 37"/>
            <p:cNvSpPr/>
            <p:nvPr/>
          </p:nvSpPr>
          <p:spPr bwMode="auto">
            <a:xfrm>
              <a:off x="4883151" y="3811588"/>
              <a:ext cx="217488" cy="93663"/>
            </a:xfrm>
            <a:custGeom>
              <a:avLst/>
              <a:gdLst>
                <a:gd name="T0" fmla="*/ 0 w 37"/>
                <a:gd name="T1" fmla="*/ 3 h 16"/>
                <a:gd name="T2" fmla="*/ 37 w 37"/>
                <a:gd name="T3" fmla="*/ 4 h 16"/>
                <a:gd name="T4" fmla="*/ 3 w 37"/>
                <a:gd name="T5" fmla="*/ 10 h 16"/>
                <a:gd name="T6" fmla="*/ 0 w 37"/>
                <a:gd name="T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6">
                  <a:moveTo>
                    <a:pt x="0" y="3"/>
                  </a:moveTo>
                  <a:cubicBezTo>
                    <a:pt x="10" y="2"/>
                    <a:pt x="29" y="0"/>
                    <a:pt x="37" y="4"/>
                  </a:cubicBezTo>
                  <a:cubicBezTo>
                    <a:pt x="35" y="16"/>
                    <a:pt x="13" y="8"/>
                    <a:pt x="3" y="10"/>
                  </a:cubicBezTo>
                  <a:cubicBezTo>
                    <a:pt x="1" y="8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3" name="Freeform 38"/>
            <p:cNvSpPr/>
            <p:nvPr/>
          </p:nvSpPr>
          <p:spPr bwMode="auto">
            <a:xfrm>
              <a:off x="4859338" y="3911601"/>
              <a:ext cx="41275" cy="41275"/>
            </a:xfrm>
            <a:custGeom>
              <a:avLst/>
              <a:gdLst>
                <a:gd name="T0" fmla="*/ 5 w 7"/>
                <a:gd name="T1" fmla="*/ 0 h 7"/>
                <a:gd name="T2" fmla="*/ 7 w 7"/>
                <a:gd name="T3" fmla="*/ 5 h 7"/>
                <a:gd name="T4" fmla="*/ 0 w 7"/>
                <a:gd name="T5" fmla="*/ 5 h 7"/>
                <a:gd name="T6" fmla="*/ 5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5" y="2"/>
                    <a:pt x="6" y="3"/>
                    <a:pt x="7" y="5"/>
                  </a:cubicBezTo>
                  <a:cubicBezTo>
                    <a:pt x="5" y="7"/>
                    <a:pt x="2" y="5"/>
                    <a:pt x="0" y="5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785870" y="1965819"/>
            <a:ext cx="3152439" cy="2637479"/>
            <a:chOff x="5170488" y="2357438"/>
            <a:chExt cx="2954338" cy="2471738"/>
          </a:xfrm>
        </p:grpSpPr>
        <p:sp>
          <p:nvSpPr>
            <p:cNvPr id="115" name="Freeform 13"/>
            <p:cNvSpPr/>
            <p:nvPr/>
          </p:nvSpPr>
          <p:spPr bwMode="auto">
            <a:xfrm>
              <a:off x="5170488" y="2357438"/>
              <a:ext cx="2954338" cy="2471738"/>
            </a:xfrm>
            <a:custGeom>
              <a:avLst/>
              <a:gdLst>
                <a:gd name="T0" fmla="*/ 214 w 503"/>
                <a:gd name="T1" fmla="*/ 19 h 420"/>
                <a:gd name="T2" fmla="*/ 487 w 503"/>
                <a:gd name="T3" fmla="*/ 153 h 420"/>
                <a:gd name="T4" fmla="*/ 380 w 503"/>
                <a:gd name="T5" fmla="*/ 328 h 420"/>
                <a:gd name="T6" fmla="*/ 216 w 503"/>
                <a:gd name="T7" fmla="*/ 420 h 420"/>
                <a:gd name="T8" fmla="*/ 188 w 503"/>
                <a:gd name="T9" fmla="*/ 419 h 420"/>
                <a:gd name="T10" fmla="*/ 288 w 503"/>
                <a:gd name="T11" fmla="*/ 354 h 420"/>
                <a:gd name="T12" fmla="*/ 22 w 503"/>
                <a:gd name="T13" fmla="*/ 219 h 420"/>
                <a:gd name="T14" fmla="*/ 214 w 503"/>
                <a:gd name="T15" fmla="*/ 1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420">
                  <a:moveTo>
                    <a:pt x="214" y="19"/>
                  </a:moveTo>
                  <a:cubicBezTo>
                    <a:pt x="342" y="0"/>
                    <a:pt x="464" y="61"/>
                    <a:pt x="487" y="153"/>
                  </a:cubicBezTo>
                  <a:cubicBezTo>
                    <a:pt x="503" y="223"/>
                    <a:pt x="458" y="291"/>
                    <a:pt x="380" y="328"/>
                  </a:cubicBezTo>
                  <a:cubicBezTo>
                    <a:pt x="351" y="382"/>
                    <a:pt x="284" y="419"/>
                    <a:pt x="216" y="420"/>
                  </a:cubicBezTo>
                  <a:cubicBezTo>
                    <a:pt x="206" y="420"/>
                    <a:pt x="197" y="420"/>
                    <a:pt x="188" y="419"/>
                  </a:cubicBezTo>
                  <a:cubicBezTo>
                    <a:pt x="230" y="408"/>
                    <a:pt x="265" y="385"/>
                    <a:pt x="288" y="354"/>
                  </a:cubicBezTo>
                  <a:cubicBezTo>
                    <a:pt x="162" y="370"/>
                    <a:pt x="44" y="310"/>
                    <a:pt x="22" y="219"/>
                  </a:cubicBezTo>
                  <a:cubicBezTo>
                    <a:pt x="0" y="127"/>
                    <a:pt x="86" y="37"/>
                    <a:pt x="214" y="19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6216651" y="2798763"/>
              <a:ext cx="892175" cy="1271588"/>
            </a:xfrm>
            <a:custGeom>
              <a:avLst/>
              <a:gdLst>
                <a:gd name="T0" fmla="*/ 81 w 152"/>
                <a:gd name="T1" fmla="*/ 2 h 216"/>
                <a:gd name="T2" fmla="*/ 22 w 152"/>
                <a:gd name="T3" fmla="*/ 36 h 216"/>
                <a:gd name="T4" fmla="*/ 72 w 152"/>
                <a:gd name="T5" fmla="*/ 212 h 216"/>
                <a:gd name="T6" fmla="*/ 115 w 152"/>
                <a:gd name="T7" fmla="*/ 43 h 216"/>
                <a:gd name="T8" fmla="*/ 27 w 152"/>
                <a:gd name="T9" fmla="*/ 51 h 216"/>
                <a:gd name="T10" fmla="*/ 115 w 152"/>
                <a:gd name="T11" fmla="*/ 82 h 216"/>
                <a:gd name="T12" fmla="*/ 26 w 152"/>
                <a:gd name="T13" fmla="*/ 108 h 216"/>
                <a:gd name="T14" fmla="*/ 42 w 152"/>
                <a:gd name="T15" fmla="*/ 158 h 216"/>
                <a:gd name="T16" fmla="*/ 61 w 152"/>
                <a:gd name="T17" fmla="*/ 164 h 216"/>
                <a:gd name="T18" fmla="*/ 43 w 152"/>
                <a:gd name="T19" fmla="*/ 169 h 216"/>
                <a:gd name="T20" fmla="*/ 66 w 152"/>
                <a:gd name="T21" fmla="*/ 187 h 216"/>
                <a:gd name="T22" fmla="*/ 47 w 152"/>
                <a:gd name="T23" fmla="*/ 181 h 216"/>
                <a:gd name="T24" fmla="*/ 65 w 152"/>
                <a:gd name="T25" fmla="*/ 176 h 216"/>
                <a:gd name="T26" fmla="*/ 55 w 152"/>
                <a:gd name="T27" fmla="*/ 146 h 216"/>
                <a:gd name="T28" fmla="*/ 35 w 152"/>
                <a:gd name="T29" fmla="*/ 140 h 216"/>
                <a:gd name="T30" fmla="*/ 54 w 152"/>
                <a:gd name="T31" fmla="*/ 135 h 216"/>
                <a:gd name="T32" fmla="*/ 66 w 152"/>
                <a:gd name="T33" fmla="*/ 150 h 216"/>
                <a:gd name="T34" fmla="*/ 85 w 152"/>
                <a:gd name="T35" fmla="*/ 156 h 216"/>
                <a:gd name="T36" fmla="*/ 67 w 152"/>
                <a:gd name="T37" fmla="*/ 162 h 216"/>
                <a:gd name="T38" fmla="*/ 89 w 152"/>
                <a:gd name="T39" fmla="*/ 180 h 216"/>
                <a:gd name="T40" fmla="*/ 70 w 152"/>
                <a:gd name="T41" fmla="*/ 174 h 216"/>
                <a:gd name="T42" fmla="*/ 89 w 152"/>
                <a:gd name="T43" fmla="*/ 169 h 216"/>
                <a:gd name="T44" fmla="*/ 78 w 152"/>
                <a:gd name="T45" fmla="*/ 139 h 216"/>
                <a:gd name="T46" fmla="*/ 59 w 152"/>
                <a:gd name="T47" fmla="*/ 133 h 216"/>
                <a:gd name="T48" fmla="*/ 77 w 152"/>
                <a:gd name="T49" fmla="*/ 128 h 216"/>
                <a:gd name="T50" fmla="*/ 89 w 152"/>
                <a:gd name="T51" fmla="*/ 144 h 216"/>
                <a:gd name="T52" fmla="*/ 108 w 152"/>
                <a:gd name="T53" fmla="*/ 150 h 216"/>
                <a:gd name="T54" fmla="*/ 90 w 152"/>
                <a:gd name="T55" fmla="*/ 155 h 216"/>
                <a:gd name="T56" fmla="*/ 113 w 152"/>
                <a:gd name="T57" fmla="*/ 173 h 216"/>
                <a:gd name="T58" fmla="*/ 94 w 152"/>
                <a:gd name="T59" fmla="*/ 167 h 216"/>
                <a:gd name="T60" fmla="*/ 112 w 152"/>
                <a:gd name="T61" fmla="*/ 162 h 216"/>
                <a:gd name="T62" fmla="*/ 101 w 152"/>
                <a:gd name="T63" fmla="*/ 133 h 216"/>
                <a:gd name="T64" fmla="*/ 82 w 152"/>
                <a:gd name="T65" fmla="*/ 127 h 216"/>
                <a:gd name="T66" fmla="*/ 101 w 152"/>
                <a:gd name="T67" fmla="*/ 121 h 216"/>
                <a:gd name="T68" fmla="*/ 113 w 152"/>
                <a:gd name="T69" fmla="*/ 137 h 216"/>
                <a:gd name="T70" fmla="*/ 132 w 152"/>
                <a:gd name="T71" fmla="*/ 143 h 216"/>
                <a:gd name="T72" fmla="*/ 114 w 152"/>
                <a:gd name="T73" fmla="*/ 148 h 216"/>
                <a:gd name="T74" fmla="*/ 136 w 152"/>
                <a:gd name="T75" fmla="*/ 166 h 216"/>
                <a:gd name="T76" fmla="*/ 117 w 152"/>
                <a:gd name="T77" fmla="*/ 160 h 216"/>
                <a:gd name="T78" fmla="*/ 135 w 152"/>
                <a:gd name="T79" fmla="*/ 155 h 216"/>
                <a:gd name="T80" fmla="*/ 125 w 152"/>
                <a:gd name="T81" fmla="*/ 125 h 216"/>
                <a:gd name="T82" fmla="*/ 106 w 152"/>
                <a:gd name="T83" fmla="*/ 119 h 216"/>
                <a:gd name="T84" fmla="*/ 124 w 152"/>
                <a:gd name="T85" fmla="*/ 1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216">
                  <a:moveTo>
                    <a:pt x="99" y="21"/>
                  </a:moveTo>
                  <a:cubicBezTo>
                    <a:pt x="95" y="10"/>
                    <a:pt x="95" y="10"/>
                    <a:pt x="95" y="10"/>
                  </a:cubicBezTo>
                  <a:cubicBezTo>
                    <a:pt x="94" y="4"/>
                    <a:pt x="87" y="0"/>
                    <a:pt x="81" y="2"/>
                  </a:cubicBezTo>
                  <a:cubicBezTo>
                    <a:pt x="75" y="4"/>
                    <a:pt x="72" y="10"/>
                    <a:pt x="73" y="1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7" y="40"/>
                    <a:pt x="0" y="57"/>
                    <a:pt x="5" y="75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206"/>
                    <a:pt x="57" y="216"/>
                    <a:pt x="72" y="212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45" y="191"/>
                    <a:pt x="152" y="174"/>
                    <a:pt x="148" y="157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33"/>
                    <a:pt x="106" y="25"/>
                    <a:pt x="99" y="21"/>
                  </a:cubicBezTo>
                  <a:close/>
                  <a:moveTo>
                    <a:pt x="17" y="75"/>
                  </a:moveTo>
                  <a:cubicBezTo>
                    <a:pt x="14" y="64"/>
                    <a:pt x="19" y="53"/>
                    <a:pt x="27" y="51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93" y="32"/>
                    <a:pt x="102" y="39"/>
                    <a:pt x="105" y="4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8" y="93"/>
                    <a:pt x="113" y="103"/>
                    <a:pt x="104" y="10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39" y="125"/>
                    <a:pt x="29" y="118"/>
                    <a:pt x="26" y="108"/>
                  </a:cubicBezTo>
                  <a:lnTo>
                    <a:pt x="17" y="75"/>
                  </a:lnTo>
                  <a:close/>
                  <a:moveTo>
                    <a:pt x="41" y="161"/>
                  </a:moveTo>
                  <a:cubicBezTo>
                    <a:pt x="40" y="159"/>
                    <a:pt x="41" y="158"/>
                    <a:pt x="42" y="158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7" y="153"/>
                    <a:pt x="59" y="154"/>
                    <a:pt x="59" y="15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2" y="165"/>
                    <a:pt x="61" y="166"/>
                    <a:pt x="60" y="167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1"/>
                    <a:pt x="43" y="170"/>
                    <a:pt x="43" y="169"/>
                  </a:cubicBezTo>
                  <a:lnTo>
                    <a:pt x="41" y="161"/>
                  </a:lnTo>
                  <a:close/>
                  <a:moveTo>
                    <a:pt x="67" y="184"/>
                  </a:moveTo>
                  <a:cubicBezTo>
                    <a:pt x="68" y="185"/>
                    <a:pt x="67" y="187"/>
                    <a:pt x="66" y="187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51" y="191"/>
                    <a:pt x="49" y="190"/>
                    <a:pt x="49" y="189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0"/>
                    <a:pt x="47" y="178"/>
                    <a:pt x="48" y="178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5" y="174"/>
                    <a:pt x="65" y="176"/>
                  </a:cubicBezTo>
                  <a:lnTo>
                    <a:pt x="67" y="184"/>
                  </a:lnTo>
                  <a:close/>
                  <a:moveTo>
                    <a:pt x="56" y="143"/>
                  </a:moveTo>
                  <a:cubicBezTo>
                    <a:pt x="56" y="144"/>
                    <a:pt x="56" y="146"/>
                    <a:pt x="55" y="146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39" y="151"/>
                    <a:pt x="38" y="150"/>
                    <a:pt x="38" y="148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39"/>
                    <a:pt x="36" y="138"/>
                    <a:pt x="37" y="137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3"/>
                    <a:pt x="53" y="134"/>
                    <a:pt x="54" y="135"/>
                  </a:cubicBezTo>
                  <a:lnTo>
                    <a:pt x="56" y="143"/>
                  </a:lnTo>
                  <a:close/>
                  <a:moveTo>
                    <a:pt x="64" y="154"/>
                  </a:moveTo>
                  <a:cubicBezTo>
                    <a:pt x="64" y="152"/>
                    <a:pt x="65" y="151"/>
                    <a:pt x="66" y="150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1" y="146"/>
                    <a:pt x="82" y="147"/>
                    <a:pt x="83" y="148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58"/>
                    <a:pt x="85" y="159"/>
                    <a:pt x="83" y="160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8" y="164"/>
                    <a:pt x="67" y="163"/>
                    <a:pt x="67" y="162"/>
                  </a:cubicBezTo>
                  <a:lnTo>
                    <a:pt x="64" y="154"/>
                  </a:lnTo>
                  <a:close/>
                  <a:moveTo>
                    <a:pt x="91" y="177"/>
                  </a:moveTo>
                  <a:cubicBezTo>
                    <a:pt x="91" y="178"/>
                    <a:pt x="91" y="179"/>
                    <a:pt x="89" y="18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4" y="184"/>
                    <a:pt x="73" y="183"/>
                    <a:pt x="73" y="182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2"/>
                    <a:pt x="71" y="171"/>
                    <a:pt x="72" y="171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66"/>
                    <a:pt x="88" y="167"/>
                    <a:pt x="89" y="169"/>
                  </a:cubicBezTo>
                  <a:lnTo>
                    <a:pt x="91" y="177"/>
                  </a:lnTo>
                  <a:close/>
                  <a:moveTo>
                    <a:pt x="80" y="136"/>
                  </a:moveTo>
                  <a:cubicBezTo>
                    <a:pt x="80" y="137"/>
                    <a:pt x="79" y="139"/>
                    <a:pt x="78" y="139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2" y="142"/>
                    <a:pt x="61" y="141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9" y="132"/>
                    <a:pt x="59" y="130"/>
                    <a:pt x="61" y="130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6" y="126"/>
                    <a:pt x="77" y="126"/>
                    <a:pt x="77" y="128"/>
                  </a:cubicBezTo>
                  <a:lnTo>
                    <a:pt x="80" y="136"/>
                  </a:lnTo>
                  <a:close/>
                  <a:moveTo>
                    <a:pt x="88" y="147"/>
                  </a:moveTo>
                  <a:cubicBezTo>
                    <a:pt x="87" y="146"/>
                    <a:pt x="88" y="144"/>
                    <a:pt x="89" y="144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4" y="140"/>
                    <a:pt x="105" y="141"/>
                    <a:pt x="106" y="142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8" y="153"/>
                    <a:pt x="107" y="153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2" y="157"/>
                    <a:pt x="90" y="157"/>
                    <a:pt x="90" y="155"/>
                  </a:cubicBezTo>
                  <a:lnTo>
                    <a:pt x="88" y="147"/>
                  </a:lnTo>
                  <a:close/>
                  <a:moveTo>
                    <a:pt x="114" y="170"/>
                  </a:moveTo>
                  <a:cubicBezTo>
                    <a:pt x="114" y="171"/>
                    <a:pt x="114" y="173"/>
                    <a:pt x="113" y="173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7" y="178"/>
                    <a:pt x="96" y="177"/>
                    <a:pt x="96" y="175"/>
                  </a:cubicBezTo>
                  <a:cubicBezTo>
                    <a:pt x="94" y="167"/>
                    <a:pt x="94" y="167"/>
                    <a:pt x="94" y="167"/>
                  </a:cubicBezTo>
                  <a:cubicBezTo>
                    <a:pt x="93" y="166"/>
                    <a:pt x="94" y="165"/>
                    <a:pt x="95" y="164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10" y="160"/>
                    <a:pt x="111" y="161"/>
                    <a:pt x="112" y="162"/>
                  </a:cubicBezTo>
                  <a:lnTo>
                    <a:pt x="114" y="170"/>
                  </a:lnTo>
                  <a:close/>
                  <a:moveTo>
                    <a:pt x="103" y="129"/>
                  </a:moveTo>
                  <a:cubicBezTo>
                    <a:pt x="103" y="131"/>
                    <a:pt x="103" y="132"/>
                    <a:pt x="101" y="13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6" y="137"/>
                    <a:pt x="85" y="136"/>
                    <a:pt x="85" y="135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82" y="125"/>
                    <a:pt x="83" y="124"/>
                    <a:pt x="84" y="123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9" y="119"/>
                    <a:pt x="100" y="120"/>
                    <a:pt x="101" y="121"/>
                  </a:cubicBezTo>
                  <a:lnTo>
                    <a:pt x="103" y="129"/>
                  </a:lnTo>
                  <a:close/>
                  <a:moveTo>
                    <a:pt x="111" y="140"/>
                  </a:moveTo>
                  <a:cubicBezTo>
                    <a:pt x="111" y="139"/>
                    <a:pt x="112" y="137"/>
                    <a:pt x="113" y="137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8" y="132"/>
                    <a:pt x="129" y="133"/>
                    <a:pt x="130" y="135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2" y="144"/>
                    <a:pt x="132" y="145"/>
                    <a:pt x="130" y="146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5" y="150"/>
                    <a:pt x="114" y="149"/>
                    <a:pt x="114" y="148"/>
                  </a:cubicBezTo>
                  <a:lnTo>
                    <a:pt x="111" y="140"/>
                  </a:lnTo>
                  <a:close/>
                  <a:moveTo>
                    <a:pt x="138" y="163"/>
                  </a:moveTo>
                  <a:cubicBezTo>
                    <a:pt x="138" y="164"/>
                    <a:pt x="137" y="166"/>
                    <a:pt x="136" y="166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1" y="170"/>
                    <a:pt x="120" y="169"/>
                    <a:pt x="119" y="168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7"/>
                    <a:pt x="119" y="157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4" y="153"/>
                    <a:pt x="135" y="153"/>
                    <a:pt x="135" y="155"/>
                  </a:cubicBezTo>
                  <a:lnTo>
                    <a:pt x="138" y="163"/>
                  </a:lnTo>
                  <a:close/>
                  <a:moveTo>
                    <a:pt x="126" y="122"/>
                  </a:moveTo>
                  <a:cubicBezTo>
                    <a:pt x="127" y="124"/>
                    <a:pt x="126" y="125"/>
                    <a:pt x="125" y="125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0" y="130"/>
                    <a:pt x="109" y="129"/>
                    <a:pt x="108" y="127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8"/>
                    <a:pt x="106" y="117"/>
                    <a:pt x="107" y="116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2" y="112"/>
                    <a:pt x="124" y="113"/>
                    <a:pt x="124" y="114"/>
                  </a:cubicBezTo>
                  <a:lnTo>
                    <a:pt x="12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133683" y="2736727"/>
            <a:ext cx="1141721" cy="1277076"/>
            <a:chOff x="7370763" y="3079902"/>
            <a:chExt cx="1069975" cy="1196824"/>
          </a:xfrm>
        </p:grpSpPr>
        <p:sp>
          <p:nvSpPr>
            <p:cNvPr id="118" name="Freeform 7"/>
            <p:cNvSpPr/>
            <p:nvPr/>
          </p:nvSpPr>
          <p:spPr bwMode="auto">
            <a:xfrm>
              <a:off x="7370763" y="3079902"/>
              <a:ext cx="1069975" cy="1196824"/>
            </a:xfrm>
            <a:custGeom>
              <a:avLst/>
              <a:gdLst>
                <a:gd name="T0" fmla="*/ 180 w 338"/>
                <a:gd name="T1" fmla="*/ 2 h 279"/>
                <a:gd name="T2" fmla="*/ 5 w 338"/>
                <a:gd name="T3" fmla="*/ 106 h 279"/>
                <a:gd name="T4" fmla="*/ 96 w 338"/>
                <a:gd name="T5" fmla="*/ 208 h 279"/>
                <a:gd name="T6" fmla="*/ 191 w 338"/>
                <a:gd name="T7" fmla="*/ 279 h 279"/>
                <a:gd name="T8" fmla="*/ 161 w 338"/>
                <a:gd name="T9" fmla="*/ 217 h 279"/>
                <a:gd name="T10" fmla="*/ 332 w 338"/>
                <a:gd name="T11" fmla="*/ 114 h 279"/>
                <a:gd name="T12" fmla="*/ 180 w 338"/>
                <a:gd name="T13" fmla="*/ 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79">
                  <a:moveTo>
                    <a:pt x="180" y="2"/>
                  </a:moveTo>
                  <a:cubicBezTo>
                    <a:pt x="89" y="0"/>
                    <a:pt x="11" y="46"/>
                    <a:pt x="5" y="106"/>
                  </a:cubicBezTo>
                  <a:cubicBezTo>
                    <a:pt x="0" y="151"/>
                    <a:pt x="38" y="190"/>
                    <a:pt x="96" y="208"/>
                  </a:cubicBezTo>
                  <a:cubicBezTo>
                    <a:pt x="121" y="239"/>
                    <a:pt x="191" y="279"/>
                    <a:pt x="191" y="279"/>
                  </a:cubicBezTo>
                  <a:cubicBezTo>
                    <a:pt x="191" y="279"/>
                    <a:pt x="180" y="235"/>
                    <a:pt x="161" y="217"/>
                  </a:cubicBezTo>
                  <a:cubicBezTo>
                    <a:pt x="250" y="218"/>
                    <a:pt x="326" y="172"/>
                    <a:pt x="332" y="114"/>
                  </a:cubicBezTo>
                  <a:cubicBezTo>
                    <a:pt x="338" y="54"/>
                    <a:pt x="270" y="4"/>
                    <a:pt x="18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9" name="Freeform 32"/>
            <p:cNvSpPr>
              <a:spLocks noEditPoints="1"/>
            </p:cNvSpPr>
            <p:nvPr/>
          </p:nvSpPr>
          <p:spPr bwMode="auto">
            <a:xfrm>
              <a:off x="7689851" y="3294063"/>
              <a:ext cx="434975" cy="569913"/>
            </a:xfrm>
            <a:custGeom>
              <a:avLst/>
              <a:gdLst>
                <a:gd name="T0" fmla="*/ 17 w 74"/>
                <a:gd name="T1" fmla="*/ 3 h 97"/>
                <a:gd name="T2" fmla="*/ 62 w 74"/>
                <a:gd name="T3" fmla="*/ 4 h 97"/>
                <a:gd name="T4" fmla="*/ 70 w 74"/>
                <a:gd name="T5" fmla="*/ 49 h 97"/>
                <a:gd name="T6" fmla="*/ 61 w 74"/>
                <a:gd name="T7" fmla="*/ 94 h 97"/>
                <a:gd name="T8" fmla="*/ 13 w 74"/>
                <a:gd name="T9" fmla="*/ 94 h 97"/>
                <a:gd name="T10" fmla="*/ 4 w 74"/>
                <a:gd name="T11" fmla="*/ 49 h 97"/>
                <a:gd name="T12" fmla="*/ 4 w 74"/>
                <a:gd name="T13" fmla="*/ 30 h 97"/>
                <a:gd name="T14" fmla="*/ 17 w 74"/>
                <a:gd name="T15" fmla="*/ 3 h 97"/>
                <a:gd name="T16" fmla="*/ 13 w 74"/>
                <a:gd name="T17" fmla="*/ 44 h 97"/>
                <a:gd name="T18" fmla="*/ 15 w 74"/>
                <a:gd name="T19" fmla="*/ 72 h 97"/>
                <a:gd name="T20" fmla="*/ 37 w 74"/>
                <a:gd name="T21" fmla="*/ 74 h 97"/>
                <a:gd name="T22" fmla="*/ 59 w 74"/>
                <a:gd name="T23" fmla="*/ 72 h 97"/>
                <a:gd name="T24" fmla="*/ 61 w 74"/>
                <a:gd name="T25" fmla="*/ 44 h 97"/>
                <a:gd name="T26" fmla="*/ 59 w 74"/>
                <a:gd name="T27" fmla="*/ 15 h 97"/>
                <a:gd name="T28" fmla="*/ 19 w 74"/>
                <a:gd name="T29" fmla="*/ 13 h 97"/>
                <a:gd name="T30" fmla="*/ 13 w 74"/>
                <a:gd name="T31" fmla="*/ 44 h 97"/>
                <a:gd name="T32" fmla="*/ 37 w 74"/>
                <a:gd name="T33" fmla="*/ 89 h 97"/>
                <a:gd name="T34" fmla="*/ 35 w 74"/>
                <a:gd name="T35" fmla="*/ 78 h 97"/>
                <a:gd name="T36" fmla="*/ 37 w 74"/>
                <a:gd name="T37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7">
                  <a:moveTo>
                    <a:pt x="17" y="3"/>
                  </a:moveTo>
                  <a:cubicBezTo>
                    <a:pt x="26" y="1"/>
                    <a:pt x="54" y="0"/>
                    <a:pt x="62" y="4"/>
                  </a:cubicBezTo>
                  <a:cubicBezTo>
                    <a:pt x="73" y="10"/>
                    <a:pt x="70" y="33"/>
                    <a:pt x="70" y="49"/>
                  </a:cubicBezTo>
                  <a:cubicBezTo>
                    <a:pt x="70" y="66"/>
                    <a:pt x="74" y="88"/>
                    <a:pt x="61" y="94"/>
                  </a:cubicBezTo>
                  <a:cubicBezTo>
                    <a:pt x="54" y="97"/>
                    <a:pt x="19" y="96"/>
                    <a:pt x="13" y="94"/>
                  </a:cubicBezTo>
                  <a:cubicBezTo>
                    <a:pt x="0" y="88"/>
                    <a:pt x="4" y="67"/>
                    <a:pt x="4" y="49"/>
                  </a:cubicBezTo>
                  <a:cubicBezTo>
                    <a:pt x="4" y="41"/>
                    <a:pt x="4" y="35"/>
                    <a:pt x="4" y="30"/>
                  </a:cubicBezTo>
                  <a:cubicBezTo>
                    <a:pt x="4" y="16"/>
                    <a:pt x="2" y="6"/>
                    <a:pt x="17" y="3"/>
                  </a:cubicBezTo>
                  <a:close/>
                  <a:moveTo>
                    <a:pt x="13" y="44"/>
                  </a:moveTo>
                  <a:cubicBezTo>
                    <a:pt x="13" y="56"/>
                    <a:pt x="11" y="69"/>
                    <a:pt x="15" y="72"/>
                  </a:cubicBezTo>
                  <a:cubicBezTo>
                    <a:pt x="19" y="75"/>
                    <a:pt x="32" y="74"/>
                    <a:pt x="37" y="74"/>
                  </a:cubicBezTo>
                  <a:cubicBezTo>
                    <a:pt x="42" y="74"/>
                    <a:pt x="55" y="75"/>
                    <a:pt x="59" y="72"/>
                  </a:cubicBezTo>
                  <a:cubicBezTo>
                    <a:pt x="64" y="68"/>
                    <a:pt x="61" y="53"/>
                    <a:pt x="61" y="44"/>
                  </a:cubicBezTo>
                  <a:cubicBezTo>
                    <a:pt x="61" y="33"/>
                    <a:pt x="63" y="19"/>
                    <a:pt x="59" y="15"/>
                  </a:cubicBezTo>
                  <a:cubicBezTo>
                    <a:pt x="55" y="11"/>
                    <a:pt x="28" y="10"/>
                    <a:pt x="19" y="13"/>
                  </a:cubicBezTo>
                  <a:cubicBezTo>
                    <a:pt x="10" y="16"/>
                    <a:pt x="13" y="29"/>
                    <a:pt x="13" y="44"/>
                  </a:cubicBezTo>
                  <a:close/>
                  <a:moveTo>
                    <a:pt x="37" y="89"/>
                  </a:moveTo>
                  <a:cubicBezTo>
                    <a:pt x="44" y="88"/>
                    <a:pt x="44" y="75"/>
                    <a:pt x="35" y="78"/>
                  </a:cubicBezTo>
                  <a:cubicBezTo>
                    <a:pt x="28" y="81"/>
                    <a:pt x="32" y="89"/>
                    <a:pt x="3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715375" y="4988702"/>
            <a:ext cx="3889971" cy="910331"/>
            <a:chOff x="7583812" y="3362125"/>
            <a:chExt cx="3889971" cy="910331"/>
          </a:xfrm>
        </p:grpSpPr>
        <p:sp>
          <p:nvSpPr>
            <p:cNvPr id="74" name="矩形 73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  <p:bldP spid="64" grpId="0" animBg="1"/>
      <p:bldP spid="65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1489380" y="1994684"/>
            <a:ext cx="2566578" cy="746660"/>
            <a:chOff x="1589601" y="2349127"/>
            <a:chExt cx="2566578" cy="746660"/>
          </a:xfrm>
        </p:grpSpPr>
        <p:sp>
          <p:nvSpPr>
            <p:cNvPr id="84" name="文本框 8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89380" y="3317145"/>
            <a:ext cx="2566578" cy="746660"/>
            <a:chOff x="1589601" y="2349127"/>
            <a:chExt cx="2566578" cy="746660"/>
          </a:xfrm>
        </p:grpSpPr>
        <p:sp>
          <p:nvSpPr>
            <p:cNvPr id="87" name="文本框 8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489380" y="4639606"/>
            <a:ext cx="2566578" cy="746660"/>
            <a:chOff x="1589601" y="2349127"/>
            <a:chExt cx="2566578" cy="746660"/>
          </a:xfrm>
        </p:grpSpPr>
        <p:sp>
          <p:nvSpPr>
            <p:cNvPr id="90" name="文本框 8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136042" y="1994684"/>
            <a:ext cx="2566578" cy="746660"/>
            <a:chOff x="1589601" y="2349127"/>
            <a:chExt cx="2566578" cy="746660"/>
          </a:xfrm>
        </p:grpSpPr>
        <p:sp>
          <p:nvSpPr>
            <p:cNvPr id="93" name="文本框 92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136042" y="3317145"/>
            <a:ext cx="2566578" cy="746660"/>
            <a:chOff x="1589601" y="2349127"/>
            <a:chExt cx="2566578" cy="746660"/>
          </a:xfrm>
        </p:grpSpPr>
        <p:sp>
          <p:nvSpPr>
            <p:cNvPr id="96" name="文本框 95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136042" y="4639606"/>
            <a:ext cx="2566578" cy="746660"/>
            <a:chOff x="1589601" y="2349127"/>
            <a:chExt cx="2566578" cy="746660"/>
          </a:xfrm>
        </p:grpSpPr>
        <p:sp>
          <p:nvSpPr>
            <p:cNvPr id="99" name="文本框 98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80786" y="1752966"/>
            <a:ext cx="3630424" cy="3816878"/>
            <a:chOff x="4280786" y="1929943"/>
            <a:chExt cx="3630424" cy="3816878"/>
          </a:xfrm>
        </p:grpSpPr>
        <p:grpSp>
          <p:nvGrpSpPr>
            <p:cNvPr id="4" name="isľiḓè"/>
            <p:cNvGrpSpPr/>
            <p:nvPr/>
          </p:nvGrpSpPr>
          <p:grpSpPr>
            <a:xfrm>
              <a:off x="4280786" y="1929943"/>
              <a:ext cx="3630424" cy="3816878"/>
              <a:chOff x="4261841" y="1937379"/>
              <a:chExt cx="3423875" cy="3599719"/>
            </a:xfrm>
          </p:grpSpPr>
          <p:grpSp>
            <p:nvGrpSpPr>
              <p:cNvPr id="23" name="íśḷiďe"/>
              <p:cNvGrpSpPr/>
              <p:nvPr/>
            </p:nvGrpSpPr>
            <p:grpSpPr>
              <a:xfrm>
                <a:off x="4261841" y="1937379"/>
                <a:ext cx="3423875" cy="3599719"/>
                <a:chOff x="3009124" y="1980394"/>
                <a:chExt cx="3135086" cy="3296098"/>
              </a:xfrm>
            </p:grpSpPr>
            <p:sp>
              <p:nvSpPr>
                <p:cNvPr id="71" name="ïšḷîḋé"/>
                <p:cNvSpPr/>
                <p:nvPr/>
              </p:nvSpPr>
              <p:spPr bwMode="auto">
                <a:xfrm>
                  <a:off x="3009124" y="2865913"/>
                  <a:ext cx="995934" cy="1732385"/>
                </a:xfrm>
                <a:custGeom>
                  <a:avLst/>
                  <a:gdLst/>
                  <a:ahLst/>
                  <a:cxnLst>
                    <a:cxn ang="0">
                      <a:pos x="167" y="466"/>
                    </a:cxn>
                    <a:cxn ang="0">
                      <a:pos x="21" y="289"/>
                    </a:cxn>
                    <a:cxn ang="0">
                      <a:pos x="268" y="0"/>
                    </a:cxn>
                    <a:cxn ang="0">
                      <a:pos x="143" y="251"/>
                    </a:cxn>
                    <a:cxn ang="0">
                      <a:pos x="167" y="466"/>
                    </a:cxn>
                  </a:cxnLst>
                  <a:rect l="0" t="0" r="r" b="b"/>
                  <a:pathLst>
                    <a:path w="268" h="466">
                      <a:moveTo>
                        <a:pt x="167" y="466"/>
                      </a:moveTo>
                      <a:cubicBezTo>
                        <a:pt x="167" y="466"/>
                        <a:pt x="37" y="425"/>
                        <a:pt x="21" y="289"/>
                      </a:cubicBezTo>
                      <a:cubicBezTo>
                        <a:pt x="0" y="124"/>
                        <a:pt x="268" y="0"/>
                        <a:pt x="268" y="0"/>
                      </a:cubicBezTo>
                      <a:cubicBezTo>
                        <a:pt x="268" y="0"/>
                        <a:pt x="158" y="137"/>
                        <a:pt x="143" y="251"/>
                      </a:cubicBezTo>
                      <a:cubicBezTo>
                        <a:pt x="127" y="376"/>
                        <a:pt x="167" y="466"/>
                        <a:pt x="167" y="4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2" name="iṣļîḋê"/>
                <p:cNvSpPr/>
                <p:nvPr/>
              </p:nvSpPr>
              <p:spPr bwMode="auto">
                <a:xfrm>
                  <a:off x="3156409" y="2117437"/>
                  <a:ext cx="1795486" cy="1177179"/>
                </a:xfrm>
                <a:custGeom>
                  <a:avLst/>
                  <a:gdLst/>
                  <a:ahLst/>
                  <a:cxnLst>
                    <a:cxn ang="0">
                      <a:pos x="29" y="316"/>
                    </a:cxn>
                    <a:cxn ang="0">
                      <a:pos x="109" y="101"/>
                    </a:cxn>
                    <a:cxn ang="0">
                      <a:pos x="483" y="170"/>
                    </a:cxn>
                    <a:cxn ang="0">
                      <a:pos x="204" y="188"/>
                    </a:cxn>
                    <a:cxn ang="0">
                      <a:pos x="29" y="316"/>
                    </a:cxn>
                  </a:cxnLst>
                  <a:rect l="0" t="0" r="r" b="b"/>
                  <a:pathLst>
                    <a:path w="483" h="316">
                      <a:moveTo>
                        <a:pt x="29" y="316"/>
                      </a:moveTo>
                      <a:cubicBezTo>
                        <a:pt x="29" y="316"/>
                        <a:pt x="0" y="183"/>
                        <a:pt x="109" y="101"/>
                      </a:cubicBezTo>
                      <a:cubicBezTo>
                        <a:pt x="242" y="0"/>
                        <a:pt x="483" y="170"/>
                        <a:pt x="483" y="170"/>
                      </a:cubicBezTo>
                      <a:cubicBezTo>
                        <a:pt x="483" y="170"/>
                        <a:pt x="310" y="144"/>
                        <a:pt x="204" y="188"/>
                      </a:cubicBezTo>
                      <a:cubicBezTo>
                        <a:pt x="87" y="236"/>
                        <a:pt x="29" y="316"/>
                        <a:pt x="29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3" name="îSľïḓe"/>
                <p:cNvSpPr/>
                <p:nvPr/>
              </p:nvSpPr>
              <p:spPr bwMode="auto">
                <a:xfrm>
                  <a:off x="4211960" y="1980394"/>
                  <a:ext cx="1409737" cy="1532089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226" y="54"/>
                    </a:cxn>
                    <a:cxn ang="0">
                      <a:pos x="353" y="412"/>
                    </a:cxn>
                    <a:cxn ang="0">
                      <a:pos x="198" y="179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380" h="412">
                      <a:moveTo>
                        <a:pt x="0" y="93"/>
                      </a:moveTo>
                      <a:cubicBezTo>
                        <a:pt x="0" y="93"/>
                        <a:pt x="100" y="0"/>
                        <a:pt x="226" y="54"/>
                      </a:cubicBezTo>
                      <a:cubicBezTo>
                        <a:pt x="380" y="119"/>
                        <a:pt x="353" y="412"/>
                        <a:pt x="353" y="412"/>
                      </a:cubicBezTo>
                      <a:cubicBezTo>
                        <a:pt x="353" y="412"/>
                        <a:pt x="289" y="249"/>
                        <a:pt x="198" y="179"/>
                      </a:cubicBezTo>
                      <a:cubicBezTo>
                        <a:pt x="98" y="102"/>
                        <a:pt x="0" y="93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4" name="îṩḻiḓé"/>
                <p:cNvSpPr/>
                <p:nvPr/>
              </p:nvSpPr>
              <p:spPr bwMode="auto">
                <a:xfrm>
                  <a:off x="5148276" y="2662103"/>
                  <a:ext cx="995934" cy="1732385"/>
                </a:xfrm>
                <a:custGeom>
                  <a:avLst/>
                  <a:gdLst/>
                  <a:ahLst/>
                  <a:cxnLst>
                    <a:cxn ang="0">
                      <a:pos x="101" y="0"/>
                    </a:cxn>
                    <a:cxn ang="0">
                      <a:pos x="247" y="177"/>
                    </a:cxn>
                    <a:cxn ang="0">
                      <a:pos x="0" y="466"/>
                    </a:cxn>
                    <a:cxn ang="0">
                      <a:pos x="125" y="215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268" h="466">
                      <a:moveTo>
                        <a:pt x="101" y="0"/>
                      </a:moveTo>
                      <a:cubicBezTo>
                        <a:pt x="101" y="0"/>
                        <a:pt x="231" y="41"/>
                        <a:pt x="247" y="177"/>
                      </a:cubicBezTo>
                      <a:cubicBezTo>
                        <a:pt x="268" y="342"/>
                        <a:pt x="0" y="466"/>
                        <a:pt x="0" y="466"/>
                      </a:cubicBezTo>
                      <a:cubicBezTo>
                        <a:pt x="0" y="466"/>
                        <a:pt x="110" y="329"/>
                        <a:pt x="125" y="215"/>
                      </a:cubicBezTo>
                      <a:cubicBezTo>
                        <a:pt x="141" y="9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5" name="ïsḷïďê"/>
                <p:cNvSpPr/>
                <p:nvPr/>
              </p:nvSpPr>
              <p:spPr bwMode="auto">
                <a:xfrm>
                  <a:off x="4201439" y="3965783"/>
                  <a:ext cx="1791980" cy="1177179"/>
                </a:xfrm>
                <a:custGeom>
                  <a:avLst/>
                  <a:gdLst/>
                  <a:ahLst/>
                  <a:cxnLst>
                    <a:cxn ang="0">
                      <a:pos x="454" y="0"/>
                    </a:cxn>
                    <a:cxn ang="0">
                      <a:pos x="374" y="215"/>
                    </a:cxn>
                    <a:cxn ang="0">
                      <a:pos x="0" y="146"/>
                    </a:cxn>
                    <a:cxn ang="0">
                      <a:pos x="280" y="128"/>
                    </a:cxn>
                    <a:cxn ang="0">
                      <a:pos x="454" y="0"/>
                    </a:cxn>
                  </a:cxnLst>
                  <a:rect l="0" t="0" r="r" b="b"/>
                  <a:pathLst>
                    <a:path w="483" h="316">
                      <a:moveTo>
                        <a:pt x="454" y="0"/>
                      </a:moveTo>
                      <a:cubicBezTo>
                        <a:pt x="454" y="0"/>
                        <a:pt x="483" y="133"/>
                        <a:pt x="374" y="215"/>
                      </a:cubicBezTo>
                      <a:cubicBezTo>
                        <a:pt x="241" y="316"/>
                        <a:pt x="0" y="146"/>
                        <a:pt x="0" y="146"/>
                      </a:cubicBezTo>
                      <a:cubicBezTo>
                        <a:pt x="0" y="146"/>
                        <a:pt x="173" y="172"/>
                        <a:pt x="280" y="128"/>
                      </a:cubicBezTo>
                      <a:cubicBezTo>
                        <a:pt x="396" y="80"/>
                        <a:pt x="454" y="0"/>
                        <a:pt x="4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6" name="iŝ1îḍe"/>
                <p:cNvSpPr/>
                <p:nvPr/>
              </p:nvSpPr>
              <p:spPr bwMode="auto">
                <a:xfrm>
                  <a:off x="3528131" y="3744403"/>
                  <a:ext cx="1409737" cy="1532089"/>
                </a:xfrm>
                <a:custGeom>
                  <a:avLst/>
                  <a:gdLst/>
                  <a:ahLst/>
                  <a:cxnLst>
                    <a:cxn ang="0">
                      <a:pos x="380" y="320"/>
                    </a:cxn>
                    <a:cxn ang="0">
                      <a:pos x="154" y="359"/>
                    </a:cxn>
                    <a:cxn ang="0">
                      <a:pos x="27" y="0"/>
                    </a:cxn>
                    <a:cxn ang="0">
                      <a:pos x="182" y="233"/>
                    </a:cxn>
                    <a:cxn ang="0">
                      <a:pos x="380" y="320"/>
                    </a:cxn>
                  </a:cxnLst>
                  <a:rect l="0" t="0" r="r" b="b"/>
                  <a:pathLst>
                    <a:path w="380" h="412">
                      <a:moveTo>
                        <a:pt x="380" y="320"/>
                      </a:moveTo>
                      <a:cubicBezTo>
                        <a:pt x="380" y="320"/>
                        <a:pt x="280" y="412"/>
                        <a:pt x="154" y="359"/>
                      </a:cubicBezTo>
                      <a:cubicBezTo>
                        <a:pt x="0" y="294"/>
                        <a:pt x="27" y="0"/>
                        <a:pt x="27" y="0"/>
                      </a:cubicBezTo>
                      <a:cubicBezTo>
                        <a:pt x="27" y="0"/>
                        <a:pt x="91" y="163"/>
                        <a:pt x="182" y="233"/>
                      </a:cubicBezTo>
                      <a:cubicBezTo>
                        <a:pt x="282" y="310"/>
                        <a:pt x="380" y="320"/>
                        <a:pt x="380" y="3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4" name="íṣḻîḓé"/>
              <p:cNvGrpSpPr/>
              <p:nvPr/>
            </p:nvGrpSpPr>
            <p:grpSpPr>
              <a:xfrm>
                <a:off x="4455030" y="3764798"/>
                <a:ext cx="280865" cy="432098"/>
                <a:chOff x="4235451" y="4579938"/>
                <a:chExt cx="123825" cy="190499"/>
              </a:xfrm>
              <a:solidFill>
                <a:schemeClr val="bg1"/>
              </a:solidFill>
            </p:grpSpPr>
            <p:sp>
              <p:nvSpPr>
                <p:cNvPr id="67" name="ïṡľïḍè"/>
                <p:cNvSpPr/>
                <p:nvPr/>
              </p:nvSpPr>
              <p:spPr bwMode="auto">
                <a:xfrm>
                  <a:off x="4235451" y="4721225"/>
                  <a:ext cx="123825" cy="492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17"/>
                    </a:cxn>
                    <a:cxn ang="0">
                      <a:pos x="12" y="16"/>
                    </a:cxn>
                    <a:cxn ang="0">
                      <a:pos x="30" y="15"/>
                    </a:cxn>
                    <a:cxn ang="0">
                      <a:pos x="43" y="3"/>
                    </a:cxn>
                    <a:cxn ang="0">
                      <a:pos x="40" y="2"/>
                    </a:cxn>
                    <a:cxn ang="0">
                      <a:pos x="33" y="8"/>
                    </a:cxn>
                    <a:cxn ang="0">
                      <a:pos x="17" y="7"/>
                    </a:cxn>
                    <a:cxn ang="0">
                      <a:pos x="30" y="5"/>
                    </a:cxn>
                    <a:cxn ang="0">
                      <a:pos x="28" y="2"/>
                    </a:cxn>
                    <a:cxn ang="0">
                      <a:pos x="15" y="2"/>
                    </a:cxn>
                    <a:cxn ang="0">
                      <a:pos x="7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3" h="17">
                      <a:moveTo>
                        <a:pt x="0" y="8"/>
                      </a:moveTo>
                      <a:cubicBezTo>
                        <a:pt x="0" y="11"/>
                        <a:pt x="5" y="16"/>
                        <a:pt x="8" y="17"/>
                      </a:cubicBezTo>
                      <a:cubicBezTo>
                        <a:pt x="9" y="17"/>
                        <a:pt x="10" y="16"/>
                        <a:pt x="12" y="16"/>
                      </a:cubicBezTo>
                      <a:cubicBezTo>
                        <a:pt x="12" y="16"/>
                        <a:pt x="26" y="17"/>
                        <a:pt x="30" y="15"/>
                      </a:cubicBezTo>
                      <a:cubicBezTo>
                        <a:pt x="33" y="14"/>
                        <a:pt x="43" y="5"/>
                        <a:pt x="43" y="3"/>
                      </a:cubicBezTo>
                      <a:cubicBezTo>
                        <a:pt x="43" y="1"/>
                        <a:pt x="42" y="0"/>
                        <a:pt x="40" y="2"/>
                      </a:cubicBezTo>
                      <a:cubicBezTo>
                        <a:pt x="37" y="3"/>
                        <a:pt x="35" y="6"/>
                        <a:pt x="33" y="8"/>
                      </a:cubicBezTo>
                      <a:cubicBezTo>
                        <a:pt x="29" y="11"/>
                        <a:pt x="21" y="12"/>
                        <a:pt x="17" y="7"/>
                      </a:cubicBezTo>
                      <a:cubicBezTo>
                        <a:pt x="17" y="7"/>
                        <a:pt x="28" y="8"/>
                        <a:pt x="30" y="5"/>
                      </a:cubicBezTo>
                      <a:cubicBezTo>
                        <a:pt x="31" y="3"/>
                        <a:pt x="30" y="1"/>
                        <a:pt x="28" y="2"/>
                      </a:cubicBezTo>
                      <a:cubicBezTo>
                        <a:pt x="26" y="2"/>
                        <a:pt x="17" y="2"/>
                        <a:pt x="15" y="2"/>
                      </a:cubicBezTo>
                      <a:cubicBezTo>
                        <a:pt x="12" y="1"/>
                        <a:pt x="8" y="0"/>
                        <a:pt x="7" y="1"/>
                      </a:cubicBezTo>
                      <a:cubicBezTo>
                        <a:pt x="5" y="2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iṥḷíḑe"/>
                <p:cNvSpPr/>
                <p:nvPr/>
              </p:nvSpPr>
              <p:spPr bwMode="auto">
                <a:xfrm>
                  <a:off x="4281488" y="4695825"/>
                  <a:ext cx="49213" cy="19050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9" y="7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5" y="4"/>
                    </a:cxn>
                    <a:cxn ang="0">
                      <a:pos x="17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6"/>
                        <a:pt x="6" y="7"/>
                        <a:pt x="9" y="7"/>
                      </a:cubicBezTo>
                      <a:cubicBezTo>
                        <a:pt x="11" y="7"/>
                        <a:pt x="13" y="6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ïsliḋê"/>
                <p:cNvSpPr/>
                <p:nvPr/>
              </p:nvSpPr>
              <p:spPr bwMode="auto">
                <a:xfrm>
                  <a:off x="4260851" y="4579938"/>
                  <a:ext cx="88900" cy="100012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7" y="35"/>
                    </a:cxn>
                    <a:cxn ang="0">
                      <a:pos x="25" y="35"/>
                    </a:cxn>
                    <a:cxn ang="0">
                      <a:pos x="31" y="16"/>
                    </a:cxn>
                    <a:cxn ang="0">
                      <a:pos x="16" y="0"/>
                    </a:cxn>
                    <a:cxn ang="0">
                      <a:pos x="19" y="21"/>
                    </a:cxn>
                    <a:cxn ang="0">
                      <a:pos x="16" y="19"/>
                    </a:cxn>
                    <a:cxn ang="0">
                      <a:pos x="12" y="21"/>
                    </a:cxn>
                    <a:cxn ang="0">
                      <a:pos x="12" y="17"/>
                    </a:cxn>
                    <a:cxn ang="0">
                      <a:pos x="9" y="14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7" y="13"/>
                    </a:cxn>
                    <a:cxn ang="0">
                      <a:pos x="22" y="14"/>
                    </a:cxn>
                    <a:cxn ang="0">
                      <a:pos x="19" y="17"/>
                    </a:cxn>
                    <a:cxn ang="0">
                      <a:pos x="19" y="21"/>
                    </a:cxn>
                  </a:cxnLst>
                  <a:rect l="0" t="0" r="r" b="b"/>
                  <a:pathLst>
                    <a:path w="31" h="35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7" y="27"/>
                        <a:pt x="7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27"/>
                        <a:pt x="31" y="23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  <a:moveTo>
                        <a:pt x="19" y="21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0" name="ïṣ1ïḓe"/>
                <p:cNvSpPr/>
                <p:nvPr/>
              </p:nvSpPr>
              <p:spPr bwMode="auto">
                <a:xfrm>
                  <a:off x="4281488" y="4683125"/>
                  <a:ext cx="49213" cy="952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6" y="3"/>
                    </a:cxn>
                    <a:cxn ang="0">
                      <a:pos x="17" y="2"/>
                    </a:cxn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7" h="3">
                      <a:moveTo>
                        <a:pt x="1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5" name="iṩḷíḑè"/>
              <p:cNvGrpSpPr/>
              <p:nvPr/>
            </p:nvGrpSpPr>
            <p:grpSpPr>
              <a:xfrm>
                <a:off x="4891897" y="2526889"/>
                <a:ext cx="393274" cy="322756"/>
                <a:chOff x="2551113" y="4586288"/>
                <a:chExt cx="230188" cy="188912"/>
              </a:xfrm>
              <a:solidFill>
                <a:schemeClr val="bg1"/>
              </a:solidFill>
            </p:grpSpPr>
            <p:sp>
              <p:nvSpPr>
                <p:cNvPr id="59" name="ï$ḷïḑé"/>
                <p:cNvSpPr/>
                <p:nvPr/>
              </p:nvSpPr>
              <p:spPr bwMode="auto">
                <a:xfrm>
                  <a:off x="2732088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ïsļíḓè"/>
                <p:cNvSpPr/>
                <p:nvPr/>
              </p:nvSpPr>
              <p:spPr bwMode="auto">
                <a:xfrm>
                  <a:off x="2697163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17" y="29"/>
                    </a:cxn>
                    <a:cxn ang="0">
                      <a:pos x="12" y="20"/>
                    </a:cxn>
                    <a:cxn ang="0">
                      <a:pos x="13" y="18"/>
                    </a:cxn>
                    <a:cxn ang="0">
                      <a:pos x="15" y="11"/>
                    </a:cxn>
                    <a:cxn ang="0">
                      <a:pos x="14" y="8"/>
                    </a:cxn>
                    <a:cxn ang="0">
                      <a:pos x="7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8" y="9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2" y="10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5" y="22"/>
                    </a:cxn>
                    <a:cxn ang="0">
                      <a:pos x="4" y="29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8" y="31"/>
                    </a:cxn>
                    <a:cxn ang="0">
                      <a:pos x="9" y="25"/>
                    </a:cxn>
                    <a:cxn ang="0">
                      <a:pos x="13" y="31"/>
                    </a:cxn>
                    <a:cxn ang="0">
                      <a:pos x="16" y="32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7" h="33">
                      <a:moveTo>
                        <a:pt x="17" y="29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19"/>
                        <a:pt x="13" y="1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9"/>
                        <a:pt x="14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1" y="6"/>
                        <a:pt x="1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6"/>
                        <a:pt x="6" y="19"/>
                        <a:pt x="5" y="22"/>
                      </a:cubicBezTo>
                      <a:cubicBezTo>
                        <a:pt x="5" y="24"/>
                        <a:pt x="4" y="26"/>
                        <a:pt x="4" y="29"/>
                      </a:cubicBezTo>
                      <a:cubicBezTo>
                        <a:pt x="4" y="29"/>
                        <a:pt x="3" y="30"/>
                        <a:pt x="3" y="30"/>
                      </a:cubicBezTo>
                      <a:cubicBezTo>
                        <a:pt x="3" y="31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7" y="32"/>
                        <a:pt x="8" y="3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2"/>
                        <a:pt x="14" y="33"/>
                        <a:pt x="16" y="32"/>
                      </a:cubicBezTo>
                      <a:cubicBezTo>
                        <a:pt x="17" y="32"/>
                        <a:pt x="17" y="31"/>
                        <a:pt x="17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îṧḻîdè"/>
                <p:cNvSpPr/>
                <p:nvPr/>
              </p:nvSpPr>
              <p:spPr bwMode="auto">
                <a:xfrm>
                  <a:off x="2565401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iṩļîďé"/>
                <p:cNvSpPr/>
                <p:nvPr/>
              </p:nvSpPr>
              <p:spPr bwMode="auto">
                <a:xfrm>
                  <a:off x="2571751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5" y="20"/>
                    </a:cxn>
                    <a:cxn ang="0">
                      <a:pos x="3" y="18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3" y="4"/>
                    </a:cxn>
                    <a:cxn ang="0">
                      <a:pos x="9" y="9"/>
                    </a:cxn>
                    <a:cxn ang="0">
                      <a:pos x="13" y="6"/>
                    </a:cxn>
                    <a:cxn ang="0">
                      <a:pos x="16" y="7"/>
                    </a:cxn>
                    <a:cxn ang="0">
                      <a:pos x="15" y="10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1" y="22"/>
                    </a:cxn>
                    <a:cxn ang="0">
                      <a:pos x="13" y="29"/>
                    </a:cxn>
                    <a:cxn ang="0">
                      <a:pos x="14" y="30"/>
                    </a:cxn>
                    <a:cxn ang="0">
                      <a:pos x="12" y="33"/>
                    </a:cxn>
                    <a:cxn ang="0">
                      <a:pos x="11" y="33"/>
                    </a:cxn>
                    <a:cxn ang="0">
                      <a:pos x="9" y="31"/>
                    </a:cxn>
                    <a:cxn ang="0">
                      <a:pos x="8" y="25"/>
                    </a:cxn>
                    <a:cxn ang="0">
                      <a:pos x="4" y="31"/>
                    </a:cxn>
                    <a:cxn ang="0">
                      <a:pos x="1" y="32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7" h="33">
                      <a:moveTo>
                        <a:pt x="0" y="29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4" y="19"/>
                        <a:pt x="3" y="1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3"/>
                        <a:pt x="13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6" y="6"/>
                        <a:pt x="16" y="7"/>
                      </a:cubicBezTo>
                      <a:cubicBezTo>
                        <a:pt x="17" y="9"/>
                        <a:pt x="16" y="10"/>
                        <a:pt x="15" y="10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6"/>
                        <a:pt x="11" y="19"/>
                        <a:pt x="11" y="22"/>
                      </a:cubicBezTo>
                      <a:cubicBezTo>
                        <a:pt x="12" y="24"/>
                        <a:pt x="13" y="26"/>
                        <a:pt x="13" y="29"/>
                      </a:cubicBezTo>
                      <a:cubicBezTo>
                        <a:pt x="13" y="29"/>
                        <a:pt x="13" y="30"/>
                        <a:pt x="14" y="30"/>
                      </a:cubicBezTo>
                      <a:cubicBezTo>
                        <a:pt x="14" y="31"/>
                        <a:pt x="13" y="33"/>
                        <a:pt x="12" y="33"/>
                      </a:cubicBezTo>
                      <a:cubicBezTo>
                        <a:pt x="12" y="33"/>
                        <a:pt x="12" y="33"/>
                        <a:pt x="11" y="33"/>
                      </a:cubicBezTo>
                      <a:cubicBezTo>
                        <a:pt x="10" y="33"/>
                        <a:pt x="10" y="32"/>
                        <a:pt x="9" y="31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2" y="33"/>
                        <a:pt x="1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îšľiḓê"/>
                <p:cNvSpPr/>
                <p:nvPr/>
              </p:nvSpPr>
              <p:spPr bwMode="auto">
                <a:xfrm>
                  <a:off x="2649538" y="4692650"/>
                  <a:ext cx="1905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ïSļíďe"/>
                <p:cNvSpPr/>
                <p:nvPr/>
              </p:nvSpPr>
              <p:spPr bwMode="auto">
                <a:xfrm>
                  <a:off x="2625726" y="4689475"/>
                  <a:ext cx="63500" cy="85725"/>
                </a:xfrm>
                <a:custGeom>
                  <a:avLst/>
                  <a:gdLst/>
                  <a:ahLst/>
                  <a:cxnLst>
                    <a:cxn ang="0">
                      <a:pos x="19" y="18"/>
                    </a:cxn>
                    <a:cxn ang="0">
                      <a:pos x="17" y="18"/>
                    </a:cxn>
                    <a:cxn ang="0">
                      <a:pos x="17" y="14"/>
                    </a:cxn>
                    <a:cxn ang="0">
                      <a:pos x="21" y="11"/>
                    </a:cxn>
                    <a:cxn ang="0">
                      <a:pos x="22" y="9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17" y="3"/>
                    </a:cxn>
                    <a:cxn ang="0">
                      <a:pos x="17" y="8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5" y="5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3" y="12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8" y="23"/>
                    </a:cxn>
                    <a:cxn ang="0">
                      <a:pos x="8" y="23"/>
                    </a:cxn>
                    <a:cxn ang="0">
                      <a:pos x="8" y="26"/>
                    </a:cxn>
                    <a:cxn ang="0">
                      <a:pos x="2" y="26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11" y="30"/>
                    </a:cxn>
                    <a:cxn ang="0">
                      <a:pos x="13" y="28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17" y="28"/>
                    </a:cxn>
                    <a:cxn ang="0">
                      <a:pos x="19" y="30"/>
                    </a:cxn>
                    <a:cxn ang="0">
                      <a:pos x="22" y="28"/>
                    </a:cxn>
                    <a:cxn ang="0">
                      <a:pos x="22" y="20"/>
                    </a:cxn>
                    <a:cxn ang="0">
                      <a:pos x="19" y="18"/>
                    </a:cxn>
                  </a:cxnLst>
                  <a:rect l="0" t="0" r="r" b="b"/>
                  <a:pathLst>
                    <a:path w="22" h="30">
                      <a:moveTo>
                        <a:pt x="19" y="18"/>
                      </a:move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3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ubicBezTo>
                        <a:pt x="1" y="4"/>
                        <a:pt x="1" y="5"/>
                        <a:pt x="1" y="7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3" y="29"/>
                        <a:pt x="13" y="28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0"/>
                        <a:pt x="19" y="30"/>
                      </a:cubicBezTo>
                      <a:cubicBezTo>
                        <a:pt x="21" y="30"/>
                        <a:pt x="22" y="29"/>
                        <a:pt x="22" y="2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9"/>
                        <a:pt x="21" y="18"/>
                        <a:pt x="19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îṡḻiḑè"/>
                <p:cNvSpPr/>
                <p:nvPr/>
              </p:nvSpPr>
              <p:spPr bwMode="auto">
                <a:xfrm>
                  <a:off x="2660651" y="4586288"/>
                  <a:ext cx="120650" cy="77787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31" y="49"/>
                    </a:cxn>
                    <a:cxn ang="0">
                      <a:pos x="62" y="25"/>
                    </a:cxn>
                    <a:cxn ang="0">
                      <a:pos x="60" y="39"/>
                    </a:cxn>
                    <a:cxn ang="0">
                      <a:pos x="72" y="29"/>
                    </a:cxn>
                    <a:cxn ang="0">
                      <a:pos x="76" y="3"/>
                    </a:cxn>
                    <a:cxn ang="0">
                      <a:pos x="49" y="0"/>
                    </a:cxn>
                    <a:cxn ang="0">
                      <a:pos x="36" y="9"/>
                    </a:cxn>
                    <a:cxn ang="0">
                      <a:pos x="51" y="10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76" h="49">
                      <a:moveTo>
                        <a:pt x="0" y="49"/>
                      </a:moveTo>
                      <a:lnTo>
                        <a:pt x="31" y="49"/>
                      </a:lnTo>
                      <a:lnTo>
                        <a:pt x="62" y="25"/>
                      </a:lnTo>
                      <a:lnTo>
                        <a:pt x="60" y="39"/>
                      </a:lnTo>
                      <a:lnTo>
                        <a:pt x="72" y="29"/>
                      </a:lnTo>
                      <a:lnTo>
                        <a:pt x="76" y="3"/>
                      </a:lnTo>
                      <a:lnTo>
                        <a:pt x="49" y="0"/>
                      </a:lnTo>
                      <a:lnTo>
                        <a:pt x="36" y="9"/>
                      </a:lnTo>
                      <a:lnTo>
                        <a:pt x="51" y="1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îṩľïḑè"/>
                <p:cNvSpPr/>
                <p:nvPr/>
              </p:nvSpPr>
              <p:spPr bwMode="auto">
                <a:xfrm>
                  <a:off x="2551113" y="4625975"/>
                  <a:ext cx="130175" cy="42862"/>
                </a:xfrm>
                <a:custGeom>
                  <a:avLst/>
                  <a:gdLst/>
                  <a:ahLst/>
                  <a:cxnLst>
                    <a:cxn ang="0">
                      <a:pos x="58" y="20"/>
                    </a:cxn>
                    <a:cxn ang="0">
                      <a:pos x="63" y="22"/>
                    </a:cxn>
                    <a:cxn ang="0">
                      <a:pos x="82" y="7"/>
                    </a:cxn>
                    <a:cxn ang="0">
                      <a:pos x="56" y="0"/>
                    </a:cxn>
                    <a:cxn ang="0">
                      <a:pos x="0" y="27"/>
                    </a:cxn>
                    <a:cxn ang="0">
                      <a:pos x="42" y="27"/>
                    </a:cxn>
                    <a:cxn ang="0">
                      <a:pos x="58" y="20"/>
                    </a:cxn>
                  </a:cxnLst>
                  <a:rect l="0" t="0" r="r" b="b"/>
                  <a:pathLst>
                    <a:path w="82" h="27">
                      <a:moveTo>
                        <a:pt x="58" y="20"/>
                      </a:moveTo>
                      <a:lnTo>
                        <a:pt x="63" y="22"/>
                      </a:lnTo>
                      <a:lnTo>
                        <a:pt x="82" y="7"/>
                      </a:lnTo>
                      <a:lnTo>
                        <a:pt x="56" y="0"/>
                      </a:lnTo>
                      <a:lnTo>
                        <a:pt x="0" y="27"/>
                      </a:lnTo>
                      <a:lnTo>
                        <a:pt x="42" y="27"/>
                      </a:lnTo>
                      <a:lnTo>
                        <a:pt x="58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6" name="í$ḻïdê"/>
              <p:cNvGrpSpPr/>
              <p:nvPr/>
            </p:nvGrpSpPr>
            <p:grpSpPr>
              <a:xfrm>
                <a:off x="7180512" y="3359124"/>
                <a:ext cx="326488" cy="368338"/>
                <a:chOff x="5010151" y="4568825"/>
                <a:chExt cx="185737" cy="209550"/>
              </a:xfrm>
              <a:solidFill>
                <a:schemeClr val="bg1"/>
              </a:solidFill>
            </p:grpSpPr>
            <p:sp>
              <p:nvSpPr>
                <p:cNvPr id="50" name="ïśļïďe"/>
                <p:cNvSpPr/>
                <p:nvPr/>
              </p:nvSpPr>
              <p:spPr bwMode="auto">
                <a:xfrm>
                  <a:off x="5073651" y="4654550"/>
                  <a:ext cx="28575" cy="254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íślïḋé"/>
                <p:cNvSpPr/>
                <p:nvPr/>
              </p:nvSpPr>
              <p:spPr bwMode="auto">
                <a:xfrm>
                  <a:off x="5010151" y="4679950"/>
                  <a:ext cx="114300" cy="98425"/>
                </a:xfrm>
                <a:custGeom>
                  <a:avLst/>
                  <a:gdLst/>
                  <a:ahLst/>
                  <a:cxnLst>
                    <a:cxn ang="0">
                      <a:pos x="38" y="10"/>
                    </a:cxn>
                    <a:cxn ang="0">
                      <a:pos x="29" y="9"/>
                    </a:cxn>
                    <a:cxn ang="0">
                      <a:pos x="29" y="8"/>
                    </a:cxn>
                    <a:cxn ang="0">
                      <a:pos x="32" y="8"/>
                    </a:cxn>
                    <a:cxn ang="0">
                      <a:pos x="34" y="3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2" y="1"/>
                    </a:cxn>
                    <a:cxn ang="0">
                      <a:pos x="17" y="3"/>
                    </a:cxn>
                    <a:cxn ang="0">
                      <a:pos x="13" y="15"/>
                    </a:cxn>
                    <a:cxn ang="0">
                      <a:pos x="13" y="15"/>
                    </a:cxn>
                    <a:cxn ang="0">
                      <a:pos x="11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3" y="28"/>
                    </a:cxn>
                    <a:cxn ang="0">
                      <a:pos x="13" y="28"/>
                    </a:cxn>
                    <a:cxn ang="0">
                      <a:pos x="15" y="26"/>
                    </a:cxn>
                    <a:cxn ang="0">
                      <a:pos x="18" y="20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4" y="33"/>
                    </a:cxn>
                    <a:cxn ang="0">
                      <a:pos x="27" y="34"/>
                    </a:cxn>
                    <a:cxn ang="0">
                      <a:pos x="28" y="34"/>
                    </a:cxn>
                    <a:cxn ang="0">
                      <a:pos x="30" y="31"/>
                    </a:cxn>
                    <a:cxn ang="0">
                      <a:pos x="24" y="17"/>
                    </a:cxn>
                    <a:cxn ang="0">
                      <a:pos x="26" y="12"/>
                    </a:cxn>
                    <a:cxn ang="0">
                      <a:pos x="27" y="13"/>
                    </a:cxn>
                    <a:cxn ang="0">
                      <a:pos x="38" y="15"/>
                    </a:cxn>
                    <a:cxn ang="0">
                      <a:pos x="38" y="15"/>
                    </a:cxn>
                    <a:cxn ang="0">
                      <a:pos x="40" y="13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40" h="34">
                      <a:moveTo>
                        <a:pt x="38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2"/>
                        <a:pt x="25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8" y="1"/>
                        <a:pt x="17" y="3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1" y="22"/>
                        <a:pt x="0" y="23"/>
                        <a:pt x="0" y="25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7"/>
                        <a:pt x="15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4"/>
                        <a:pt x="26" y="34"/>
                        <a:pt x="27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29" y="34"/>
                        <a:pt x="30" y="32"/>
                        <a:pt x="30" y="3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iṣľïḍê"/>
                <p:cNvSpPr/>
                <p:nvPr/>
              </p:nvSpPr>
              <p:spPr bwMode="auto">
                <a:xfrm>
                  <a:off x="5119688" y="4689475"/>
                  <a:ext cx="11113" cy="1428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ïsḷïdé"/>
                <p:cNvSpPr/>
                <p:nvPr/>
              </p:nvSpPr>
              <p:spPr bwMode="auto">
                <a:xfrm>
                  <a:off x="5089526" y="4724400"/>
                  <a:ext cx="17463" cy="174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2" y="5"/>
                    </a:cxn>
                    <a:cxn ang="0">
                      <a:pos x="5" y="4"/>
                    </a:cxn>
                    <a:cxn ang="0">
                      <a:pos x="6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íšḻidé"/>
                <p:cNvSpPr/>
                <p:nvPr/>
              </p:nvSpPr>
              <p:spPr bwMode="auto">
                <a:xfrm>
                  <a:off x="5110163" y="4678363"/>
                  <a:ext cx="17463" cy="7937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4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íṣľiḋè"/>
                <p:cNvSpPr/>
                <p:nvPr/>
              </p:nvSpPr>
              <p:spPr bwMode="auto">
                <a:xfrm>
                  <a:off x="5116513" y="4672013"/>
                  <a:ext cx="11113" cy="7937"/>
                </a:xfrm>
                <a:custGeom>
                  <a:avLst/>
                  <a:gdLst/>
                  <a:ahLst/>
                  <a:cxnLst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i$1ídé"/>
                <p:cNvSpPr/>
                <p:nvPr/>
              </p:nvSpPr>
              <p:spPr bwMode="auto">
                <a:xfrm>
                  <a:off x="5084763" y="4568825"/>
                  <a:ext cx="111125" cy="109537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13" y="37"/>
                    </a:cxn>
                    <a:cxn ang="0">
                      <a:pos x="4" y="12"/>
                    </a:cxn>
                    <a:cxn ang="0">
                      <a:pos x="21" y="0"/>
                    </a:cxn>
                    <a:cxn ang="0">
                      <a:pos x="28" y="2"/>
                    </a:cxn>
                    <a:cxn ang="0">
                      <a:pos x="37" y="12"/>
                    </a:cxn>
                    <a:cxn ang="0">
                      <a:pos x="37" y="26"/>
                    </a:cxn>
                    <a:cxn ang="0">
                      <a:pos x="20" y="38"/>
                    </a:cxn>
                    <a:cxn ang="0">
                      <a:pos x="21" y="4"/>
                    </a:cxn>
                    <a:cxn ang="0">
                      <a:pos x="8" y="14"/>
                    </a:cxn>
                    <a:cxn ang="0">
                      <a:pos x="15" y="33"/>
                    </a:cxn>
                    <a:cxn ang="0">
                      <a:pos x="20" y="34"/>
                    </a:cxn>
                    <a:cxn ang="0">
                      <a:pos x="33" y="24"/>
                    </a:cxn>
                    <a:cxn ang="0">
                      <a:pos x="34" y="13"/>
                    </a:cxn>
                    <a:cxn ang="0">
                      <a:pos x="26" y="5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cubicBezTo>
                        <a:pt x="18" y="38"/>
                        <a:pt x="15" y="37"/>
                        <a:pt x="13" y="37"/>
                      </a:cubicBezTo>
                      <a:cubicBezTo>
                        <a:pt x="4" y="33"/>
                        <a:pt x="0" y="22"/>
                        <a:pt x="4" y="12"/>
                      </a:cubicBezTo>
                      <a:cubicBezTo>
                        <a:pt x="7" y="5"/>
                        <a:pt x="14" y="0"/>
                        <a:pt x="21" y="0"/>
                      </a:cubicBezTo>
                      <a:cubicBezTo>
                        <a:pt x="24" y="0"/>
                        <a:pt x="26" y="1"/>
                        <a:pt x="28" y="2"/>
                      </a:cubicBezTo>
                      <a:cubicBezTo>
                        <a:pt x="32" y="3"/>
                        <a:pt x="36" y="7"/>
                        <a:pt x="37" y="12"/>
                      </a:cubicBezTo>
                      <a:cubicBezTo>
                        <a:pt x="39" y="16"/>
                        <a:pt x="39" y="21"/>
                        <a:pt x="37" y="26"/>
                      </a:cubicBezTo>
                      <a:cubicBezTo>
                        <a:pt x="34" y="33"/>
                        <a:pt x="27" y="38"/>
                        <a:pt x="20" y="38"/>
                      </a:cubicBezTo>
                      <a:close/>
                      <a:moveTo>
                        <a:pt x="21" y="4"/>
                      </a:moveTo>
                      <a:cubicBezTo>
                        <a:pt x="16" y="4"/>
                        <a:pt x="10" y="8"/>
                        <a:pt x="8" y="14"/>
                      </a:cubicBezTo>
                      <a:cubicBezTo>
                        <a:pt x="4" y="21"/>
                        <a:pt x="8" y="30"/>
                        <a:pt x="15" y="33"/>
                      </a:cubicBezTo>
                      <a:cubicBezTo>
                        <a:pt x="16" y="34"/>
                        <a:pt x="18" y="34"/>
                        <a:pt x="20" y="34"/>
                      </a:cubicBezTo>
                      <a:cubicBezTo>
                        <a:pt x="26" y="34"/>
                        <a:pt x="31" y="30"/>
                        <a:pt x="33" y="24"/>
                      </a:cubicBezTo>
                      <a:cubicBezTo>
                        <a:pt x="35" y="21"/>
                        <a:pt x="35" y="17"/>
                        <a:pt x="34" y="13"/>
                      </a:cubicBezTo>
                      <a:cubicBezTo>
                        <a:pt x="32" y="9"/>
                        <a:pt x="30" y="7"/>
                        <a:pt x="26" y="5"/>
                      </a:cubicBezTo>
                      <a:cubicBezTo>
                        <a:pt x="25" y="4"/>
                        <a:pt x="23" y="4"/>
                        <a:pt x="2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ïṣ1idê"/>
                <p:cNvSpPr/>
                <p:nvPr/>
              </p:nvSpPr>
              <p:spPr bwMode="auto">
                <a:xfrm>
                  <a:off x="5103813" y="4605338"/>
                  <a:ext cx="52388" cy="58737"/>
                </a:xfrm>
                <a:custGeom>
                  <a:avLst/>
                  <a:gdLst/>
                  <a:ahLst/>
                  <a:cxnLst>
                    <a:cxn ang="0">
                      <a:pos x="13" y="20"/>
                    </a:cxn>
                    <a:cxn ang="0">
                      <a:pos x="8" y="19"/>
                    </a:cxn>
                    <a:cxn ang="0">
                      <a:pos x="2" y="11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11"/>
                    </a:cxn>
                    <a:cxn ang="0">
                      <a:pos x="9" y="16"/>
                    </a:cxn>
                    <a:cxn ang="0">
                      <a:pos x="16" y="16"/>
                    </a:cxn>
                    <a:cxn ang="0">
                      <a:pos x="17" y="17"/>
                    </a:cxn>
                    <a:cxn ang="0">
                      <a:pos x="16" y="19"/>
                    </a:cxn>
                    <a:cxn ang="0">
                      <a:pos x="13" y="20"/>
                    </a:cxn>
                  </a:cxnLst>
                  <a:rect l="0" t="0" r="r" b="b"/>
                  <a:pathLst>
                    <a:path w="18" h="20">
                      <a:moveTo>
                        <a:pt x="13" y="20"/>
                      </a:moveTo>
                      <a:cubicBezTo>
                        <a:pt x="11" y="20"/>
                        <a:pt x="10" y="19"/>
                        <a:pt x="8" y="19"/>
                      </a:cubicBezTo>
                      <a:cubicBezTo>
                        <a:pt x="5" y="17"/>
                        <a:pt x="3" y="15"/>
                        <a:pt x="2" y="11"/>
                      </a:cubicBezTo>
                      <a:cubicBezTo>
                        <a:pt x="0" y="8"/>
                        <a:pt x="0" y="5"/>
                        <a:pt x="2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3" y="5"/>
                        <a:pt x="3" y="8"/>
                        <a:pt x="4" y="11"/>
                      </a:cubicBezTo>
                      <a:cubicBezTo>
                        <a:pt x="5" y="13"/>
                        <a:pt x="7" y="15"/>
                        <a:pt x="9" y="16"/>
                      </a:cubicBezTo>
                      <a:cubicBezTo>
                        <a:pt x="11" y="17"/>
                        <a:pt x="14" y="17"/>
                        <a:pt x="16" y="16"/>
                      </a:cubicBezTo>
                      <a:cubicBezTo>
                        <a:pt x="16" y="16"/>
                        <a:pt x="17" y="17"/>
                        <a:pt x="17" y="17"/>
                      </a:cubicBezTo>
                      <a:cubicBezTo>
                        <a:pt x="18" y="18"/>
                        <a:pt x="17" y="19"/>
                        <a:pt x="16" y="19"/>
                      </a:cubicBezTo>
                      <a:cubicBezTo>
                        <a:pt x="15" y="19"/>
                        <a:pt x="14" y="20"/>
                        <a:pt x="1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iŝḻîdè"/>
                <p:cNvSpPr/>
                <p:nvPr/>
              </p:nvSpPr>
              <p:spPr bwMode="auto">
                <a:xfrm>
                  <a:off x="5102226" y="4683125"/>
                  <a:ext cx="19050" cy="238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7" y="2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2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7" name="ï$lïďè"/>
              <p:cNvGrpSpPr/>
              <p:nvPr/>
            </p:nvGrpSpPr>
            <p:grpSpPr>
              <a:xfrm>
                <a:off x="6753961" y="4617770"/>
                <a:ext cx="284332" cy="361339"/>
                <a:chOff x="3949701" y="4570413"/>
                <a:chExt cx="152400" cy="193675"/>
              </a:xfrm>
              <a:solidFill>
                <a:schemeClr val="bg1"/>
              </a:solidFill>
            </p:grpSpPr>
            <p:sp>
              <p:nvSpPr>
                <p:cNvPr id="44" name="îSlïḍe"/>
                <p:cNvSpPr/>
                <p:nvPr/>
              </p:nvSpPr>
              <p:spPr bwMode="auto">
                <a:xfrm>
                  <a:off x="4079876" y="4657725"/>
                  <a:ext cx="22225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íślîḑé"/>
                <p:cNvSpPr/>
                <p:nvPr/>
              </p:nvSpPr>
              <p:spPr bwMode="auto">
                <a:xfrm>
                  <a:off x="4041776" y="4660900"/>
                  <a:ext cx="55563" cy="103187"/>
                </a:xfrm>
                <a:custGeom>
                  <a:avLst/>
                  <a:gdLst/>
                  <a:ahLst/>
                  <a:cxnLst>
                    <a:cxn ang="0">
                      <a:pos x="18" y="32"/>
                    </a:cxn>
                    <a:cxn ang="0">
                      <a:pos x="13" y="22"/>
                    </a:cxn>
                    <a:cxn ang="0">
                      <a:pos x="15" y="20"/>
                    </a:cxn>
                    <a:cxn ang="0">
                      <a:pos x="16" y="12"/>
                    </a:cxn>
                    <a:cxn ang="0">
                      <a:pos x="15" y="9"/>
                    </a:cxn>
                    <a:cxn ang="0">
                      <a:pos x="8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9" y="9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6" y="23"/>
                    </a:cxn>
                    <a:cxn ang="0">
                      <a:pos x="4" y="31"/>
                    </a:cxn>
                    <a:cxn ang="0">
                      <a:pos x="4" y="33"/>
                    </a:cxn>
                    <a:cxn ang="0">
                      <a:pos x="5" y="36"/>
                    </a:cxn>
                    <a:cxn ang="0">
                      <a:pos x="6" y="36"/>
                    </a:cxn>
                    <a:cxn ang="0">
                      <a:pos x="8" y="34"/>
                    </a:cxn>
                    <a:cxn ang="0">
                      <a:pos x="10" y="27"/>
                    </a:cxn>
                    <a:cxn ang="0">
                      <a:pos x="14" y="34"/>
                    </a:cxn>
                    <a:cxn ang="0">
                      <a:pos x="17" y="35"/>
                    </a:cxn>
                    <a:cxn ang="0">
                      <a:pos x="18" y="32"/>
                    </a:cxn>
                  </a:cxnLst>
                  <a:rect l="0" t="0" r="r" b="b"/>
                  <a:pathLst>
                    <a:path w="19" h="36">
                      <a:moveTo>
                        <a:pt x="18" y="32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5" y="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1" y="7"/>
                        <a:pt x="1" y="8"/>
                      </a:cubicBezTo>
                      <a:cubicBezTo>
                        <a:pt x="0" y="9"/>
                        <a:pt x="1" y="11"/>
                        <a:pt x="2" y="1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7"/>
                        <a:pt x="7" y="21"/>
                        <a:pt x="6" y="23"/>
                      </a:cubicBezTo>
                      <a:cubicBezTo>
                        <a:pt x="5" y="26"/>
                        <a:pt x="5" y="28"/>
                        <a:pt x="4" y="31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3" y="34"/>
                        <a:pt x="4" y="35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6" y="36"/>
                        <a:pt x="17" y="35"/>
                      </a:cubicBezTo>
                      <a:cubicBezTo>
                        <a:pt x="18" y="34"/>
                        <a:pt x="19" y="33"/>
                        <a:pt x="18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íSľïḑè"/>
                <p:cNvSpPr/>
                <p:nvPr/>
              </p:nvSpPr>
              <p:spPr bwMode="auto">
                <a:xfrm>
                  <a:off x="3987801" y="4675188"/>
                  <a:ext cx="2540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îṡ1iďè"/>
                <p:cNvSpPr/>
                <p:nvPr/>
              </p:nvSpPr>
              <p:spPr bwMode="auto">
                <a:xfrm>
                  <a:off x="3963988" y="4672013"/>
                  <a:ext cx="69850" cy="92075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18" y="19"/>
                    </a:cxn>
                    <a:cxn ang="0">
                      <a:pos x="18" y="15"/>
                    </a:cxn>
                    <a:cxn ang="0">
                      <a:pos x="23" y="11"/>
                    </a:cxn>
                    <a:cxn ang="0">
                      <a:pos x="24" y="9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9" y="2"/>
                    </a:cxn>
                    <a:cxn ang="0">
                      <a:pos x="19" y="8"/>
                    </a:cxn>
                    <a:cxn ang="0">
                      <a:pos x="14" y="12"/>
                    </a:cxn>
                    <a:cxn ang="0">
                      <a:pos x="7" y="10"/>
                    </a:cxn>
                    <a:cxn ang="0">
                      <a:pos x="6" y="5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9" y="16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7"/>
                    </a:cxn>
                    <a:cxn ang="0">
                      <a:pos x="2" y="27"/>
                    </a:cxn>
                    <a:cxn ang="0">
                      <a:pos x="0" y="29"/>
                    </a:cxn>
                    <a:cxn ang="0">
                      <a:pos x="2" y="32"/>
                    </a:cxn>
                    <a:cxn ang="0">
                      <a:pos x="12" y="32"/>
                    </a:cxn>
                    <a:cxn ang="0">
                      <a:pos x="14" y="29"/>
                    </a:cxn>
                    <a:cxn ang="0">
                      <a:pos x="14" y="24"/>
                    </a:cxn>
                    <a:cxn ang="0">
                      <a:pos x="19" y="24"/>
                    </a:cxn>
                    <a:cxn ang="0">
                      <a:pos x="19" y="29"/>
                    </a:cxn>
                    <a:cxn ang="0">
                      <a:pos x="21" y="32"/>
                    </a:cxn>
                    <a:cxn ang="0">
                      <a:pos x="23" y="29"/>
                    </a:cxn>
                    <a:cxn ang="0">
                      <a:pos x="23" y="21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4" h="32">
                      <a:moveTo>
                        <a:pt x="21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3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4" y="3"/>
                        <a:pt x="3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4" y="31"/>
                        <a:pt x="14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1"/>
                        <a:pt x="20" y="32"/>
                        <a:pt x="21" y="32"/>
                      </a:cubicBezTo>
                      <a:cubicBezTo>
                        <a:pt x="22" y="32"/>
                        <a:pt x="23" y="31"/>
                        <a:pt x="23" y="29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0"/>
                        <a:pt x="22" y="19"/>
                        <a:pt x="21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î$ḷïdè"/>
                <p:cNvSpPr/>
                <p:nvPr/>
              </p:nvSpPr>
              <p:spPr bwMode="auto">
                <a:xfrm>
                  <a:off x="3949701" y="4570413"/>
                  <a:ext cx="87313" cy="95250"/>
                </a:xfrm>
                <a:custGeom>
                  <a:avLst/>
                  <a:gdLst/>
                  <a:ahLst/>
                  <a:cxnLst>
                    <a:cxn ang="0">
                      <a:pos x="29" y="25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8" y="24"/>
                    </a:cxn>
                    <a:cxn ang="0">
                      <a:pos x="27" y="19"/>
                    </a:cxn>
                    <a:cxn ang="0">
                      <a:pos x="28" y="18"/>
                    </a:cxn>
                    <a:cxn ang="0">
                      <a:pos x="27" y="18"/>
                    </a:cxn>
                    <a:cxn ang="0">
                      <a:pos x="28" y="13"/>
                    </a:cxn>
                    <a:cxn ang="0">
                      <a:pos x="29" y="13"/>
                    </a:cxn>
                    <a:cxn ang="0">
                      <a:pos x="29" y="12"/>
                    </a:cxn>
                    <a:cxn ang="0">
                      <a:pos x="30" y="11"/>
                    </a:cxn>
                    <a:cxn ang="0">
                      <a:pos x="29" y="9"/>
                    </a:cxn>
                    <a:cxn ang="0">
                      <a:pos x="30" y="6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5" y="5"/>
                    </a:cxn>
                    <a:cxn ang="0">
                      <a:pos x="24" y="4"/>
                    </a:cxn>
                    <a:cxn ang="0">
                      <a:pos x="23" y="1"/>
                    </a:cxn>
                    <a:cxn ang="0">
                      <a:pos x="19" y="0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1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7" y="3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3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4" y="23"/>
                    </a:cxn>
                    <a:cxn ang="0">
                      <a:pos x="5" y="24"/>
                    </a:cxn>
                    <a:cxn ang="0">
                      <a:pos x="4" y="27"/>
                    </a:cxn>
                    <a:cxn ang="0">
                      <a:pos x="5" y="28"/>
                    </a:cxn>
                    <a:cxn ang="0">
                      <a:pos x="7" y="30"/>
                    </a:cxn>
                    <a:cxn ang="0">
                      <a:pos x="9" y="29"/>
                    </a:cxn>
                    <a:cxn ang="0">
                      <a:pos x="11" y="29"/>
                    </a:cxn>
                    <a:cxn ang="0">
                      <a:pos x="11" y="32"/>
                    </a:cxn>
                    <a:cxn ang="0">
                      <a:pos x="15" y="33"/>
                    </a:cxn>
                    <a:cxn ang="0">
                      <a:pos x="16" y="31"/>
                    </a:cxn>
                    <a:cxn ang="0">
                      <a:pos x="18" y="31"/>
                    </a:cxn>
                    <a:cxn ang="0">
                      <a:pos x="19" y="33"/>
                    </a:cxn>
                    <a:cxn ang="0">
                      <a:pos x="23" y="32"/>
                    </a:cxn>
                    <a:cxn ang="0">
                      <a:pos x="23" y="29"/>
                    </a:cxn>
                    <a:cxn ang="0">
                      <a:pos x="25" y="29"/>
                    </a:cxn>
                    <a:cxn ang="0">
                      <a:pos x="27" y="30"/>
                    </a:cxn>
                    <a:cxn ang="0">
                      <a:pos x="29" y="29"/>
                    </a:cxn>
                    <a:cxn ang="0">
                      <a:pos x="30" y="27"/>
                    </a:cxn>
                    <a:cxn ang="0">
                      <a:pos x="30" y="26"/>
                    </a:cxn>
                    <a:cxn ang="0">
                      <a:pos x="29" y="25"/>
                    </a:cxn>
                    <a:cxn ang="0">
                      <a:pos x="14" y="19"/>
                    </a:cxn>
                    <a:cxn ang="0">
                      <a:pos x="14" y="14"/>
                    </a:cxn>
                    <a:cxn ang="0">
                      <a:pos x="20" y="14"/>
                    </a:cxn>
                    <a:cxn ang="0">
                      <a:pos x="20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30" h="33">
                      <a:moveTo>
                        <a:pt x="29" y="25"/>
                      </a:move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29" y="9"/>
                        <a:pt x="29" y="9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1" y="29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5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  <a:moveTo>
                        <a:pt x="14" y="19"/>
                      </a:moveTo>
                      <a:cubicBezTo>
                        <a:pt x="13" y="18"/>
                        <a:pt x="13" y="15"/>
                        <a:pt x="14" y="14"/>
                      </a:cubicBezTo>
                      <a:cubicBezTo>
                        <a:pt x="16" y="13"/>
                        <a:pt x="18" y="13"/>
                        <a:pt x="20" y="14"/>
                      </a:cubicBezTo>
                      <a:cubicBezTo>
                        <a:pt x="21" y="15"/>
                        <a:pt x="21" y="18"/>
                        <a:pt x="20" y="19"/>
                      </a:cubicBezTo>
                      <a:cubicBezTo>
                        <a:pt x="18" y="21"/>
                        <a:pt x="16" y="21"/>
                        <a:pt x="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îṧľïḍè"/>
                <p:cNvSpPr/>
                <p:nvPr/>
              </p:nvSpPr>
              <p:spPr bwMode="auto">
                <a:xfrm>
                  <a:off x="4033838" y="4594225"/>
                  <a:ext cx="57150" cy="60325"/>
                </a:xfrm>
                <a:custGeom>
                  <a:avLst/>
                  <a:gdLst/>
                  <a:ahLst/>
                  <a:cxnLst>
                    <a:cxn ang="0">
                      <a:pos x="17" y="15"/>
                    </a:cxn>
                    <a:cxn ang="0">
                      <a:pos x="17" y="14"/>
                    </a:cxn>
                    <a:cxn ang="0">
                      <a:pos x="19" y="14"/>
                    </a:cxn>
                    <a:cxn ang="0">
                      <a:pos x="20" y="12"/>
                    </a:cxn>
                    <a:cxn ang="0">
                      <a:pos x="18" y="11"/>
                    </a:cxn>
                    <a:cxn ang="0">
                      <a:pos x="18" y="10"/>
                    </a:cxn>
                    <a:cxn ang="0">
                      <a:pos x="20" y="9"/>
                    </a:cxn>
                    <a:cxn ang="0">
                      <a:pos x="19" y="7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8" y="4"/>
                    </a:cxn>
                    <a:cxn ang="0">
                      <a:pos x="17" y="3"/>
                    </a:cxn>
                    <a:cxn ang="0">
                      <a:pos x="16" y="2"/>
                    </a:cxn>
                    <a:cxn ang="0">
                      <a:pos x="14" y="3"/>
                    </a:cxn>
                    <a:cxn ang="0">
                      <a:pos x="14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4"/>
                    </a:cxn>
                    <a:cxn ang="0">
                      <a:pos x="2" y="15"/>
                    </a:cxn>
                    <a:cxn ang="0">
                      <a:pos x="2" y="17"/>
                    </a:cxn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6" y="20"/>
                    </a:cxn>
                    <a:cxn ang="0">
                      <a:pos x="8" y="21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1" y="21"/>
                    </a:cxn>
                    <a:cxn ang="0">
                      <a:pos x="14" y="20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6" y="18"/>
                    </a:cxn>
                    <a:cxn ang="0">
                      <a:pos x="17" y="18"/>
                    </a:cxn>
                    <a:cxn ang="0">
                      <a:pos x="18" y="17"/>
                    </a:cxn>
                    <a:cxn ang="0">
                      <a:pos x="17" y="15"/>
                    </a:cxn>
                    <a:cxn ang="0">
                      <a:pos x="8" y="12"/>
                    </a:cxn>
                    <a:cxn ang="0">
                      <a:pos x="8" y="9"/>
                    </a:cxn>
                    <a:cxn ang="0">
                      <a:pos x="11" y="9"/>
                    </a:cxn>
                    <a:cxn ang="0">
                      <a:pos x="11" y="12"/>
                    </a:cxn>
                    <a:cxn ang="0">
                      <a:pos x="8" y="12"/>
                    </a:cxn>
                  </a:cxnLst>
                  <a:rect l="0" t="0" r="r" b="b"/>
                  <a:pathLst>
                    <a:path w="20" h="21">
                      <a:moveTo>
                        <a:pt x="17" y="15"/>
                      </a:move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lnTo>
                        <a:pt x="17" y="15"/>
                      </a:lnTo>
                      <a:close/>
                      <a:moveTo>
                        <a:pt x="8" y="12"/>
                      </a:move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9" y="8"/>
                        <a:pt x="10" y="8"/>
                        <a:pt x="11" y="9"/>
                      </a:cubicBezTo>
                      <a:cubicBezTo>
                        <a:pt x="12" y="10"/>
                        <a:pt x="12" y="11"/>
                        <a:pt x="11" y="12"/>
                      </a:cubicBezTo>
                      <a:cubicBezTo>
                        <a:pt x="10" y="13"/>
                        <a:pt x="9" y="13"/>
                        <a:pt x="8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8" name="íṧ1îḑè"/>
              <p:cNvGrpSpPr/>
              <p:nvPr/>
            </p:nvGrpSpPr>
            <p:grpSpPr>
              <a:xfrm>
                <a:off x="5412094" y="4886583"/>
                <a:ext cx="214207" cy="411414"/>
                <a:chOff x="4486276" y="4586288"/>
                <a:chExt cx="100012" cy="192087"/>
              </a:xfrm>
              <a:solidFill>
                <a:schemeClr val="bg1"/>
              </a:solidFill>
            </p:grpSpPr>
            <p:sp>
              <p:nvSpPr>
                <p:cNvPr id="41" name="iśḷïdê"/>
                <p:cNvSpPr/>
                <p:nvPr/>
              </p:nvSpPr>
              <p:spPr bwMode="auto">
                <a:xfrm>
                  <a:off x="4494213" y="4586288"/>
                  <a:ext cx="92075" cy="77787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1" y="12"/>
                    </a:cxn>
                    <a:cxn ang="0">
                      <a:pos x="0" y="14"/>
                    </a:cxn>
                    <a:cxn ang="0">
                      <a:pos x="1" y="24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4" y="27"/>
                    </a:cxn>
                    <a:cxn ang="0">
                      <a:pos x="5" y="26"/>
                    </a:cxn>
                    <a:cxn ang="0">
                      <a:pos x="6" y="24"/>
                    </a:cxn>
                    <a:cxn ang="0">
                      <a:pos x="7" y="16"/>
                    </a:cxn>
                    <a:cxn ang="0">
                      <a:pos x="13" y="11"/>
                    </a:cxn>
                    <a:cxn ang="0">
                      <a:pos x="14" y="11"/>
                    </a:cxn>
                    <a:cxn ang="0">
                      <a:pos x="16" y="14"/>
                    </a:cxn>
                    <a:cxn ang="0">
                      <a:pos x="16" y="17"/>
                    </a:cxn>
                    <a:cxn ang="0">
                      <a:pos x="12" y="22"/>
                    </a:cxn>
                    <a:cxn ang="0">
                      <a:pos x="13" y="25"/>
                    </a:cxn>
                    <a:cxn ang="0">
                      <a:pos x="14" y="25"/>
                    </a:cxn>
                    <a:cxn ang="0">
                      <a:pos x="16" y="25"/>
                    </a:cxn>
                    <a:cxn ang="0">
                      <a:pos x="22" y="17"/>
                    </a:cxn>
                    <a:cxn ang="0">
                      <a:pos x="29" y="11"/>
                    </a:cxn>
                    <a:cxn ang="0">
                      <a:pos x="30" y="11"/>
                    </a:cxn>
                    <a:cxn ang="0">
                      <a:pos x="32" y="9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2" h="27">
                      <a:moveTo>
                        <a:pt x="24" y="2"/>
                      </a:moveTo>
                      <a:cubicBezTo>
                        <a:pt x="24" y="2"/>
                        <a:pt x="13" y="2"/>
                        <a:pt x="11" y="3"/>
                      </a:cubicBezTo>
                      <a:cubicBezTo>
                        <a:pt x="9" y="3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3" y="27"/>
                        <a:pt x="4" y="27"/>
                      </a:cubicBezTo>
                      <a:cubicBezTo>
                        <a:pt x="4" y="27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0"/>
                        <a:pt x="14" y="11"/>
                      </a:cubicBezTo>
                      <a:cubicBezTo>
                        <a:pt x="15" y="12"/>
                        <a:pt x="16" y="13"/>
                        <a:pt x="16" y="14"/>
                      </a:cubicBezTo>
                      <a:cubicBezTo>
                        <a:pt x="17" y="16"/>
                        <a:pt x="16" y="17"/>
                        <a:pt x="16" y="1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4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2" y="11"/>
                        <a:pt x="32" y="9"/>
                      </a:cubicBezTo>
                      <a:cubicBezTo>
                        <a:pt x="32" y="6"/>
                        <a:pt x="32" y="3"/>
                        <a:pt x="32" y="2"/>
                      </a:cubicBezTo>
                      <a:cubicBezTo>
                        <a:pt x="32" y="0"/>
                        <a:pt x="30" y="0"/>
                        <a:pt x="30" y="0"/>
                      </a:cubicBez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í$1îḓe"/>
                <p:cNvSpPr/>
                <p:nvPr/>
              </p:nvSpPr>
              <p:spPr bwMode="auto">
                <a:xfrm>
                  <a:off x="4486276" y="4689475"/>
                  <a:ext cx="88900" cy="88900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8" y="29"/>
                    </a:cxn>
                    <a:cxn ang="0">
                      <a:pos x="16" y="0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7" y="26"/>
                    </a:cxn>
                    <a:cxn ang="0">
                      <a:pos x="16" y="24"/>
                    </a:cxn>
                    <a:cxn ang="0">
                      <a:pos x="12" y="25"/>
                    </a:cxn>
                    <a:cxn ang="0">
                      <a:pos x="10" y="23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9" y="21"/>
                    </a:cxn>
                    <a:cxn ang="0">
                      <a:pos x="19" y="18"/>
                    </a:cxn>
                    <a:cxn ang="0">
                      <a:pos x="17" y="17"/>
                    </a:cxn>
                    <a:cxn ang="0">
                      <a:pos x="13" y="17"/>
                    </a:cxn>
                    <a:cxn ang="0">
                      <a:pos x="9" y="17"/>
                    </a:cxn>
                    <a:cxn ang="0">
                      <a:pos x="7" y="14"/>
                    </a:cxn>
                    <a:cxn ang="0">
                      <a:pos x="8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7" y="8"/>
                    </a:cxn>
                    <a:cxn ang="0">
                      <a:pos x="19" y="9"/>
                    </a:cxn>
                    <a:cxn ang="0">
                      <a:pos x="18" y="10"/>
                    </a:cxn>
                    <a:cxn ang="0">
                      <a:pos x="18" y="10"/>
                    </a:cxn>
                    <a:cxn ang="0">
                      <a:pos x="14" y="10"/>
                    </a:cxn>
                    <a:cxn ang="0">
                      <a:pos x="11" y="11"/>
                    </a:cxn>
                    <a:cxn ang="0">
                      <a:pos x="11" y="13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31" h="31">
                      <a:moveTo>
                        <a:pt x="16" y="0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7"/>
                        <a:pt x="0" y="14"/>
                        <a:pt x="2" y="20"/>
                      </a:cubicBezTo>
                      <a:cubicBezTo>
                        <a:pt x="4" y="28"/>
                        <a:pt x="11" y="31"/>
                        <a:pt x="18" y="29"/>
                      </a:cubicBezTo>
                      <a:cubicBezTo>
                        <a:pt x="26" y="27"/>
                        <a:pt x="31" y="21"/>
                        <a:pt x="29" y="13"/>
                      </a:cubicBezTo>
                      <a:cubicBezTo>
                        <a:pt x="27" y="8"/>
                        <a:pt x="21" y="2"/>
                        <a:pt x="16" y="0"/>
                      </a:cubicBezTo>
                      <a:close/>
                      <a:moveTo>
                        <a:pt x="23" y="20"/>
                      </a:move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1" y="22"/>
                        <a:pt x="20" y="23"/>
                        <a:pt x="20" y="23"/>
                      </a:cubicBezTo>
                      <a:cubicBezTo>
                        <a:pt x="19" y="23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1" y="25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5" y="22"/>
                      </a:cubicBezTo>
                      <a:cubicBezTo>
                        <a:pt x="15" y="22"/>
                        <a:pt x="16" y="22"/>
                        <a:pt x="17" y="22"/>
                      </a:cubicBezTo>
                      <a:cubicBezTo>
                        <a:pt x="17" y="22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9"/>
                        <a:pt x="19" y="19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9" y="10"/>
                        <a:pt x="9" y="9"/>
                        <a:pt x="10" y="9"/>
                      </a:cubicBezTo>
                      <a:cubicBezTo>
                        <a:pt x="11" y="9"/>
                        <a:pt x="11" y="9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5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8"/>
                        <a:pt x="23" y="19"/>
                        <a:pt x="2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îs1îďê"/>
                <p:cNvSpPr/>
                <p:nvPr/>
              </p:nvSpPr>
              <p:spPr bwMode="auto">
                <a:xfrm>
                  <a:off x="4491038" y="4660900"/>
                  <a:ext cx="38100" cy="3175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9" y="10"/>
                    </a:cxn>
                    <a:cxn ang="0">
                      <a:pos x="13" y="9"/>
                    </a:cxn>
                    <a:cxn ang="0">
                      <a:pos x="13" y="2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1" y="5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3" h="11">
                      <a:moveTo>
                        <a:pt x="5" y="11"/>
                      </a:moveTo>
                      <a:cubicBezTo>
                        <a:pt x="5" y="11"/>
                        <a:pt x="9" y="10"/>
                        <a:pt x="9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4"/>
                        <a:pt x="13" y="2"/>
                      </a:cubicBezTo>
                      <a:cubicBezTo>
                        <a:pt x="13" y="0"/>
                        <a:pt x="11" y="1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3" y="3"/>
                        <a:pt x="0" y="3"/>
                        <a:pt x="1" y="5"/>
                      </a:cubicBezTo>
                      <a:cubicBezTo>
                        <a:pt x="3" y="7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9" name="îşḻïḑè"/>
              <p:cNvGrpSpPr/>
              <p:nvPr/>
            </p:nvGrpSpPr>
            <p:grpSpPr>
              <a:xfrm>
                <a:off x="6344483" y="2277231"/>
                <a:ext cx="293195" cy="278027"/>
                <a:chOff x="5937251" y="4586288"/>
                <a:chExt cx="184150" cy="174624"/>
              </a:xfrm>
              <a:solidFill>
                <a:schemeClr val="bg1"/>
              </a:solidFill>
            </p:grpSpPr>
            <p:sp>
              <p:nvSpPr>
                <p:cNvPr id="30" name="íṩlïḍe"/>
                <p:cNvSpPr/>
                <p:nvPr/>
              </p:nvSpPr>
              <p:spPr bwMode="auto">
                <a:xfrm>
                  <a:off x="6054726" y="4597400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18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8" y="19"/>
                    </a:cxn>
                    <a:cxn ang="0">
                      <a:pos x="18" y="18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8" y="8"/>
                        <a:pt x="1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8"/>
                        <a:pt x="18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íṡlïḋê"/>
                <p:cNvSpPr/>
                <p:nvPr/>
              </p:nvSpPr>
              <p:spPr bwMode="auto">
                <a:xfrm>
                  <a:off x="6045201" y="4654550"/>
                  <a:ext cx="61913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1" h="1">
                      <a:moveTo>
                        <a:pt x="0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iṩḷiďè"/>
                <p:cNvSpPr/>
                <p:nvPr/>
              </p:nvSpPr>
              <p:spPr bwMode="auto">
                <a:xfrm>
                  <a:off x="6037263" y="4664075"/>
                  <a:ext cx="69850" cy="15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4" h="1">
                      <a:moveTo>
                        <a:pt x="0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íṧlíḓé"/>
                <p:cNvSpPr/>
                <p:nvPr/>
              </p:nvSpPr>
              <p:spPr bwMode="auto">
                <a:xfrm>
                  <a:off x="6029326" y="4668838"/>
                  <a:ext cx="74613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5" y="1"/>
                    </a:cxn>
                    <a:cxn ang="0">
                      <a:pos x="2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" h="1">
                      <a:moveTo>
                        <a:pt x="0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íSľïḍê"/>
                <p:cNvSpPr/>
                <p:nvPr/>
              </p:nvSpPr>
              <p:spPr bwMode="auto">
                <a:xfrm>
                  <a:off x="6019801" y="4678363"/>
                  <a:ext cx="77788" cy="15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7" y="1"/>
                    </a:cxn>
                    <a:cxn ang="0">
                      <a:pos x="27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7" h="1">
                      <a:moveTo>
                        <a:pt x="0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0"/>
                        <a:pt x="2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íṧḻîḑê"/>
                <p:cNvSpPr/>
                <p:nvPr/>
              </p:nvSpPr>
              <p:spPr bwMode="auto">
                <a:xfrm>
                  <a:off x="6022976" y="4692650"/>
                  <a:ext cx="63500" cy="317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0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">
                      <a:moveTo>
                        <a:pt x="2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0"/>
                        <a:pt x="2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i$ḻîḓé"/>
                <p:cNvSpPr/>
                <p:nvPr/>
              </p:nvSpPr>
              <p:spPr bwMode="auto">
                <a:xfrm>
                  <a:off x="6016626" y="4683125"/>
                  <a:ext cx="74613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5" y="2"/>
                    </a:cxn>
                    <a:cxn ang="0">
                      <a:pos x="2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6" y="1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îŝ1íḍè"/>
                <p:cNvSpPr/>
                <p:nvPr/>
              </p:nvSpPr>
              <p:spPr bwMode="auto">
                <a:xfrm>
                  <a:off x="6037263" y="4700588"/>
                  <a:ext cx="34925" cy="317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íṥlîḋe"/>
                <p:cNvSpPr/>
                <p:nvPr/>
              </p:nvSpPr>
              <p:spPr bwMode="auto">
                <a:xfrm>
                  <a:off x="5988051" y="4586288"/>
                  <a:ext cx="133350" cy="128587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22"/>
                    </a:cxn>
                    <a:cxn ang="0">
                      <a:pos x="1" y="28"/>
                    </a:cxn>
                    <a:cxn ang="0">
                      <a:pos x="4" y="27"/>
                    </a:cxn>
                    <a:cxn ang="0">
                      <a:pos x="3" y="22"/>
                    </a:cxn>
                    <a:cxn ang="0">
                      <a:pos x="23" y="3"/>
                    </a:cxn>
                    <a:cxn ang="0">
                      <a:pos x="43" y="22"/>
                    </a:cxn>
                    <a:cxn ang="0">
                      <a:pos x="23" y="42"/>
                    </a:cxn>
                    <a:cxn ang="0">
                      <a:pos x="7" y="34"/>
                    </a:cxn>
                    <a:cxn ang="0">
                      <a:pos x="4" y="35"/>
                    </a:cxn>
                    <a:cxn ang="0">
                      <a:pos x="23" y="45"/>
                    </a:cxn>
                    <a:cxn ang="0">
                      <a:pos x="46" y="2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6" h="45">
                      <a:moveTo>
                        <a:pt x="23" y="0"/>
                      </a:moveTo>
                      <a:cubicBezTo>
                        <a:pt x="11" y="0"/>
                        <a:pt x="0" y="10"/>
                        <a:pt x="0" y="22"/>
                      </a:cubicBezTo>
                      <a:cubicBezTo>
                        <a:pt x="0" y="24"/>
                        <a:pt x="1" y="26"/>
                        <a:pt x="1" y="28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3" y="24"/>
                        <a:pt x="3" y="22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34" y="3"/>
                        <a:pt x="43" y="12"/>
                        <a:pt x="43" y="22"/>
                      </a:cubicBezTo>
                      <a:cubicBezTo>
                        <a:pt x="43" y="33"/>
                        <a:pt x="34" y="42"/>
                        <a:pt x="23" y="42"/>
                      </a:cubicBezTo>
                      <a:cubicBezTo>
                        <a:pt x="17" y="42"/>
                        <a:pt x="11" y="39"/>
                        <a:pt x="7" y="34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8" y="41"/>
                        <a:pt x="15" y="45"/>
                        <a:pt x="23" y="45"/>
                      </a:cubicBezTo>
                      <a:cubicBezTo>
                        <a:pt x="36" y="45"/>
                        <a:pt x="46" y="35"/>
                        <a:pt x="46" y="22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íşḷîḑè"/>
                <p:cNvSpPr/>
                <p:nvPr/>
              </p:nvSpPr>
              <p:spPr bwMode="auto">
                <a:xfrm>
                  <a:off x="5948363" y="4637088"/>
                  <a:ext cx="25400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ïṩḻiḍè"/>
                <p:cNvSpPr/>
                <p:nvPr/>
              </p:nvSpPr>
              <p:spPr bwMode="auto">
                <a:xfrm>
                  <a:off x="5937251" y="4657725"/>
                  <a:ext cx="76200" cy="103187"/>
                </a:xfrm>
                <a:custGeom>
                  <a:avLst/>
                  <a:gdLst/>
                  <a:ahLst/>
                  <a:cxnLst>
                    <a:cxn ang="0">
                      <a:pos x="27" y="3"/>
                    </a:cxn>
                    <a:cxn ang="0">
                      <a:pos x="23" y="1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9" y="7"/>
                    </a:cxn>
                    <a:cxn ang="0">
                      <a:pos x="9" y="7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4" y="19"/>
                    </a:cxn>
                    <a:cxn ang="0">
                      <a:pos x="4" y="20"/>
                    </a:cxn>
                    <a:cxn ang="0">
                      <a:pos x="4" y="33"/>
                    </a:cxn>
                    <a:cxn ang="0">
                      <a:pos x="6" y="36"/>
                    </a:cxn>
                    <a:cxn ang="0">
                      <a:pos x="9" y="33"/>
                    </a:cxn>
                    <a:cxn ang="0">
                      <a:pos x="12" y="36"/>
                    </a:cxn>
                    <a:cxn ang="0">
                      <a:pos x="14" y="33"/>
                    </a:cxn>
                    <a:cxn ang="0">
                      <a:pos x="14" y="9"/>
                    </a:cxn>
                    <a:cxn ang="0">
                      <a:pos x="24" y="6"/>
                    </a:cxn>
                    <a:cxn ang="0">
                      <a:pos x="27" y="3"/>
                    </a:cxn>
                  </a:cxnLst>
                  <a:rect l="0" t="0" r="r" b="b"/>
                  <a:pathLst>
                    <a:path w="27" h="36">
                      <a:moveTo>
                        <a:pt x="27" y="3"/>
                      </a:moveTo>
                      <a:cubicBezTo>
                        <a:pt x="26" y="1"/>
                        <a:pt x="25" y="0"/>
                        <a:pt x="23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4"/>
                        <a:pt x="0" y="5"/>
                        <a:pt x="0" y="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2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5"/>
                        <a:pt x="5" y="36"/>
                        <a:pt x="6" y="36"/>
                      </a:cubicBezTo>
                      <a:cubicBezTo>
                        <a:pt x="8" y="36"/>
                        <a:pt x="9" y="35"/>
                        <a:pt x="9" y="33"/>
                      </a:cubicBezTo>
                      <a:cubicBezTo>
                        <a:pt x="9" y="35"/>
                        <a:pt x="10" y="36"/>
                        <a:pt x="12" y="36"/>
                      </a:cubicBezTo>
                      <a:cubicBezTo>
                        <a:pt x="13" y="36"/>
                        <a:pt x="14" y="35"/>
                        <a:pt x="14" y="3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6" y="6"/>
                        <a:pt x="27" y="4"/>
                        <a:pt x="27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101" name="椭圆 100"/>
            <p:cNvSpPr/>
            <p:nvPr/>
          </p:nvSpPr>
          <p:spPr>
            <a:xfrm>
              <a:off x="5172438" y="2916437"/>
              <a:ext cx="1847124" cy="1847124"/>
            </a:xfrm>
            <a:prstGeom prst="ellipse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874713" y="3193141"/>
            <a:ext cx="2303916" cy="2612571"/>
            <a:chOff x="874713" y="3193141"/>
            <a:chExt cx="2303916" cy="2612571"/>
          </a:xfrm>
        </p:grpSpPr>
        <p:sp>
          <p:nvSpPr>
            <p:cNvPr id="6" name="矩形 5"/>
            <p:cNvSpPr/>
            <p:nvPr/>
          </p:nvSpPr>
          <p:spPr>
            <a:xfrm>
              <a:off x="874713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728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87599" y="3193141"/>
            <a:ext cx="2303916" cy="2612571"/>
            <a:chOff x="3587599" y="3193141"/>
            <a:chExt cx="2303916" cy="2612571"/>
          </a:xfrm>
        </p:grpSpPr>
        <p:sp>
          <p:nvSpPr>
            <p:cNvPr id="7" name="矩形 6"/>
            <p:cNvSpPr/>
            <p:nvPr/>
          </p:nvSpPr>
          <p:spPr>
            <a:xfrm>
              <a:off x="3587599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779691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00485" y="3193141"/>
            <a:ext cx="2303916" cy="2612571"/>
            <a:chOff x="6300485" y="3193141"/>
            <a:chExt cx="2303916" cy="2612571"/>
          </a:xfrm>
        </p:grpSpPr>
        <p:sp>
          <p:nvSpPr>
            <p:cNvPr id="8" name="矩形 7"/>
            <p:cNvSpPr/>
            <p:nvPr/>
          </p:nvSpPr>
          <p:spPr>
            <a:xfrm>
              <a:off x="6300485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4479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13372" y="3193141"/>
            <a:ext cx="2303916" cy="2612571"/>
            <a:chOff x="9013372" y="3193141"/>
            <a:chExt cx="2303916" cy="2612571"/>
          </a:xfrm>
        </p:grpSpPr>
        <p:sp>
          <p:nvSpPr>
            <p:cNvPr id="9" name="矩形 8"/>
            <p:cNvSpPr/>
            <p:nvPr/>
          </p:nvSpPr>
          <p:spPr>
            <a:xfrm>
              <a:off x="9013372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87160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</a:t>
              </a:r>
              <a:r>
                <a:rPr lang="en-US" altLang="zh-CN" sz="14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away, behind the word mountains, far from the countries Vokalia and Consonantia, there live the blind texts.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4713" y="1712685"/>
            <a:ext cx="2303916" cy="1349828"/>
            <a:chOff x="874713" y="1712685"/>
            <a:chExt cx="2303916" cy="1349828"/>
          </a:xfrm>
        </p:grpSpPr>
        <p:sp>
          <p:nvSpPr>
            <p:cNvPr id="2" name="矩形 1"/>
            <p:cNvSpPr/>
            <p:nvPr/>
          </p:nvSpPr>
          <p:spPr>
            <a:xfrm>
              <a:off x="874713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8867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  <p:sp>
          <p:nvSpPr>
            <p:cNvPr id="34" name="椭圆 29"/>
            <p:cNvSpPr/>
            <p:nvPr/>
          </p:nvSpPr>
          <p:spPr>
            <a:xfrm>
              <a:off x="1796764" y="1933886"/>
              <a:ext cx="406382" cy="40638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87599" y="1712685"/>
            <a:ext cx="2303916" cy="1349828"/>
            <a:chOff x="3587599" y="1712685"/>
            <a:chExt cx="2303916" cy="1349828"/>
          </a:xfrm>
        </p:grpSpPr>
        <p:sp>
          <p:nvSpPr>
            <p:cNvPr id="3" name="矩形 2"/>
            <p:cNvSpPr/>
            <p:nvPr/>
          </p:nvSpPr>
          <p:spPr>
            <a:xfrm>
              <a:off x="3587599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25463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  <p:sp>
          <p:nvSpPr>
            <p:cNvPr id="35" name="椭圆 30"/>
            <p:cNvSpPr/>
            <p:nvPr/>
          </p:nvSpPr>
          <p:spPr>
            <a:xfrm>
              <a:off x="4545754" y="1933886"/>
              <a:ext cx="392753" cy="40638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0485" y="1712685"/>
            <a:ext cx="2303916" cy="1349828"/>
            <a:chOff x="6300485" y="1712685"/>
            <a:chExt cx="2303916" cy="1349828"/>
          </a:xfrm>
        </p:grpSpPr>
        <p:sp>
          <p:nvSpPr>
            <p:cNvPr id="4" name="矩形 3"/>
            <p:cNvSpPr/>
            <p:nvPr/>
          </p:nvSpPr>
          <p:spPr>
            <a:xfrm>
              <a:off x="6300485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341919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  <p:sp>
          <p:nvSpPr>
            <p:cNvPr id="36" name="椭圆 31"/>
            <p:cNvSpPr/>
            <p:nvPr/>
          </p:nvSpPr>
          <p:spPr>
            <a:xfrm>
              <a:off x="7314127" y="1933886"/>
              <a:ext cx="340354" cy="406382"/>
            </a:xfrm>
            <a:custGeom>
              <a:avLst/>
              <a:gdLst>
                <a:gd name="connsiteX0" fmla="*/ 206816 w 281869"/>
                <a:gd name="connsiteY0" fmla="*/ 79120 h 336550"/>
                <a:gd name="connsiteX1" fmla="*/ 201524 w 281869"/>
                <a:gd name="connsiteY1" fmla="*/ 85782 h 336550"/>
                <a:gd name="connsiteX2" fmla="*/ 201524 w 281869"/>
                <a:gd name="connsiteY2" fmla="*/ 92444 h 336550"/>
                <a:gd name="connsiteX3" fmla="*/ 205493 w 281869"/>
                <a:gd name="connsiteY3" fmla="*/ 96441 h 336550"/>
                <a:gd name="connsiteX4" fmla="*/ 198878 w 281869"/>
                <a:gd name="connsiteY4" fmla="*/ 133748 h 336550"/>
                <a:gd name="connsiteX5" fmla="*/ 198878 w 281869"/>
                <a:gd name="connsiteY5" fmla="*/ 137745 h 336550"/>
                <a:gd name="connsiteX6" fmla="*/ 206816 w 281869"/>
                <a:gd name="connsiteY6" fmla="*/ 149736 h 336550"/>
                <a:gd name="connsiteX7" fmla="*/ 213430 w 281869"/>
                <a:gd name="connsiteY7" fmla="*/ 149736 h 336550"/>
                <a:gd name="connsiteX8" fmla="*/ 221368 w 281869"/>
                <a:gd name="connsiteY8" fmla="*/ 137745 h 336550"/>
                <a:gd name="connsiteX9" fmla="*/ 221368 w 281869"/>
                <a:gd name="connsiteY9" fmla="*/ 133748 h 336550"/>
                <a:gd name="connsiteX10" fmla="*/ 214753 w 281869"/>
                <a:gd name="connsiteY10" fmla="*/ 96441 h 336550"/>
                <a:gd name="connsiteX11" fmla="*/ 220045 w 281869"/>
                <a:gd name="connsiteY11" fmla="*/ 92444 h 336550"/>
                <a:gd name="connsiteX12" fmla="*/ 220045 w 281869"/>
                <a:gd name="connsiteY12" fmla="*/ 85782 h 336550"/>
                <a:gd name="connsiteX13" fmla="*/ 213430 w 281869"/>
                <a:gd name="connsiteY13" fmla="*/ 79120 h 336550"/>
                <a:gd name="connsiteX14" fmla="*/ 206816 w 281869"/>
                <a:gd name="connsiteY14" fmla="*/ 79120 h 336550"/>
                <a:gd name="connsiteX15" fmla="*/ 68439 w 281869"/>
                <a:gd name="connsiteY15" fmla="*/ 79120 h 336550"/>
                <a:gd name="connsiteX16" fmla="*/ 61824 w 281869"/>
                <a:gd name="connsiteY16" fmla="*/ 85782 h 336550"/>
                <a:gd name="connsiteX17" fmla="*/ 61824 w 281869"/>
                <a:gd name="connsiteY17" fmla="*/ 92444 h 336550"/>
                <a:gd name="connsiteX18" fmla="*/ 67116 w 281869"/>
                <a:gd name="connsiteY18" fmla="*/ 96441 h 336550"/>
                <a:gd name="connsiteX19" fmla="*/ 60501 w 281869"/>
                <a:gd name="connsiteY19" fmla="*/ 133748 h 336550"/>
                <a:gd name="connsiteX20" fmla="*/ 60501 w 281869"/>
                <a:gd name="connsiteY20" fmla="*/ 137745 h 336550"/>
                <a:gd name="connsiteX21" fmla="*/ 68439 w 281869"/>
                <a:gd name="connsiteY21" fmla="*/ 149736 h 336550"/>
                <a:gd name="connsiteX22" fmla="*/ 75053 w 281869"/>
                <a:gd name="connsiteY22" fmla="*/ 149736 h 336550"/>
                <a:gd name="connsiteX23" fmla="*/ 82991 w 281869"/>
                <a:gd name="connsiteY23" fmla="*/ 137745 h 336550"/>
                <a:gd name="connsiteX24" fmla="*/ 82991 w 281869"/>
                <a:gd name="connsiteY24" fmla="*/ 133748 h 336550"/>
                <a:gd name="connsiteX25" fmla="*/ 76376 w 281869"/>
                <a:gd name="connsiteY25" fmla="*/ 96441 h 336550"/>
                <a:gd name="connsiteX26" fmla="*/ 80345 w 281869"/>
                <a:gd name="connsiteY26" fmla="*/ 92444 h 336550"/>
                <a:gd name="connsiteX27" fmla="*/ 80345 w 281869"/>
                <a:gd name="connsiteY27" fmla="*/ 85782 h 336550"/>
                <a:gd name="connsiteX28" fmla="*/ 75053 w 281869"/>
                <a:gd name="connsiteY28" fmla="*/ 79120 h 336550"/>
                <a:gd name="connsiteX29" fmla="*/ 68439 w 281869"/>
                <a:gd name="connsiteY29" fmla="*/ 79120 h 336550"/>
                <a:gd name="connsiteX30" fmla="*/ 21218 w 281869"/>
                <a:gd name="connsiteY30" fmla="*/ 69850 h 336550"/>
                <a:gd name="connsiteX31" fmla="*/ 121201 w 281869"/>
                <a:gd name="connsiteY31" fmla="*/ 69850 h 336550"/>
                <a:gd name="connsiteX32" fmla="*/ 135672 w 281869"/>
                <a:gd name="connsiteY32" fmla="*/ 83053 h 336550"/>
                <a:gd name="connsiteX33" fmla="*/ 140934 w 281869"/>
                <a:gd name="connsiteY33" fmla="*/ 113420 h 336550"/>
                <a:gd name="connsiteX34" fmla="*/ 146197 w 281869"/>
                <a:gd name="connsiteY34" fmla="*/ 83053 h 336550"/>
                <a:gd name="connsiteX35" fmla="*/ 160668 w 281869"/>
                <a:gd name="connsiteY35" fmla="*/ 69850 h 336550"/>
                <a:gd name="connsiteX36" fmla="*/ 260651 w 281869"/>
                <a:gd name="connsiteY36" fmla="*/ 69850 h 336550"/>
                <a:gd name="connsiteX37" fmla="*/ 275123 w 281869"/>
                <a:gd name="connsiteY37" fmla="*/ 83053 h 336550"/>
                <a:gd name="connsiteX38" fmla="*/ 281700 w 281869"/>
                <a:gd name="connsiteY38" fmla="*/ 196599 h 336550"/>
                <a:gd name="connsiteX39" fmla="*/ 269860 w 281869"/>
                <a:gd name="connsiteY39" fmla="*/ 211122 h 336550"/>
                <a:gd name="connsiteX40" fmla="*/ 254073 w 281869"/>
                <a:gd name="connsiteY40" fmla="*/ 199239 h 336550"/>
                <a:gd name="connsiteX41" fmla="*/ 250127 w 281869"/>
                <a:gd name="connsiteY41" fmla="*/ 125303 h 336550"/>
                <a:gd name="connsiteX42" fmla="*/ 248811 w 281869"/>
                <a:gd name="connsiteY42" fmla="*/ 319386 h 336550"/>
                <a:gd name="connsiteX43" fmla="*/ 231709 w 281869"/>
                <a:gd name="connsiteY43" fmla="*/ 336550 h 336550"/>
                <a:gd name="connsiteX44" fmla="*/ 215922 w 281869"/>
                <a:gd name="connsiteY44" fmla="*/ 319386 h 336550"/>
                <a:gd name="connsiteX45" fmla="*/ 215922 w 281869"/>
                <a:gd name="connsiteY45" fmla="*/ 213762 h 336550"/>
                <a:gd name="connsiteX46" fmla="*/ 210660 w 281869"/>
                <a:gd name="connsiteY46" fmla="*/ 208481 h 336550"/>
                <a:gd name="connsiteX47" fmla="*/ 204082 w 281869"/>
                <a:gd name="connsiteY47" fmla="*/ 213762 h 336550"/>
                <a:gd name="connsiteX48" fmla="*/ 204082 w 281869"/>
                <a:gd name="connsiteY48" fmla="*/ 319386 h 336550"/>
                <a:gd name="connsiteX49" fmla="*/ 186979 w 281869"/>
                <a:gd name="connsiteY49" fmla="*/ 336550 h 336550"/>
                <a:gd name="connsiteX50" fmla="*/ 171193 w 281869"/>
                <a:gd name="connsiteY50" fmla="*/ 319386 h 336550"/>
                <a:gd name="connsiteX51" fmla="*/ 171193 w 281869"/>
                <a:gd name="connsiteY51" fmla="*/ 121342 h 336550"/>
                <a:gd name="connsiteX52" fmla="*/ 155406 w 281869"/>
                <a:gd name="connsiteY52" fmla="*/ 199239 h 336550"/>
                <a:gd name="connsiteX53" fmla="*/ 140934 w 281869"/>
                <a:gd name="connsiteY53" fmla="*/ 211122 h 336550"/>
                <a:gd name="connsiteX54" fmla="*/ 126463 w 281869"/>
                <a:gd name="connsiteY54" fmla="*/ 199239 h 336550"/>
                <a:gd name="connsiteX55" fmla="*/ 110676 w 281869"/>
                <a:gd name="connsiteY55" fmla="*/ 125303 h 336550"/>
                <a:gd name="connsiteX56" fmla="*/ 110676 w 281869"/>
                <a:gd name="connsiteY56" fmla="*/ 319386 h 336550"/>
                <a:gd name="connsiteX57" fmla="*/ 93574 w 281869"/>
                <a:gd name="connsiteY57" fmla="*/ 336550 h 336550"/>
                <a:gd name="connsiteX58" fmla="*/ 77787 w 281869"/>
                <a:gd name="connsiteY58" fmla="*/ 319386 h 336550"/>
                <a:gd name="connsiteX59" fmla="*/ 77787 w 281869"/>
                <a:gd name="connsiteY59" fmla="*/ 213762 h 336550"/>
                <a:gd name="connsiteX60" fmla="*/ 71209 w 281869"/>
                <a:gd name="connsiteY60" fmla="*/ 208481 h 336550"/>
                <a:gd name="connsiteX61" fmla="*/ 65947 w 281869"/>
                <a:gd name="connsiteY61" fmla="*/ 213762 h 336550"/>
                <a:gd name="connsiteX62" fmla="*/ 65947 w 281869"/>
                <a:gd name="connsiteY62" fmla="*/ 319386 h 336550"/>
                <a:gd name="connsiteX63" fmla="*/ 48845 w 281869"/>
                <a:gd name="connsiteY63" fmla="*/ 336550 h 336550"/>
                <a:gd name="connsiteX64" fmla="*/ 33058 w 281869"/>
                <a:gd name="connsiteY64" fmla="*/ 319386 h 336550"/>
                <a:gd name="connsiteX65" fmla="*/ 33058 w 281869"/>
                <a:gd name="connsiteY65" fmla="*/ 121342 h 336550"/>
                <a:gd name="connsiteX66" fmla="*/ 27796 w 281869"/>
                <a:gd name="connsiteY66" fmla="*/ 199239 h 336550"/>
                <a:gd name="connsiteX67" fmla="*/ 12009 w 281869"/>
                <a:gd name="connsiteY67" fmla="*/ 211122 h 336550"/>
                <a:gd name="connsiteX68" fmla="*/ 169 w 281869"/>
                <a:gd name="connsiteY68" fmla="*/ 196599 h 336550"/>
                <a:gd name="connsiteX69" fmla="*/ 6746 w 281869"/>
                <a:gd name="connsiteY69" fmla="*/ 83053 h 336550"/>
                <a:gd name="connsiteX70" fmla="*/ 21218 w 281869"/>
                <a:gd name="connsiteY70" fmla="*/ 69850 h 336550"/>
                <a:gd name="connsiteX71" fmla="*/ 210785 w 281869"/>
                <a:gd name="connsiteY71" fmla="*/ 0 h 336550"/>
                <a:gd name="connsiteX72" fmla="*/ 241742 w 281869"/>
                <a:gd name="connsiteY72" fmla="*/ 30163 h 336550"/>
                <a:gd name="connsiteX73" fmla="*/ 210785 w 281869"/>
                <a:gd name="connsiteY73" fmla="*/ 60326 h 336550"/>
                <a:gd name="connsiteX74" fmla="*/ 179828 w 281869"/>
                <a:gd name="connsiteY74" fmla="*/ 30163 h 336550"/>
                <a:gd name="connsiteX75" fmla="*/ 210785 w 281869"/>
                <a:gd name="connsiteY75" fmla="*/ 0 h 336550"/>
                <a:gd name="connsiteX76" fmla="*/ 71085 w 281869"/>
                <a:gd name="connsiteY76" fmla="*/ 0 h 336550"/>
                <a:gd name="connsiteX77" fmla="*/ 102042 w 281869"/>
                <a:gd name="connsiteY77" fmla="*/ 30163 h 336550"/>
                <a:gd name="connsiteX78" fmla="*/ 71085 w 281869"/>
                <a:gd name="connsiteY78" fmla="*/ 60326 h 336550"/>
                <a:gd name="connsiteX79" fmla="*/ 40128 w 281869"/>
                <a:gd name="connsiteY79" fmla="*/ 30163 h 336550"/>
                <a:gd name="connsiteX80" fmla="*/ 71085 w 281869"/>
                <a:gd name="connsiteY8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81869" h="336550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3372" y="1712685"/>
            <a:ext cx="2303916" cy="1349828"/>
            <a:chOff x="9013372" y="1712685"/>
            <a:chExt cx="2303916" cy="1349828"/>
          </a:xfrm>
        </p:grpSpPr>
        <p:sp>
          <p:nvSpPr>
            <p:cNvPr id="5" name="矩形 4"/>
            <p:cNvSpPr/>
            <p:nvPr/>
          </p:nvSpPr>
          <p:spPr>
            <a:xfrm>
              <a:off x="9013372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7699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</a:p>
          </p:txBody>
        </p:sp>
        <p:sp>
          <p:nvSpPr>
            <p:cNvPr id="37" name="椭圆 32"/>
            <p:cNvSpPr/>
            <p:nvPr/>
          </p:nvSpPr>
          <p:spPr>
            <a:xfrm>
              <a:off x="10023289" y="1986354"/>
              <a:ext cx="406382" cy="301447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avLst/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avLst/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02</a:t>
            </a:r>
            <a:endParaRPr lang="zh-CN" altLang="en-US" sz="4000" b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品牌营销策划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93f56d-5b8d-437e-b40c-a1f9752905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ea6a4-041c-44b8-9b90-4d3ed71c79f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e027e9-a3ba-4bea-ae9b-2264a6538e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1644e00-46c3-48c9-bf2b-4b12f63c90a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659cf7-e3b4-4975-bd41-e41d078d5afb"/>
</p:tagLst>
</file>

<file path=ppt/theme/theme1.xml><?xml version="1.0" encoding="utf-8"?>
<a:theme xmlns:a="http://schemas.openxmlformats.org/drawingml/2006/main" name="www.2ppt.com">
  <a:themeElements>
    <a:clrScheme name="自定义 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9171C"/>
      </a:accent1>
      <a:accent2>
        <a:srgbClr val="595959"/>
      </a:accent2>
      <a:accent3>
        <a:srgbClr val="B9171C"/>
      </a:accent3>
      <a:accent4>
        <a:srgbClr val="595959"/>
      </a:accent4>
      <a:accent5>
        <a:srgbClr val="B9171C"/>
      </a:accent5>
      <a:accent6>
        <a:srgbClr val="595959"/>
      </a:accent6>
      <a:hlink>
        <a:srgbClr val="B9171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1738</Words>
  <Application>Microsoft Office PowerPoint</Application>
  <PresentationFormat>宽屏</PresentationFormat>
  <Paragraphs>218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Gill Sans</vt:lpstr>
      <vt:lpstr>等线</vt:lpstr>
      <vt:lpstr>微软雅黑</vt:lpstr>
      <vt:lpstr>字魂36号-正文宋楷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2023-01-10T07:15:26Z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2A770717164046DB991697F24F3C2330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