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042A39B3-307B-4403-ABD5-6A449A1177F0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6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9DA06F3C-FCC7-482C-B9DD-22DB2326B34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06F3C-FCC7-482C-B9DD-22DB2326B34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CC77EF-8FBF-4C88-9384-1E2EFCAD4E3D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3AA2C51-851A-4745-9CEC-F409A7D4CC4B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1D5520D-4900-4177-AD9B-EE4C18C155D1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F1CE8B0-96D6-421F-B76D-DF1AE6924250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CEBF81-1D99-4BA3-9600-8578D103DDD2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1F04-E986-4AFF-B6DC-FE8DFAC730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18145-3128-4566-B87B-5A492B232E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DD7C-043D-4FCB-AFBF-335361FBE35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69FA-97B5-4CEA-BE70-D96A691E8E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812B9-BDCC-4590-9D32-BB85827E6F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7C39A-0818-4CED-A2A8-1AA6FD98A8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0018-1181-4F02-BD23-73C4A5A862D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F26F-3A58-4072-89C4-F64EF5EFE3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ACB5-6D8C-45EC-85E5-EE5A291C0C2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2C69-7B53-4481-8ECF-27616D0574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1804-4070-4551-A834-2D6A8751F8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B128-5F19-4C0F-AF92-164B3D858F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0551-ED74-494F-9214-48F137D263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3EF6-BDA3-4551-AFBD-D53F85658F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49E1-D9C0-433F-AA90-622B049C45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C467-C3B4-4FAF-8FEF-8C42398D71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BBEA-3188-4A43-BD05-32C4940264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56CC-5A19-4983-B6BE-DE7ACE2F18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3D11-8C2A-4341-8E12-85D50869D2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7569-1526-4C3B-8CA8-6F81E56522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B31C-9A8C-441C-AD86-F2F9E3CCC21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B7A1-9CDA-42A5-9CBE-8B8334341C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F919-9E76-46AD-81EB-DE89CACAC5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BAC8-D782-4165-AAF4-9E75DAE569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DB5EC-7A88-4560-B8FF-E363C82F46A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D491-1AD8-496B-9FF0-D267047BB1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542A059-2AA9-4C79-867D-5276823378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79FE8-ABBF-4710-B895-E6C87A9FE6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2BDF-52FC-4219-BC90-A5503BE7CA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15E2-6470-41F5-B863-7FCF3C1DC2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356A5-A072-4920-8CDC-96C5507AD4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CE71-1B17-483B-A614-E9A58D3A1FF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8C0E-5333-440B-A33C-7C7FC690A2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2812-491D-447F-B4EE-9B609AEEADE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0F02-A7B9-4294-9092-9868467C52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A1CE-D3FC-4C2C-9B82-50BDE7BCE5D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87AD4-A212-4608-91AD-FF679680B2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C1EDB-5464-4EF1-AFA5-A8DB902AAC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BE00F-7CF0-464B-AFBA-03999594AA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0903-F6C7-414B-831E-593133530C3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BA40-48BF-45AF-8A04-B36DA51A9A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7A5753-A069-41E0-9E29-647C0278F8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655355-95E3-4670-943B-6D3975DC4EA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41.wmf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0.wmf"/><Relationship Id="rId22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0307"/>
            <a:ext cx="9144000" cy="864167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分数混合运算（一）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18776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12863" y="3114676"/>
            <a:ext cx="692150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列式解决问题。</a:t>
            </a:r>
          </a:p>
        </p:txBody>
      </p:sp>
      <p:sp>
        <p:nvSpPr>
          <p:cNvPr id="12293" name="副标题 2"/>
          <p:cNvSpPr txBox="1">
            <a:spLocks noChangeArrowheads="1"/>
          </p:cNvSpPr>
          <p:nvPr/>
        </p:nvSpPr>
        <p:spPr bwMode="auto">
          <a:xfrm>
            <a:off x="2058992" y="723900"/>
            <a:ext cx="5983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航模小组有多少人？说说你是如何思考的。</a:t>
            </a:r>
          </a:p>
        </p:txBody>
      </p:sp>
      <p:pic>
        <p:nvPicPr>
          <p:cNvPr id="12294" name="图片 -214748258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8988" y="1339852"/>
            <a:ext cx="399256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670304" y="3114676"/>
            <a:ext cx="484187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先求航模小组的人数是气象小组的几分之几。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65388" y="4492626"/>
            <a:ext cx="293211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答：航模小组有3人。</a:t>
            </a:r>
          </a:p>
        </p:txBody>
      </p:sp>
      <p:graphicFrame>
        <p:nvGraphicFramePr>
          <p:cNvPr id="21512" name="对象 -2147482575"/>
          <p:cNvGraphicFramePr>
            <a:graphicFrameLocks noChangeAspect="1"/>
          </p:cNvGraphicFramePr>
          <p:nvPr/>
        </p:nvGraphicFramePr>
        <p:xfrm>
          <a:off x="2393950" y="3575050"/>
          <a:ext cx="349885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5" imgW="1270000" imgH="393700" progId="Equation.KSEE3">
                  <p:embed/>
                </p:oleObj>
              </mc:Choice>
              <mc:Fallback>
                <p:oleObj r:id="rId5" imgW="1270000" imgH="393700" progId="Equation.KSEE3">
                  <p:embed/>
                  <p:pic>
                    <p:nvPicPr>
                      <p:cNvPr id="0" name="对象 -21474825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3575050"/>
                        <a:ext cx="349885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779467" y="1112838"/>
            <a:ext cx="758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1、请你试着做一做。</a:t>
            </a:r>
          </a:p>
        </p:txBody>
      </p:sp>
      <p:graphicFrame>
        <p:nvGraphicFramePr>
          <p:cNvPr id="13316" name="对象 -2147482598"/>
          <p:cNvGraphicFramePr>
            <a:graphicFrameLocks noChangeAspect="1"/>
          </p:cNvGraphicFramePr>
          <p:nvPr/>
        </p:nvGraphicFramePr>
        <p:xfrm>
          <a:off x="1704975" y="1968500"/>
          <a:ext cx="14668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3" imgW="634365" imgH="393700" progId="Equation.KSEE3">
                  <p:embed/>
                </p:oleObj>
              </mc:Choice>
              <mc:Fallback>
                <p:oleObj r:id="rId3" imgW="634365" imgH="393700" progId="Equation.KSEE3">
                  <p:embed/>
                  <p:pic>
                    <p:nvPicPr>
                      <p:cNvPr id="0" name="对象 -21474825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1968500"/>
                        <a:ext cx="14668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对象 -2147482597"/>
          <p:cNvGraphicFramePr>
            <a:graphicFrameLocks noChangeAspect="1"/>
          </p:cNvGraphicFramePr>
          <p:nvPr/>
        </p:nvGraphicFramePr>
        <p:xfrm>
          <a:off x="4283075" y="1995488"/>
          <a:ext cx="10239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5" imgW="647700" imgH="393700" progId="Equation.KSEE3">
                  <p:embed/>
                </p:oleObj>
              </mc:Choice>
              <mc:Fallback>
                <p:oleObj r:id="rId5" imgW="647700" imgH="393700" progId="Equation.KSEE3">
                  <p:embed/>
                  <p:pic>
                    <p:nvPicPr>
                      <p:cNvPr id="0" name="对象 -2147482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1995488"/>
                        <a:ext cx="10239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对象 -2147482596"/>
          <p:cNvGraphicFramePr>
            <a:graphicFrameLocks noChangeAspect="1"/>
          </p:cNvGraphicFramePr>
          <p:nvPr/>
        </p:nvGraphicFramePr>
        <p:xfrm>
          <a:off x="6240463" y="2028827"/>
          <a:ext cx="12001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7" imgW="800100" imgH="393700" progId="Equation.KSEE3">
                  <p:embed/>
                </p:oleObj>
              </mc:Choice>
              <mc:Fallback>
                <p:oleObj r:id="rId7" imgW="800100" imgH="393700" progId="Equation.KSEE3">
                  <p:embed/>
                  <p:pic>
                    <p:nvPicPr>
                      <p:cNvPr id="0" name="对象 -21474825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2028827"/>
                        <a:ext cx="12001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对象 -2147482589"/>
          <p:cNvGraphicFramePr>
            <a:graphicFrameLocks noChangeAspect="1"/>
          </p:cNvGraphicFramePr>
          <p:nvPr/>
        </p:nvGraphicFramePr>
        <p:xfrm>
          <a:off x="1414463" y="2689225"/>
          <a:ext cx="1300162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r:id="rId9" imgW="736600" imgH="584200" progId="Equation.KSEE3">
                  <p:embed/>
                </p:oleObj>
              </mc:Choice>
              <mc:Fallback>
                <p:oleObj r:id="rId9" imgW="736600" imgH="584200" progId="Equation.KSEE3">
                  <p:embed/>
                  <p:pic>
                    <p:nvPicPr>
                      <p:cNvPr id="0" name="对象 -21474825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2689225"/>
                        <a:ext cx="1300162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对象 -2147482588"/>
          <p:cNvGraphicFramePr>
            <a:graphicFrameLocks noChangeAspect="1"/>
          </p:cNvGraphicFramePr>
          <p:nvPr/>
        </p:nvGraphicFramePr>
        <p:xfrm>
          <a:off x="4102104" y="2689227"/>
          <a:ext cx="127317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r:id="rId11" imgW="736600" imgH="812800" progId="Equation.KSEE3">
                  <p:embed/>
                </p:oleObj>
              </mc:Choice>
              <mc:Fallback>
                <p:oleObj r:id="rId11" imgW="736600" imgH="812800" progId="Equation.KSEE3">
                  <p:embed/>
                  <p:pic>
                    <p:nvPicPr>
                      <p:cNvPr id="0" name="对象 -21474825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4" y="2689227"/>
                        <a:ext cx="1273175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对象 -2147482587"/>
          <p:cNvGraphicFramePr>
            <a:graphicFrameLocks noChangeAspect="1"/>
          </p:cNvGraphicFramePr>
          <p:nvPr/>
        </p:nvGraphicFramePr>
        <p:xfrm>
          <a:off x="6053142" y="2717801"/>
          <a:ext cx="1387475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r:id="rId13" imgW="901700" imgH="1002665" progId="Equation.KSEE3">
                  <p:embed/>
                </p:oleObj>
              </mc:Choice>
              <mc:Fallback>
                <p:oleObj r:id="rId13" imgW="901700" imgH="1002665" progId="Equation.KSEE3">
                  <p:embed/>
                  <p:pic>
                    <p:nvPicPr>
                      <p:cNvPr id="0" name="对象 -21474825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42" y="2717801"/>
                        <a:ext cx="1387475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副标题 2"/>
          <p:cNvSpPr txBox="1">
            <a:spLocks noChangeArrowheads="1"/>
          </p:cNvSpPr>
          <p:nvPr/>
        </p:nvSpPr>
        <p:spPr bwMode="auto">
          <a:xfrm>
            <a:off x="652467" y="815977"/>
            <a:ext cx="7585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、下面几道题算得对吗？计算时有什么好办法可以减少错误？</a:t>
            </a:r>
          </a:p>
        </p:txBody>
      </p:sp>
      <p:pic>
        <p:nvPicPr>
          <p:cNvPr id="14340" name="图片 -214748258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8950" y="1820865"/>
            <a:ext cx="17145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0" name="对象 -2147482585"/>
          <p:cNvGraphicFramePr>
            <a:graphicFrameLocks noChangeAspect="1"/>
          </p:cNvGraphicFramePr>
          <p:nvPr/>
        </p:nvGraphicFramePr>
        <p:xfrm>
          <a:off x="5013325" y="1868488"/>
          <a:ext cx="1677988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r:id="rId4" imgW="673100" imgH="1219200" progId="Equation.KSEE3">
                  <p:embed/>
                </p:oleObj>
              </mc:Choice>
              <mc:Fallback>
                <p:oleObj r:id="rId4" imgW="673100" imgH="1219200" progId="Equation.KSEE3">
                  <p:embed/>
                  <p:pic>
                    <p:nvPicPr>
                      <p:cNvPr id="0" name="对象 -21474825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1868488"/>
                        <a:ext cx="1677988" cy="175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3" name="副标题 2"/>
          <p:cNvSpPr txBox="1">
            <a:spLocks noChangeArrowheads="1"/>
          </p:cNvSpPr>
          <p:nvPr/>
        </p:nvSpPr>
        <p:spPr bwMode="auto">
          <a:xfrm>
            <a:off x="652467" y="815977"/>
            <a:ext cx="7585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、下面几道题算得对吗？计算时有什么好办法可以减少错误？</a:t>
            </a:r>
          </a:p>
        </p:txBody>
      </p:sp>
      <p:pic>
        <p:nvPicPr>
          <p:cNvPr id="15364" name="图片 -214748258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7992" y="2187575"/>
            <a:ext cx="17875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4" name="对象 -2147482583"/>
          <p:cNvGraphicFramePr>
            <a:graphicFrameLocks noChangeAspect="1"/>
          </p:cNvGraphicFramePr>
          <p:nvPr/>
        </p:nvGraphicFramePr>
        <p:xfrm>
          <a:off x="5262567" y="1914525"/>
          <a:ext cx="1189037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r:id="rId4" imgW="698500" imgH="1219200" progId="Equation.KSEE3">
                  <p:embed/>
                </p:oleObj>
              </mc:Choice>
              <mc:Fallback>
                <p:oleObj r:id="rId4" imgW="698500" imgH="1219200" progId="Equation.KSEE3">
                  <p:embed/>
                  <p:pic>
                    <p:nvPicPr>
                      <p:cNvPr id="0" name="对象 -21474825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7" y="1914525"/>
                        <a:ext cx="1189037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6387" name="副标题 2"/>
          <p:cNvSpPr txBox="1">
            <a:spLocks noChangeArrowheads="1"/>
          </p:cNvSpPr>
          <p:nvPr/>
        </p:nvSpPr>
        <p:spPr bwMode="auto">
          <a:xfrm>
            <a:off x="652467" y="815977"/>
            <a:ext cx="7585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、下面几道题算得对吗？计算时有什么好办法可以减少错误？</a:t>
            </a:r>
          </a:p>
        </p:txBody>
      </p:sp>
      <p:pic>
        <p:nvPicPr>
          <p:cNvPr id="16388" name="图片 -214748258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03392" y="1717676"/>
            <a:ext cx="1614487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28" name="对象 -2147482582"/>
          <p:cNvGraphicFramePr>
            <a:graphicFrameLocks noChangeAspect="1"/>
          </p:cNvGraphicFramePr>
          <p:nvPr/>
        </p:nvGraphicFramePr>
        <p:xfrm>
          <a:off x="5137150" y="1717676"/>
          <a:ext cx="111125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r:id="rId4" imgW="698500" imgH="1219200" progId="Equation.KSEE3">
                  <p:embed/>
                </p:oleObj>
              </mc:Choice>
              <mc:Fallback>
                <p:oleObj r:id="rId4" imgW="698500" imgH="1219200" progId="Equation.KSEE3">
                  <p:embed/>
                  <p:pic>
                    <p:nvPicPr>
                      <p:cNvPr id="0" name="对象 -21474825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1717676"/>
                        <a:ext cx="111125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219204" y="842964"/>
            <a:ext cx="71929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、实验小学合唱组有120人，美术组的人数是合唱组的    ，科技组的人数是美术组的    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（1）画图表示科技组与美术组、合唱组之间的人数关系。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7412" name="对象 14"/>
          <p:cNvGraphicFramePr>
            <a:graphicFrameLocks noChangeAspect="1"/>
          </p:cNvGraphicFramePr>
          <p:nvPr/>
        </p:nvGraphicFramePr>
        <p:xfrm>
          <a:off x="6959600" y="842963"/>
          <a:ext cx="184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842963"/>
                        <a:ext cx="1841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对象 15"/>
          <p:cNvGraphicFramePr>
            <a:graphicFrameLocks noChangeAspect="1"/>
          </p:cNvGraphicFramePr>
          <p:nvPr/>
        </p:nvGraphicFramePr>
        <p:xfrm>
          <a:off x="2906713" y="1222375"/>
          <a:ext cx="2206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1222375"/>
                        <a:ext cx="2206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92242" y="2433639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合唱组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892426" y="2727327"/>
            <a:ext cx="3840163" cy="119063"/>
            <a:chOff x="4554" y="4859"/>
            <a:chExt cx="6048" cy="18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554" y="5044"/>
              <a:ext cx="6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4572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10584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370389" y="2327275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423992" y="297656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美术组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4394200" y="2747963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603625" y="2747963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5183188" y="2747963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5911850" y="2747963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 bwMode="auto">
          <a:xfrm>
            <a:off x="2892429" y="3213102"/>
            <a:ext cx="2290763" cy="119063"/>
            <a:chOff x="4554" y="4859"/>
            <a:chExt cx="3657" cy="188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4554" y="5019"/>
              <a:ext cx="3657" cy="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4572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8211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接连接符 19"/>
          <p:cNvCxnSpPr/>
          <p:nvPr/>
        </p:nvCxnSpPr>
        <p:spPr>
          <a:xfrm flipV="1">
            <a:off x="3636963" y="3230563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4422775" y="3222625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1433513" y="3517902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科技组</a:t>
            </a: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2903538" y="3730625"/>
            <a:ext cx="1530350" cy="120650"/>
            <a:chOff x="4554" y="4859"/>
            <a:chExt cx="3657" cy="188"/>
          </a:xfrm>
        </p:grpSpPr>
        <p:cxnSp>
          <p:nvCxnSpPr>
            <p:cNvPr id="24" name="直接连接符 23"/>
            <p:cNvCxnSpPr/>
            <p:nvPr/>
          </p:nvCxnSpPr>
          <p:spPr>
            <a:xfrm flipV="1">
              <a:off x="4554" y="5020"/>
              <a:ext cx="3657" cy="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4573" y="4876"/>
              <a:ext cx="0" cy="1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8211" y="4859"/>
              <a:ext cx="0" cy="1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3227392" y="3327402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22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219204" y="1201738"/>
            <a:ext cx="719296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、实验小学合唱组有120人，美术组的人数是合唱组的    ，科技组的人数是美术组的    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（2）算一算科技组有多少人。</a:t>
            </a:r>
          </a:p>
        </p:txBody>
      </p:sp>
      <p:graphicFrame>
        <p:nvGraphicFramePr>
          <p:cNvPr id="18436" name="对象 14"/>
          <p:cNvGraphicFramePr>
            <a:graphicFrameLocks noChangeAspect="1"/>
          </p:cNvGraphicFramePr>
          <p:nvPr/>
        </p:nvGraphicFramePr>
        <p:xfrm>
          <a:off x="6959600" y="1201738"/>
          <a:ext cx="184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1201738"/>
                        <a:ext cx="1841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对象 15"/>
          <p:cNvGraphicFramePr>
            <a:graphicFrameLocks noChangeAspect="1"/>
          </p:cNvGraphicFramePr>
          <p:nvPr/>
        </p:nvGraphicFramePr>
        <p:xfrm>
          <a:off x="2906713" y="1581151"/>
          <a:ext cx="2206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1581151"/>
                        <a:ext cx="2206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对象 24"/>
          <p:cNvGraphicFramePr>
            <a:graphicFrameLocks noChangeAspect="1"/>
          </p:cNvGraphicFramePr>
          <p:nvPr/>
        </p:nvGraphicFramePr>
        <p:xfrm>
          <a:off x="3227388" y="2898775"/>
          <a:ext cx="22669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r:id="rId7" imgW="1295400" imgH="393700" progId="Equation.KSEE3">
                  <p:embed/>
                </p:oleObj>
              </mc:Choice>
              <mc:Fallback>
                <p:oleObj r:id="rId7" imgW="1295400" imgH="393700" progId="Equation.KSEE3">
                  <p:embed/>
                  <p:pic>
                    <p:nvPicPr>
                      <p:cNvPr id="0" name="对象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2898775"/>
                        <a:ext cx="22669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82879" y="3978277"/>
            <a:ext cx="293211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答：科技组有48人。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、看图列式计算。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631954" y="4122739"/>
            <a:ext cx="20288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答：西瓜5吨。</a:t>
            </a:r>
          </a:p>
        </p:txBody>
      </p:sp>
      <p:pic>
        <p:nvPicPr>
          <p:cNvPr id="19461" name="图片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97004" y="1520827"/>
            <a:ext cx="6340475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01" name="对象 25"/>
          <p:cNvGraphicFramePr>
            <a:graphicFrameLocks noChangeAspect="1"/>
          </p:cNvGraphicFramePr>
          <p:nvPr/>
        </p:nvGraphicFramePr>
        <p:xfrm>
          <a:off x="1631954" y="3416301"/>
          <a:ext cx="20288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r:id="rId4" imgW="1130300" imgH="393700" progId="Equation.KSEE3">
                  <p:embed/>
                </p:oleObj>
              </mc:Choice>
              <mc:Fallback>
                <p:oleObj r:id="rId4" imgW="1130300" imgH="393700" progId="Equation.KSEE3">
                  <p:embed/>
                  <p:pic>
                    <p:nvPicPr>
                      <p:cNvPr id="0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4" y="3416301"/>
                        <a:ext cx="20288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对象 26"/>
          <p:cNvGraphicFramePr>
            <a:graphicFrameLocks noChangeAspect="1"/>
          </p:cNvGraphicFramePr>
          <p:nvPr/>
        </p:nvGraphicFramePr>
        <p:xfrm>
          <a:off x="5230813" y="3416300"/>
          <a:ext cx="20510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r:id="rId6" imgW="1219200" imgH="393700" progId="Equation.KSEE3">
                  <p:embed/>
                </p:oleObj>
              </mc:Choice>
              <mc:Fallback>
                <p:oleObj r:id="rId6" imgW="1219200" imgH="393700" progId="Equation.KSEE3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3416300"/>
                        <a:ext cx="20510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97467" y="4122739"/>
            <a:ext cx="2027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答：篮球18个。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001713" y="868364"/>
            <a:ext cx="4254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graphicFrame>
        <p:nvGraphicFramePr>
          <p:cNvPr id="20484" name="对象 27"/>
          <p:cNvGraphicFramePr>
            <a:graphicFrameLocks noChangeAspect="1"/>
          </p:cNvGraphicFramePr>
          <p:nvPr/>
        </p:nvGraphicFramePr>
        <p:xfrm>
          <a:off x="1223963" y="1584327"/>
          <a:ext cx="14605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r:id="rId3" imgW="660400" imgH="393700" progId="Equation.KSEE3">
                  <p:embed/>
                </p:oleObj>
              </mc:Choice>
              <mc:Fallback>
                <p:oleObj r:id="rId3" imgW="660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584327"/>
                        <a:ext cx="14605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对象 28"/>
          <p:cNvGraphicFramePr>
            <a:graphicFrameLocks noChangeAspect="1"/>
          </p:cNvGraphicFramePr>
          <p:nvPr/>
        </p:nvGraphicFramePr>
        <p:xfrm>
          <a:off x="4302129" y="1584327"/>
          <a:ext cx="10080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r:id="rId5" imgW="584200" imgH="393700" progId="Equation.KSEE3">
                  <p:embed/>
                </p:oleObj>
              </mc:Choice>
              <mc:Fallback>
                <p:oleObj r:id="rId5" imgW="584200" imgH="393700" progId="Equation.KSEE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9" y="1584327"/>
                        <a:ext cx="10080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对象 -2147482596"/>
          <p:cNvGraphicFramePr>
            <a:graphicFrameLocks noChangeAspect="1"/>
          </p:cNvGraphicFramePr>
          <p:nvPr/>
        </p:nvGraphicFramePr>
        <p:xfrm>
          <a:off x="6746875" y="1490664"/>
          <a:ext cx="15811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r:id="rId7" imgW="723900" imgH="431800" progId="Equation.KSEE3">
                  <p:embed/>
                </p:oleObj>
              </mc:Choice>
              <mc:Fallback>
                <p:oleObj r:id="rId7" imgW="723900" imgH="431800" progId="Equation.KSEE3">
                  <p:embed/>
                  <p:pic>
                    <p:nvPicPr>
                      <p:cNvPr id="0" name="对象 -21474825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1490664"/>
                        <a:ext cx="15811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对象 33"/>
          <p:cNvGraphicFramePr>
            <a:graphicFrameLocks noChangeAspect="1"/>
          </p:cNvGraphicFramePr>
          <p:nvPr/>
        </p:nvGraphicFramePr>
        <p:xfrm>
          <a:off x="1079500" y="2312988"/>
          <a:ext cx="11064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r:id="rId9" imgW="736600" imgH="393700" progId="Equation.KSEE3">
                  <p:embed/>
                </p:oleObj>
              </mc:Choice>
              <mc:Fallback>
                <p:oleObj r:id="rId9" imgW="736600" imgH="393700" progId="Equation.KSEE3">
                  <p:embed/>
                  <p:pic>
                    <p:nvPicPr>
                      <p:cNvPr id="0" name="对象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312988"/>
                        <a:ext cx="11064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对象 34"/>
          <p:cNvGraphicFramePr>
            <a:graphicFrameLocks noChangeAspect="1"/>
          </p:cNvGraphicFramePr>
          <p:nvPr/>
        </p:nvGraphicFramePr>
        <p:xfrm>
          <a:off x="1079500" y="2978150"/>
          <a:ext cx="3937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r:id="rId11" imgW="266700" imgH="393700" progId="Equation.KSEE3">
                  <p:embed/>
                </p:oleObj>
              </mc:Choice>
              <mc:Fallback>
                <p:oleObj r:id="rId11" imgW="266700" imgH="393700" progId="Equation.KSEE3">
                  <p:embed/>
                  <p:pic>
                    <p:nvPicPr>
                      <p:cNvPr id="0" name="对象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978150"/>
                        <a:ext cx="3937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对象 35"/>
          <p:cNvGraphicFramePr>
            <a:graphicFrameLocks noChangeAspect="1"/>
          </p:cNvGraphicFramePr>
          <p:nvPr/>
        </p:nvGraphicFramePr>
        <p:xfrm>
          <a:off x="4302129" y="2374900"/>
          <a:ext cx="3587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r:id="rId13" imgW="266700" imgH="393700" progId="Equation.KSEE3">
                  <p:embed/>
                </p:oleObj>
              </mc:Choice>
              <mc:Fallback>
                <p:oleObj r:id="rId13" imgW="266700" imgH="393700" progId="Equation.KSEE3">
                  <p:embed/>
                  <p:pic>
                    <p:nvPicPr>
                      <p:cNvPr id="0" name="对象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9" y="2374900"/>
                        <a:ext cx="3587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对象 36"/>
          <p:cNvGraphicFramePr>
            <a:graphicFrameLocks noChangeAspect="1"/>
          </p:cNvGraphicFramePr>
          <p:nvPr/>
        </p:nvGraphicFramePr>
        <p:xfrm>
          <a:off x="6746879" y="2147890"/>
          <a:ext cx="803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r:id="rId15" imgW="533400" imgH="393700" progId="Equation.KSEE3">
                  <p:embed/>
                </p:oleObj>
              </mc:Choice>
              <mc:Fallback>
                <p:oleObj r:id="rId15" imgW="533400" imgH="393700" progId="Equation.KSEE3">
                  <p:embed/>
                  <p:pic>
                    <p:nvPicPr>
                      <p:cNvPr id="0" name="对象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9" y="2147890"/>
                        <a:ext cx="803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对象 37"/>
          <p:cNvGraphicFramePr>
            <a:graphicFrameLocks noChangeAspect="1"/>
          </p:cNvGraphicFramePr>
          <p:nvPr/>
        </p:nvGraphicFramePr>
        <p:xfrm>
          <a:off x="6746875" y="2903538"/>
          <a:ext cx="5207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r:id="rId17" imgW="316865" imgH="177165" progId="Equation.KSEE3">
                  <p:embed/>
                </p:oleObj>
              </mc:Choice>
              <mc:Fallback>
                <p:oleObj r:id="rId17" imgW="316865" imgH="177165" progId="Equation.KSEE3">
                  <p:embed/>
                  <p:pic>
                    <p:nvPicPr>
                      <p:cNvPr id="0" name="对象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2903538"/>
                        <a:ext cx="520700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33"/>
          <p:cNvGraphicFramePr>
            <a:graphicFrameLocks noChangeAspect="1"/>
          </p:cNvGraphicFramePr>
          <p:nvPr/>
        </p:nvGraphicFramePr>
        <p:xfrm>
          <a:off x="1079500" y="2312988"/>
          <a:ext cx="11064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r:id="rId19" imgW="736600" imgH="393700" progId="Equation.KSEE3">
                  <p:embed/>
                </p:oleObj>
              </mc:Choice>
              <mc:Fallback>
                <p:oleObj r:id="rId19" imgW="736600" imgH="393700" progId="Equation.KSEE3">
                  <p:embed/>
                  <p:pic>
                    <p:nvPicPr>
                      <p:cNvPr id="0" name="对象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312988"/>
                        <a:ext cx="11064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34"/>
          <p:cNvGraphicFramePr>
            <a:graphicFrameLocks noChangeAspect="1"/>
          </p:cNvGraphicFramePr>
          <p:nvPr/>
        </p:nvGraphicFramePr>
        <p:xfrm>
          <a:off x="1079500" y="2978150"/>
          <a:ext cx="3937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r:id="rId20" imgW="266700" imgH="393700" progId="Equation.KSEE3">
                  <p:embed/>
                </p:oleObj>
              </mc:Choice>
              <mc:Fallback>
                <p:oleObj r:id="rId20" imgW="266700" imgH="393700" progId="Equation.KSEE3">
                  <p:embed/>
                  <p:pic>
                    <p:nvPicPr>
                      <p:cNvPr id="0" name="对象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978150"/>
                        <a:ext cx="3937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35"/>
          <p:cNvGraphicFramePr>
            <a:graphicFrameLocks noChangeAspect="1"/>
          </p:cNvGraphicFramePr>
          <p:nvPr/>
        </p:nvGraphicFramePr>
        <p:xfrm>
          <a:off x="4302129" y="2374900"/>
          <a:ext cx="3587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r:id="rId21" imgW="266700" imgH="393700" progId="Equation.KSEE3">
                  <p:embed/>
                </p:oleObj>
              </mc:Choice>
              <mc:Fallback>
                <p:oleObj r:id="rId21" imgW="266700" imgH="393700" progId="Equation.KSEE3">
                  <p:embed/>
                  <p:pic>
                    <p:nvPicPr>
                      <p:cNvPr id="0" name="对象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9" y="2374900"/>
                        <a:ext cx="3587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36"/>
          <p:cNvGraphicFramePr>
            <a:graphicFrameLocks noChangeAspect="1"/>
          </p:cNvGraphicFramePr>
          <p:nvPr/>
        </p:nvGraphicFramePr>
        <p:xfrm>
          <a:off x="6746879" y="2147890"/>
          <a:ext cx="803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r:id="rId22" imgW="533400" imgH="393700" progId="Equation.KSEE3">
                  <p:embed/>
                </p:oleObj>
              </mc:Choice>
              <mc:Fallback>
                <p:oleObj r:id="rId22" imgW="533400" imgH="393700" progId="Equation.KSEE3">
                  <p:embed/>
                  <p:pic>
                    <p:nvPicPr>
                      <p:cNvPr id="0" name="对象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9" y="2147890"/>
                        <a:ext cx="803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001713" y="868364"/>
            <a:ext cx="4254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graphicFrame>
        <p:nvGraphicFramePr>
          <p:cNvPr id="21508" name="对象 30"/>
          <p:cNvGraphicFramePr>
            <a:graphicFrameLocks noChangeAspect="1"/>
          </p:cNvGraphicFramePr>
          <p:nvPr/>
        </p:nvGraphicFramePr>
        <p:xfrm>
          <a:off x="1260479" y="1462089"/>
          <a:ext cx="12858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r:id="rId3" imgW="749300" imgH="431800" progId="Equation.KSEE3">
                  <p:embed/>
                </p:oleObj>
              </mc:Choice>
              <mc:Fallback>
                <p:oleObj r:id="rId3" imgW="749300" imgH="431800" progId="Equation.KSEE3">
                  <p:embed/>
                  <p:pic>
                    <p:nvPicPr>
                      <p:cNvPr id="0" name="对象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9" y="1462089"/>
                        <a:ext cx="128587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对象 31"/>
          <p:cNvGraphicFramePr>
            <a:graphicFrameLocks noChangeAspect="1"/>
          </p:cNvGraphicFramePr>
          <p:nvPr/>
        </p:nvGraphicFramePr>
        <p:xfrm>
          <a:off x="4017963" y="1449388"/>
          <a:ext cx="152241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r:id="rId5" imgW="787400" imgH="431800" progId="Equation.KSEE3">
                  <p:embed/>
                </p:oleObj>
              </mc:Choice>
              <mc:Fallback>
                <p:oleObj r:id="rId5" imgW="787400" imgH="431800" progId="Equation.KSEE3">
                  <p:embed/>
                  <p:pic>
                    <p:nvPicPr>
                      <p:cNvPr id="0" name="对象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963" y="1449388"/>
                        <a:ext cx="1522412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对象 32"/>
          <p:cNvGraphicFramePr>
            <a:graphicFrameLocks noChangeAspect="1"/>
          </p:cNvGraphicFramePr>
          <p:nvPr/>
        </p:nvGraphicFramePr>
        <p:xfrm>
          <a:off x="6713542" y="1449390"/>
          <a:ext cx="116998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r:id="rId7" imgW="609600" imgH="393700" progId="Equation.KSEE3">
                  <p:embed/>
                </p:oleObj>
              </mc:Choice>
              <mc:Fallback>
                <p:oleObj r:id="rId7" imgW="609600" imgH="393700" progId="Equation.KSEE3">
                  <p:embed/>
                  <p:pic>
                    <p:nvPicPr>
                      <p:cNvPr id="0" name="对象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42" y="1449390"/>
                        <a:ext cx="1169987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对象 38"/>
          <p:cNvGraphicFramePr>
            <a:graphicFrameLocks noChangeAspect="1"/>
          </p:cNvGraphicFramePr>
          <p:nvPr/>
        </p:nvGraphicFramePr>
        <p:xfrm>
          <a:off x="1100142" y="2368552"/>
          <a:ext cx="9429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r:id="rId9" imgW="520700" imgH="584200" progId="Equation.KSEE3">
                  <p:embed/>
                </p:oleObj>
              </mc:Choice>
              <mc:Fallback>
                <p:oleObj r:id="rId9" imgW="520700" imgH="584200" progId="Equation.KSEE3">
                  <p:embed/>
                  <p:pic>
                    <p:nvPicPr>
                      <p:cNvPr id="0" name="对象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42" y="2368552"/>
                        <a:ext cx="94297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对象 39"/>
          <p:cNvGraphicFramePr>
            <a:graphicFrameLocks noChangeAspect="1"/>
          </p:cNvGraphicFramePr>
          <p:nvPr/>
        </p:nvGraphicFramePr>
        <p:xfrm>
          <a:off x="3946529" y="2419351"/>
          <a:ext cx="963613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r:id="rId11" imgW="596900" imgH="812800" progId="Equation.KSEE3">
                  <p:embed/>
                </p:oleObj>
              </mc:Choice>
              <mc:Fallback>
                <p:oleObj r:id="rId11" imgW="596900" imgH="812800" progId="Equation.KSEE3">
                  <p:embed/>
                  <p:pic>
                    <p:nvPicPr>
                      <p:cNvPr id="0" name="对象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9" y="2419351"/>
                        <a:ext cx="963613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对象 40"/>
          <p:cNvGraphicFramePr>
            <a:graphicFrameLocks noChangeAspect="1"/>
          </p:cNvGraphicFramePr>
          <p:nvPr/>
        </p:nvGraphicFramePr>
        <p:xfrm>
          <a:off x="6594475" y="2232027"/>
          <a:ext cx="4635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r:id="rId13" imgW="254000" imgH="393700" progId="Equation.KSEE3">
                  <p:embed/>
                </p:oleObj>
              </mc:Choice>
              <mc:Fallback>
                <p:oleObj r:id="rId13" imgW="254000" imgH="393700" progId="Equation.KSEE3">
                  <p:embed/>
                  <p:pic>
                    <p:nvPicPr>
                      <p:cNvPr id="0" name="对象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75" y="2232027"/>
                        <a:ext cx="4635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1033467" y="118745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航模小组有多少人？说说你是如何思考的。</a:t>
            </a:r>
          </a:p>
        </p:txBody>
      </p:sp>
      <p:pic>
        <p:nvPicPr>
          <p:cNvPr id="4101" name="图片 -214748258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03390" y="1852613"/>
            <a:ext cx="46005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001713" y="868363"/>
            <a:ext cx="76136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4、我国约有660个城市，其中约     的城市供水不足。在这些供水不足的城市中，有约     的城市严重缺水。全国严重缺水的城市大约有多少个？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25725" y="3300413"/>
            <a:ext cx="4514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答：全国严重缺水的城市大约有110个。</a:t>
            </a:r>
          </a:p>
        </p:txBody>
      </p:sp>
      <p:graphicFrame>
        <p:nvGraphicFramePr>
          <p:cNvPr id="22533" name="对象 25"/>
          <p:cNvGraphicFramePr>
            <a:graphicFrameLocks noChangeAspect="1"/>
          </p:cNvGraphicFramePr>
          <p:nvPr/>
        </p:nvGraphicFramePr>
        <p:xfrm>
          <a:off x="4462463" y="868363"/>
          <a:ext cx="22066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868363"/>
                        <a:ext cx="22066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对象 27"/>
          <p:cNvGraphicFramePr>
            <a:graphicFrameLocks noChangeAspect="1"/>
          </p:cNvGraphicFramePr>
          <p:nvPr/>
        </p:nvGraphicFramePr>
        <p:xfrm>
          <a:off x="2513017" y="1293813"/>
          <a:ext cx="2047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7" y="1293813"/>
                        <a:ext cx="2047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对象 41"/>
          <p:cNvGraphicFramePr>
            <a:graphicFrameLocks noChangeAspect="1"/>
          </p:cNvGraphicFramePr>
          <p:nvPr/>
        </p:nvGraphicFramePr>
        <p:xfrm>
          <a:off x="2852738" y="2441575"/>
          <a:ext cx="21082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r:id="rId7" imgW="1358900" imgH="393700" progId="Equation.KSEE3">
                  <p:embed/>
                </p:oleObj>
              </mc:Choice>
              <mc:Fallback>
                <p:oleObj r:id="rId7" imgW="1358900" imgH="393700" progId="Equation.KSEE3">
                  <p:embed/>
                  <p:pic>
                    <p:nvPicPr>
                      <p:cNvPr id="0" name="对象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2441575"/>
                        <a:ext cx="21082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898529" y="868363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5、一本故事书有820页，第一周看了全书的       ，第二周看的是第一周的      ，第二周看了多少页？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814638" y="3482977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答：第二周看了328页。</a:t>
            </a:r>
          </a:p>
        </p:txBody>
      </p:sp>
      <p:graphicFrame>
        <p:nvGraphicFramePr>
          <p:cNvPr id="23557" name="对象 28"/>
          <p:cNvGraphicFramePr>
            <a:graphicFrameLocks noChangeAspect="1"/>
          </p:cNvGraphicFramePr>
          <p:nvPr/>
        </p:nvGraphicFramePr>
        <p:xfrm>
          <a:off x="5546725" y="868363"/>
          <a:ext cx="2555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725" y="868363"/>
                        <a:ext cx="2555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对象 29"/>
          <p:cNvGraphicFramePr>
            <a:graphicFrameLocks noChangeAspect="1"/>
          </p:cNvGraphicFramePr>
          <p:nvPr/>
        </p:nvGraphicFramePr>
        <p:xfrm>
          <a:off x="2025654" y="1309689"/>
          <a:ext cx="2190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r:id="rId6" imgW="139700" imgH="393700" progId="Equation.KSEE3">
                  <p:embed/>
                </p:oleObj>
              </mc:Choice>
              <mc:Fallback>
                <p:oleObj r:id="rId6" imgW="139700" imgH="393700" progId="Equation.KSEE3">
                  <p:embed/>
                  <p:pic>
                    <p:nvPicPr>
                      <p:cNvPr id="0" name="对象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4" y="1309689"/>
                        <a:ext cx="219075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对象 42"/>
          <p:cNvGraphicFramePr>
            <a:graphicFrameLocks noChangeAspect="1"/>
          </p:cNvGraphicFramePr>
          <p:nvPr/>
        </p:nvGraphicFramePr>
        <p:xfrm>
          <a:off x="2814638" y="2297113"/>
          <a:ext cx="22971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r:id="rId8" imgW="1371600" imgH="393700" progId="Equation.KSEE3">
                  <p:embed/>
                </p:oleObj>
              </mc:Choice>
              <mc:Fallback>
                <p:oleObj r:id="rId8" imgW="1371600" imgH="393700" progId="Equation.KSEE3">
                  <p:embed/>
                  <p:pic>
                    <p:nvPicPr>
                      <p:cNvPr id="0" name="对象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2297113"/>
                        <a:ext cx="22971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035054" y="868363"/>
            <a:ext cx="671512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6、有两只船，大船一次可以运载5吨货物，小船一次运载的货物量是大船的。大船6次运完的货物，如果改用小船运，几次才能运完？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22639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5次才能运完。</a:t>
            </a:r>
          </a:p>
        </p:txBody>
      </p:sp>
      <p:graphicFrame>
        <p:nvGraphicFramePr>
          <p:cNvPr id="35844" name="对象 43"/>
          <p:cNvGraphicFramePr>
            <a:graphicFrameLocks noChangeAspect="1"/>
          </p:cNvGraphicFramePr>
          <p:nvPr/>
        </p:nvGraphicFramePr>
        <p:xfrm>
          <a:off x="2447929" y="2395538"/>
          <a:ext cx="23606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r:id="rId3" imgW="1435100" imgH="393700" progId="Equation.KSEE3">
                  <p:embed/>
                </p:oleObj>
              </mc:Choice>
              <mc:Fallback>
                <p:oleObj r:id="rId3" imgW="1435100" imgH="393700" progId="Equation.KSEE3">
                  <p:embed/>
                  <p:pic>
                    <p:nvPicPr>
                      <p:cNvPr id="0" name="对象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9" y="2395538"/>
                        <a:ext cx="23606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在计算分数乘除混合运算时，除以一个数，等于乘这个数的倒数。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8426" y="2513014"/>
            <a:ext cx="5222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分数混合运算的顺序与整数混合运算的顺序一样。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8425" y="3625851"/>
            <a:ext cx="53022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分析题里的数量关系时，可以用画图的方法来帮助我们理解题里的数量关系。</a:t>
            </a:r>
          </a:p>
        </p:txBody>
      </p:sp>
      <p:sp>
        <p:nvSpPr>
          <p:cNvPr id="25609" name="矩形 17"/>
          <p:cNvSpPr>
            <a:spLocks noChangeArrowheads="1"/>
          </p:cNvSpPr>
          <p:nvPr/>
        </p:nvSpPr>
        <p:spPr bwMode="auto">
          <a:xfrm>
            <a:off x="3122458" y="576265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分数混合运算（一）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6627" name="副标题 2"/>
          <p:cNvSpPr txBox="1">
            <a:spLocks noChangeArrowheads="1"/>
          </p:cNvSpPr>
          <p:nvPr/>
        </p:nvSpPr>
        <p:spPr bwMode="auto">
          <a:xfrm>
            <a:off x="971550" y="908050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1、有3瓶饮料，每瓶    升。每杯   升，每人一杯够吗？</a:t>
            </a:r>
          </a:p>
        </p:txBody>
      </p:sp>
      <p:sp>
        <p:nvSpPr>
          <p:cNvPr id="26628" name="副标题 2"/>
          <p:cNvSpPr txBox="1">
            <a:spLocks noChangeArrowheads="1"/>
          </p:cNvSpPr>
          <p:nvPr/>
        </p:nvSpPr>
        <p:spPr bwMode="auto">
          <a:xfrm>
            <a:off x="1068388" y="3133725"/>
            <a:ext cx="72009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2、预习课本第24、25页。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讨论：分数四则混合运算的运算顺序。</a:t>
            </a:r>
          </a:p>
        </p:txBody>
      </p:sp>
      <p:graphicFrame>
        <p:nvGraphicFramePr>
          <p:cNvPr id="26629" name="对象 31"/>
          <p:cNvGraphicFramePr>
            <a:graphicFrameLocks noChangeAspect="1"/>
          </p:cNvGraphicFramePr>
          <p:nvPr/>
        </p:nvGraphicFramePr>
        <p:xfrm>
          <a:off x="3165479" y="908050"/>
          <a:ext cx="2127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9" y="908050"/>
                        <a:ext cx="2127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对象 32"/>
          <p:cNvGraphicFramePr>
            <a:graphicFrameLocks noChangeAspect="1"/>
          </p:cNvGraphicFramePr>
          <p:nvPr/>
        </p:nvGraphicFramePr>
        <p:xfrm>
          <a:off x="4308479" y="893764"/>
          <a:ext cx="2190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对象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9" y="893764"/>
                        <a:ext cx="219075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1" name="图片 3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65475" y="1536701"/>
            <a:ext cx="2921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177926"/>
            <a:ext cx="744061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1．在解决有关分数乘除混合运算的具体问题的过程中，会用画图的策略直观呈现数量关系。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2．结合具体情境体会分数混合运算的顺序与整数混合运算一样，会正确计算分数混合运算，并在计算中养成认真的良好习惯。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3．能解决有关分数混合运算的简单实际问题，发展分析问题和解决问题的能力。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327025" y="1135063"/>
            <a:ext cx="8491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1、计算下面各题。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pic>
        <p:nvPicPr>
          <p:cNvPr id="6149" name="图片 -214748258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4575" y="1803400"/>
            <a:ext cx="621665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9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4575" y="2420938"/>
            <a:ext cx="19875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9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16300" y="2420938"/>
            <a:ext cx="17716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9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56250" y="2295525"/>
            <a:ext cx="1830388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7171" name="副标题 2"/>
          <p:cNvSpPr txBox="1">
            <a:spLocks noChangeArrowheads="1"/>
          </p:cNvSpPr>
          <p:nvPr/>
        </p:nvSpPr>
        <p:spPr bwMode="auto">
          <a:xfrm>
            <a:off x="896938" y="1192213"/>
            <a:ext cx="7535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2、用10米长的彩绸做小旗，平均每面小旗用彩绸     米。这些小旗的  用来装饰教室，装饰教室的小旗有多少面？</a:t>
            </a:r>
          </a:p>
        </p:txBody>
      </p:sp>
      <p:sp>
        <p:nvSpPr>
          <p:cNvPr id="24" name="副标题 2"/>
          <p:cNvSpPr txBox="1">
            <a:spLocks noChangeArrowheads="1"/>
          </p:cNvSpPr>
          <p:nvPr/>
        </p:nvSpPr>
        <p:spPr bwMode="auto">
          <a:xfrm>
            <a:off x="2379667" y="3344865"/>
            <a:ext cx="4383087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答：装饰教室的小旗有64面。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graphicFrame>
        <p:nvGraphicFramePr>
          <p:cNvPr id="7174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350000" y="1192213"/>
          <a:ext cx="215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1192213"/>
                        <a:ext cx="215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339142" y="1192213"/>
          <a:ext cx="2555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9142" y="1192213"/>
                        <a:ext cx="25558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对象 -2147482579"/>
          <p:cNvGraphicFramePr>
            <a:graphicFrameLocks noChangeAspect="1"/>
          </p:cNvGraphicFramePr>
          <p:nvPr/>
        </p:nvGraphicFramePr>
        <p:xfrm>
          <a:off x="3089279" y="2498727"/>
          <a:ext cx="21383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8" imgW="1219200" imgH="393700" progId="Equation.KSEE3">
                  <p:embed/>
                </p:oleObj>
              </mc:Choice>
              <mc:Fallback>
                <p:oleObj r:id="rId8" imgW="12192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9" y="2498727"/>
                        <a:ext cx="213836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146300" y="3330577"/>
            <a:ext cx="390525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航模小组的人数与什么有关呢？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2058992" y="939800"/>
            <a:ext cx="5983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航模小组有多少人？说说你是如何思考的。</a:t>
            </a:r>
          </a:p>
        </p:txBody>
      </p:sp>
      <p:pic>
        <p:nvPicPr>
          <p:cNvPr id="8198" name="图片 -214748258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8988" y="1555752"/>
            <a:ext cx="399256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146300" y="3876675"/>
            <a:ext cx="4979988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航模小组的人数是摄影小组的    ，可以先算出摄影小组的人数。</a:t>
            </a:r>
          </a:p>
        </p:txBody>
      </p:sp>
      <p:graphicFrame>
        <p:nvGraphicFramePr>
          <p:cNvPr id="13319" name="对象 -2147482579"/>
          <p:cNvGraphicFramePr>
            <a:graphicFrameLocks noChangeAspect="1"/>
          </p:cNvGraphicFramePr>
          <p:nvPr/>
        </p:nvGraphicFramePr>
        <p:xfrm>
          <a:off x="5345113" y="3792540"/>
          <a:ext cx="2206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3792540"/>
                        <a:ext cx="2206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12867" y="3114676"/>
            <a:ext cx="712787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你能画图表示航模小组与气象小组、摄影小组之间的人数关系吗？</a:t>
            </a:r>
          </a:p>
        </p:txBody>
      </p:sp>
      <p:sp>
        <p:nvSpPr>
          <p:cNvPr id="9221" name="副标题 2"/>
          <p:cNvSpPr txBox="1">
            <a:spLocks noChangeArrowheads="1"/>
          </p:cNvSpPr>
          <p:nvPr/>
        </p:nvSpPr>
        <p:spPr bwMode="auto">
          <a:xfrm>
            <a:off x="2058992" y="723900"/>
            <a:ext cx="5983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航模小组有多少人？说说你是如何思考的。</a:t>
            </a:r>
          </a:p>
        </p:txBody>
      </p:sp>
      <p:pic>
        <p:nvPicPr>
          <p:cNvPr id="9222" name="图片 -21474825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8988" y="1339852"/>
            <a:ext cx="399256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图片 -21474825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27279" y="3581400"/>
            <a:ext cx="3724275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12863" y="3114676"/>
            <a:ext cx="692150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你能画图表示航模小组与气象小组、摄影小组之间的人数关系吗？</a:t>
            </a:r>
          </a:p>
        </p:txBody>
      </p:sp>
      <p:sp>
        <p:nvSpPr>
          <p:cNvPr id="10245" name="副标题 2"/>
          <p:cNvSpPr txBox="1">
            <a:spLocks noChangeArrowheads="1"/>
          </p:cNvSpPr>
          <p:nvPr/>
        </p:nvSpPr>
        <p:spPr bwMode="auto">
          <a:xfrm>
            <a:off x="2058992" y="723900"/>
            <a:ext cx="5983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航模小组有多少人？说说你是如何思考的。</a:t>
            </a:r>
          </a:p>
        </p:txBody>
      </p:sp>
      <p:pic>
        <p:nvPicPr>
          <p:cNvPr id="10246" name="图片 -21474825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8988" y="1339852"/>
            <a:ext cx="399256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图片 -21474825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9542" y="3762375"/>
            <a:ext cx="38449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12863" y="3114676"/>
            <a:ext cx="692150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列式解决问题。</a:t>
            </a:r>
          </a:p>
        </p:txBody>
      </p:sp>
      <p:sp>
        <p:nvSpPr>
          <p:cNvPr id="11269" name="副标题 2"/>
          <p:cNvSpPr txBox="1">
            <a:spLocks noChangeArrowheads="1"/>
          </p:cNvSpPr>
          <p:nvPr/>
        </p:nvSpPr>
        <p:spPr bwMode="auto">
          <a:xfrm>
            <a:off x="2058992" y="723900"/>
            <a:ext cx="5983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航模小组有多少人？说说你是如何思考的。</a:t>
            </a:r>
          </a:p>
        </p:txBody>
      </p:sp>
      <p:pic>
        <p:nvPicPr>
          <p:cNvPr id="11270" name="图片 -214748258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8988" y="1339852"/>
            <a:ext cx="399256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22763" y="3114676"/>
            <a:ext cx="293211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先求摄影小组有多少人。</a:t>
            </a:r>
          </a:p>
        </p:txBody>
      </p:sp>
      <p:graphicFrame>
        <p:nvGraphicFramePr>
          <p:cNvPr id="19463" name="对象 -2147482576"/>
          <p:cNvGraphicFramePr>
            <a:graphicFrameLocks noChangeAspect="1"/>
          </p:cNvGraphicFramePr>
          <p:nvPr/>
        </p:nvGraphicFramePr>
        <p:xfrm>
          <a:off x="2713038" y="3756025"/>
          <a:ext cx="26844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5" imgW="1130300" imgH="393700" progId="Equation.KSEE3">
                  <p:embed/>
                </p:oleObj>
              </mc:Choice>
              <mc:Fallback>
                <p:oleObj r:id="rId5" imgW="1130300" imgH="393700" progId="Equation.KSEE3">
                  <p:embed/>
                  <p:pic>
                    <p:nvPicPr>
                      <p:cNvPr id="0" name="对象 -21474825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756025"/>
                        <a:ext cx="26844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65388" y="4492626"/>
            <a:ext cx="293211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答：航模小组有3人。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自定义</PresentationFormat>
  <Paragraphs>97</Paragraphs>
  <Slides>24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2023-01-17T02:12:43Z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3C4C3CD5E66647B6A6B9302021642A18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