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sldIdLst>
    <p:sldId id="259" r:id="rId3"/>
    <p:sldId id="275" r:id="rId4"/>
    <p:sldId id="294" r:id="rId5"/>
    <p:sldId id="270" r:id="rId6"/>
    <p:sldId id="260" r:id="rId7"/>
    <p:sldId id="263" r:id="rId8"/>
    <p:sldId id="264" r:id="rId9"/>
    <p:sldId id="295" r:id="rId10"/>
    <p:sldId id="278" r:id="rId11"/>
    <p:sldId id="282" r:id="rId12"/>
    <p:sldId id="283" r:id="rId13"/>
    <p:sldId id="290" r:id="rId14"/>
    <p:sldId id="291" r:id="rId15"/>
    <p:sldId id="292" r:id="rId16"/>
    <p:sldId id="293" r:id="rId17"/>
    <p:sldId id="296" r:id="rId18"/>
    <p:sldId id="285" r:id="rId19"/>
    <p:sldId id="286" r:id="rId20"/>
    <p:sldId id="287" r:id="rId21"/>
    <p:sldId id="289" r:id="rId22"/>
    <p:sldId id="288" r:id="rId23"/>
    <p:sldId id="297" r:id="rId24"/>
    <p:sldId id="271" r:id="rId25"/>
    <p:sldId id="274" r:id="rId26"/>
    <p:sldId id="28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51">
          <p15:clr>
            <a:srgbClr val="A4A3A4"/>
          </p15:clr>
        </p15:guide>
        <p15:guide id="4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366634"/>
    <a:srgbClr val="428A21"/>
    <a:srgbClr val="CD8DAE"/>
    <a:srgbClr val="5C849A"/>
    <a:srgbClr val="618D72"/>
    <a:srgbClr val="C95E90"/>
    <a:srgbClr val="FFFFFF"/>
    <a:srgbClr val="708657"/>
    <a:srgbClr val="66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0" y="510"/>
      </p:cViewPr>
      <p:guideLst>
        <p:guide orient="horz" pos="2160"/>
        <p:guide pos="3840"/>
        <p:guide pos="551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2023-01-11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6" name="矩形 5"/>
          <p:cNvSpPr/>
          <p:nvPr userDrawn="1"/>
        </p:nvSpPr>
        <p:spPr>
          <a:xfrm>
            <a:off x="241300" y="241300"/>
            <a:ext cx="11709400" cy="6375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flipH="1">
            <a:off x="-1456352" y="4595230"/>
            <a:ext cx="4301152" cy="30374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3" b="91643" l="8808" r="92902">
                        <a14:foregroundMark x1="15479" y1="30198" x2="16135" y2="31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9768097" y="4725645"/>
            <a:ext cx="4365208" cy="308270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ags" Target="../tags/tag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E5684-EB56-4A66-9F69-E936D7AAD9BF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49F59-BA74-4415-B095-D753B6FA24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2114550" y="2920999"/>
            <a:ext cx="7962900" cy="1268293"/>
            <a:chOff x="2114550" y="2920999"/>
            <a:chExt cx="7962900" cy="1268293"/>
          </a:xfrm>
        </p:grpSpPr>
        <p:sp>
          <p:nvSpPr>
            <p:cNvPr id="20" name="矩形 19"/>
            <p:cNvSpPr/>
            <p:nvPr/>
          </p:nvSpPr>
          <p:spPr>
            <a:xfrm>
              <a:off x="3232150" y="3795592"/>
              <a:ext cx="5727700" cy="3937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114550" y="2920999"/>
              <a:ext cx="7962900" cy="1066801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80520" y="3807776"/>
              <a:ext cx="3129007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时间：</a:t>
              </a:r>
              <a:r>
                <a:rPr 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20XX</a:t>
              </a:r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年</a:t>
              </a:r>
              <a:r>
                <a:rPr lang="en-US" altLang="zh-CN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XX</a:t>
              </a:r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月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11675" y="3807776"/>
              <a:ext cx="227797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地点：</a:t>
              </a:r>
              <a:r>
                <a:rPr lang="en-US" altLang="zh-CN" smtClean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PPT818</a:t>
              </a:r>
              <a:endParaRPr lang="en-US" altLang="zh-CN" dirty="0">
                <a:solidFill>
                  <a:schemeClr val="bg1"/>
                </a:solidFill>
                <a:latin typeface="Atilla" panose="00000400000000000000" pitchFamily="2" charset="0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569893" y="1546592"/>
            <a:ext cx="1052214" cy="649188"/>
          </a:xfrm>
          <a:custGeom>
            <a:avLst/>
            <a:gdLst/>
            <a:ahLst/>
            <a:cxnLst/>
            <a:rect l="l" t="t" r="r" b="b"/>
            <a:pathLst>
              <a:path w="1052214" h="649188">
                <a:moveTo>
                  <a:pt x="942379" y="16520"/>
                </a:moveTo>
                <a:cubicBezTo>
                  <a:pt x="932259" y="16520"/>
                  <a:pt x="923627" y="20091"/>
                  <a:pt x="916483" y="27235"/>
                </a:cubicBezTo>
                <a:cubicBezTo>
                  <a:pt x="909339" y="34379"/>
                  <a:pt x="905768" y="43011"/>
                  <a:pt x="905768" y="53131"/>
                </a:cubicBezTo>
                <a:lnTo>
                  <a:pt x="905768" y="596056"/>
                </a:lnTo>
                <a:cubicBezTo>
                  <a:pt x="905768" y="606177"/>
                  <a:pt x="909339" y="614809"/>
                  <a:pt x="916483" y="621952"/>
                </a:cubicBezTo>
                <a:cubicBezTo>
                  <a:pt x="923627" y="629096"/>
                  <a:pt x="932259" y="632668"/>
                  <a:pt x="942379" y="632668"/>
                </a:cubicBezTo>
                <a:cubicBezTo>
                  <a:pt x="952500" y="632668"/>
                  <a:pt x="961132" y="629096"/>
                  <a:pt x="968275" y="621952"/>
                </a:cubicBezTo>
                <a:cubicBezTo>
                  <a:pt x="975419" y="614809"/>
                  <a:pt x="978991" y="606177"/>
                  <a:pt x="978991" y="596056"/>
                </a:cubicBezTo>
                <a:lnTo>
                  <a:pt x="978991" y="53131"/>
                </a:lnTo>
                <a:cubicBezTo>
                  <a:pt x="978991" y="43011"/>
                  <a:pt x="975419" y="34379"/>
                  <a:pt x="968275" y="27235"/>
                </a:cubicBezTo>
                <a:cubicBezTo>
                  <a:pt x="961132" y="20091"/>
                  <a:pt x="952500" y="16520"/>
                  <a:pt x="942379" y="16520"/>
                </a:cubicBezTo>
                <a:close/>
                <a:moveTo>
                  <a:pt x="389929" y="16520"/>
                </a:moveTo>
                <a:cubicBezTo>
                  <a:pt x="379809" y="16520"/>
                  <a:pt x="371177" y="20091"/>
                  <a:pt x="364033" y="27235"/>
                </a:cubicBezTo>
                <a:cubicBezTo>
                  <a:pt x="356889" y="34379"/>
                  <a:pt x="353318" y="43011"/>
                  <a:pt x="353318" y="53131"/>
                </a:cubicBezTo>
                <a:lnTo>
                  <a:pt x="353318" y="596056"/>
                </a:lnTo>
                <a:cubicBezTo>
                  <a:pt x="353318" y="606177"/>
                  <a:pt x="356889" y="614809"/>
                  <a:pt x="364033" y="621952"/>
                </a:cubicBezTo>
                <a:cubicBezTo>
                  <a:pt x="371177" y="629096"/>
                  <a:pt x="379809" y="632668"/>
                  <a:pt x="389929" y="632668"/>
                </a:cubicBezTo>
                <a:cubicBezTo>
                  <a:pt x="400050" y="632668"/>
                  <a:pt x="408682" y="629096"/>
                  <a:pt x="415825" y="621952"/>
                </a:cubicBezTo>
                <a:cubicBezTo>
                  <a:pt x="422969" y="614809"/>
                  <a:pt x="426541" y="606177"/>
                  <a:pt x="426541" y="596056"/>
                </a:cubicBezTo>
                <a:lnTo>
                  <a:pt x="426541" y="53131"/>
                </a:lnTo>
                <a:cubicBezTo>
                  <a:pt x="426541" y="43011"/>
                  <a:pt x="422969" y="34379"/>
                  <a:pt x="415825" y="27235"/>
                </a:cubicBezTo>
                <a:cubicBezTo>
                  <a:pt x="408682" y="20091"/>
                  <a:pt x="400050" y="16520"/>
                  <a:pt x="389929" y="16520"/>
                </a:cubicBezTo>
                <a:close/>
                <a:moveTo>
                  <a:pt x="0" y="4464"/>
                </a:moveTo>
                <a:lnTo>
                  <a:pt x="118765" y="4464"/>
                </a:lnTo>
                <a:lnTo>
                  <a:pt x="118765" y="20984"/>
                </a:lnTo>
                <a:lnTo>
                  <a:pt x="95994" y="20984"/>
                </a:lnTo>
                <a:lnTo>
                  <a:pt x="95994" y="628203"/>
                </a:lnTo>
                <a:lnTo>
                  <a:pt x="150911" y="628203"/>
                </a:lnTo>
                <a:lnTo>
                  <a:pt x="150911" y="452735"/>
                </a:lnTo>
                <a:lnTo>
                  <a:pt x="223688" y="452735"/>
                </a:lnTo>
                <a:lnTo>
                  <a:pt x="223688" y="644723"/>
                </a:lnTo>
                <a:lnTo>
                  <a:pt x="0" y="644723"/>
                </a:lnTo>
                <a:lnTo>
                  <a:pt x="0" y="628203"/>
                </a:lnTo>
                <a:lnTo>
                  <a:pt x="22770" y="628203"/>
                </a:lnTo>
                <a:lnTo>
                  <a:pt x="22770" y="20984"/>
                </a:lnTo>
                <a:lnTo>
                  <a:pt x="0" y="20984"/>
                </a:lnTo>
                <a:close/>
                <a:moveTo>
                  <a:pt x="942379" y="0"/>
                </a:moveTo>
                <a:cubicBezTo>
                  <a:pt x="972740" y="0"/>
                  <a:pt x="998636" y="9153"/>
                  <a:pt x="1020068" y="27458"/>
                </a:cubicBezTo>
                <a:cubicBezTo>
                  <a:pt x="1041499" y="45764"/>
                  <a:pt x="1052214" y="67716"/>
                  <a:pt x="1052214" y="93315"/>
                </a:cubicBezTo>
                <a:lnTo>
                  <a:pt x="1052214" y="555873"/>
                </a:lnTo>
                <a:cubicBezTo>
                  <a:pt x="1052214" y="581471"/>
                  <a:pt x="1041499" y="603423"/>
                  <a:pt x="1020068" y="621729"/>
                </a:cubicBezTo>
                <a:cubicBezTo>
                  <a:pt x="998636" y="640035"/>
                  <a:pt x="972740" y="649188"/>
                  <a:pt x="942379" y="649188"/>
                </a:cubicBezTo>
                <a:cubicBezTo>
                  <a:pt x="912316" y="649188"/>
                  <a:pt x="886494" y="640035"/>
                  <a:pt x="864914" y="621729"/>
                </a:cubicBezTo>
                <a:cubicBezTo>
                  <a:pt x="843334" y="603423"/>
                  <a:pt x="832544" y="581471"/>
                  <a:pt x="832544" y="555873"/>
                </a:cubicBezTo>
                <a:lnTo>
                  <a:pt x="832544" y="93315"/>
                </a:lnTo>
                <a:cubicBezTo>
                  <a:pt x="832544" y="67716"/>
                  <a:pt x="843334" y="45764"/>
                  <a:pt x="864914" y="27458"/>
                </a:cubicBezTo>
                <a:cubicBezTo>
                  <a:pt x="886494" y="9153"/>
                  <a:pt x="912316" y="0"/>
                  <a:pt x="942379" y="0"/>
                </a:cubicBezTo>
                <a:close/>
                <a:moveTo>
                  <a:pt x="666154" y="0"/>
                </a:moveTo>
                <a:cubicBezTo>
                  <a:pt x="696515" y="0"/>
                  <a:pt x="722411" y="9153"/>
                  <a:pt x="743843" y="27458"/>
                </a:cubicBezTo>
                <a:cubicBezTo>
                  <a:pt x="765274" y="45764"/>
                  <a:pt x="775989" y="67716"/>
                  <a:pt x="775989" y="93315"/>
                </a:cubicBezTo>
                <a:lnTo>
                  <a:pt x="775989" y="196453"/>
                </a:lnTo>
                <a:lnTo>
                  <a:pt x="702766" y="196453"/>
                </a:lnTo>
                <a:lnTo>
                  <a:pt x="702766" y="53131"/>
                </a:lnTo>
                <a:cubicBezTo>
                  <a:pt x="702766" y="43011"/>
                  <a:pt x="699194" y="34379"/>
                  <a:pt x="692050" y="27235"/>
                </a:cubicBezTo>
                <a:cubicBezTo>
                  <a:pt x="684907" y="20091"/>
                  <a:pt x="676275" y="16520"/>
                  <a:pt x="666154" y="16520"/>
                </a:cubicBezTo>
                <a:cubicBezTo>
                  <a:pt x="656034" y="16520"/>
                  <a:pt x="647402" y="20091"/>
                  <a:pt x="640258" y="27235"/>
                </a:cubicBezTo>
                <a:cubicBezTo>
                  <a:pt x="633114" y="34379"/>
                  <a:pt x="629543" y="43011"/>
                  <a:pt x="629543" y="53131"/>
                </a:cubicBezTo>
                <a:lnTo>
                  <a:pt x="629543" y="596056"/>
                </a:lnTo>
                <a:cubicBezTo>
                  <a:pt x="629543" y="606177"/>
                  <a:pt x="633114" y="614809"/>
                  <a:pt x="640258" y="621952"/>
                </a:cubicBezTo>
                <a:cubicBezTo>
                  <a:pt x="647402" y="629096"/>
                  <a:pt x="656034" y="632668"/>
                  <a:pt x="666154" y="632668"/>
                </a:cubicBezTo>
                <a:cubicBezTo>
                  <a:pt x="676275" y="632668"/>
                  <a:pt x="684907" y="629096"/>
                  <a:pt x="692050" y="621952"/>
                </a:cubicBezTo>
                <a:cubicBezTo>
                  <a:pt x="699194" y="614809"/>
                  <a:pt x="702766" y="606177"/>
                  <a:pt x="702766" y="596056"/>
                </a:cubicBezTo>
                <a:lnTo>
                  <a:pt x="702766" y="314771"/>
                </a:lnTo>
                <a:lnTo>
                  <a:pt x="666154" y="314771"/>
                </a:lnTo>
                <a:lnTo>
                  <a:pt x="666154" y="298251"/>
                </a:lnTo>
                <a:lnTo>
                  <a:pt x="775989" y="298251"/>
                </a:lnTo>
                <a:lnTo>
                  <a:pt x="775989" y="555873"/>
                </a:lnTo>
                <a:cubicBezTo>
                  <a:pt x="775989" y="581471"/>
                  <a:pt x="765274" y="603423"/>
                  <a:pt x="743843" y="621729"/>
                </a:cubicBezTo>
                <a:cubicBezTo>
                  <a:pt x="722411" y="640035"/>
                  <a:pt x="696515" y="649188"/>
                  <a:pt x="666154" y="649188"/>
                </a:cubicBezTo>
                <a:cubicBezTo>
                  <a:pt x="636091" y="649188"/>
                  <a:pt x="610269" y="640035"/>
                  <a:pt x="588689" y="621729"/>
                </a:cubicBezTo>
                <a:cubicBezTo>
                  <a:pt x="567109" y="603423"/>
                  <a:pt x="556319" y="581471"/>
                  <a:pt x="556319" y="555873"/>
                </a:cubicBezTo>
                <a:lnTo>
                  <a:pt x="556319" y="93315"/>
                </a:lnTo>
                <a:cubicBezTo>
                  <a:pt x="556319" y="67716"/>
                  <a:pt x="567109" y="45764"/>
                  <a:pt x="588689" y="27458"/>
                </a:cubicBezTo>
                <a:cubicBezTo>
                  <a:pt x="610269" y="9153"/>
                  <a:pt x="636091" y="0"/>
                  <a:pt x="666154" y="0"/>
                </a:cubicBezTo>
                <a:close/>
                <a:moveTo>
                  <a:pt x="389929" y="0"/>
                </a:moveTo>
                <a:cubicBezTo>
                  <a:pt x="420290" y="0"/>
                  <a:pt x="446186" y="9153"/>
                  <a:pt x="467618" y="27458"/>
                </a:cubicBezTo>
                <a:cubicBezTo>
                  <a:pt x="489049" y="45764"/>
                  <a:pt x="499764" y="67716"/>
                  <a:pt x="499764" y="93315"/>
                </a:cubicBezTo>
                <a:lnTo>
                  <a:pt x="499764" y="555873"/>
                </a:lnTo>
                <a:cubicBezTo>
                  <a:pt x="499764" y="581471"/>
                  <a:pt x="489049" y="603423"/>
                  <a:pt x="467618" y="621729"/>
                </a:cubicBezTo>
                <a:cubicBezTo>
                  <a:pt x="446186" y="640035"/>
                  <a:pt x="420290" y="649188"/>
                  <a:pt x="389929" y="649188"/>
                </a:cubicBezTo>
                <a:cubicBezTo>
                  <a:pt x="359866" y="649188"/>
                  <a:pt x="334044" y="640035"/>
                  <a:pt x="312464" y="621729"/>
                </a:cubicBezTo>
                <a:cubicBezTo>
                  <a:pt x="290884" y="603423"/>
                  <a:pt x="280094" y="581471"/>
                  <a:pt x="280094" y="555873"/>
                </a:cubicBezTo>
                <a:lnTo>
                  <a:pt x="280094" y="93315"/>
                </a:lnTo>
                <a:cubicBezTo>
                  <a:pt x="280094" y="67716"/>
                  <a:pt x="290884" y="45764"/>
                  <a:pt x="312464" y="27458"/>
                </a:cubicBezTo>
                <a:cubicBezTo>
                  <a:pt x="334044" y="9153"/>
                  <a:pt x="359866" y="0"/>
                  <a:pt x="389929" y="0"/>
                </a:cubicBezTo>
                <a:close/>
              </a:path>
            </a:pathLst>
          </a:custGeom>
          <a:solidFill>
            <a:srgbClr val="36663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7200" dirty="0">
              <a:latin typeface="Niagara Solid" panose="04020502070702020202" pitchFamily="8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3664631" y="3987799"/>
            <a:ext cx="4495719" cy="2870201"/>
          </a:xfrm>
          <a:prstGeom prst="rect">
            <a:avLst/>
          </a:prstGeom>
        </p:spPr>
      </p:pic>
      <p:sp useBgFill="1">
        <p:nvSpPr>
          <p:cNvPr id="16" name="文本框 15"/>
          <p:cNvSpPr txBox="1"/>
          <p:nvPr/>
        </p:nvSpPr>
        <p:spPr>
          <a:xfrm>
            <a:off x="2355850" y="2471003"/>
            <a:ext cx="74803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366634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rPr>
              <a:t>小清新女生节策划</a:t>
            </a:r>
            <a:r>
              <a:rPr lang="en-US" altLang="zh-CN" sz="4800" dirty="0">
                <a:solidFill>
                  <a:srgbClr val="366634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rPr>
              <a:t>PPT</a:t>
            </a:r>
            <a:r>
              <a:rPr lang="zh-CN" altLang="en-US" sz="4800" dirty="0">
                <a:solidFill>
                  <a:srgbClr val="366634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rPr>
              <a:t>模板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232150" y="3183523"/>
            <a:ext cx="5727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366634"/>
                </a:solidFill>
                <a:latin typeface="Atilla" panose="00000400000000000000" pitchFamily="2" charset="0"/>
              </a:rPr>
              <a:t>Special Designed PowerPoint Presentation for Girls’ Day</a:t>
            </a:r>
            <a:endParaRPr lang="zh-CN" altLang="en-US" sz="1600" dirty="0">
              <a:solidFill>
                <a:srgbClr val="366634"/>
              </a:solidFill>
              <a:latin typeface="Atilla" panose="00000400000000000000" pitchFamily="2" charset="0"/>
            </a:endParaRPr>
          </a:p>
        </p:txBody>
      </p:sp>
      <p:pic>
        <p:nvPicPr>
          <p:cNvPr id="5" name="5c2ddd4c5d06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2"/>
                  <p14:fade in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0038" y="-895350"/>
            <a:ext cx="609601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 animBg="1"/>
      <p:bldP spid="16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816276" y="2202134"/>
            <a:ext cx="5359724" cy="3598083"/>
            <a:chOff x="5254678" y="2253106"/>
            <a:chExt cx="5359724" cy="3598083"/>
          </a:xfrm>
        </p:grpSpPr>
        <p:sp>
          <p:nvSpPr>
            <p:cNvPr id="33" name="文本框 32"/>
            <p:cNvSpPr txBox="1"/>
            <p:nvPr/>
          </p:nvSpPr>
          <p:spPr>
            <a:xfrm>
              <a:off x="5254678" y="2253106"/>
              <a:ext cx="1903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36663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主</a:t>
              </a:r>
              <a:r>
                <a:rPr lang="zh-CN" altLang="en-US" sz="2800" dirty="0">
                  <a:solidFill>
                    <a:srgbClr val="36663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持人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305476" y="2873451"/>
              <a:ext cx="5308926" cy="297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595654" y="2631280"/>
              <a:ext cx="288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635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639020" y="2039585"/>
            <a:ext cx="4010697" cy="3401552"/>
            <a:chOff x="889720" y="2039585"/>
            <a:chExt cx="4010697" cy="3401552"/>
          </a:xfrm>
        </p:grpSpPr>
        <p:grpSp>
          <p:nvGrpSpPr>
            <p:cNvPr id="28" name="组合 27"/>
            <p:cNvGrpSpPr/>
            <p:nvPr/>
          </p:nvGrpSpPr>
          <p:grpSpPr>
            <a:xfrm>
              <a:off x="889720" y="2039585"/>
              <a:ext cx="4010697" cy="3401552"/>
              <a:chOff x="1036314" y="1737360"/>
              <a:chExt cx="5067306" cy="4297683"/>
            </a:xfrm>
          </p:grpSpPr>
          <p:sp>
            <p:nvSpPr>
              <p:cNvPr id="29" name="任意多边形 45"/>
              <p:cNvSpPr/>
              <p:nvPr/>
            </p:nvSpPr>
            <p:spPr>
              <a:xfrm>
                <a:off x="5783580" y="1737360"/>
                <a:ext cx="320040" cy="281940"/>
              </a:xfrm>
              <a:custGeom>
                <a:avLst/>
                <a:gdLst>
                  <a:gd name="connsiteX0" fmla="*/ 0 w 320040"/>
                  <a:gd name="connsiteY0" fmla="*/ 0 h 281940"/>
                  <a:gd name="connsiteX1" fmla="*/ 320040 w 320040"/>
                  <a:gd name="connsiteY1" fmla="*/ 0 h 281940"/>
                  <a:gd name="connsiteX2" fmla="*/ 320040 w 320040"/>
                  <a:gd name="connsiteY2" fmla="*/ 28194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281940">
                    <a:moveTo>
                      <a:pt x="0" y="0"/>
                    </a:moveTo>
                    <a:lnTo>
                      <a:pt x="320040" y="0"/>
                    </a:lnTo>
                    <a:lnTo>
                      <a:pt x="320040" y="281940"/>
                    </a:lnTo>
                  </a:path>
                </a:pathLst>
              </a:custGeom>
              <a:noFill/>
              <a:ln w="38100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 46"/>
              <p:cNvSpPr/>
              <p:nvPr/>
            </p:nvSpPr>
            <p:spPr>
              <a:xfrm flipH="1">
                <a:off x="1036314" y="1737360"/>
                <a:ext cx="320040" cy="281940"/>
              </a:xfrm>
              <a:custGeom>
                <a:avLst/>
                <a:gdLst>
                  <a:gd name="connsiteX0" fmla="*/ 0 w 320040"/>
                  <a:gd name="connsiteY0" fmla="*/ 0 h 281940"/>
                  <a:gd name="connsiteX1" fmla="*/ 320040 w 320040"/>
                  <a:gd name="connsiteY1" fmla="*/ 0 h 281940"/>
                  <a:gd name="connsiteX2" fmla="*/ 320040 w 320040"/>
                  <a:gd name="connsiteY2" fmla="*/ 28194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281940">
                    <a:moveTo>
                      <a:pt x="0" y="0"/>
                    </a:moveTo>
                    <a:lnTo>
                      <a:pt x="320040" y="0"/>
                    </a:lnTo>
                    <a:lnTo>
                      <a:pt x="320040" y="281940"/>
                    </a:lnTo>
                  </a:path>
                </a:pathLst>
              </a:custGeom>
              <a:noFill/>
              <a:ln w="38100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任意多边形 47"/>
              <p:cNvSpPr/>
              <p:nvPr/>
            </p:nvSpPr>
            <p:spPr>
              <a:xfrm flipV="1">
                <a:off x="5783580" y="5753103"/>
                <a:ext cx="320040" cy="281940"/>
              </a:xfrm>
              <a:custGeom>
                <a:avLst/>
                <a:gdLst>
                  <a:gd name="connsiteX0" fmla="*/ 0 w 320040"/>
                  <a:gd name="connsiteY0" fmla="*/ 0 h 281940"/>
                  <a:gd name="connsiteX1" fmla="*/ 320040 w 320040"/>
                  <a:gd name="connsiteY1" fmla="*/ 0 h 281940"/>
                  <a:gd name="connsiteX2" fmla="*/ 320040 w 320040"/>
                  <a:gd name="connsiteY2" fmla="*/ 28194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281940">
                    <a:moveTo>
                      <a:pt x="0" y="0"/>
                    </a:moveTo>
                    <a:lnTo>
                      <a:pt x="320040" y="0"/>
                    </a:lnTo>
                    <a:lnTo>
                      <a:pt x="320040" y="281940"/>
                    </a:lnTo>
                  </a:path>
                </a:pathLst>
              </a:custGeom>
              <a:noFill/>
              <a:ln w="38100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 48"/>
              <p:cNvSpPr/>
              <p:nvPr/>
            </p:nvSpPr>
            <p:spPr>
              <a:xfrm flipH="1" flipV="1">
                <a:off x="1036314" y="5753103"/>
                <a:ext cx="320040" cy="281940"/>
              </a:xfrm>
              <a:custGeom>
                <a:avLst/>
                <a:gdLst>
                  <a:gd name="connsiteX0" fmla="*/ 0 w 320040"/>
                  <a:gd name="connsiteY0" fmla="*/ 0 h 281940"/>
                  <a:gd name="connsiteX1" fmla="*/ 320040 w 320040"/>
                  <a:gd name="connsiteY1" fmla="*/ 0 h 281940"/>
                  <a:gd name="connsiteX2" fmla="*/ 320040 w 320040"/>
                  <a:gd name="connsiteY2" fmla="*/ 28194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281940">
                    <a:moveTo>
                      <a:pt x="0" y="0"/>
                    </a:moveTo>
                    <a:lnTo>
                      <a:pt x="320040" y="0"/>
                    </a:lnTo>
                    <a:lnTo>
                      <a:pt x="320040" y="281940"/>
                    </a:lnTo>
                  </a:path>
                </a:pathLst>
              </a:custGeom>
              <a:noFill/>
              <a:ln w="38100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 flipH="1">
              <a:off x="990994" y="2124022"/>
              <a:ext cx="3808150" cy="3232678"/>
            </a:xfrm>
            <a:custGeom>
              <a:avLst/>
              <a:gdLst>
                <a:gd name="connsiteX0" fmla="*/ 0 w 3808150"/>
                <a:gd name="connsiteY0" fmla="*/ 0 h 3232678"/>
                <a:gd name="connsiteX1" fmla="*/ 3808150 w 3808150"/>
                <a:gd name="connsiteY1" fmla="*/ 0 h 3232678"/>
                <a:gd name="connsiteX2" fmla="*/ 3808150 w 3808150"/>
                <a:gd name="connsiteY2" fmla="*/ 3232678 h 3232678"/>
                <a:gd name="connsiteX3" fmla="*/ 0 w 3808150"/>
                <a:gd name="connsiteY3" fmla="*/ 3232678 h 323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8150" h="3232678">
                  <a:moveTo>
                    <a:pt x="0" y="0"/>
                  </a:moveTo>
                  <a:lnTo>
                    <a:pt x="3808150" y="0"/>
                  </a:lnTo>
                  <a:lnTo>
                    <a:pt x="3808150" y="3232678"/>
                  </a:lnTo>
                  <a:lnTo>
                    <a:pt x="0" y="3232678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249361" y="2089150"/>
            <a:ext cx="4802187" cy="3845536"/>
            <a:chOff x="874713" y="2089150"/>
            <a:chExt cx="4802187" cy="384553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874713" y="2089150"/>
              <a:ext cx="4686301" cy="2679700"/>
            </a:xfrm>
            <a:custGeom>
              <a:avLst/>
              <a:gdLst>
                <a:gd name="connsiteX0" fmla="*/ 0 w 5183186"/>
                <a:gd name="connsiteY0" fmla="*/ 0 h 2679700"/>
                <a:gd name="connsiteX1" fmla="*/ 5183186 w 5183186"/>
                <a:gd name="connsiteY1" fmla="*/ 0 h 2679700"/>
                <a:gd name="connsiteX2" fmla="*/ 5183186 w 5183186"/>
                <a:gd name="connsiteY2" fmla="*/ 2679700 h 2679700"/>
                <a:gd name="connsiteX3" fmla="*/ 0 w 5183186"/>
                <a:gd name="connsiteY3" fmla="*/ 2679700 h 267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3186" h="2679700">
                  <a:moveTo>
                    <a:pt x="0" y="0"/>
                  </a:moveTo>
                  <a:lnTo>
                    <a:pt x="5183186" y="0"/>
                  </a:lnTo>
                  <a:lnTo>
                    <a:pt x="5183186" y="2679700"/>
                  </a:lnTo>
                  <a:lnTo>
                    <a:pt x="0" y="2679700"/>
                  </a:lnTo>
                  <a:close/>
                </a:path>
              </a:pathLst>
            </a:custGeom>
            <a:ln>
              <a:solidFill>
                <a:srgbClr val="428A21"/>
              </a:solidFill>
            </a:ln>
          </p:spPr>
        </p:pic>
        <p:sp>
          <p:nvSpPr>
            <p:cNvPr id="23" name="文本框 22"/>
            <p:cNvSpPr txBox="1"/>
            <p:nvPr/>
          </p:nvSpPr>
          <p:spPr>
            <a:xfrm>
              <a:off x="1270000" y="4912740"/>
              <a:ext cx="4406900" cy="102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37" name="poppy_90038"/>
            <p:cNvSpPr>
              <a:spLocks noChangeAspect="1"/>
            </p:cNvSpPr>
            <p:nvPr/>
          </p:nvSpPr>
          <p:spPr bwMode="auto">
            <a:xfrm>
              <a:off x="874713" y="4998946"/>
              <a:ext cx="418620" cy="417942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9190" h="608203">
                  <a:moveTo>
                    <a:pt x="123163" y="314087"/>
                  </a:moveTo>
                  <a:cubicBezTo>
                    <a:pt x="133619" y="314087"/>
                    <a:pt x="143853" y="315864"/>
                    <a:pt x="153530" y="319085"/>
                  </a:cubicBezTo>
                  <a:cubicBezTo>
                    <a:pt x="160538" y="393613"/>
                    <a:pt x="222163" y="452480"/>
                    <a:pt x="297915" y="455590"/>
                  </a:cubicBezTo>
                  <a:cubicBezTo>
                    <a:pt x="304700" y="468807"/>
                    <a:pt x="308371" y="483690"/>
                    <a:pt x="308371" y="499129"/>
                  </a:cubicBezTo>
                  <a:cubicBezTo>
                    <a:pt x="308371" y="524453"/>
                    <a:pt x="298582" y="548222"/>
                    <a:pt x="280784" y="565993"/>
                  </a:cubicBezTo>
                  <a:lnTo>
                    <a:pt x="269772" y="576989"/>
                  </a:lnTo>
                  <a:cubicBezTo>
                    <a:pt x="251974" y="594760"/>
                    <a:pt x="228281" y="604534"/>
                    <a:pt x="202808" y="604534"/>
                  </a:cubicBezTo>
                  <a:cubicBezTo>
                    <a:pt x="177446" y="604534"/>
                    <a:pt x="153642" y="594760"/>
                    <a:pt x="135844" y="576989"/>
                  </a:cubicBezTo>
                  <a:lnTo>
                    <a:pt x="45186" y="486467"/>
                  </a:lnTo>
                  <a:cubicBezTo>
                    <a:pt x="8256" y="449592"/>
                    <a:pt x="8256" y="389503"/>
                    <a:pt x="45186" y="352628"/>
                  </a:cubicBezTo>
                  <a:lnTo>
                    <a:pt x="56088" y="341632"/>
                  </a:lnTo>
                  <a:cubicBezTo>
                    <a:pt x="73885" y="323861"/>
                    <a:pt x="97690" y="314087"/>
                    <a:pt x="123163" y="314087"/>
                  </a:cubicBezTo>
                  <a:close/>
                  <a:moveTo>
                    <a:pt x="586772" y="306395"/>
                  </a:moveTo>
                  <a:cubicBezTo>
                    <a:pt x="620482" y="353382"/>
                    <a:pt x="616143" y="419254"/>
                    <a:pt x="573978" y="461465"/>
                  </a:cubicBezTo>
                  <a:lnTo>
                    <a:pt x="462057" y="573101"/>
                  </a:lnTo>
                  <a:cubicBezTo>
                    <a:pt x="439473" y="595762"/>
                    <a:pt x="409101" y="608203"/>
                    <a:pt x="376838" y="608203"/>
                  </a:cubicBezTo>
                  <a:cubicBezTo>
                    <a:pt x="351249" y="608203"/>
                    <a:pt x="326996" y="600427"/>
                    <a:pt x="306748" y="585987"/>
                  </a:cubicBezTo>
                  <a:cubicBezTo>
                    <a:pt x="328887" y="562437"/>
                    <a:pt x="341014" y="531779"/>
                    <a:pt x="341014" y="499121"/>
                  </a:cubicBezTo>
                  <a:cubicBezTo>
                    <a:pt x="341014" y="483014"/>
                    <a:pt x="338010" y="467463"/>
                    <a:pt x="332447" y="453022"/>
                  </a:cubicBezTo>
                  <a:cubicBezTo>
                    <a:pt x="393525" y="441359"/>
                    <a:pt x="441698" y="392816"/>
                    <a:pt x="452823" y="331610"/>
                  </a:cubicBezTo>
                  <a:cubicBezTo>
                    <a:pt x="467509" y="337498"/>
                    <a:pt x="483418" y="340608"/>
                    <a:pt x="499884" y="340608"/>
                  </a:cubicBezTo>
                  <a:cubicBezTo>
                    <a:pt x="532481" y="340608"/>
                    <a:pt x="563187" y="328389"/>
                    <a:pt x="586772" y="306395"/>
                  </a:cubicBezTo>
                  <a:close/>
                  <a:moveTo>
                    <a:pt x="303997" y="262433"/>
                  </a:moveTo>
                  <a:cubicBezTo>
                    <a:pt x="327381" y="262433"/>
                    <a:pt x="346337" y="281357"/>
                    <a:pt x="346337" y="304702"/>
                  </a:cubicBezTo>
                  <a:cubicBezTo>
                    <a:pt x="346337" y="328047"/>
                    <a:pt x="327381" y="346971"/>
                    <a:pt x="303997" y="346971"/>
                  </a:cubicBezTo>
                  <a:cubicBezTo>
                    <a:pt x="280613" y="346971"/>
                    <a:pt x="261657" y="328047"/>
                    <a:pt x="261657" y="304702"/>
                  </a:cubicBezTo>
                  <a:cubicBezTo>
                    <a:pt x="261657" y="281357"/>
                    <a:pt x="280613" y="262433"/>
                    <a:pt x="303997" y="262433"/>
                  </a:cubicBezTo>
                  <a:close/>
                  <a:moveTo>
                    <a:pt x="304087" y="239071"/>
                  </a:moveTo>
                  <a:cubicBezTo>
                    <a:pt x="267817" y="239071"/>
                    <a:pt x="238334" y="268515"/>
                    <a:pt x="238334" y="304737"/>
                  </a:cubicBezTo>
                  <a:cubicBezTo>
                    <a:pt x="238334" y="340848"/>
                    <a:pt x="267817" y="370292"/>
                    <a:pt x="304087" y="370292"/>
                  </a:cubicBezTo>
                  <a:cubicBezTo>
                    <a:pt x="340245" y="370292"/>
                    <a:pt x="369728" y="340848"/>
                    <a:pt x="369728" y="304737"/>
                  </a:cubicBezTo>
                  <a:cubicBezTo>
                    <a:pt x="369728" y="268515"/>
                    <a:pt x="340245" y="239071"/>
                    <a:pt x="304087" y="239071"/>
                  </a:cubicBezTo>
                  <a:close/>
                  <a:moveTo>
                    <a:pt x="304087" y="186293"/>
                  </a:moveTo>
                  <a:cubicBezTo>
                    <a:pt x="369395" y="186293"/>
                    <a:pt x="422687" y="239404"/>
                    <a:pt x="422687" y="304737"/>
                  </a:cubicBezTo>
                  <a:cubicBezTo>
                    <a:pt x="422687" y="370070"/>
                    <a:pt x="369395" y="423181"/>
                    <a:pt x="304087" y="423181"/>
                  </a:cubicBezTo>
                  <a:cubicBezTo>
                    <a:pt x="238667" y="423181"/>
                    <a:pt x="185375" y="370070"/>
                    <a:pt x="185375" y="304737"/>
                  </a:cubicBezTo>
                  <a:cubicBezTo>
                    <a:pt x="185375" y="239404"/>
                    <a:pt x="238667" y="186293"/>
                    <a:pt x="304087" y="186293"/>
                  </a:cubicBezTo>
                  <a:close/>
                  <a:moveTo>
                    <a:pt x="420108" y="17571"/>
                  </a:moveTo>
                  <a:cubicBezTo>
                    <a:pt x="445479" y="17571"/>
                    <a:pt x="469291" y="27348"/>
                    <a:pt x="487095" y="45123"/>
                  </a:cubicBezTo>
                  <a:lnTo>
                    <a:pt x="577894" y="135667"/>
                  </a:lnTo>
                  <a:cubicBezTo>
                    <a:pt x="614837" y="172551"/>
                    <a:pt x="614837" y="232654"/>
                    <a:pt x="577894" y="269538"/>
                  </a:cubicBezTo>
                  <a:lnTo>
                    <a:pt x="566878" y="280537"/>
                  </a:lnTo>
                  <a:cubicBezTo>
                    <a:pt x="549074" y="298312"/>
                    <a:pt x="525262" y="308089"/>
                    <a:pt x="499892" y="308089"/>
                  </a:cubicBezTo>
                  <a:cubicBezTo>
                    <a:pt x="483868" y="308089"/>
                    <a:pt x="468624" y="304201"/>
                    <a:pt x="455048" y="296979"/>
                  </a:cubicBezTo>
                  <a:cubicBezTo>
                    <a:pt x="451154" y="222544"/>
                    <a:pt x="393292" y="162219"/>
                    <a:pt x="319851" y="154553"/>
                  </a:cubicBezTo>
                  <a:cubicBezTo>
                    <a:pt x="316290" y="144555"/>
                    <a:pt x="314510" y="133889"/>
                    <a:pt x="314510" y="123002"/>
                  </a:cubicBezTo>
                  <a:cubicBezTo>
                    <a:pt x="314510" y="97672"/>
                    <a:pt x="324302" y="73897"/>
                    <a:pt x="342106" y="56122"/>
                  </a:cubicBezTo>
                  <a:lnTo>
                    <a:pt x="353122" y="45123"/>
                  </a:lnTo>
                  <a:cubicBezTo>
                    <a:pt x="370926" y="27348"/>
                    <a:pt x="394738" y="17571"/>
                    <a:pt x="420108" y="17571"/>
                  </a:cubicBezTo>
                  <a:close/>
                  <a:moveTo>
                    <a:pt x="232325" y="0"/>
                  </a:moveTo>
                  <a:cubicBezTo>
                    <a:pt x="264481" y="0"/>
                    <a:pt x="294746" y="12444"/>
                    <a:pt x="317333" y="34887"/>
                  </a:cubicBezTo>
                  <a:cubicBezTo>
                    <a:pt x="294523" y="58663"/>
                    <a:pt x="281950" y="89772"/>
                    <a:pt x="281950" y="122992"/>
                  </a:cubicBezTo>
                  <a:cubicBezTo>
                    <a:pt x="281950" y="133880"/>
                    <a:pt x="283285" y="144546"/>
                    <a:pt x="285956" y="154879"/>
                  </a:cubicBezTo>
                  <a:cubicBezTo>
                    <a:pt x="217415" y="162990"/>
                    <a:pt x="162895" y="217097"/>
                    <a:pt x="154105" y="285315"/>
                  </a:cubicBezTo>
                  <a:cubicBezTo>
                    <a:pt x="144091" y="282871"/>
                    <a:pt x="133743" y="281538"/>
                    <a:pt x="123172" y="281538"/>
                  </a:cubicBezTo>
                  <a:cubicBezTo>
                    <a:pt x="89904" y="281538"/>
                    <a:pt x="58638" y="294093"/>
                    <a:pt x="34938" y="316980"/>
                  </a:cubicBezTo>
                  <a:cubicBezTo>
                    <a:pt x="12462" y="294315"/>
                    <a:pt x="0" y="264206"/>
                    <a:pt x="0" y="231985"/>
                  </a:cubicBezTo>
                  <a:cubicBezTo>
                    <a:pt x="0" y="199765"/>
                    <a:pt x="12462" y="169545"/>
                    <a:pt x="35160" y="146880"/>
                  </a:cubicBezTo>
                  <a:lnTo>
                    <a:pt x="146983" y="35109"/>
                  </a:lnTo>
                  <a:cubicBezTo>
                    <a:pt x="169682" y="12555"/>
                    <a:pt x="199946" y="0"/>
                    <a:pt x="232325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40454" y="2089150"/>
            <a:ext cx="4802185" cy="3845536"/>
            <a:chOff x="6235702" y="2089150"/>
            <a:chExt cx="4802185" cy="3845536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6235702" y="2089150"/>
              <a:ext cx="4686302" cy="2679700"/>
            </a:xfrm>
            <a:custGeom>
              <a:avLst/>
              <a:gdLst>
                <a:gd name="connsiteX0" fmla="*/ 0 w 5183187"/>
                <a:gd name="connsiteY0" fmla="*/ 0 h 2679700"/>
                <a:gd name="connsiteX1" fmla="*/ 5183187 w 5183187"/>
                <a:gd name="connsiteY1" fmla="*/ 0 h 2679700"/>
                <a:gd name="connsiteX2" fmla="*/ 5183187 w 5183187"/>
                <a:gd name="connsiteY2" fmla="*/ 2679700 h 2679700"/>
                <a:gd name="connsiteX3" fmla="*/ 0 w 5183187"/>
                <a:gd name="connsiteY3" fmla="*/ 2679700 h 267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3187" h="2679700">
                  <a:moveTo>
                    <a:pt x="0" y="0"/>
                  </a:moveTo>
                  <a:lnTo>
                    <a:pt x="5183187" y="0"/>
                  </a:lnTo>
                  <a:lnTo>
                    <a:pt x="5183187" y="2679700"/>
                  </a:lnTo>
                  <a:lnTo>
                    <a:pt x="0" y="2679700"/>
                  </a:lnTo>
                  <a:close/>
                </a:path>
              </a:pathLst>
            </a:custGeom>
            <a:ln>
              <a:solidFill>
                <a:srgbClr val="428A21"/>
              </a:solidFill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6630987" y="4912740"/>
              <a:ext cx="4406900" cy="102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44" name="poppy_90038"/>
            <p:cNvSpPr>
              <a:spLocks noChangeAspect="1"/>
            </p:cNvSpPr>
            <p:nvPr/>
          </p:nvSpPr>
          <p:spPr bwMode="auto">
            <a:xfrm>
              <a:off x="6272336" y="4998607"/>
              <a:ext cx="345349" cy="418620"/>
            </a:xfrm>
            <a:custGeom>
              <a:avLst/>
              <a:gdLst>
                <a:gd name="T0" fmla="*/ 3371 w 4233"/>
                <a:gd name="T1" fmla="*/ 2445 h 5139"/>
                <a:gd name="T2" fmla="*/ 4052 w 4233"/>
                <a:gd name="T3" fmla="*/ 1697 h 5139"/>
                <a:gd name="T4" fmla="*/ 4097 w 4233"/>
                <a:gd name="T5" fmla="*/ 839 h 5139"/>
                <a:gd name="T6" fmla="*/ 3603 w 4233"/>
                <a:gd name="T7" fmla="*/ 495 h 5139"/>
                <a:gd name="T8" fmla="*/ 3287 w 4233"/>
                <a:gd name="T9" fmla="*/ 517 h 5139"/>
                <a:gd name="T10" fmla="*/ 3287 w 4233"/>
                <a:gd name="T11" fmla="*/ 160 h 5139"/>
                <a:gd name="T12" fmla="*/ 3126 w 4233"/>
                <a:gd name="T13" fmla="*/ 0 h 5139"/>
                <a:gd name="T14" fmla="*/ 1106 w 4233"/>
                <a:gd name="T15" fmla="*/ 0 h 5139"/>
                <a:gd name="T16" fmla="*/ 946 w 4233"/>
                <a:gd name="T17" fmla="*/ 160 h 5139"/>
                <a:gd name="T18" fmla="*/ 946 w 4233"/>
                <a:gd name="T19" fmla="*/ 517 h 5139"/>
                <a:gd name="T20" fmla="*/ 630 w 4233"/>
                <a:gd name="T21" fmla="*/ 495 h 5139"/>
                <a:gd name="T22" fmla="*/ 136 w 4233"/>
                <a:gd name="T23" fmla="*/ 839 h 5139"/>
                <a:gd name="T24" fmla="*/ 181 w 4233"/>
                <a:gd name="T25" fmla="*/ 1697 h 5139"/>
                <a:gd name="T26" fmla="*/ 862 w 4233"/>
                <a:gd name="T27" fmla="*/ 2445 h 5139"/>
                <a:gd name="T28" fmla="*/ 927 w 4233"/>
                <a:gd name="T29" fmla="*/ 2568 h 5139"/>
                <a:gd name="T30" fmla="*/ 868 w 4233"/>
                <a:gd name="T31" fmla="*/ 2643 h 5139"/>
                <a:gd name="T32" fmla="*/ 630 w 4233"/>
                <a:gd name="T33" fmla="*/ 2514 h 5139"/>
                <a:gd name="T34" fmla="*/ 340 w 4233"/>
                <a:gd name="T35" fmla="*/ 2502 h 5139"/>
                <a:gd name="T36" fmla="*/ 328 w 4233"/>
                <a:gd name="T37" fmla="*/ 2792 h 5139"/>
                <a:gd name="T38" fmla="*/ 846 w 4233"/>
                <a:gd name="T39" fmla="*/ 3056 h 5139"/>
                <a:gd name="T40" fmla="*/ 987 w 4233"/>
                <a:gd name="T41" fmla="*/ 3036 h 5139"/>
                <a:gd name="T42" fmla="*/ 1170 w 4233"/>
                <a:gd name="T43" fmla="*/ 2933 h 5139"/>
                <a:gd name="T44" fmla="*/ 1783 w 4233"/>
                <a:gd name="T45" fmla="*/ 3368 h 5139"/>
                <a:gd name="T46" fmla="*/ 1783 w 4233"/>
                <a:gd name="T47" fmla="*/ 3958 h 5139"/>
                <a:gd name="T48" fmla="*/ 1285 w 4233"/>
                <a:gd name="T49" fmla="*/ 3958 h 5139"/>
                <a:gd name="T50" fmla="*/ 858 w 4233"/>
                <a:gd name="T51" fmla="*/ 4384 h 5139"/>
                <a:gd name="T52" fmla="*/ 858 w 4233"/>
                <a:gd name="T53" fmla="*/ 4939 h 5139"/>
                <a:gd name="T54" fmla="*/ 1058 w 4233"/>
                <a:gd name="T55" fmla="*/ 5139 h 5139"/>
                <a:gd name="T56" fmla="*/ 3175 w 4233"/>
                <a:gd name="T57" fmla="*/ 5139 h 5139"/>
                <a:gd name="T58" fmla="*/ 3375 w 4233"/>
                <a:gd name="T59" fmla="*/ 4939 h 5139"/>
                <a:gd name="T60" fmla="*/ 3375 w 4233"/>
                <a:gd name="T61" fmla="*/ 4384 h 5139"/>
                <a:gd name="T62" fmla="*/ 2948 w 4233"/>
                <a:gd name="T63" fmla="*/ 3958 h 5139"/>
                <a:gd name="T64" fmla="*/ 2450 w 4233"/>
                <a:gd name="T65" fmla="*/ 3958 h 5139"/>
                <a:gd name="T66" fmla="*/ 2450 w 4233"/>
                <a:gd name="T67" fmla="*/ 3368 h 5139"/>
                <a:gd name="T68" fmla="*/ 3063 w 4233"/>
                <a:gd name="T69" fmla="*/ 2933 h 5139"/>
                <a:gd name="T70" fmla="*/ 3246 w 4233"/>
                <a:gd name="T71" fmla="*/ 3036 h 5139"/>
                <a:gd name="T72" fmla="*/ 3387 w 4233"/>
                <a:gd name="T73" fmla="*/ 3056 h 5139"/>
                <a:gd name="T74" fmla="*/ 3905 w 4233"/>
                <a:gd name="T75" fmla="*/ 2792 h 5139"/>
                <a:gd name="T76" fmla="*/ 3893 w 4233"/>
                <a:gd name="T77" fmla="*/ 2502 h 5139"/>
                <a:gd name="T78" fmla="*/ 3603 w 4233"/>
                <a:gd name="T79" fmla="*/ 2514 h 5139"/>
                <a:gd name="T80" fmla="*/ 3365 w 4233"/>
                <a:gd name="T81" fmla="*/ 2643 h 5139"/>
                <a:gd name="T82" fmla="*/ 3305 w 4233"/>
                <a:gd name="T83" fmla="*/ 2568 h 5139"/>
                <a:gd name="T84" fmla="*/ 3371 w 4233"/>
                <a:gd name="T85" fmla="*/ 2445 h 5139"/>
                <a:gd name="T86" fmla="*/ 2975 w 4233"/>
                <a:gd name="T87" fmla="*/ 4384 h 5139"/>
                <a:gd name="T88" fmla="*/ 2975 w 4233"/>
                <a:gd name="T89" fmla="*/ 4739 h 5139"/>
                <a:gd name="T90" fmla="*/ 1258 w 4233"/>
                <a:gd name="T91" fmla="*/ 4739 h 5139"/>
                <a:gd name="T92" fmla="*/ 1258 w 4233"/>
                <a:gd name="T93" fmla="*/ 4384 h 5139"/>
                <a:gd name="T94" fmla="*/ 1285 w 4233"/>
                <a:gd name="T95" fmla="*/ 4358 h 5139"/>
                <a:gd name="T96" fmla="*/ 2948 w 4233"/>
                <a:gd name="T97" fmla="*/ 4358 h 5139"/>
                <a:gd name="T98" fmla="*/ 2975 w 4233"/>
                <a:gd name="T99" fmla="*/ 4384 h 5139"/>
                <a:gd name="T100" fmla="*/ 546 w 4233"/>
                <a:gd name="T101" fmla="*/ 1508 h 5139"/>
                <a:gd name="T102" fmla="*/ 492 w 4233"/>
                <a:gd name="T103" fmla="*/ 1044 h 5139"/>
                <a:gd name="T104" fmla="*/ 687 w 4233"/>
                <a:gd name="T105" fmla="*/ 902 h 5139"/>
                <a:gd name="T106" fmla="*/ 946 w 4233"/>
                <a:gd name="T107" fmla="*/ 954 h 5139"/>
                <a:gd name="T108" fmla="*/ 946 w 4233"/>
                <a:gd name="T109" fmla="*/ 1991 h 5139"/>
                <a:gd name="T110" fmla="*/ 546 w 4233"/>
                <a:gd name="T111" fmla="*/ 1508 h 5139"/>
                <a:gd name="T112" fmla="*/ 3287 w 4233"/>
                <a:gd name="T113" fmla="*/ 1991 h 5139"/>
                <a:gd name="T114" fmla="*/ 3287 w 4233"/>
                <a:gd name="T115" fmla="*/ 954 h 5139"/>
                <a:gd name="T116" fmla="*/ 3545 w 4233"/>
                <a:gd name="T117" fmla="*/ 902 h 5139"/>
                <a:gd name="T118" fmla="*/ 3741 w 4233"/>
                <a:gd name="T119" fmla="*/ 1044 h 5139"/>
                <a:gd name="T120" fmla="*/ 3687 w 4233"/>
                <a:gd name="T121" fmla="*/ 1508 h 5139"/>
                <a:gd name="T122" fmla="*/ 3287 w 4233"/>
                <a:gd name="T123" fmla="*/ 1991 h 5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33" h="5139">
                  <a:moveTo>
                    <a:pt x="3371" y="2445"/>
                  </a:moveTo>
                  <a:cubicBezTo>
                    <a:pt x="3668" y="2237"/>
                    <a:pt x="3910" y="1972"/>
                    <a:pt x="4052" y="1697"/>
                  </a:cubicBezTo>
                  <a:cubicBezTo>
                    <a:pt x="4217" y="1379"/>
                    <a:pt x="4233" y="1074"/>
                    <a:pt x="4097" y="839"/>
                  </a:cubicBezTo>
                  <a:cubicBezTo>
                    <a:pt x="3986" y="646"/>
                    <a:pt x="3811" y="524"/>
                    <a:pt x="3603" y="495"/>
                  </a:cubicBezTo>
                  <a:cubicBezTo>
                    <a:pt x="3500" y="481"/>
                    <a:pt x="3393" y="489"/>
                    <a:pt x="3287" y="517"/>
                  </a:cubicBezTo>
                  <a:lnTo>
                    <a:pt x="3287" y="160"/>
                  </a:lnTo>
                  <a:cubicBezTo>
                    <a:pt x="3287" y="72"/>
                    <a:pt x="3215" y="0"/>
                    <a:pt x="3126" y="0"/>
                  </a:cubicBezTo>
                  <a:lnTo>
                    <a:pt x="1106" y="0"/>
                  </a:lnTo>
                  <a:cubicBezTo>
                    <a:pt x="1018" y="0"/>
                    <a:pt x="946" y="72"/>
                    <a:pt x="946" y="160"/>
                  </a:cubicBezTo>
                  <a:lnTo>
                    <a:pt x="946" y="517"/>
                  </a:lnTo>
                  <a:cubicBezTo>
                    <a:pt x="840" y="489"/>
                    <a:pt x="733" y="481"/>
                    <a:pt x="630" y="495"/>
                  </a:cubicBezTo>
                  <a:cubicBezTo>
                    <a:pt x="422" y="524"/>
                    <a:pt x="247" y="646"/>
                    <a:pt x="136" y="839"/>
                  </a:cubicBezTo>
                  <a:cubicBezTo>
                    <a:pt x="0" y="1074"/>
                    <a:pt x="16" y="1379"/>
                    <a:pt x="181" y="1697"/>
                  </a:cubicBezTo>
                  <a:cubicBezTo>
                    <a:pt x="323" y="1972"/>
                    <a:pt x="565" y="2237"/>
                    <a:pt x="862" y="2445"/>
                  </a:cubicBezTo>
                  <a:cubicBezTo>
                    <a:pt x="925" y="2489"/>
                    <a:pt x="933" y="2536"/>
                    <a:pt x="927" y="2568"/>
                  </a:cubicBezTo>
                  <a:cubicBezTo>
                    <a:pt x="922" y="2604"/>
                    <a:pt x="898" y="2634"/>
                    <a:pt x="868" y="2643"/>
                  </a:cubicBezTo>
                  <a:cubicBezTo>
                    <a:pt x="823" y="2656"/>
                    <a:pt x="737" y="2630"/>
                    <a:pt x="630" y="2514"/>
                  </a:cubicBezTo>
                  <a:cubicBezTo>
                    <a:pt x="554" y="2430"/>
                    <a:pt x="424" y="2425"/>
                    <a:pt x="340" y="2502"/>
                  </a:cubicBezTo>
                  <a:cubicBezTo>
                    <a:pt x="257" y="2578"/>
                    <a:pt x="251" y="2708"/>
                    <a:pt x="328" y="2792"/>
                  </a:cubicBezTo>
                  <a:cubicBezTo>
                    <a:pt x="525" y="3007"/>
                    <a:pt x="714" y="3056"/>
                    <a:pt x="846" y="3056"/>
                  </a:cubicBezTo>
                  <a:cubicBezTo>
                    <a:pt x="906" y="3056"/>
                    <a:pt x="955" y="3046"/>
                    <a:pt x="987" y="3036"/>
                  </a:cubicBezTo>
                  <a:cubicBezTo>
                    <a:pt x="1055" y="3016"/>
                    <a:pt x="1117" y="2980"/>
                    <a:pt x="1170" y="2933"/>
                  </a:cubicBezTo>
                  <a:cubicBezTo>
                    <a:pt x="1319" y="3138"/>
                    <a:pt x="1534" y="3294"/>
                    <a:pt x="1783" y="3368"/>
                  </a:cubicBezTo>
                  <a:lnTo>
                    <a:pt x="1783" y="3958"/>
                  </a:lnTo>
                  <a:lnTo>
                    <a:pt x="1285" y="3958"/>
                  </a:lnTo>
                  <a:cubicBezTo>
                    <a:pt x="1049" y="3958"/>
                    <a:pt x="858" y="4149"/>
                    <a:pt x="858" y="4384"/>
                  </a:cubicBezTo>
                  <a:lnTo>
                    <a:pt x="858" y="4939"/>
                  </a:lnTo>
                  <a:cubicBezTo>
                    <a:pt x="858" y="5049"/>
                    <a:pt x="948" y="5139"/>
                    <a:pt x="1058" y="5139"/>
                  </a:cubicBezTo>
                  <a:lnTo>
                    <a:pt x="3175" y="5139"/>
                  </a:lnTo>
                  <a:cubicBezTo>
                    <a:pt x="3285" y="5139"/>
                    <a:pt x="3375" y="5049"/>
                    <a:pt x="3375" y="4939"/>
                  </a:cubicBezTo>
                  <a:lnTo>
                    <a:pt x="3375" y="4384"/>
                  </a:lnTo>
                  <a:cubicBezTo>
                    <a:pt x="3375" y="4149"/>
                    <a:pt x="3184" y="3958"/>
                    <a:pt x="2948" y="3958"/>
                  </a:cubicBezTo>
                  <a:lnTo>
                    <a:pt x="2450" y="3958"/>
                  </a:lnTo>
                  <a:lnTo>
                    <a:pt x="2450" y="3368"/>
                  </a:lnTo>
                  <a:cubicBezTo>
                    <a:pt x="2699" y="3294"/>
                    <a:pt x="2914" y="3138"/>
                    <a:pt x="3063" y="2933"/>
                  </a:cubicBezTo>
                  <a:cubicBezTo>
                    <a:pt x="3116" y="2980"/>
                    <a:pt x="3178" y="3016"/>
                    <a:pt x="3246" y="3036"/>
                  </a:cubicBezTo>
                  <a:cubicBezTo>
                    <a:pt x="3278" y="3046"/>
                    <a:pt x="3327" y="3056"/>
                    <a:pt x="3387" y="3056"/>
                  </a:cubicBezTo>
                  <a:cubicBezTo>
                    <a:pt x="3519" y="3056"/>
                    <a:pt x="3708" y="3007"/>
                    <a:pt x="3905" y="2792"/>
                  </a:cubicBezTo>
                  <a:cubicBezTo>
                    <a:pt x="3982" y="2708"/>
                    <a:pt x="3976" y="2578"/>
                    <a:pt x="3893" y="2502"/>
                  </a:cubicBezTo>
                  <a:cubicBezTo>
                    <a:pt x="3809" y="2425"/>
                    <a:pt x="3679" y="2430"/>
                    <a:pt x="3603" y="2514"/>
                  </a:cubicBezTo>
                  <a:cubicBezTo>
                    <a:pt x="3496" y="2630"/>
                    <a:pt x="3410" y="2656"/>
                    <a:pt x="3365" y="2643"/>
                  </a:cubicBezTo>
                  <a:cubicBezTo>
                    <a:pt x="3334" y="2634"/>
                    <a:pt x="3311" y="2604"/>
                    <a:pt x="3305" y="2568"/>
                  </a:cubicBezTo>
                  <a:cubicBezTo>
                    <a:pt x="3300" y="2536"/>
                    <a:pt x="3308" y="2489"/>
                    <a:pt x="3371" y="2445"/>
                  </a:cubicBezTo>
                  <a:close/>
                  <a:moveTo>
                    <a:pt x="2975" y="4384"/>
                  </a:moveTo>
                  <a:lnTo>
                    <a:pt x="2975" y="4739"/>
                  </a:lnTo>
                  <a:lnTo>
                    <a:pt x="1258" y="4739"/>
                  </a:lnTo>
                  <a:lnTo>
                    <a:pt x="1258" y="4384"/>
                  </a:lnTo>
                  <a:cubicBezTo>
                    <a:pt x="1258" y="4370"/>
                    <a:pt x="1270" y="4358"/>
                    <a:pt x="1285" y="4358"/>
                  </a:cubicBezTo>
                  <a:lnTo>
                    <a:pt x="2948" y="4358"/>
                  </a:lnTo>
                  <a:cubicBezTo>
                    <a:pt x="2963" y="4358"/>
                    <a:pt x="2975" y="4370"/>
                    <a:pt x="2975" y="4384"/>
                  </a:cubicBezTo>
                  <a:close/>
                  <a:moveTo>
                    <a:pt x="546" y="1508"/>
                  </a:moveTo>
                  <a:cubicBezTo>
                    <a:pt x="489" y="1399"/>
                    <a:pt x="406" y="1192"/>
                    <a:pt x="492" y="1044"/>
                  </a:cubicBezTo>
                  <a:cubicBezTo>
                    <a:pt x="540" y="960"/>
                    <a:pt x="604" y="913"/>
                    <a:pt x="687" y="902"/>
                  </a:cubicBezTo>
                  <a:cubicBezTo>
                    <a:pt x="765" y="891"/>
                    <a:pt x="857" y="911"/>
                    <a:pt x="946" y="954"/>
                  </a:cubicBezTo>
                  <a:lnTo>
                    <a:pt x="946" y="1991"/>
                  </a:lnTo>
                  <a:cubicBezTo>
                    <a:pt x="774" y="1845"/>
                    <a:pt x="632" y="1675"/>
                    <a:pt x="546" y="1508"/>
                  </a:cubicBezTo>
                  <a:close/>
                  <a:moveTo>
                    <a:pt x="3287" y="1991"/>
                  </a:moveTo>
                  <a:lnTo>
                    <a:pt x="3287" y="954"/>
                  </a:lnTo>
                  <a:cubicBezTo>
                    <a:pt x="3376" y="910"/>
                    <a:pt x="3467" y="891"/>
                    <a:pt x="3545" y="902"/>
                  </a:cubicBezTo>
                  <a:cubicBezTo>
                    <a:pt x="3629" y="913"/>
                    <a:pt x="3693" y="960"/>
                    <a:pt x="3741" y="1044"/>
                  </a:cubicBezTo>
                  <a:cubicBezTo>
                    <a:pt x="3827" y="1192"/>
                    <a:pt x="3744" y="1399"/>
                    <a:pt x="3687" y="1508"/>
                  </a:cubicBezTo>
                  <a:cubicBezTo>
                    <a:pt x="3601" y="1675"/>
                    <a:pt x="3459" y="1845"/>
                    <a:pt x="3287" y="1991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7851716" y="1997738"/>
            <a:ext cx="3051173" cy="3361031"/>
            <a:chOff x="1655774" y="1934569"/>
            <a:chExt cx="3860798" cy="4252876"/>
          </a:xfrm>
        </p:grpSpPr>
        <p:sp>
          <p:nvSpPr>
            <p:cNvPr id="12" name="菱形 11"/>
            <p:cNvSpPr/>
            <p:nvPr/>
          </p:nvSpPr>
          <p:spPr>
            <a:xfrm>
              <a:off x="1822932" y="1934569"/>
              <a:ext cx="3561868" cy="1834832"/>
            </a:xfrm>
            <a:prstGeom prst="diamond">
              <a:avLst/>
            </a:prstGeom>
            <a:solidFill>
              <a:srgbClr val="36663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tilla" panose="00000400000000000000" pitchFamily="2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rot="5400000">
              <a:off x="965199" y="3647443"/>
              <a:ext cx="3230575" cy="1849426"/>
            </a:xfrm>
            <a:prstGeom prst="parallelogram">
              <a:avLst>
                <a:gd name="adj" fmla="val 52225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tilla" panose="00000400000000000000" pitchFamily="2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rot="16200000" flipH="1">
              <a:off x="2976571" y="3647445"/>
              <a:ext cx="3230575" cy="1849426"/>
            </a:xfrm>
            <a:prstGeom prst="parallelogram">
              <a:avLst>
                <a:gd name="adj" fmla="val 52225"/>
              </a:avLst>
            </a:prstGeom>
            <a:solidFill>
              <a:srgbClr val="6EB06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tilla" panose="00000400000000000000" pitchFamily="2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62561" y="2498041"/>
              <a:ext cx="1882611" cy="81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tilla" panose="00000400000000000000" pitchFamily="2" charset="0"/>
                </a:rPr>
                <a:t>2017</a:t>
              </a:r>
              <a:endParaRPr lang="zh-CN" altLang="en-US" sz="3600" dirty="0">
                <a:solidFill>
                  <a:schemeClr val="bg1"/>
                </a:solidFill>
                <a:latin typeface="Atilla" panose="00000400000000000000" pitchFamily="2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 rot="1500000">
              <a:off x="1820196" y="4163239"/>
              <a:ext cx="1520580" cy="81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tilla" panose="00000400000000000000" pitchFamily="2" charset="0"/>
                </a:rPr>
                <a:t>2018</a:t>
              </a:r>
              <a:endParaRPr lang="zh-CN" altLang="en-US" sz="3600" dirty="0">
                <a:solidFill>
                  <a:schemeClr val="bg1"/>
                </a:solidFill>
                <a:latin typeface="Atilla" panose="00000400000000000000" pitchFamily="2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 rot="20100000">
              <a:off x="3831568" y="4163240"/>
              <a:ext cx="1520580" cy="81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Atilla" panose="00000400000000000000" pitchFamily="2" charset="0"/>
                </a:rPr>
                <a:t>2019</a:t>
              </a:r>
              <a:endParaRPr lang="zh-CN" altLang="en-US" sz="3600" dirty="0">
                <a:solidFill>
                  <a:schemeClr val="bg1"/>
                </a:solidFill>
                <a:latin typeface="Atilla" panose="00000400000000000000" pitchFamily="2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05611" y="2215552"/>
            <a:ext cx="5769250" cy="1398140"/>
            <a:chOff x="792025" y="2215552"/>
            <a:chExt cx="5769250" cy="1398140"/>
          </a:xfrm>
        </p:grpSpPr>
        <p:sp>
          <p:nvSpPr>
            <p:cNvPr id="18" name="矩形 17"/>
            <p:cNvSpPr/>
            <p:nvPr/>
          </p:nvSpPr>
          <p:spPr>
            <a:xfrm>
              <a:off x="792025" y="2584884"/>
              <a:ext cx="5769250" cy="1028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 useBgFill="1">
          <p:nvSpPr>
            <p:cNvPr id="19" name="文本框 18"/>
            <p:cNvSpPr txBox="1"/>
            <p:nvPr/>
          </p:nvSpPr>
          <p:spPr>
            <a:xfrm>
              <a:off x="792025" y="2215552"/>
              <a:ext cx="37389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36663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单击此处添加第一个小标题的名称</a:t>
              </a:r>
            </a:p>
          </p:txBody>
        </p:sp>
        <p:sp>
          <p:nvSpPr>
            <p:cNvPr id="2" name="任意多边形: 形状 1"/>
            <p:cNvSpPr/>
            <p:nvPr/>
          </p:nvSpPr>
          <p:spPr>
            <a:xfrm>
              <a:off x="885825" y="2572267"/>
              <a:ext cx="5495925" cy="0"/>
            </a:xfrm>
            <a:custGeom>
              <a:avLst/>
              <a:gdLst>
                <a:gd name="connsiteX0" fmla="*/ 0 w 5495925"/>
                <a:gd name="connsiteY0" fmla="*/ 0 h 0"/>
                <a:gd name="connsiteX1" fmla="*/ 5495925 w 54959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95925">
                  <a:moveTo>
                    <a:pt x="0" y="0"/>
                  </a:moveTo>
                  <a:lnTo>
                    <a:pt x="5495925" y="0"/>
                  </a:lnTo>
                </a:path>
              </a:pathLst>
            </a:cu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05611" y="3825656"/>
            <a:ext cx="5769250" cy="1398140"/>
            <a:chOff x="792025" y="3825656"/>
            <a:chExt cx="5769250" cy="1398140"/>
          </a:xfrm>
        </p:grpSpPr>
        <p:sp>
          <p:nvSpPr>
            <p:cNvPr id="26" name="矩形 25"/>
            <p:cNvSpPr/>
            <p:nvPr/>
          </p:nvSpPr>
          <p:spPr>
            <a:xfrm>
              <a:off x="792025" y="4194988"/>
              <a:ext cx="5769250" cy="1028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 useBgFill="1">
          <p:nvSpPr>
            <p:cNvPr id="28" name="文本框 27"/>
            <p:cNvSpPr txBox="1"/>
            <p:nvPr/>
          </p:nvSpPr>
          <p:spPr>
            <a:xfrm>
              <a:off x="792025" y="3825656"/>
              <a:ext cx="37389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36663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单击此处添加第二个小标题的名称</a:t>
              </a: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885825" y="4182371"/>
              <a:ext cx="5495925" cy="0"/>
            </a:xfrm>
            <a:custGeom>
              <a:avLst/>
              <a:gdLst>
                <a:gd name="connsiteX0" fmla="*/ 0 w 5495925"/>
                <a:gd name="connsiteY0" fmla="*/ 0 h 0"/>
                <a:gd name="connsiteX1" fmla="*/ 5495925 w 54959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95925">
                  <a:moveTo>
                    <a:pt x="0" y="0"/>
                  </a:moveTo>
                  <a:lnTo>
                    <a:pt x="5495925" y="0"/>
                  </a:lnTo>
                </a:path>
              </a:pathLst>
            </a:cu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5771200" y="5356930"/>
            <a:ext cx="649600" cy="112395"/>
            <a:chOff x="4749165" y="5583555"/>
            <a:chExt cx="649600" cy="112395"/>
          </a:xfrm>
        </p:grpSpPr>
        <p:sp>
          <p:nvSpPr>
            <p:cNvPr id="30" name="菱形 29"/>
            <p:cNvSpPr/>
            <p:nvPr/>
          </p:nvSpPr>
          <p:spPr>
            <a:xfrm>
              <a:off x="4749165" y="5583555"/>
              <a:ext cx="112395" cy="112395"/>
            </a:xfrm>
            <a:prstGeom prst="diamond">
              <a:avLst/>
            </a:prstGeom>
            <a:solidFill>
              <a:srgbClr val="366634"/>
            </a:solidFill>
            <a:ln w="19050" cap="flat" cmpd="sng" algn="ctr">
              <a:solidFill>
                <a:srgbClr val="366634"/>
              </a:solidFill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菱形 30"/>
            <p:cNvSpPr/>
            <p:nvPr/>
          </p:nvSpPr>
          <p:spPr>
            <a:xfrm>
              <a:off x="4927282" y="5583555"/>
              <a:ext cx="112395" cy="112395"/>
            </a:xfrm>
            <a:prstGeom prst="diamond">
              <a:avLst/>
            </a:prstGeom>
            <a:noFill/>
            <a:ln w="19050" cap="flat" cmpd="sng" algn="ctr">
              <a:solidFill>
                <a:srgbClr val="366634"/>
              </a:solidFill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菱形 31"/>
            <p:cNvSpPr/>
            <p:nvPr/>
          </p:nvSpPr>
          <p:spPr>
            <a:xfrm>
              <a:off x="5107303" y="5583555"/>
              <a:ext cx="112395" cy="112395"/>
            </a:xfrm>
            <a:prstGeom prst="diamond">
              <a:avLst/>
            </a:prstGeom>
            <a:noFill/>
            <a:ln w="19050" cap="flat" cmpd="sng" algn="ctr">
              <a:solidFill>
                <a:srgbClr val="366634"/>
              </a:solidFill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菱形 32"/>
            <p:cNvSpPr/>
            <p:nvPr/>
          </p:nvSpPr>
          <p:spPr>
            <a:xfrm>
              <a:off x="5286370" y="5583555"/>
              <a:ext cx="112395" cy="112395"/>
            </a:xfrm>
            <a:prstGeom prst="diamond">
              <a:avLst/>
            </a:prstGeom>
            <a:noFill/>
            <a:ln w="19050" cap="flat" cmpd="sng" algn="ctr">
              <a:solidFill>
                <a:srgbClr val="366634"/>
              </a:solidFill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316433" y="2235896"/>
            <a:ext cx="9643303" cy="3341943"/>
            <a:chOff x="1316434" y="2407920"/>
            <a:chExt cx="9559132" cy="3341656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1542791" y="2618245"/>
              <a:ext cx="2332078" cy="2332076"/>
            </a:xfrm>
            <a:custGeom>
              <a:avLst/>
              <a:gdLst>
                <a:gd name="connsiteX0" fmla="*/ 1166039 w 2332078"/>
                <a:gd name="connsiteY0" fmla="*/ 0 h 2332076"/>
                <a:gd name="connsiteX1" fmla="*/ 2332078 w 2332078"/>
                <a:gd name="connsiteY1" fmla="*/ 1166038 h 2332076"/>
                <a:gd name="connsiteX2" fmla="*/ 1166039 w 2332078"/>
                <a:gd name="connsiteY2" fmla="*/ 2332076 h 2332076"/>
                <a:gd name="connsiteX3" fmla="*/ 0 w 2332078"/>
                <a:gd name="connsiteY3" fmla="*/ 1166038 h 233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2078" h="2332076">
                  <a:moveTo>
                    <a:pt x="1166039" y="0"/>
                  </a:moveTo>
                  <a:lnTo>
                    <a:pt x="2332078" y="1166038"/>
                  </a:lnTo>
                  <a:lnTo>
                    <a:pt x="1166039" y="2332076"/>
                  </a:lnTo>
                  <a:lnTo>
                    <a:pt x="0" y="1166038"/>
                  </a:lnTo>
                  <a:close/>
                </a:path>
              </a:pathLst>
            </a:custGeom>
          </p:spPr>
        </p:pic>
        <p:sp>
          <p:nvSpPr>
            <p:cNvPr id="22" name="自由: 形状 14"/>
            <p:cNvSpPr/>
            <p:nvPr/>
          </p:nvSpPr>
          <p:spPr>
            <a:xfrm>
              <a:off x="1316434" y="2407920"/>
              <a:ext cx="2784793" cy="2784793"/>
            </a:xfrm>
            <a:custGeom>
              <a:avLst/>
              <a:gdLst>
                <a:gd name="connsiteX0" fmla="*/ 1392396 w 2784793"/>
                <a:gd name="connsiteY0" fmla="*/ 293052 h 2784793"/>
                <a:gd name="connsiteX1" fmla="*/ 293052 w 2784793"/>
                <a:gd name="connsiteY1" fmla="*/ 1392396 h 2784793"/>
                <a:gd name="connsiteX2" fmla="*/ 1392396 w 2784793"/>
                <a:gd name="connsiteY2" fmla="*/ 2491740 h 2784793"/>
                <a:gd name="connsiteX3" fmla="*/ 2491740 w 2784793"/>
                <a:gd name="connsiteY3" fmla="*/ 1392396 h 2784793"/>
                <a:gd name="connsiteX4" fmla="*/ 1392397 w 2784793"/>
                <a:gd name="connsiteY4" fmla="*/ 0 h 2784793"/>
                <a:gd name="connsiteX5" fmla="*/ 2784793 w 2784793"/>
                <a:gd name="connsiteY5" fmla="*/ 1392397 h 2784793"/>
                <a:gd name="connsiteX6" fmla="*/ 1392397 w 2784793"/>
                <a:gd name="connsiteY6" fmla="*/ 2784793 h 2784793"/>
                <a:gd name="connsiteX7" fmla="*/ 0 w 2784793"/>
                <a:gd name="connsiteY7" fmla="*/ 1392397 h 278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4793" h="2784793">
                  <a:moveTo>
                    <a:pt x="1392396" y="293052"/>
                  </a:moveTo>
                  <a:lnTo>
                    <a:pt x="293052" y="1392396"/>
                  </a:lnTo>
                  <a:lnTo>
                    <a:pt x="1392396" y="2491740"/>
                  </a:lnTo>
                  <a:lnTo>
                    <a:pt x="2491740" y="1392396"/>
                  </a:lnTo>
                  <a:close/>
                  <a:moveTo>
                    <a:pt x="1392397" y="0"/>
                  </a:moveTo>
                  <a:lnTo>
                    <a:pt x="2784793" y="1392397"/>
                  </a:lnTo>
                  <a:lnTo>
                    <a:pt x="1392397" y="2784793"/>
                  </a:lnTo>
                  <a:lnTo>
                    <a:pt x="0" y="1392397"/>
                  </a:lnTo>
                  <a:close/>
                </a:path>
              </a:pathLst>
            </a:custGeom>
            <a:solidFill>
              <a:srgbClr val="36663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2977754" y="2407920"/>
              <a:ext cx="7897812" cy="2784793"/>
            </a:xfrm>
            <a:custGeom>
              <a:avLst/>
              <a:gdLst>
                <a:gd name="connsiteX0" fmla="*/ 0 w 7897812"/>
                <a:gd name="connsiteY0" fmla="*/ 0 h 2784793"/>
                <a:gd name="connsiteX1" fmla="*/ 2504915 w 7897812"/>
                <a:gd name="connsiteY1" fmla="*/ 0 h 2784793"/>
                <a:gd name="connsiteX2" fmla="*/ 4148930 w 7897812"/>
                <a:gd name="connsiteY2" fmla="*/ 0 h 2784793"/>
                <a:gd name="connsiteX3" fmla="*/ 6505416 w 7897812"/>
                <a:gd name="connsiteY3" fmla="*/ 0 h 2784793"/>
                <a:gd name="connsiteX4" fmla="*/ 6509224 w 7897812"/>
                <a:gd name="connsiteY4" fmla="*/ 0 h 2784793"/>
                <a:gd name="connsiteX5" fmla="*/ 6509224 w 7897812"/>
                <a:gd name="connsiteY5" fmla="*/ 3808 h 2784793"/>
                <a:gd name="connsiteX6" fmla="*/ 7897812 w 7897812"/>
                <a:gd name="connsiteY6" fmla="*/ 1392397 h 2784793"/>
                <a:gd name="connsiteX7" fmla="*/ 6509224 w 7897812"/>
                <a:gd name="connsiteY7" fmla="*/ 2780985 h 2784793"/>
                <a:gd name="connsiteX8" fmla="*/ 6509224 w 7897812"/>
                <a:gd name="connsiteY8" fmla="*/ 2784793 h 2784793"/>
                <a:gd name="connsiteX9" fmla="*/ 6505416 w 7897812"/>
                <a:gd name="connsiteY9" fmla="*/ 2784793 h 2784793"/>
                <a:gd name="connsiteX10" fmla="*/ 4148930 w 7897812"/>
                <a:gd name="connsiteY10" fmla="*/ 2784793 h 2784793"/>
                <a:gd name="connsiteX11" fmla="*/ 2504915 w 7897812"/>
                <a:gd name="connsiteY11" fmla="*/ 2784793 h 2784793"/>
                <a:gd name="connsiteX12" fmla="*/ 0 w 7897812"/>
                <a:gd name="connsiteY12" fmla="*/ 2784793 h 2784793"/>
                <a:gd name="connsiteX13" fmla="*/ 1392396 w 7897812"/>
                <a:gd name="connsiteY13" fmla="*/ 1392397 h 278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7812" h="2784793">
                  <a:moveTo>
                    <a:pt x="0" y="0"/>
                  </a:moveTo>
                  <a:lnTo>
                    <a:pt x="2504915" y="0"/>
                  </a:lnTo>
                  <a:lnTo>
                    <a:pt x="4148930" y="0"/>
                  </a:lnTo>
                  <a:lnTo>
                    <a:pt x="6505416" y="0"/>
                  </a:lnTo>
                  <a:lnTo>
                    <a:pt x="6509224" y="0"/>
                  </a:lnTo>
                  <a:lnTo>
                    <a:pt x="6509224" y="3808"/>
                  </a:lnTo>
                  <a:lnTo>
                    <a:pt x="7897812" y="1392397"/>
                  </a:lnTo>
                  <a:lnTo>
                    <a:pt x="6509224" y="2780985"/>
                  </a:lnTo>
                  <a:lnTo>
                    <a:pt x="6509224" y="2784793"/>
                  </a:lnTo>
                  <a:lnTo>
                    <a:pt x="6505416" y="2784793"/>
                  </a:lnTo>
                  <a:lnTo>
                    <a:pt x="4148930" y="2784793"/>
                  </a:lnTo>
                  <a:lnTo>
                    <a:pt x="2504915" y="2784793"/>
                  </a:lnTo>
                  <a:lnTo>
                    <a:pt x="0" y="2784793"/>
                  </a:lnTo>
                  <a:lnTo>
                    <a:pt x="1392396" y="1392397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2968068" y="2407920"/>
              <a:ext cx="9686" cy="9686"/>
            </a:xfrm>
            <a:custGeom>
              <a:avLst/>
              <a:gdLst>
                <a:gd name="connsiteX0" fmla="*/ 0 w 9686"/>
                <a:gd name="connsiteY0" fmla="*/ 0 h 9686"/>
                <a:gd name="connsiteX1" fmla="*/ 9686 w 9686"/>
                <a:gd name="connsiteY1" fmla="*/ 0 h 9686"/>
                <a:gd name="connsiteX2" fmla="*/ 0 w 9686"/>
                <a:gd name="connsiteY2" fmla="*/ 9686 h 9686"/>
                <a:gd name="connsiteX3" fmla="*/ 0 w 9686"/>
                <a:gd name="connsiteY3" fmla="*/ 0 h 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6" h="9686">
                  <a:moveTo>
                    <a:pt x="0" y="0"/>
                  </a:moveTo>
                  <a:lnTo>
                    <a:pt x="9686" y="0"/>
                  </a:lnTo>
                  <a:lnTo>
                    <a:pt x="0" y="9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2968068" y="5183027"/>
              <a:ext cx="9686" cy="9686"/>
            </a:xfrm>
            <a:custGeom>
              <a:avLst/>
              <a:gdLst>
                <a:gd name="connsiteX0" fmla="*/ 0 w 9686"/>
                <a:gd name="connsiteY0" fmla="*/ 0 h 9686"/>
                <a:gd name="connsiteX1" fmla="*/ 9686 w 9686"/>
                <a:gd name="connsiteY1" fmla="*/ 9686 h 9686"/>
                <a:gd name="connsiteX2" fmla="*/ 0 w 9686"/>
                <a:gd name="connsiteY2" fmla="*/ 9686 h 9686"/>
                <a:gd name="connsiteX3" fmla="*/ 0 w 9686"/>
                <a:gd name="connsiteY3" fmla="*/ 0 h 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6" h="9686">
                  <a:moveTo>
                    <a:pt x="0" y="0"/>
                  </a:moveTo>
                  <a:lnTo>
                    <a:pt x="9686" y="9686"/>
                  </a:lnTo>
                  <a:lnTo>
                    <a:pt x="0" y="9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0080578" y="4395793"/>
              <a:ext cx="737838" cy="737838"/>
              <a:chOff x="8697469" y="4454875"/>
              <a:chExt cx="737838" cy="737838"/>
            </a:xfrm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40" name="菱形 39"/>
              <p:cNvSpPr/>
              <p:nvPr/>
            </p:nvSpPr>
            <p:spPr>
              <a:xfrm>
                <a:off x="8697469" y="4454875"/>
                <a:ext cx="737838" cy="737838"/>
              </a:xfrm>
              <a:prstGeom prst="diamond">
                <a:avLst/>
              </a:prstGeom>
              <a:noFill/>
              <a:ln w="38100" cap="flat" cmpd="sng" algn="ctr">
                <a:solidFill>
                  <a:srgbClr val="366634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自由: 形状 27"/>
              <p:cNvSpPr/>
              <p:nvPr/>
            </p:nvSpPr>
            <p:spPr>
              <a:xfrm>
                <a:off x="8963025" y="4812030"/>
                <a:ext cx="196215" cy="97155"/>
              </a:xfrm>
              <a:custGeom>
                <a:avLst/>
                <a:gdLst>
                  <a:gd name="connsiteX0" fmla="*/ 0 w 196215"/>
                  <a:gd name="connsiteY0" fmla="*/ 0 h 97155"/>
                  <a:gd name="connsiteX1" fmla="*/ 102870 w 196215"/>
                  <a:gd name="connsiteY1" fmla="*/ 97155 h 97155"/>
                  <a:gd name="connsiteX2" fmla="*/ 196215 w 196215"/>
                  <a:gd name="connsiteY2" fmla="*/ 3810 h 9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215" h="97155">
                    <a:moveTo>
                      <a:pt x="0" y="0"/>
                    </a:moveTo>
                    <a:lnTo>
                      <a:pt x="102870" y="97155"/>
                    </a:lnTo>
                    <a:lnTo>
                      <a:pt x="196215" y="3810"/>
                    </a:lnTo>
                  </a:path>
                </a:pathLst>
              </a:custGeom>
              <a:noFill/>
              <a:ln w="38100" cap="flat" cmpd="sng" algn="ctr">
                <a:solidFill>
                  <a:srgbClr val="366634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V="1">
              <a:off x="10080578" y="2467001"/>
              <a:ext cx="737838" cy="737838"/>
              <a:chOff x="8697469" y="4454875"/>
              <a:chExt cx="737838" cy="737838"/>
            </a:xfrm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7" name="菱形 36"/>
              <p:cNvSpPr/>
              <p:nvPr/>
            </p:nvSpPr>
            <p:spPr>
              <a:xfrm>
                <a:off x="8697469" y="4454875"/>
                <a:ext cx="737838" cy="737838"/>
              </a:xfrm>
              <a:prstGeom prst="diamond">
                <a:avLst/>
              </a:prstGeom>
              <a:noFill/>
              <a:ln w="38100" cap="flat" cmpd="sng" algn="ctr">
                <a:solidFill>
                  <a:srgbClr val="366634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自由: 形状 31"/>
              <p:cNvSpPr/>
              <p:nvPr/>
            </p:nvSpPr>
            <p:spPr>
              <a:xfrm>
                <a:off x="8963025" y="4812030"/>
                <a:ext cx="196215" cy="97155"/>
              </a:xfrm>
              <a:custGeom>
                <a:avLst/>
                <a:gdLst>
                  <a:gd name="connsiteX0" fmla="*/ 0 w 196215"/>
                  <a:gd name="connsiteY0" fmla="*/ 0 h 97155"/>
                  <a:gd name="connsiteX1" fmla="*/ 102870 w 196215"/>
                  <a:gd name="connsiteY1" fmla="*/ 97155 h 97155"/>
                  <a:gd name="connsiteX2" fmla="*/ 196215 w 196215"/>
                  <a:gd name="connsiteY2" fmla="*/ 3810 h 9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215" h="97155">
                    <a:moveTo>
                      <a:pt x="0" y="0"/>
                    </a:moveTo>
                    <a:lnTo>
                      <a:pt x="102870" y="97155"/>
                    </a:lnTo>
                    <a:lnTo>
                      <a:pt x="196215" y="3810"/>
                    </a:lnTo>
                  </a:path>
                </a:pathLst>
              </a:custGeom>
              <a:noFill/>
              <a:ln w="38100" cap="flat" cmpd="sng" algn="ctr">
                <a:solidFill>
                  <a:srgbClr val="366634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4496803" y="2653978"/>
              <a:ext cx="4836190" cy="309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。</a:t>
              </a: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74713" y="2410313"/>
            <a:ext cx="5132387" cy="2281161"/>
            <a:chOff x="874713" y="2169013"/>
            <a:chExt cx="5132387" cy="2281161"/>
          </a:xfrm>
        </p:grpSpPr>
        <p:sp>
          <p:nvSpPr>
            <p:cNvPr id="26" name="矩形: 圆角 25"/>
            <p:cNvSpPr/>
            <p:nvPr/>
          </p:nvSpPr>
          <p:spPr>
            <a:xfrm>
              <a:off x="1114476" y="2408822"/>
              <a:ext cx="4892624" cy="2041352"/>
            </a:xfrm>
            <a:prstGeom prst="roundRect">
              <a:avLst>
                <a:gd name="adj" fmla="val 7693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874713" y="2169013"/>
              <a:ext cx="594869" cy="594869"/>
            </a:xfrm>
            <a:prstGeom prst="ellipse">
              <a:avLst/>
            </a:prstGeom>
            <a:solidFill>
              <a:srgbClr val="36663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526829" y="2462255"/>
              <a:ext cx="2631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点击添加标题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1559595" y="2977152"/>
              <a:ext cx="4130005" cy="134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67" name="poppy_90038"/>
            <p:cNvSpPr>
              <a:spLocks noChangeAspect="1"/>
            </p:cNvSpPr>
            <p:nvPr/>
          </p:nvSpPr>
          <p:spPr bwMode="auto">
            <a:xfrm>
              <a:off x="997401" y="2283951"/>
              <a:ext cx="357187" cy="35660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9190" h="608203">
                  <a:moveTo>
                    <a:pt x="123163" y="314087"/>
                  </a:moveTo>
                  <a:cubicBezTo>
                    <a:pt x="133619" y="314087"/>
                    <a:pt x="143853" y="315864"/>
                    <a:pt x="153530" y="319085"/>
                  </a:cubicBezTo>
                  <a:cubicBezTo>
                    <a:pt x="160538" y="393613"/>
                    <a:pt x="222163" y="452480"/>
                    <a:pt x="297915" y="455590"/>
                  </a:cubicBezTo>
                  <a:cubicBezTo>
                    <a:pt x="304700" y="468807"/>
                    <a:pt x="308371" y="483690"/>
                    <a:pt x="308371" y="499129"/>
                  </a:cubicBezTo>
                  <a:cubicBezTo>
                    <a:pt x="308371" y="524453"/>
                    <a:pt x="298582" y="548222"/>
                    <a:pt x="280784" y="565993"/>
                  </a:cubicBezTo>
                  <a:lnTo>
                    <a:pt x="269772" y="576989"/>
                  </a:lnTo>
                  <a:cubicBezTo>
                    <a:pt x="251974" y="594760"/>
                    <a:pt x="228281" y="604534"/>
                    <a:pt x="202808" y="604534"/>
                  </a:cubicBezTo>
                  <a:cubicBezTo>
                    <a:pt x="177446" y="604534"/>
                    <a:pt x="153642" y="594760"/>
                    <a:pt x="135844" y="576989"/>
                  </a:cubicBezTo>
                  <a:lnTo>
                    <a:pt x="45186" y="486467"/>
                  </a:lnTo>
                  <a:cubicBezTo>
                    <a:pt x="8256" y="449592"/>
                    <a:pt x="8256" y="389503"/>
                    <a:pt x="45186" y="352628"/>
                  </a:cubicBezTo>
                  <a:lnTo>
                    <a:pt x="56088" y="341632"/>
                  </a:lnTo>
                  <a:cubicBezTo>
                    <a:pt x="73885" y="323861"/>
                    <a:pt x="97690" y="314087"/>
                    <a:pt x="123163" y="314087"/>
                  </a:cubicBezTo>
                  <a:close/>
                  <a:moveTo>
                    <a:pt x="586772" y="306395"/>
                  </a:moveTo>
                  <a:cubicBezTo>
                    <a:pt x="620482" y="353382"/>
                    <a:pt x="616143" y="419254"/>
                    <a:pt x="573978" y="461465"/>
                  </a:cubicBezTo>
                  <a:lnTo>
                    <a:pt x="462057" y="573101"/>
                  </a:lnTo>
                  <a:cubicBezTo>
                    <a:pt x="439473" y="595762"/>
                    <a:pt x="409101" y="608203"/>
                    <a:pt x="376838" y="608203"/>
                  </a:cubicBezTo>
                  <a:cubicBezTo>
                    <a:pt x="351249" y="608203"/>
                    <a:pt x="326996" y="600427"/>
                    <a:pt x="306748" y="585987"/>
                  </a:cubicBezTo>
                  <a:cubicBezTo>
                    <a:pt x="328887" y="562437"/>
                    <a:pt x="341014" y="531779"/>
                    <a:pt x="341014" y="499121"/>
                  </a:cubicBezTo>
                  <a:cubicBezTo>
                    <a:pt x="341014" y="483014"/>
                    <a:pt x="338010" y="467463"/>
                    <a:pt x="332447" y="453022"/>
                  </a:cubicBezTo>
                  <a:cubicBezTo>
                    <a:pt x="393525" y="441359"/>
                    <a:pt x="441698" y="392816"/>
                    <a:pt x="452823" y="331610"/>
                  </a:cubicBezTo>
                  <a:cubicBezTo>
                    <a:pt x="467509" y="337498"/>
                    <a:pt x="483418" y="340608"/>
                    <a:pt x="499884" y="340608"/>
                  </a:cubicBezTo>
                  <a:cubicBezTo>
                    <a:pt x="532481" y="340608"/>
                    <a:pt x="563187" y="328389"/>
                    <a:pt x="586772" y="306395"/>
                  </a:cubicBezTo>
                  <a:close/>
                  <a:moveTo>
                    <a:pt x="303997" y="262433"/>
                  </a:moveTo>
                  <a:cubicBezTo>
                    <a:pt x="327381" y="262433"/>
                    <a:pt x="346337" y="281357"/>
                    <a:pt x="346337" y="304702"/>
                  </a:cubicBezTo>
                  <a:cubicBezTo>
                    <a:pt x="346337" y="328047"/>
                    <a:pt x="327381" y="346971"/>
                    <a:pt x="303997" y="346971"/>
                  </a:cubicBezTo>
                  <a:cubicBezTo>
                    <a:pt x="280613" y="346971"/>
                    <a:pt x="261657" y="328047"/>
                    <a:pt x="261657" y="304702"/>
                  </a:cubicBezTo>
                  <a:cubicBezTo>
                    <a:pt x="261657" y="281357"/>
                    <a:pt x="280613" y="262433"/>
                    <a:pt x="303997" y="262433"/>
                  </a:cubicBezTo>
                  <a:close/>
                  <a:moveTo>
                    <a:pt x="304087" y="239071"/>
                  </a:moveTo>
                  <a:cubicBezTo>
                    <a:pt x="267817" y="239071"/>
                    <a:pt x="238334" y="268515"/>
                    <a:pt x="238334" y="304737"/>
                  </a:cubicBezTo>
                  <a:cubicBezTo>
                    <a:pt x="238334" y="340848"/>
                    <a:pt x="267817" y="370292"/>
                    <a:pt x="304087" y="370292"/>
                  </a:cubicBezTo>
                  <a:cubicBezTo>
                    <a:pt x="340245" y="370292"/>
                    <a:pt x="369728" y="340848"/>
                    <a:pt x="369728" y="304737"/>
                  </a:cubicBezTo>
                  <a:cubicBezTo>
                    <a:pt x="369728" y="268515"/>
                    <a:pt x="340245" y="239071"/>
                    <a:pt x="304087" y="239071"/>
                  </a:cubicBezTo>
                  <a:close/>
                  <a:moveTo>
                    <a:pt x="304087" y="186293"/>
                  </a:moveTo>
                  <a:cubicBezTo>
                    <a:pt x="369395" y="186293"/>
                    <a:pt x="422687" y="239404"/>
                    <a:pt x="422687" y="304737"/>
                  </a:cubicBezTo>
                  <a:cubicBezTo>
                    <a:pt x="422687" y="370070"/>
                    <a:pt x="369395" y="423181"/>
                    <a:pt x="304087" y="423181"/>
                  </a:cubicBezTo>
                  <a:cubicBezTo>
                    <a:pt x="238667" y="423181"/>
                    <a:pt x="185375" y="370070"/>
                    <a:pt x="185375" y="304737"/>
                  </a:cubicBezTo>
                  <a:cubicBezTo>
                    <a:pt x="185375" y="239404"/>
                    <a:pt x="238667" y="186293"/>
                    <a:pt x="304087" y="186293"/>
                  </a:cubicBezTo>
                  <a:close/>
                  <a:moveTo>
                    <a:pt x="420108" y="17571"/>
                  </a:moveTo>
                  <a:cubicBezTo>
                    <a:pt x="445479" y="17571"/>
                    <a:pt x="469291" y="27348"/>
                    <a:pt x="487095" y="45123"/>
                  </a:cubicBezTo>
                  <a:lnTo>
                    <a:pt x="577894" y="135667"/>
                  </a:lnTo>
                  <a:cubicBezTo>
                    <a:pt x="614837" y="172551"/>
                    <a:pt x="614837" y="232654"/>
                    <a:pt x="577894" y="269538"/>
                  </a:cubicBezTo>
                  <a:lnTo>
                    <a:pt x="566878" y="280537"/>
                  </a:lnTo>
                  <a:cubicBezTo>
                    <a:pt x="549074" y="298312"/>
                    <a:pt x="525262" y="308089"/>
                    <a:pt x="499892" y="308089"/>
                  </a:cubicBezTo>
                  <a:cubicBezTo>
                    <a:pt x="483868" y="308089"/>
                    <a:pt x="468624" y="304201"/>
                    <a:pt x="455048" y="296979"/>
                  </a:cubicBezTo>
                  <a:cubicBezTo>
                    <a:pt x="451154" y="222544"/>
                    <a:pt x="393292" y="162219"/>
                    <a:pt x="319851" y="154553"/>
                  </a:cubicBezTo>
                  <a:cubicBezTo>
                    <a:pt x="316290" y="144555"/>
                    <a:pt x="314510" y="133889"/>
                    <a:pt x="314510" y="123002"/>
                  </a:cubicBezTo>
                  <a:cubicBezTo>
                    <a:pt x="314510" y="97672"/>
                    <a:pt x="324302" y="73897"/>
                    <a:pt x="342106" y="56122"/>
                  </a:cubicBezTo>
                  <a:lnTo>
                    <a:pt x="353122" y="45123"/>
                  </a:lnTo>
                  <a:cubicBezTo>
                    <a:pt x="370926" y="27348"/>
                    <a:pt x="394738" y="17571"/>
                    <a:pt x="420108" y="17571"/>
                  </a:cubicBezTo>
                  <a:close/>
                  <a:moveTo>
                    <a:pt x="232325" y="0"/>
                  </a:moveTo>
                  <a:cubicBezTo>
                    <a:pt x="264481" y="0"/>
                    <a:pt x="294746" y="12444"/>
                    <a:pt x="317333" y="34887"/>
                  </a:cubicBezTo>
                  <a:cubicBezTo>
                    <a:pt x="294523" y="58663"/>
                    <a:pt x="281950" y="89772"/>
                    <a:pt x="281950" y="122992"/>
                  </a:cubicBezTo>
                  <a:cubicBezTo>
                    <a:pt x="281950" y="133880"/>
                    <a:pt x="283285" y="144546"/>
                    <a:pt x="285956" y="154879"/>
                  </a:cubicBezTo>
                  <a:cubicBezTo>
                    <a:pt x="217415" y="162990"/>
                    <a:pt x="162895" y="217097"/>
                    <a:pt x="154105" y="285315"/>
                  </a:cubicBezTo>
                  <a:cubicBezTo>
                    <a:pt x="144091" y="282871"/>
                    <a:pt x="133743" y="281538"/>
                    <a:pt x="123172" y="281538"/>
                  </a:cubicBezTo>
                  <a:cubicBezTo>
                    <a:pt x="89904" y="281538"/>
                    <a:pt x="58638" y="294093"/>
                    <a:pt x="34938" y="316980"/>
                  </a:cubicBezTo>
                  <a:cubicBezTo>
                    <a:pt x="12462" y="294315"/>
                    <a:pt x="0" y="264206"/>
                    <a:pt x="0" y="231985"/>
                  </a:cubicBezTo>
                  <a:cubicBezTo>
                    <a:pt x="0" y="199765"/>
                    <a:pt x="12462" y="169545"/>
                    <a:pt x="35160" y="146880"/>
                  </a:cubicBezTo>
                  <a:lnTo>
                    <a:pt x="146983" y="35109"/>
                  </a:lnTo>
                  <a:cubicBezTo>
                    <a:pt x="169682" y="12555"/>
                    <a:pt x="199946" y="0"/>
                    <a:pt x="2323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84901" y="2410313"/>
            <a:ext cx="5132387" cy="2281161"/>
            <a:chOff x="6184901" y="2410313"/>
            <a:chExt cx="5132387" cy="2281161"/>
          </a:xfrm>
        </p:grpSpPr>
        <p:sp>
          <p:nvSpPr>
            <p:cNvPr id="69" name="矩形: 圆角 68"/>
            <p:cNvSpPr/>
            <p:nvPr/>
          </p:nvSpPr>
          <p:spPr>
            <a:xfrm>
              <a:off x="6424664" y="2650122"/>
              <a:ext cx="4892624" cy="2041352"/>
            </a:xfrm>
            <a:prstGeom prst="roundRect">
              <a:avLst>
                <a:gd name="adj" fmla="val 7693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椭圆 69"/>
            <p:cNvSpPr/>
            <p:nvPr/>
          </p:nvSpPr>
          <p:spPr>
            <a:xfrm>
              <a:off x="6184901" y="2410313"/>
              <a:ext cx="594869" cy="594869"/>
            </a:xfrm>
            <a:prstGeom prst="ellipse">
              <a:avLst/>
            </a:prstGeom>
            <a:solidFill>
              <a:srgbClr val="36663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6837017" y="2703555"/>
              <a:ext cx="2631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点击添加标题</a:t>
              </a:r>
            </a:p>
          </p:txBody>
        </p:sp>
        <p:sp>
          <p:nvSpPr>
            <p:cNvPr id="72" name="矩形 71"/>
            <p:cNvSpPr/>
            <p:nvPr/>
          </p:nvSpPr>
          <p:spPr>
            <a:xfrm>
              <a:off x="6869783" y="3218452"/>
              <a:ext cx="4130005" cy="1028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74" name="poppy_90038"/>
            <p:cNvSpPr>
              <a:spLocks noChangeAspect="1"/>
            </p:cNvSpPr>
            <p:nvPr/>
          </p:nvSpPr>
          <p:spPr bwMode="auto">
            <a:xfrm>
              <a:off x="6320396" y="2524962"/>
              <a:ext cx="331572" cy="357187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64523" h="608133">
                  <a:moveTo>
                    <a:pt x="186081" y="436377"/>
                  </a:moveTo>
                  <a:cubicBezTo>
                    <a:pt x="233082" y="450768"/>
                    <a:pt x="280460" y="461680"/>
                    <a:pt x="283569" y="462432"/>
                  </a:cubicBezTo>
                  <a:cubicBezTo>
                    <a:pt x="284228" y="462526"/>
                    <a:pt x="284887" y="462620"/>
                    <a:pt x="285547" y="462620"/>
                  </a:cubicBezTo>
                  <a:cubicBezTo>
                    <a:pt x="286206" y="462620"/>
                    <a:pt x="286959" y="462526"/>
                    <a:pt x="287619" y="462432"/>
                  </a:cubicBezTo>
                  <a:cubicBezTo>
                    <a:pt x="290539" y="461680"/>
                    <a:pt x="334149" y="451051"/>
                    <a:pt x="378513" y="437035"/>
                  </a:cubicBezTo>
                  <a:lnTo>
                    <a:pt x="378513" y="463184"/>
                  </a:lnTo>
                  <a:cubicBezTo>
                    <a:pt x="378513" y="511908"/>
                    <a:pt x="341967" y="552261"/>
                    <a:pt x="294871" y="558375"/>
                  </a:cubicBezTo>
                  <a:lnTo>
                    <a:pt x="294871" y="595529"/>
                  </a:lnTo>
                  <a:cubicBezTo>
                    <a:pt x="294871" y="602489"/>
                    <a:pt x="289220" y="608133"/>
                    <a:pt x="282250" y="608133"/>
                  </a:cubicBezTo>
                  <a:cubicBezTo>
                    <a:pt x="275374" y="608133"/>
                    <a:pt x="269723" y="602489"/>
                    <a:pt x="269723" y="595529"/>
                  </a:cubicBezTo>
                  <a:lnTo>
                    <a:pt x="269723" y="558375"/>
                  </a:lnTo>
                  <a:cubicBezTo>
                    <a:pt x="222627" y="552261"/>
                    <a:pt x="186081" y="511908"/>
                    <a:pt x="186081" y="463184"/>
                  </a:cubicBezTo>
                  <a:close/>
                  <a:moveTo>
                    <a:pt x="252196" y="270689"/>
                  </a:moveTo>
                  <a:lnTo>
                    <a:pt x="314845" y="270689"/>
                  </a:lnTo>
                  <a:cubicBezTo>
                    <a:pt x="327280" y="276240"/>
                    <a:pt x="412257" y="316698"/>
                    <a:pt x="437693" y="395073"/>
                  </a:cubicBezTo>
                  <a:cubicBezTo>
                    <a:pt x="437787" y="395449"/>
                    <a:pt x="437976" y="395731"/>
                    <a:pt x="438070" y="396014"/>
                  </a:cubicBezTo>
                  <a:cubicBezTo>
                    <a:pt x="392567" y="417936"/>
                    <a:pt x="300243" y="441176"/>
                    <a:pt x="285452" y="444845"/>
                  </a:cubicBezTo>
                  <a:cubicBezTo>
                    <a:pt x="270473" y="441364"/>
                    <a:pt x="175793" y="418689"/>
                    <a:pt x="128500" y="396860"/>
                  </a:cubicBezTo>
                  <a:cubicBezTo>
                    <a:pt x="128877" y="396390"/>
                    <a:pt x="129159" y="395731"/>
                    <a:pt x="129348" y="395073"/>
                  </a:cubicBezTo>
                  <a:cubicBezTo>
                    <a:pt x="154690" y="316886"/>
                    <a:pt x="239761" y="276240"/>
                    <a:pt x="252196" y="270689"/>
                  </a:cubicBezTo>
                  <a:close/>
                  <a:moveTo>
                    <a:pt x="503060" y="234341"/>
                  </a:moveTo>
                  <a:cubicBezTo>
                    <a:pt x="523895" y="233484"/>
                    <a:pt x="544204" y="234272"/>
                    <a:pt x="562547" y="237540"/>
                  </a:cubicBezTo>
                  <a:cubicBezTo>
                    <a:pt x="557932" y="267066"/>
                    <a:pt x="546818" y="303457"/>
                    <a:pt x="544086" y="312390"/>
                  </a:cubicBezTo>
                  <a:cubicBezTo>
                    <a:pt x="535044" y="321135"/>
                    <a:pt x="488893" y="365330"/>
                    <a:pt x="453573" y="387334"/>
                  </a:cubicBezTo>
                  <a:cubicBezTo>
                    <a:pt x="440858" y="350097"/>
                    <a:pt x="414014" y="315399"/>
                    <a:pt x="375774" y="286719"/>
                  </a:cubicBezTo>
                  <a:cubicBezTo>
                    <a:pt x="362494" y="276845"/>
                    <a:pt x="350061" y="269229"/>
                    <a:pt x="340266" y="263869"/>
                  </a:cubicBezTo>
                  <a:cubicBezTo>
                    <a:pt x="373325" y="254277"/>
                    <a:pt x="440557" y="236911"/>
                    <a:pt x="503060" y="234341"/>
                  </a:cubicBezTo>
                  <a:close/>
                  <a:moveTo>
                    <a:pt x="61921" y="234276"/>
                  </a:moveTo>
                  <a:cubicBezTo>
                    <a:pt x="124989" y="236524"/>
                    <a:pt x="193315" y="254140"/>
                    <a:pt x="226727" y="263874"/>
                  </a:cubicBezTo>
                  <a:cubicBezTo>
                    <a:pt x="216932" y="269235"/>
                    <a:pt x="204499" y="276852"/>
                    <a:pt x="191219" y="286727"/>
                  </a:cubicBezTo>
                  <a:cubicBezTo>
                    <a:pt x="152509" y="315694"/>
                    <a:pt x="125477" y="350961"/>
                    <a:pt x="112951" y="388674"/>
                  </a:cubicBezTo>
                  <a:cubicBezTo>
                    <a:pt x="78290" y="367890"/>
                    <a:pt x="27524" y="323029"/>
                    <a:pt x="17069" y="313625"/>
                  </a:cubicBezTo>
                  <a:cubicBezTo>
                    <a:pt x="14526" y="303938"/>
                    <a:pt x="5390" y="267824"/>
                    <a:pt x="1623" y="238011"/>
                  </a:cubicBezTo>
                  <a:cubicBezTo>
                    <a:pt x="1811" y="238011"/>
                    <a:pt x="1906" y="238011"/>
                    <a:pt x="2094" y="238011"/>
                  </a:cubicBezTo>
                  <a:cubicBezTo>
                    <a:pt x="20460" y="234484"/>
                    <a:pt x="40899" y="233526"/>
                    <a:pt x="61921" y="234276"/>
                  </a:cubicBezTo>
                  <a:close/>
                  <a:moveTo>
                    <a:pt x="493220" y="72612"/>
                  </a:moveTo>
                  <a:cubicBezTo>
                    <a:pt x="513189" y="89729"/>
                    <a:pt x="544837" y="122647"/>
                    <a:pt x="552467" y="130735"/>
                  </a:cubicBezTo>
                  <a:cubicBezTo>
                    <a:pt x="554821" y="142115"/>
                    <a:pt x="564523" y="190927"/>
                    <a:pt x="564523" y="215944"/>
                  </a:cubicBezTo>
                  <a:cubicBezTo>
                    <a:pt x="564523" y="217261"/>
                    <a:pt x="564429" y="218577"/>
                    <a:pt x="564429" y="219988"/>
                  </a:cubicBezTo>
                  <a:cubicBezTo>
                    <a:pt x="483518" y="206069"/>
                    <a:pt x="371902" y="235882"/>
                    <a:pt x="330175" y="248391"/>
                  </a:cubicBezTo>
                  <a:cubicBezTo>
                    <a:pt x="335261" y="234566"/>
                    <a:pt x="344586" y="212840"/>
                    <a:pt x="360034" y="188575"/>
                  </a:cubicBezTo>
                  <a:cubicBezTo>
                    <a:pt x="383016" y="152742"/>
                    <a:pt x="424555" y="104213"/>
                    <a:pt x="493220" y="72612"/>
                  </a:cubicBezTo>
                  <a:close/>
                  <a:moveTo>
                    <a:pt x="72157" y="71836"/>
                  </a:moveTo>
                  <a:cubicBezTo>
                    <a:pt x="141770" y="103441"/>
                    <a:pt x="183783" y="152447"/>
                    <a:pt x="206956" y="188567"/>
                  </a:cubicBezTo>
                  <a:cubicBezTo>
                    <a:pt x="222405" y="212835"/>
                    <a:pt x="231730" y="234564"/>
                    <a:pt x="236817" y="248391"/>
                  </a:cubicBezTo>
                  <a:cubicBezTo>
                    <a:pt x="194710" y="235693"/>
                    <a:pt x="81106" y="205499"/>
                    <a:pt x="94" y="220455"/>
                  </a:cubicBezTo>
                  <a:cubicBezTo>
                    <a:pt x="0" y="218950"/>
                    <a:pt x="0" y="217445"/>
                    <a:pt x="0" y="215940"/>
                  </a:cubicBezTo>
                  <a:cubicBezTo>
                    <a:pt x="0" y="189790"/>
                    <a:pt x="8761" y="140502"/>
                    <a:pt x="11021" y="128367"/>
                  </a:cubicBezTo>
                  <a:cubicBezTo>
                    <a:pt x="19499" y="120372"/>
                    <a:pt x="51810" y="89614"/>
                    <a:pt x="69236" y="74376"/>
                  </a:cubicBezTo>
                  <a:cubicBezTo>
                    <a:pt x="70178" y="73529"/>
                    <a:pt x="71120" y="72683"/>
                    <a:pt x="72157" y="71836"/>
                  </a:cubicBezTo>
                  <a:close/>
                  <a:moveTo>
                    <a:pt x="291858" y="71"/>
                  </a:moveTo>
                  <a:cubicBezTo>
                    <a:pt x="326333" y="824"/>
                    <a:pt x="378988" y="5057"/>
                    <a:pt x="389632" y="5903"/>
                  </a:cubicBezTo>
                  <a:cubicBezTo>
                    <a:pt x="399146" y="11265"/>
                    <a:pt x="447279" y="38640"/>
                    <a:pt x="477798" y="60558"/>
                  </a:cubicBezTo>
                  <a:cubicBezTo>
                    <a:pt x="409790" y="94047"/>
                    <a:pt x="368250" y="143057"/>
                    <a:pt x="344890" y="179745"/>
                  </a:cubicBezTo>
                  <a:cubicBezTo>
                    <a:pt x="323978" y="212575"/>
                    <a:pt x="313900" y="240796"/>
                    <a:pt x="310038" y="253119"/>
                  </a:cubicBezTo>
                  <a:lnTo>
                    <a:pt x="291858" y="253119"/>
                  </a:lnTo>
                  <a:close/>
                  <a:moveTo>
                    <a:pt x="274217" y="0"/>
                  </a:moveTo>
                  <a:lnTo>
                    <a:pt x="274217" y="253118"/>
                  </a:lnTo>
                  <a:lnTo>
                    <a:pt x="256979" y="253118"/>
                  </a:lnTo>
                  <a:cubicBezTo>
                    <a:pt x="253118" y="240796"/>
                    <a:pt x="243039" y="212578"/>
                    <a:pt x="222128" y="179751"/>
                  </a:cubicBezTo>
                  <a:cubicBezTo>
                    <a:pt x="198579" y="142785"/>
                    <a:pt x="156474" y="93214"/>
                    <a:pt x="87430" y="59635"/>
                  </a:cubicBezTo>
                  <a:cubicBezTo>
                    <a:pt x="117478" y="36778"/>
                    <a:pt x="160336" y="8654"/>
                    <a:pt x="170227" y="2257"/>
                  </a:cubicBezTo>
                  <a:cubicBezTo>
                    <a:pt x="182660" y="1881"/>
                    <a:pt x="239365" y="282"/>
                    <a:pt x="2742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624593" y="2232496"/>
            <a:ext cx="8876787" cy="3364869"/>
            <a:chOff x="1624593" y="2232496"/>
            <a:chExt cx="8876787" cy="3364869"/>
          </a:xfrm>
        </p:grpSpPr>
        <p:grpSp>
          <p:nvGrpSpPr>
            <p:cNvPr id="5" name="组合 4"/>
            <p:cNvGrpSpPr/>
            <p:nvPr/>
          </p:nvGrpSpPr>
          <p:grpSpPr>
            <a:xfrm>
              <a:off x="1624593" y="2232496"/>
              <a:ext cx="2301816" cy="3364869"/>
              <a:chOff x="1624593" y="2232496"/>
              <a:chExt cx="2301816" cy="3364869"/>
            </a:xfrm>
          </p:grpSpPr>
          <p:sp>
            <p:nvSpPr>
              <p:cNvPr id="4" name="箭头: V 形 3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171700" y="2980344"/>
                <a:ext cx="1170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2016</a:t>
                </a:r>
                <a:endParaRPr lang="zh-CN" altLang="en-US" sz="2000" b="1" dirty="0">
                  <a:solidFill>
                    <a:schemeClr val="bg1"/>
                  </a:solidFill>
                  <a:latin typeface="Atilla" panose="00000400000000000000" pitchFamily="2" charset="0"/>
                </a:endParaRPr>
              </a:p>
            </p:txBody>
          </p:sp>
          <p:sp>
            <p:nvSpPr>
              <p:cNvPr id="61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Freeform 5"/>
              <p:cNvSpPr/>
              <p:nvPr/>
            </p:nvSpPr>
            <p:spPr bwMode="auto">
              <a:xfrm>
                <a:off x="2627081" y="2418418"/>
                <a:ext cx="260031" cy="204729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6504" h="477516">
                    <a:moveTo>
                      <a:pt x="240726" y="262503"/>
                    </a:moveTo>
                    <a:cubicBezTo>
                      <a:pt x="248863" y="262503"/>
                      <a:pt x="258029" y="262970"/>
                      <a:pt x="267662" y="263437"/>
                    </a:cubicBezTo>
                    <a:cubicBezTo>
                      <a:pt x="279072" y="263997"/>
                      <a:pt x="290763" y="264650"/>
                      <a:pt x="303295" y="264650"/>
                    </a:cubicBezTo>
                    <a:cubicBezTo>
                      <a:pt x="315734" y="264650"/>
                      <a:pt x="327519" y="263997"/>
                      <a:pt x="338835" y="263437"/>
                    </a:cubicBezTo>
                    <a:cubicBezTo>
                      <a:pt x="348468" y="262970"/>
                      <a:pt x="357634" y="262503"/>
                      <a:pt x="365864" y="262503"/>
                    </a:cubicBezTo>
                    <a:cubicBezTo>
                      <a:pt x="396447" y="262503"/>
                      <a:pt x="409167" y="267638"/>
                      <a:pt x="409167" y="299661"/>
                    </a:cubicBezTo>
                    <a:cubicBezTo>
                      <a:pt x="409167" y="359880"/>
                      <a:pt x="327893" y="463605"/>
                      <a:pt x="327144" y="464632"/>
                    </a:cubicBezTo>
                    <a:cubicBezTo>
                      <a:pt x="320598" y="472941"/>
                      <a:pt x="312087" y="477516"/>
                      <a:pt x="303295" y="477516"/>
                    </a:cubicBezTo>
                    <a:cubicBezTo>
                      <a:pt x="294410" y="477516"/>
                      <a:pt x="285899" y="472941"/>
                      <a:pt x="279446" y="464632"/>
                    </a:cubicBezTo>
                    <a:cubicBezTo>
                      <a:pt x="278604" y="463605"/>
                      <a:pt x="197330" y="359880"/>
                      <a:pt x="197330" y="299661"/>
                    </a:cubicBezTo>
                    <a:cubicBezTo>
                      <a:pt x="197330" y="267638"/>
                      <a:pt x="210143" y="262503"/>
                      <a:pt x="240726" y="262503"/>
                    </a:cubicBezTo>
                    <a:close/>
                    <a:moveTo>
                      <a:pt x="414337" y="238370"/>
                    </a:moveTo>
                    <a:cubicBezTo>
                      <a:pt x="416769" y="238930"/>
                      <a:pt x="419294" y="239584"/>
                      <a:pt x="421913" y="240424"/>
                    </a:cubicBezTo>
                    <a:cubicBezTo>
                      <a:pt x="480925" y="257885"/>
                      <a:pt x="578001" y="353499"/>
                      <a:pt x="578936" y="354433"/>
                    </a:cubicBezTo>
                    <a:cubicBezTo>
                      <a:pt x="585670" y="361063"/>
                      <a:pt x="588756" y="367692"/>
                      <a:pt x="587447" y="372267"/>
                    </a:cubicBezTo>
                    <a:cubicBezTo>
                      <a:pt x="586044" y="376749"/>
                      <a:pt x="579778" y="380671"/>
                      <a:pt x="570613" y="382539"/>
                    </a:cubicBezTo>
                    <a:cubicBezTo>
                      <a:pt x="569865" y="382725"/>
                      <a:pt x="493176" y="398412"/>
                      <a:pt x="429956" y="398412"/>
                    </a:cubicBezTo>
                    <a:cubicBezTo>
                      <a:pt x="419668" y="398412"/>
                      <a:pt x="410316" y="397945"/>
                      <a:pt x="401899" y="397198"/>
                    </a:cubicBezTo>
                    <a:cubicBezTo>
                      <a:pt x="419575" y="364984"/>
                      <a:pt x="434632" y="328849"/>
                      <a:pt x="434632" y="299623"/>
                    </a:cubicBezTo>
                    <a:cubicBezTo>
                      <a:pt x="434632" y="275346"/>
                      <a:pt x="427898" y="258632"/>
                      <a:pt x="414057" y="248548"/>
                    </a:cubicBezTo>
                    <a:cubicBezTo>
                      <a:pt x="412467" y="247334"/>
                      <a:pt x="410877" y="246307"/>
                      <a:pt x="409194" y="245466"/>
                    </a:cubicBezTo>
                    <a:cubicBezTo>
                      <a:pt x="411064" y="243319"/>
                      <a:pt x="412841" y="240984"/>
                      <a:pt x="414337" y="238370"/>
                    </a:cubicBezTo>
                    <a:close/>
                    <a:moveTo>
                      <a:pt x="192231" y="238370"/>
                    </a:moveTo>
                    <a:cubicBezTo>
                      <a:pt x="193820" y="240984"/>
                      <a:pt x="195504" y="243319"/>
                      <a:pt x="197468" y="245466"/>
                    </a:cubicBezTo>
                    <a:cubicBezTo>
                      <a:pt x="195784" y="246400"/>
                      <a:pt x="194101" y="247334"/>
                      <a:pt x="192605" y="248548"/>
                    </a:cubicBezTo>
                    <a:cubicBezTo>
                      <a:pt x="178670" y="258632"/>
                      <a:pt x="171936" y="275346"/>
                      <a:pt x="171936" y="299623"/>
                    </a:cubicBezTo>
                    <a:cubicBezTo>
                      <a:pt x="171936" y="328849"/>
                      <a:pt x="186993" y="364984"/>
                      <a:pt x="204669" y="397198"/>
                    </a:cubicBezTo>
                    <a:cubicBezTo>
                      <a:pt x="196252" y="397945"/>
                      <a:pt x="186900" y="398412"/>
                      <a:pt x="176612" y="398412"/>
                    </a:cubicBezTo>
                    <a:cubicBezTo>
                      <a:pt x="113485" y="398412"/>
                      <a:pt x="36703" y="382725"/>
                      <a:pt x="35955" y="382539"/>
                    </a:cubicBezTo>
                    <a:cubicBezTo>
                      <a:pt x="26790" y="380671"/>
                      <a:pt x="20524" y="376749"/>
                      <a:pt x="19121" y="372267"/>
                    </a:cubicBezTo>
                    <a:cubicBezTo>
                      <a:pt x="17812" y="367692"/>
                      <a:pt x="20992" y="361063"/>
                      <a:pt x="27632" y="354433"/>
                    </a:cubicBezTo>
                    <a:cubicBezTo>
                      <a:pt x="28567" y="353499"/>
                      <a:pt x="125643" y="257885"/>
                      <a:pt x="184655" y="240424"/>
                    </a:cubicBezTo>
                    <a:cubicBezTo>
                      <a:pt x="187367" y="239584"/>
                      <a:pt x="189893" y="238930"/>
                      <a:pt x="192231" y="238370"/>
                    </a:cubicBezTo>
                    <a:close/>
                    <a:moveTo>
                      <a:pt x="588523" y="62380"/>
                    </a:moveTo>
                    <a:cubicBezTo>
                      <a:pt x="596471" y="62380"/>
                      <a:pt x="602268" y="64528"/>
                      <a:pt x="604792" y="68543"/>
                    </a:cubicBezTo>
                    <a:cubicBezTo>
                      <a:pt x="607597" y="73118"/>
                      <a:pt x="606943" y="80494"/>
                      <a:pt x="602922" y="88991"/>
                    </a:cubicBezTo>
                    <a:cubicBezTo>
                      <a:pt x="602268" y="90205"/>
                      <a:pt x="543737" y="212428"/>
                      <a:pt x="493621" y="248843"/>
                    </a:cubicBezTo>
                    <a:cubicBezTo>
                      <a:pt x="493527" y="248936"/>
                      <a:pt x="492873" y="249590"/>
                      <a:pt x="491938" y="248936"/>
                    </a:cubicBezTo>
                    <a:cubicBezTo>
                      <a:pt x="470433" y="233623"/>
                      <a:pt x="448460" y="221765"/>
                      <a:pt x="429106" y="216070"/>
                    </a:cubicBezTo>
                    <a:cubicBezTo>
                      <a:pt x="427049" y="215416"/>
                      <a:pt x="425085" y="214949"/>
                      <a:pt x="423122" y="214389"/>
                    </a:cubicBezTo>
                    <a:cubicBezTo>
                      <a:pt x="423122" y="214389"/>
                      <a:pt x="422467" y="214482"/>
                      <a:pt x="422561" y="213642"/>
                    </a:cubicBezTo>
                    <a:cubicBezTo>
                      <a:pt x="423402" y="207946"/>
                      <a:pt x="423870" y="201784"/>
                      <a:pt x="423870" y="195061"/>
                    </a:cubicBezTo>
                    <a:cubicBezTo>
                      <a:pt x="423870" y="168917"/>
                      <a:pt x="414333" y="137451"/>
                      <a:pt x="401897" y="107478"/>
                    </a:cubicBezTo>
                    <a:cubicBezTo>
                      <a:pt x="401617" y="106825"/>
                      <a:pt x="401617" y="105331"/>
                      <a:pt x="402645" y="104771"/>
                    </a:cubicBezTo>
                    <a:cubicBezTo>
                      <a:pt x="458091" y="73024"/>
                      <a:pt x="583194" y="62660"/>
                      <a:pt x="584503" y="62473"/>
                    </a:cubicBezTo>
                    <a:cubicBezTo>
                      <a:pt x="585905" y="62380"/>
                      <a:pt x="587214" y="62380"/>
                      <a:pt x="588523" y="62380"/>
                    </a:cubicBezTo>
                    <a:close/>
                    <a:moveTo>
                      <a:pt x="17978" y="62380"/>
                    </a:moveTo>
                    <a:cubicBezTo>
                      <a:pt x="19288" y="62380"/>
                      <a:pt x="20597" y="62380"/>
                      <a:pt x="22000" y="62473"/>
                    </a:cubicBezTo>
                    <a:cubicBezTo>
                      <a:pt x="23309" y="62660"/>
                      <a:pt x="146289" y="72559"/>
                      <a:pt x="202307" y="103842"/>
                    </a:cubicBezTo>
                    <a:cubicBezTo>
                      <a:pt x="204645" y="105243"/>
                      <a:pt x="204739" y="107297"/>
                      <a:pt x="204365" y="108231"/>
                    </a:cubicBezTo>
                    <a:cubicBezTo>
                      <a:pt x="192114" y="138020"/>
                      <a:pt x="182668" y="169116"/>
                      <a:pt x="182668" y="195077"/>
                    </a:cubicBezTo>
                    <a:cubicBezTo>
                      <a:pt x="182668" y="201707"/>
                      <a:pt x="183136" y="207870"/>
                      <a:pt x="183977" y="213473"/>
                    </a:cubicBezTo>
                    <a:cubicBezTo>
                      <a:pt x="183977" y="213473"/>
                      <a:pt x="184164" y="214220"/>
                      <a:pt x="183416" y="214407"/>
                    </a:cubicBezTo>
                    <a:cubicBezTo>
                      <a:pt x="181452" y="214967"/>
                      <a:pt x="179488" y="215434"/>
                      <a:pt x="177431" y="216088"/>
                    </a:cubicBezTo>
                    <a:cubicBezTo>
                      <a:pt x="158633" y="221691"/>
                      <a:pt x="137124" y="233644"/>
                      <a:pt x="115801" y="248118"/>
                    </a:cubicBezTo>
                    <a:cubicBezTo>
                      <a:pt x="115801" y="248118"/>
                      <a:pt x="113650" y="249519"/>
                      <a:pt x="111592" y="247932"/>
                    </a:cubicBezTo>
                    <a:cubicBezTo>
                      <a:pt x="62026" y="209925"/>
                      <a:pt x="4231" y="90208"/>
                      <a:pt x="3670" y="88994"/>
                    </a:cubicBezTo>
                    <a:cubicBezTo>
                      <a:pt x="-445" y="80496"/>
                      <a:pt x="-1100" y="73119"/>
                      <a:pt x="1706" y="68543"/>
                    </a:cubicBezTo>
                    <a:cubicBezTo>
                      <a:pt x="4324" y="64528"/>
                      <a:pt x="10029" y="62380"/>
                      <a:pt x="17978" y="62380"/>
                    </a:cubicBezTo>
                    <a:close/>
                    <a:moveTo>
                      <a:pt x="303330" y="0"/>
                    </a:moveTo>
                    <a:cubicBezTo>
                      <a:pt x="310251" y="0"/>
                      <a:pt x="317171" y="4575"/>
                      <a:pt x="322783" y="13072"/>
                    </a:cubicBezTo>
                    <a:cubicBezTo>
                      <a:pt x="323531" y="14193"/>
                      <a:pt x="398441" y="128574"/>
                      <a:pt x="398441" y="195055"/>
                    </a:cubicBezTo>
                    <a:cubicBezTo>
                      <a:pt x="398441" y="201405"/>
                      <a:pt x="398067" y="206727"/>
                      <a:pt x="397319" y="211302"/>
                    </a:cubicBezTo>
                    <a:cubicBezTo>
                      <a:pt x="381327" y="212049"/>
                      <a:pt x="369169" y="219239"/>
                      <a:pt x="361126" y="232591"/>
                    </a:cubicBezTo>
                    <a:cubicBezTo>
                      <a:pt x="360378" y="233898"/>
                      <a:pt x="359630" y="235299"/>
                      <a:pt x="358975" y="236606"/>
                    </a:cubicBezTo>
                    <a:cubicBezTo>
                      <a:pt x="352055" y="236606"/>
                      <a:pt x="344386" y="236139"/>
                      <a:pt x="336343" y="235579"/>
                    </a:cubicBezTo>
                    <a:cubicBezTo>
                      <a:pt x="338962" y="188052"/>
                      <a:pt x="347846" y="162095"/>
                      <a:pt x="353457" y="150050"/>
                    </a:cubicBezTo>
                    <a:cubicBezTo>
                      <a:pt x="361033" y="149303"/>
                      <a:pt x="366831" y="142486"/>
                      <a:pt x="366831" y="134176"/>
                    </a:cubicBezTo>
                    <a:cubicBezTo>
                      <a:pt x="366831" y="125306"/>
                      <a:pt x="360284" y="118210"/>
                      <a:pt x="352055" y="118210"/>
                    </a:cubicBezTo>
                    <a:cubicBezTo>
                      <a:pt x="343918" y="118210"/>
                      <a:pt x="337278" y="125306"/>
                      <a:pt x="337278" y="134176"/>
                    </a:cubicBezTo>
                    <a:cubicBezTo>
                      <a:pt x="337278" y="137538"/>
                      <a:pt x="338214" y="140619"/>
                      <a:pt x="339897" y="143233"/>
                    </a:cubicBezTo>
                    <a:cubicBezTo>
                      <a:pt x="333257" y="157053"/>
                      <a:pt x="323811" y="185064"/>
                      <a:pt x="321193" y="234739"/>
                    </a:cubicBezTo>
                    <a:cubicBezTo>
                      <a:pt x="317826" y="234552"/>
                      <a:pt x="314366" y="234458"/>
                      <a:pt x="310905" y="234365"/>
                    </a:cubicBezTo>
                    <a:lnTo>
                      <a:pt x="310905" y="118676"/>
                    </a:lnTo>
                    <a:cubicBezTo>
                      <a:pt x="315207" y="115875"/>
                      <a:pt x="318107" y="110833"/>
                      <a:pt x="318107" y="104951"/>
                    </a:cubicBezTo>
                    <a:cubicBezTo>
                      <a:pt x="318107" y="96174"/>
                      <a:pt x="311467" y="88984"/>
                      <a:pt x="303330" y="88984"/>
                    </a:cubicBezTo>
                    <a:cubicBezTo>
                      <a:pt x="295100" y="88984"/>
                      <a:pt x="288460" y="96174"/>
                      <a:pt x="288460" y="104951"/>
                    </a:cubicBezTo>
                    <a:cubicBezTo>
                      <a:pt x="288460" y="110833"/>
                      <a:pt x="291360" y="115875"/>
                      <a:pt x="295662" y="118676"/>
                    </a:cubicBezTo>
                    <a:lnTo>
                      <a:pt x="295662" y="234365"/>
                    </a:lnTo>
                    <a:cubicBezTo>
                      <a:pt x="292201" y="234458"/>
                      <a:pt x="288835" y="234552"/>
                      <a:pt x="285561" y="234739"/>
                    </a:cubicBezTo>
                    <a:cubicBezTo>
                      <a:pt x="282849" y="184971"/>
                      <a:pt x="273404" y="156959"/>
                      <a:pt x="266764" y="143140"/>
                    </a:cubicBezTo>
                    <a:cubicBezTo>
                      <a:pt x="268353" y="140526"/>
                      <a:pt x="269289" y="137444"/>
                      <a:pt x="269289" y="134176"/>
                    </a:cubicBezTo>
                    <a:cubicBezTo>
                      <a:pt x="269289" y="125306"/>
                      <a:pt x="262649" y="118210"/>
                      <a:pt x="254512" y="118210"/>
                    </a:cubicBezTo>
                    <a:cubicBezTo>
                      <a:pt x="246376" y="118210"/>
                      <a:pt x="239736" y="125306"/>
                      <a:pt x="239736" y="134176"/>
                    </a:cubicBezTo>
                    <a:cubicBezTo>
                      <a:pt x="239736" y="142486"/>
                      <a:pt x="245628" y="149396"/>
                      <a:pt x="253203" y="150050"/>
                    </a:cubicBezTo>
                    <a:cubicBezTo>
                      <a:pt x="258908" y="162095"/>
                      <a:pt x="267792" y="188052"/>
                      <a:pt x="270317" y="235579"/>
                    </a:cubicBezTo>
                    <a:cubicBezTo>
                      <a:pt x="262275" y="236139"/>
                      <a:pt x="254606" y="236606"/>
                      <a:pt x="247685" y="236606"/>
                    </a:cubicBezTo>
                    <a:cubicBezTo>
                      <a:pt x="246937" y="235299"/>
                      <a:pt x="246189" y="233898"/>
                      <a:pt x="245441" y="232591"/>
                    </a:cubicBezTo>
                    <a:cubicBezTo>
                      <a:pt x="237398" y="219239"/>
                      <a:pt x="225240" y="212049"/>
                      <a:pt x="209342" y="211302"/>
                    </a:cubicBezTo>
                    <a:cubicBezTo>
                      <a:pt x="208500" y="206633"/>
                      <a:pt x="208126" y="201218"/>
                      <a:pt x="208126" y="195055"/>
                    </a:cubicBezTo>
                    <a:cubicBezTo>
                      <a:pt x="208126" y="128574"/>
                      <a:pt x="283036" y="14193"/>
                      <a:pt x="283784" y="13072"/>
                    </a:cubicBezTo>
                    <a:cubicBezTo>
                      <a:pt x="289396" y="4575"/>
                      <a:pt x="296316" y="0"/>
                      <a:pt x="303330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047114" y="3471056"/>
                <a:ext cx="1464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66634"/>
                    </a:solidFill>
                    <a:latin typeface="义启小魏楷" panose="02010601030101010101" pitchFamily="2" charset="-122"/>
                    <a:ea typeface="义启小魏楷" panose="02010601030101010101" pitchFamily="2" charset="-122"/>
                  </a:rPr>
                  <a:t>添加标题</a:t>
                </a: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1727200" y="3934217"/>
                <a:ext cx="2059792" cy="166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请在此处添加具体内容，文字尽量言简意赅，简单说明即可，不必过于繁琐，注意版面美观度。</a:t>
                </a:r>
                <a:endParaRPr lang="en-US" altLang="zh-CN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  <a:p>
                <a:pPr lvl="0">
                  <a:lnSpc>
                    <a:spcPts val="2500"/>
                  </a:lnSpc>
                  <a:buClr>
                    <a:srgbClr val="CC0099"/>
                  </a:buClr>
                  <a:defRPr/>
                </a:pP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  <p:grpSp>
          <p:nvGrpSpPr>
            <p:cNvPr id="105" name="Group 62"/>
            <p:cNvGrpSpPr/>
            <p:nvPr/>
          </p:nvGrpSpPr>
          <p:grpSpPr>
            <a:xfrm>
              <a:off x="3816250" y="2232496"/>
              <a:ext cx="2301816" cy="3364869"/>
              <a:chOff x="1624593" y="2232496"/>
              <a:chExt cx="2301816" cy="3364869"/>
            </a:xfrm>
          </p:grpSpPr>
          <p:sp>
            <p:nvSpPr>
              <p:cNvPr id="106" name="箭头: V 形 105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文本框 64"/>
              <p:cNvSpPr txBox="1"/>
              <p:nvPr/>
            </p:nvSpPr>
            <p:spPr>
              <a:xfrm>
                <a:off x="2171700" y="2980344"/>
                <a:ext cx="1170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2017</a:t>
                </a:r>
                <a:endParaRPr lang="zh-CN" altLang="en-US" sz="2000" b="1" dirty="0">
                  <a:solidFill>
                    <a:schemeClr val="bg1"/>
                  </a:solidFill>
                  <a:latin typeface="Atilla" panose="00000400000000000000" pitchFamily="2" charset="0"/>
                </a:endParaRPr>
              </a:p>
            </p:txBody>
          </p:sp>
          <p:sp>
            <p:nvSpPr>
              <p:cNvPr id="108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Freeform 5"/>
              <p:cNvSpPr/>
              <p:nvPr/>
            </p:nvSpPr>
            <p:spPr bwMode="auto">
              <a:xfrm>
                <a:off x="2627081" y="2460520"/>
                <a:ext cx="260031" cy="120523"/>
              </a:xfrm>
              <a:custGeom>
                <a:avLst/>
                <a:gdLst>
                  <a:gd name="T0" fmla="*/ 496 w 989"/>
                  <a:gd name="T1" fmla="*/ 397 h 459"/>
                  <a:gd name="T2" fmla="*/ 781 w 989"/>
                  <a:gd name="T3" fmla="*/ 291 h 459"/>
                  <a:gd name="T4" fmla="*/ 781 w 989"/>
                  <a:gd name="T5" fmla="*/ 459 h 459"/>
                  <a:gd name="T6" fmla="*/ 208 w 989"/>
                  <a:gd name="T7" fmla="*/ 459 h 459"/>
                  <a:gd name="T8" fmla="*/ 208 w 989"/>
                  <a:gd name="T9" fmla="*/ 294 h 459"/>
                  <a:gd name="T10" fmla="*/ 496 w 989"/>
                  <a:gd name="T11" fmla="*/ 397 h 459"/>
                  <a:gd name="T12" fmla="*/ 874 w 989"/>
                  <a:gd name="T13" fmla="*/ 347 h 459"/>
                  <a:gd name="T14" fmla="*/ 874 w 989"/>
                  <a:gd name="T15" fmla="*/ 221 h 459"/>
                  <a:gd name="T16" fmla="*/ 989 w 989"/>
                  <a:gd name="T17" fmla="*/ 178 h 459"/>
                  <a:gd name="T18" fmla="*/ 493 w 989"/>
                  <a:gd name="T19" fmla="*/ 0 h 459"/>
                  <a:gd name="T20" fmla="*/ 0 w 989"/>
                  <a:gd name="T21" fmla="*/ 184 h 459"/>
                  <a:gd name="T22" fmla="*/ 496 w 989"/>
                  <a:gd name="T23" fmla="*/ 362 h 459"/>
                  <a:gd name="T24" fmla="*/ 839 w 989"/>
                  <a:gd name="T25" fmla="*/ 234 h 459"/>
                  <a:gd name="T26" fmla="*/ 839 w 989"/>
                  <a:gd name="T27" fmla="*/ 347 h 459"/>
                  <a:gd name="T28" fmla="*/ 819 w 989"/>
                  <a:gd name="T29" fmla="*/ 380 h 459"/>
                  <a:gd name="T30" fmla="*/ 856 w 989"/>
                  <a:gd name="T31" fmla="*/ 417 h 459"/>
                  <a:gd name="T32" fmla="*/ 894 w 989"/>
                  <a:gd name="T33" fmla="*/ 380 h 459"/>
                  <a:gd name="T34" fmla="*/ 874 w 989"/>
                  <a:gd name="T35" fmla="*/ 34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9" h="459">
                    <a:moveTo>
                      <a:pt x="496" y="397"/>
                    </a:moveTo>
                    <a:lnTo>
                      <a:pt x="781" y="291"/>
                    </a:lnTo>
                    <a:lnTo>
                      <a:pt x="781" y="459"/>
                    </a:lnTo>
                    <a:lnTo>
                      <a:pt x="208" y="459"/>
                    </a:lnTo>
                    <a:lnTo>
                      <a:pt x="208" y="294"/>
                    </a:lnTo>
                    <a:lnTo>
                      <a:pt x="496" y="397"/>
                    </a:lnTo>
                    <a:close/>
                    <a:moveTo>
                      <a:pt x="874" y="347"/>
                    </a:moveTo>
                    <a:lnTo>
                      <a:pt x="874" y="221"/>
                    </a:lnTo>
                    <a:lnTo>
                      <a:pt x="989" y="178"/>
                    </a:lnTo>
                    <a:lnTo>
                      <a:pt x="493" y="0"/>
                    </a:lnTo>
                    <a:lnTo>
                      <a:pt x="0" y="184"/>
                    </a:lnTo>
                    <a:lnTo>
                      <a:pt x="496" y="362"/>
                    </a:lnTo>
                    <a:lnTo>
                      <a:pt x="839" y="234"/>
                    </a:lnTo>
                    <a:lnTo>
                      <a:pt x="839" y="347"/>
                    </a:lnTo>
                    <a:cubicBezTo>
                      <a:pt x="827" y="353"/>
                      <a:pt x="819" y="365"/>
                      <a:pt x="819" y="380"/>
                    </a:cubicBezTo>
                    <a:cubicBezTo>
                      <a:pt x="819" y="400"/>
                      <a:pt x="836" y="417"/>
                      <a:pt x="856" y="417"/>
                    </a:cubicBezTo>
                    <a:cubicBezTo>
                      <a:pt x="877" y="417"/>
                      <a:pt x="894" y="400"/>
                      <a:pt x="894" y="380"/>
                    </a:cubicBezTo>
                    <a:cubicBezTo>
                      <a:pt x="894" y="365"/>
                      <a:pt x="886" y="353"/>
                      <a:pt x="874" y="347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文本框 74"/>
              <p:cNvSpPr txBox="1"/>
              <p:nvPr/>
            </p:nvSpPr>
            <p:spPr>
              <a:xfrm>
                <a:off x="2047114" y="3471056"/>
                <a:ext cx="1464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366634"/>
                    </a:solidFill>
                    <a:latin typeface="义启小魏楷" panose="02010601030101010101" pitchFamily="2" charset="-122"/>
                    <a:ea typeface="义启小魏楷" panose="02010601030101010101" pitchFamily="2" charset="-122"/>
                  </a:rPr>
                  <a:t>添加标题</a:t>
                </a:r>
              </a:p>
            </p:txBody>
          </p:sp>
          <p:sp>
            <p:nvSpPr>
              <p:cNvPr id="111" name="文本框 75"/>
              <p:cNvSpPr txBox="1"/>
              <p:nvPr/>
            </p:nvSpPr>
            <p:spPr>
              <a:xfrm>
                <a:off x="1727200" y="3934217"/>
                <a:ext cx="2059792" cy="166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请在此处添加具体内容，文字尽量言简意赅，简单说明即可，不必过于繁琐，注意版面美观度。</a:t>
                </a:r>
                <a:endParaRPr lang="en-US" altLang="zh-CN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  <a:p>
                <a:pPr lvl="0">
                  <a:lnSpc>
                    <a:spcPts val="2500"/>
                  </a:lnSpc>
                  <a:buClr>
                    <a:srgbClr val="CC0099"/>
                  </a:buClr>
                  <a:defRPr/>
                </a:pP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  <p:grpSp>
          <p:nvGrpSpPr>
            <p:cNvPr id="98" name="Group 76"/>
            <p:cNvGrpSpPr/>
            <p:nvPr/>
          </p:nvGrpSpPr>
          <p:grpSpPr>
            <a:xfrm>
              <a:off x="6007907" y="2232496"/>
              <a:ext cx="2301816" cy="3364869"/>
              <a:chOff x="1624593" y="2232496"/>
              <a:chExt cx="2301816" cy="3364869"/>
            </a:xfrm>
          </p:grpSpPr>
          <p:sp>
            <p:nvSpPr>
              <p:cNvPr id="99" name="箭头: V 形 98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文本框 78"/>
              <p:cNvSpPr txBox="1"/>
              <p:nvPr/>
            </p:nvSpPr>
            <p:spPr>
              <a:xfrm>
                <a:off x="2171700" y="2980344"/>
                <a:ext cx="1170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2018</a:t>
                </a:r>
                <a:endParaRPr lang="zh-CN" altLang="en-US" sz="2000" b="1" dirty="0">
                  <a:solidFill>
                    <a:schemeClr val="bg1"/>
                  </a:solidFill>
                  <a:latin typeface="Atilla" panose="00000400000000000000" pitchFamily="2" charset="0"/>
                </a:endParaRPr>
              </a:p>
            </p:txBody>
          </p:sp>
          <p:sp>
            <p:nvSpPr>
              <p:cNvPr id="101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Freeform 5"/>
              <p:cNvSpPr/>
              <p:nvPr/>
            </p:nvSpPr>
            <p:spPr bwMode="auto">
              <a:xfrm>
                <a:off x="2661522" y="2390767"/>
                <a:ext cx="191148" cy="260031"/>
              </a:xfrm>
              <a:custGeom>
                <a:avLst/>
                <a:gdLst>
                  <a:gd name="connsiteX0" fmla="*/ 278364 w 447296"/>
                  <a:gd name="connsiteY0" fmla="*/ 250225 h 608485"/>
                  <a:gd name="connsiteX1" fmla="*/ 286934 w 447296"/>
                  <a:gd name="connsiteY1" fmla="*/ 253767 h 608485"/>
                  <a:gd name="connsiteX2" fmla="*/ 245757 w 447296"/>
                  <a:gd name="connsiteY2" fmla="*/ 404271 h 608485"/>
                  <a:gd name="connsiteX3" fmla="*/ 235413 w 447296"/>
                  <a:gd name="connsiteY3" fmla="*/ 413911 h 608485"/>
                  <a:gd name="connsiteX4" fmla="*/ 235413 w 447296"/>
                  <a:gd name="connsiteY4" fmla="*/ 596386 h 608485"/>
                  <a:gd name="connsiteX5" fmla="*/ 223296 w 447296"/>
                  <a:gd name="connsiteY5" fmla="*/ 608485 h 608485"/>
                  <a:gd name="connsiteX6" fmla="*/ 211180 w 447296"/>
                  <a:gd name="connsiteY6" fmla="*/ 596386 h 608485"/>
                  <a:gd name="connsiteX7" fmla="*/ 211180 w 447296"/>
                  <a:gd name="connsiteY7" fmla="*/ 432798 h 608485"/>
                  <a:gd name="connsiteX8" fmla="*/ 135227 w 447296"/>
                  <a:gd name="connsiteY8" fmla="*/ 460341 h 608485"/>
                  <a:gd name="connsiteX9" fmla="*/ 95035 w 447296"/>
                  <a:gd name="connsiteY9" fmla="*/ 445389 h 608485"/>
                  <a:gd name="connsiteX10" fmla="*/ 95035 w 447296"/>
                  <a:gd name="connsiteY10" fmla="*/ 428273 h 608485"/>
                  <a:gd name="connsiteX11" fmla="*/ 269793 w 447296"/>
                  <a:gd name="connsiteY11" fmla="*/ 253767 h 608485"/>
                  <a:gd name="connsiteX12" fmla="*/ 278364 w 447296"/>
                  <a:gd name="connsiteY12" fmla="*/ 250225 h 608485"/>
                  <a:gd name="connsiteX13" fmla="*/ 223323 w 447296"/>
                  <a:gd name="connsiteY13" fmla="*/ 197089 h 608485"/>
                  <a:gd name="connsiteX14" fmla="*/ 261005 w 447296"/>
                  <a:gd name="connsiteY14" fmla="*/ 234771 h 608485"/>
                  <a:gd name="connsiteX15" fmla="*/ 223323 w 447296"/>
                  <a:gd name="connsiteY15" fmla="*/ 272453 h 608485"/>
                  <a:gd name="connsiteX16" fmla="*/ 185641 w 447296"/>
                  <a:gd name="connsiteY16" fmla="*/ 234771 h 608485"/>
                  <a:gd name="connsiteX17" fmla="*/ 223323 w 447296"/>
                  <a:gd name="connsiteY17" fmla="*/ 197089 h 608485"/>
                  <a:gd name="connsiteX18" fmla="*/ 280535 w 447296"/>
                  <a:gd name="connsiteY18" fmla="*/ 150798 h 608485"/>
                  <a:gd name="connsiteX19" fmla="*/ 391052 w 447296"/>
                  <a:gd name="connsiteY19" fmla="*/ 206955 h 608485"/>
                  <a:gd name="connsiteX20" fmla="*/ 442272 w 447296"/>
                  <a:gd name="connsiteY20" fmla="*/ 287110 h 608485"/>
                  <a:gd name="connsiteX21" fmla="*/ 432225 w 447296"/>
                  <a:gd name="connsiteY21" fmla="*/ 357331 h 608485"/>
                  <a:gd name="connsiteX22" fmla="*/ 423656 w 447296"/>
                  <a:gd name="connsiteY22" fmla="*/ 360871 h 608485"/>
                  <a:gd name="connsiteX23" fmla="*/ 415086 w 447296"/>
                  <a:gd name="connsiteY23" fmla="*/ 357331 h 608485"/>
                  <a:gd name="connsiteX24" fmla="*/ 240347 w 447296"/>
                  <a:gd name="connsiteY24" fmla="*/ 182859 h 608485"/>
                  <a:gd name="connsiteX25" fmla="*/ 236801 w 447296"/>
                  <a:gd name="connsiteY25" fmla="*/ 174303 h 608485"/>
                  <a:gd name="connsiteX26" fmla="*/ 240347 w 447296"/>
                  <a:gd name="connsiteY26" fmla="*/ 165747 h 608485"/>
                  <a:gd name="connsiteX27" fmla="*/ 280535 w 447296"/>
                  <a:gd name="connsiteY27" fmla="*/ 150798 h 608485"/>
                  <a:gd name="connsiteX28" fmla="*/ 15027 w 447296"/>
                  <a:gd name="connsiteY28" fmla="*/ 102949 h 608485"/>
                  <a:gd name="connsiteX29" fmla="*/ 32166 w 447296"/>
                  <a:gd name="connsiteY29" fmla="*/ 102949 h 608485"/>
                  <a:gd name="connsiteX30" fmla="*/ 207004 w 447296"/>
                  <a:gd name="connsiteY30" fmla="*/ 277472 h 608485"/>
                  <a:gd name="connsiteX31" fmla="*/ 210550 w 447296"/>
                  <a:gd name="connsiteY31" fmla="*/ 286031 h 608485"/>
                  <a:gd name="connsiteX32" fmla="*/ 207004 w 447296"/>
                  <a:gd name="connsiteY32" fmla="*/ 294589 h 608485"/>
                  <a:gd name="connsiteX33" fmla="*/ 166816 w 447296"/>
                  <a:gd name="connsiteY33" fmla="*/ 309641 h 608485"/>
                  <a:gd name="connsiteX34" fmla="*/ 56299 w 447296"/>
                  <a:gd name="connsiteY34" fmla="*/ 253467 h 608485"/>
                  <a:gd name="connsiteX35" fmla="*/ 4980 w 447296"/>
                  <a:gd name="connsiteY35" fmla="*/ 173289 h 608485"/>
                  <a:gd name="connsiteX36" fmla="*/ 15027 w 447296"/>
                  <a:gd name="connsiteY36" fmla="*/ 102949 h 608485"/>
                  <a:gd name="connsiteX37" fmla="*/ 312124 w 447296"/>
                  <a:gd name="connsiteY37" fmla="*/ 0 h 608485"/>
                  <a:gd name="connsiteX38" fmla="*/ 352316 w 447296"/>
                  <a:gd name="connsiteY38" fmla="*/ 14952 h 608485"/>
                  <a:gd name="connsiteX39" fmla="*/ 352316 w 447296"/>
                  <a:gd name="connsiteY39" fmla="*/ 32068 h 608485"/>
                  <a:gd name="connsiteX40" fmla="*/ 177459 w 447296"/>
                  <a:gd name="connsiteY40" fmla="*/ 206673 h 608485"/>
                  <a:gd name="connsiteX41" fmla="*/ 168889 w 447296"/>
                  <a:gd name="connsiteY41" fmla="*/ 210214 h 608485"/>
                  <a:gd name="connsiteX42" fmla="*/ 160318 w 447296"/>
                  <a:gd name="connsiteY42" fmla="*/ 206673 h 608485"/>
                  <a:gd name="connsiteX43" fmla="*/ 201595 w 447296"/>
                  <a:gd name="connsiteY43" fmla="*/ 56168 h 608485"/>
                  <a:gd name="connsiteX44" fmla="*/ 312124 w 447296"/>
                  <a:gd name="connsiteY44" fmla="*/ 0 h 608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7296" h="608485">
                    <a:moveTo>
                      <a:pt x="278364" y="250225"/>
                    </a:moveTo>
                    <a:cubicBezTo>
                      <a:pt x="281614" y="250225"/>
                      <a:pt x="284668" y="251504"/>
                      <a:pt x="286934" y="253767"/>
                    </a:cubicBezTo>
                    <a:cubicBezTo>
                      <a:pt x="317669" y="284458"/>
                      <a:pt x="299543" y="350562"/>
                      <a:pt x="245757" y="404271"/>
                    </a:cubicBezTo>
                    <a:cubicBezTo>
                      <a:pt x="242407" y="407616"/>
                      <a:pt x="238959" y="410763"/>
                      <a:pt x="235413" y="413911"/>
                    </a:cubicBezTo>
                    <a:lnTo>
                      <a:pt x="235413" y="596386"/>
                    </a:lnTo>
                    <a:cubicBezTo>
                      <a:pt x="235413" y="602977"/>
                      <a:pt x="229995" y="608485"/>
                      <a:pt x="223296" y="608485"/>
                    </a:cubicBezTo>
                    <a:cubicBezTo>
                      <a:pt x="216598" y="608485"/>
                      <a:pt x="211180" y="602977"/>
                      <a:pt x="211180" y="596386"/>
                    </a:cubicBezTo>
                    <a:lnTo>
                      <a:pt x="211180" y="432798"/>
                    </a:lnTo>
                    <a:cubicBezTo>
                      <a:pt x="185271" y="450308"/>
                      <a:pt x="158180" y="460341"/>
                      <a:pt x="135227" y="460341"/>
                    </a:cubicBezTo>
                    <a:cubicBezTo>
                      <a:pt x="118776" y="460341"/>
                      <a:pt x="104886" y="455226"/>
                      <a:pt x="95035" y="445389"/>
                    </a:cubicBezTo>
                    <a:cubicBezTo>
                      <a:pt x="90307" y="440668"/>
                      <a:pt x="90307" y="432995"/>
                      <a:pt x="95035" y="428273"/>
                    </a:cubicBezTo>
                    <a:lnTo>
                      <a:pt x="269793" y="253767"/>
                    </a:lnTo>
                    <a:cubicBezTo>
                      <a:pt x="272059" y="251504"/>
                      <a:pt x="275211" y="250225"/>
                      <a:pt x="278364" y="250225"/>
                    </a:cubicBezTo>
                    <a:close/>
                    <a:moveTo>
                      <a:pt x="223323" y="197089"/>
                    </a:moveTo>
                    <a:cubicBezTo>
                      <a:pt x="244134" y="197089"/>
                      <a:pt x="261005" y="213960"/>
                      <a:pt x="261005" y="234771"/>
                    </a:cubicBezTo>
                    <a:cubicBezTo>
                      <a:pt x="261005" y="255582"/>
                      <a:pt x="244134" y="272453"/>
                      <a:pt x="223323" y="272453"/>
                    </a:cubicBezTo>
                    <a:cubicBezTo>
                      <a:pt x="202512" y="272453"/>
                      <a:pt x="185641" y="255582"/>
                      <a:pt x="185641" y="234771"/>
                    </a:cubicBezTo>
                    <a:cubicBezTo>
                      <a:pt x="185641" y="213960"/>
                      <a:pt x="202512" y="197089"/>
                      <a:pt x="223323" y="197089"/>
                    </a:cubicBezTo>
                    <a:close/>
                    <a:moveTo>
                      <a:pt x="280535" y="150798"/>
                    </a:moveTo>
                    <a:cubicBezTo>
                      <a:pt x="314025" y="150798"/>
                      <a:pt x="356380" y="172238"/>
                      <a:pt x="391052" y="206955"/>
                    </a:cubicBezTo>
                    <a:cubicBezTo>
                      <a:pt x="415776" y="231543"/>
                      <a:pt x="433998" y="260064"/>
                      <a:pt x="442272" y="287110"/>
                    </a:cubicBezTo>
                    <a:cubicBezTo>
                      <a:pt x="451531" y="316713"/>
                      <a:pt x="447887" y="341693"/>
                      <a:pt x="432225" y="357331"/>
                    </a:cubicBezTo>
                    <a:cubicBezTo>
                      <a:pt x="429861" y="359691"/>
                      <a:pt x="426808" y="360871"/>
                      <a:pt x="423656" y="360871"/>
                    </a:cubicBezTo>
                    <a:cubicBezTo>
                      <a:pt x="420602" y="360871"/>
                      <a:pt x="417450" y="359691"/>
                      <a:pt x="415086" y="357331"/>
                    </a:cubicBezTo>
                    <a:lnTo>
                      <a:pt x="240347" y="182859"/>
                    </a:lnTo>
                    <a:cubicBezTo>
                      <a:pt x="238082" y="180597"/>
                      <a:pt x="236801" y="177549"/>
                      <a:pt x="236801" y="174303"/>
                    </a:cubicBezTo>
                    <a:cubicBezTo>
                      <a:pt x="236801" y="171058"/>
                      <a:pt x="238082" y="168009"/>
                      <a:pt x="240347" y="165747"/>
                    </a:cubicBezTo>
                    <a:cubicBezTo>
                      <a:pt x="250197" y="156010"/>
                      <a:pt x="264086" y="150798"/>
                      <a:pt x="280535" y="150798"/>
                    </a:cubicBezTo>
                    <a:close/>
                    <a:moveTo>
                      <a:pt x="15027" y="102949"/>
                    </a:moveTo>
                    <a:cubicBezTo>
                      <a:pt x="19755" y="98227"/>
                      <a:pt x="27438" y="98227"/>
                      <a:pt x="32166" y="102949"/>
                    </a:cubicBezTo>
                    <a:lnTo>
                      <a:pt x="207004" y="277472"/>
                    </a:lnTo>
                    <a:cubicBezTo>
                      <a:pt x="209270" y="279734"/>
                      <a:pt x="210550" y="282882"/>
                      <a:pt x="210550" y="286031"/>
                    </a:cubicBezTo>
                    <a:cubicBezTo>
                      <a:pt x="210550" y="289277"/>
                      <a:pt x="209270" y="292327"/>
                      <a:pt x="207004" y="294589"/>
                    </a:cubicBezTo>
                    <a:cubicBezTo>
                      <a:pt x="197154" y="304427"/>
                      <a:pt x="183265" y="309641"/>
                      <a:pt x="166816" y="309641"/>
                    </a:cubicBezTo>
                    <a:cubicBezTo>
                      <a:pt x="133326" y="309641"/>
                      <a:pt x="90971" y="288096"/>
                      <a:pt x="56299" y="253467"/>
                    </a:cubicBezTo>
                    <a:cubicBezTo>
                      <a:pt x="31575" y="228775"/>
                      <a:pt x="13353" y="200343"/>
                      <a:pt x="4980" y="173289"/>
                    </a:cubicBezTo>
                    <a:cubicBezTo>
                      <a:pt x="-4180" y="143579"/>
                      <a:pt x="-634" y="118591"/>
                      <a:pt x="15027" y="102949"/>
                    </a:cubicBezTo>
                    <a:close/>
                    <a:moveTo>
                      <a:pt x="312124" y="0"/>
                    </a:moveTo>
                    <a:cubicBezTo>
                      <a:pt x="328575" y="0"/>
                      <a:pt x="342465" y="5213"/>
                      <a:pt x="352316" y="14952"/>
                    </a:cubicBezTo>
                    <a:cubicBezTo>
                      <a:pt x="357044" y="19673"/>
                      <a:pt x="357044" y="27346"/>
                      <a:pt x="352316" y="32068"/>
                    </a:cubicBezTo>
                    <a:lnTo>
                      <a:pt x="177459" y="206673"/>
                    </a:lnTo>
                    <a:cubicBezTo>
                      <a:pt x="175194" y="208935"/>
                      <a:pt x="172140" y="210214"/>
                      <a:pt x="168889" y="210214"/>
                    </a:cubicBezTo>
                    <a:cubicBezTo>
                      <a:pt x="165737" y="210214"/>
                      <a:pt x="162584" y="208935"/>
                      <a:pt x="160318" y="206673"/>
                    </a:cubicBezTo>
                    <a:cubicBezTo>
                      <a:pt x="129682" y="175981"/>
                      <a:pt x="147808" y="109878"/>
                      <a:pt x="201595" y="56168"/>
                    </a:cubicBezTo>
                    <a:cubicBezTo>
                      <a:pt x="236270" y="21543"/>
                      <a:pt x="278630" y="0"/>
                      <a:pt x="312124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文本框 81"/>
              <p:cNvSpPr txBox="1"/>
              <p:nvPr/>
            </p:nvSpPr>
            <p:spPr>
              <a:xfrm>
                <a:off x="2047114" y="3471056"/>
                <a:ext cx="1464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366634"/>
                    </a:solidFill>
                    <a:latin typeface="义启小魏楷" panose="02010601030101010101" pitchFamily="2" charset="-122"/>
                    <a:ea typeface="义启小魏楷" panose="02010601030101010101" pitchFamily="2" charset="-122"/>
                  </a:rPr>
                  <a:t>添加标题</a:t>
                </a:r>
              </a:p>
            </p:txBody>
          </p:sp>
          <p:sp>
            <p:nvSpPr>
              <p:cNvPr id="104" name="文本框 82"/>
              <p:cNvSpPr txBox="1"/>
              <p:nvPr/>
            </p:nvSpPr>
            <p:spPr>
              <a:xfrm>
                <a:off x="1727200" y="3934217"/>
                <a:ext cx="2059792" cy="166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请在此处添加具体内容，文字尽量言简意赅，简单说明即可，不必过于繁琐，注意版面美观度。</a:t>
                </a:r>
                <a:endParaRPr lang="en-US" altLang="zh-CN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  <a:p>
                <a:pPr lvl="0">
                  <a:lnSpc>
                    <a:spcPts val="2500"/>
                  </a:lnSpc>
                  <a:buClr>
                    <a:srgbClr val="CC0099"/>
                  </a:buClr>
                  <a:defRPr/>
                </a:pP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  <p:grpSp>
          <p:nvGrpSpPr>
            <p:cNvPr id="91" name="Group 83"/>
            <p:cNvGrpSpPr/>
            <p:nvPr/>
          </p:nvGrpSpPr>
          <p:grpSpPr>
            <a:xfrm>
              <a:off x="8199564" y="2232496"/>
              <a:ext cx="2301816" cy="3364869"/>
              <a:chOff x="1624593" y="2232496"/>
              <a:chExt cx="2301816" cy="3364869"/>
            </a:xfrm>
          </p:grpSpPr>
          <p:sp>
            <p:nvSpPr>
              <p:cNvPr id="92" name="箭头: V 形 91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文本框 85"/>
              <p:cNvSpPr txBox="1"/>
              <p:nvPr/>
            </p:nvSpPr>
            <p:spPr>
              <a:xfrm>
                <a:off x="2171700" y="2980344"/>
                <a:ext cx="1170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2019</a:t>
                </a:r>
                <a:endParaRPr lang="zh-CN" altLang="en-US" sz="2000" b="1" dirty="0">
                  <a:solidFill>
                    <a:schemeClr val="bg1"/>
                  </a:solidFill>
                  <a:latin typeface="Atilla" panose="00000400000000000000" pitchFamily="2" charset="0"/>
                </a:endParaRPr>
              </a:p>
            </p:txBody>
          </p:sp>
          <p:sp>
            <p:nvSpPr>
              <p:cNvPr id="94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Freeform 5"/>
              <p:cNvSpPr/>
              <p:nvPr/>
            </p:nvSpPr>
            <p:spPr bwMode="auto">
              <a:xfrm>
                <a:off x="2627081" y="2420174"/>
                <a:ext cx="260031" cy="20121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455839 w 606244"/>
                  <a:gd name="T45" fmla="*/ 455839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13" h="5125">
                    <a:moveTo>
                      <a:pt x="6613" y="1278"/>
                    </a:moveTo>
                    <a:cubicBezTo>
                      <a:pt x="6613" y="1612"/>
                      <a:pt x="6343" y="1882"/>
                      <a:pt x="6009" y="1882"/>
                    </a:cubicBezTo>
                    <a:cubicBezTo>
                      <a:pt x="5972" y="1882"/>
                      <a:pt x="5936" y="1878"/>
                      <a:pt x="5901" y="1872"/>
                    </a:cubicBezTo>
                    <a:lnTo>
                      <a:pt x="5405" y="3642"/>
                    </a:lnTo>
                    <a:lnTo>
                      <a:pt x="5405" y="4279"/>
                    </a:lnTo>
                    <a:lnTo>
                      <a:pt x="1208" y="4279"/>
                    </a:lnTo>
                    <a:lnTo>
                      <a:pt x="1208" y="3617"/>
                    </a:lnTo>
                    <a:lnTo>
                      <a:pt x="717" y="1871"/>
                    </a:lnTo>
                    <a:cubicBezTo>
                      <a:pt x="680" y="1878"/>
                      <a:pt x="642" y="1882"/>
                      <a:pt x="604" y="1882"/>
                    </a:cubicBezTo>
                    <a:cubicBezTo>
                      <a:pt x="270" y="1882"/>
                      <a:pt x="0" y="1612"/>
                      <a:pt x="0" y="1278"/>
                    </a:cubicBezTo>
                    <a:cubicBezTo>
                      <a:pt x="0" y="944"/>
                      <a:pt x="270" y="674"/>
                      <a:pt x="604" y="674"/>
                    </a:cubicBezTo>
                    <a:cubicBezTo>
                      <a:pt x="938" y="674"/>
                      <a:pt x="1208" y="944"/>
                      <a:pt x="1208" y="1278"/>
                    </a:cubicBezTo>
                    <a:cubicBezTo>
                      <a:pt x="1208" y="1360"/>
                      <a:pt x="1191" y="1438"/>
                      <a:pt x="1162" y="1510"/>
                    </a:cubicBezTo>
                    <a:cubicBezTo>
                      <a:pt x="1765" y="1713"/>
                      <a:pt x="2697" y="1879"/>
                      <a:pt x="3116" y="1177"/>
                    </a:cubicBezTo>
                    <a:cubicBezTo>
                      <a:pt x="2876" y="1098"/>
                      <a:pt x="2702" y="871"/>
                      <a:pt x="2702" y="604"/>
                    </a:cubicBezTo>
                    <a:cubicBezTo>
                      <a:pt x="2702" y="271"/>
                      <a:pt x="2973" y="0"/>
                      <a:pt x="3306" y="0"/>
                    </a:cubicBezTo>
                    <a:cubicBezTo>
                      <a:pt x="3640" y="0"/>
                      <a:pt x="3910" y="271"/>
                      <a:pt x="3910" y="604"/>
                    </a:cubicBezTo>
                    <a:cubicBezTo>
                      <a:pt x="3910" y="871"/>
                      <a:pt x="3737" y="1097"/>
                      <a:pt x="3497" y="1177"/>
                    </a:cubicBezTo>
                    <a:cubicBezTo>
                      <a:pt x="3742" y="1629"/>
                      <a:pt x="4287" y="2102"/>
                      <a:pt x="5476" y="1563"/>
                    </a:cubicBezTo>
                    <a:cubicBezTo>
                      <a:pt x="5431" y="1478"/>
                      <a:pt x="5405" y="1381"/>
                      <a:pt x="5405" y="1278"/>
                    </a:cubicBezTo>
                    <a:cubicBezTo>
                      <a:pt x="5405" y="944"/>
                      <a:pt x="5675" y="674"/>
                      <a:pt x="6009" y="674"/>
                    </a:cubicBezTo>
                    <a:cubicBezTo>
                      <a:pt x="6342" y="674"/>
                      <a:pt x="6613" y="944"/>
                      <a:pt x="6613" y="1278"/>
                    </a:cubicBezTo>
                    <a:close/>
                    <a:moveTo>
                      <a:pt x="1208" y="5125"/>
                    </a:moveTo>
                    <a:lnTo>
                      <a:pt x="5405" y="5125"/>
                    </a:lnTo>
                    <a:lnTo>
                      <a:pt x="5405" y="4553"/>
                    </a:lnTo>
                    <a:lnTo>
                      <a:pt x="1208" y="4553"/>
                    </a:lnTo>
                    <a:lnTo>
                      <a:pt x="1208" y="5125"/>
                    </a:ln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文本框 88"/>
              <p:cNvSpPr txBox="1"/>
              <p:nvPr/>
            </p:nvSpPr>
            <p:spPr>
              <a:xfrm>
                <a:off x="2047114" y="3471056"/>
                <a:ext cx="1464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366634"/>
                    </a:solidFill>
                    <a:latin typeface="义启小魏楷" panose="02010601030101010101" pitchFamily="2" charset="-122"/>
                    <a:ea typeface="义启小魏楷" panose="02010601030101010101" pitchFamily="2" charset="-122"/>
                  </a:rPr>
                  <a:t>添加标题</a:t>
                </a:r>
              </a:p>
            </p:txBody>
          </p:sp>
          <p:sp>
            <p:nvSpPr>
              <p:cNvPr id="97" name="文本框 89"/>
              <p:cNvSpPr txBox="1"/>
              <p:nvPr/>
            </p:nvSpPr>
            <p:spPr>
              <a:xfrm>
                <a:off x="1727200" y="3934217"/>
                <a:ext cx="2059792" cy="166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请在此处添加具体内容，文字尽量言简意赅，简单说明即可，不必过于繁琐，注意版面美观度。</a:t>
                </a:r>
                <a:endParaRPr lang="en-US" altLang="zh-CN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  <a:p>
                <a:pPr lvl="0">
                  <a:lnSpc>
                    <a:spcPts val="2500"/>
                  </a:lnSpc>
                  <a:buClr>
                    <a:srgbClr val="CC0099"/>
                  </a:buClr>
                  <a:defRPr/>
                </a:pP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5070518"/>
            <a:ext cx="12192000" cy="1787483"/>
          </a:xfrm>
          <a:custGeom>
            <a:avLst/>
            <a:gdLst>
              <a:gd name="connsiteX0" fmla="*/ 0 w 12192000"/>
              <a:gd name="connsiteY0" fmla="*/ 0 h 1787483"/>
              <a:gd name="connsiteX1" fmla="*/ 12192000 w 12192000"/>
              <a:gd name="connsiteY1" fmla="*/ 0 h 1787483"/>
              <a:gd name="connsiteX2" fmla="*/ 12192000 w 12192000"/>
              <a:gd name="connsiteY2" fmla="*/ 1787483 h 1787483"/>
              <a:gd name="connsiteX3" fmla="*/ 0 w 12192000"/>
              <a:gd name="connsiteY3" fmla="*/ 1787483 h 17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87483">
                <a:moveTo>
                  <a:pt x="0" y="0"/>
                </a:moveTo>
                <a:lnTo>
                  <a:pt x="12192000" y="0"/>
                </a:lnTo>
                <a:lnTo>
                  <a:pt x="12192000" y="1787483"/>
                </a:lnTo>
                <a:lnTo>
                  <a:pt x="0" y="1787483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1614791" y="1268955"/>
            <a:ext cx="9485807" cy="3623762"/>
            <a:chOff x="1614791" y="1268955"/>
            <a:chExt cx="9485807" cy="3623762"/>
          </a:xfrm>
        </p:grpSpPr>
        <p:grpSp>
          <p:nvGrpSpPr>
            <p:cNvPr id="9" name="组合 8"/>
            <p:cNvGrpSpPr/>
            <p:nvPr/>
          </p:nvGrpSpPr>
          <p:grpSpPr>
            <a:xfrm>
              <a:off x="1614791" y="1268955"/>
              <a:ext cx="9485807" cy="3623762"/>
              <a:chOff x="1614791" y="1255679"/>
              <a:chExt cx="9485807" cy="3623762"/>
            </a:xfrm>
          </p:grpSpPr>
          <p:sp useBgFill="1">
            <p:nvSpPr>
              <p:cNvPr id="5" name="矩形 4"/>
              <p:cNvSpPr/>
              <p:nvPr/>
            </p:nvSpPr>
            <p:spPr>
              <a:xfrm>
                <a:off x="1614791" y="1255679"/>
                <a:ext cx="8962418" cy="3356042"/>
              </a:xfrm>
              <a:prstGeom prst="rect">
                <a:avLst/>
              </a:prstGeom>
              <a:ln w="12700" cap="flat" cmpd="sng" algn="ctr">
                <a:noFill/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>
              <a:xfrm flipH="1">
                <a:off x="1614791" y="3047313"/>
                <a:ext cx="2146456" cy="1564408"/>
              </a:xfrm>
              <a:custGeom>
                <a:avLst/>
                <a:gdLst>
                  <a:gd name="connsiteX0" fmla="*/ 2146456 w 2146456"/>
                  <a:gd name="connsiteY0" fmla="*/ 0 h 1564408"/>
                  <a:gd name="connsiteX1" fmla="*/ 0 w 2146456"/>
                  <a:gd name="connsiteY1" fmla="*/ 0 h 1564408"/>
                  <a:gd name="connsiteX2" fmla="*/ 0 w 2146456"/>
                  <a:gd name="connsiteY2" fmla="*/ 1564408 h 1564408"/>
                  <a:gd name="connsiteX3" fmla="*/ 2146456 w 2146456"/>
                  <a:gd name="connsiteY3" fmla="*/ 1564408 h 156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456" h="1564408">
                    <a:moveTo>
                      <a:pt x="2146456" y="0"/>
                    </a:moveTo>
                    <a:lnTo>
                      <a:pt x="0" y="0"/>
                    </a:lnTo>
                    <a:lnTo>
                      <a:pt x="0" y="1564408"/>
                    </a:lnTo>
                    <a:lnTo>
                      <a:pt x="2146456" y="1564408"/>
                    </a:lnTo>
                    <a:close/>
                  </a:path>
                </a:pathLst>
              </a:cu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728" b="100000" l="11099" r="100000">
                            <a14:foregroundMark x1="19532" y1="40887" x2="20360" y2="42365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rot="19921433">
                <a:off x="8642460" y="3260336"/>
                <a:ext cx="2458138" cy="1619105"/>
              </a:xfrm>
              <a:custGeom>
                <a:avLst/>
                <a:gdLst>
                  <a:gd name="connsiteX0" fmla="*/ 2458138 w 2458138"/>
                  <a:gd name="connsiteY0" fmla="*/ 0 h 1619105"/>
                  <a:gd name="connsiteX1" fmla="*/ 1598111 w 2458138"/>
                  <a:gd name="connsiteY1" fmla="*/ 1619105 h 1619105"/>
                  <a:gd name="connsiteX2" fmla="*/ 0 w 2458138"/>
                  <a:gd name="connsiteY2" fmla="*/ 770229 h 1619105"/>
                  <a:gd name="connsiteX3" fmla="*/ 0 w 2458138"/>
                  <a:gd name="connsiteY3" fmla="*/ 0 h 161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8138" h="1619105">
                    <a:moveTo>
                      <a:pt x="2458138" y="0"/>
                    </a:moveTo>
                    <a:lnTo>
                      <a:pt x="1598111" y="1619105"/>
                    </a:lnTo>
                    <a:lnTo>
                      <a:pt x="0" y="770229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2660650" y="1943438"/>
              <a:ext cx="6870700" cy="1899355"/>
              <a:chOff x="2660650" y="2298700"/>
              <a:chExt cx="6870700" cy="189935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660650" y="2819400"/>
                <a:ext cx="6870700" cy="1041400"/>
              </a:xfrm>
              <a:prstGeom prst="rect">
                <a:avLst/>
              </a:prstGeom>
              <a:noFill/>
              <a:ln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4" name="矩形 3"/>
              <p:cNvSpPr/>
              <p:nvPr/>
            </p:nvSpPr>
            <p:spPr>
              <a:xfrm>
                <a:off x="5613400" y="2298700"/>
                <a:ext cx="965200" cy="914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7" name="矩形 6"/>
              <p:cNvSpPr/>
              <p:nvPr/>
            </p:nvSpPr>
            <p:spPr>
              <a:xfrm>
                <a:off x="3881671" y="3367058"/>
                <a:ext cx="52806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4800" dirty="0">
                    <a:solidFill>
                      <a:srgbClr val="366634"/>
                    </a:solidFill>
                    <a:latin typeface="义启小魏楷" panose="02010601030101010101" pitchFamily="2" charset="-128"/>
                    <a:ea typeface="义启小魏楷" panose="02010601030101010101" pitchFamily="2" charset="-128"/>
                  </a:rPr>
                  <a:t>单击此处添加标题 </a:t>
                </a:r>
              </a:p>
            </p:txBody>
          </p:sp>
          <p:sp useBgFill="1">
            <p:nvSpPr>
              <p:cNvPr id="6" name="矩形 5"/>
              <p:cNvSpPr/>
              <p:nvPr/>
            </p:nvSpPr>
            <p:spPr>
              <a:xfrm>
                <a:off x="3029718" y="3367058"/>
                <a:ext cx="8483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366634"/>
                    </a:solidFill>
                    <a:latin typeface="Atilla" panose="00000400000000000000" pitchFamily="2" charset="0"/>
                  </a:rPr>
                  <a:t>03</a:t>
                </a:r>
                <a:endParaRPr lang="zh-CN" altLang="en-US" sz="4800" b="1" dirty="0">
                  <a:solidFill>
                    <a:srgbClr val="366634"/>
                  </a:solidFill>
                  <a:latin typeface="Atilla" panose="00000400000000000000" pitchFamily="2" charset="0"/>
                </a:endParaRPr>
              </a:p>
            </p:txBody>
          </p:sp>
        </p:grpSp>
        <p:sp>
          <p:nvSpPr>
            <p:cNvPr id="15" name="bouquet_71700"/>
            <p:cNvSpPr>
              <a:spLocks noChangeAspect="1"/>
            </p:cNvSpPr>
            <p:nvPr/>
          </p:nvSpPr>
          <p:spPr bwMode="auto">
            <a:xfrm>
              <a:off x="5734617" y="2066381"/>
              <a:ext cx="722767" cy="788373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44" h="6493">
                  <a:moveTo>
                    <a:pt x="4865" y="279"/>
                  </a:moveTo>
                  <a:cubicBezTo>
                    <a:pt x="4860" y="279"/>
                    <a:pt x="4856" y="279"/>
                    <a:pt x="4852" y="279"/>
                  </a:cubicBezTo>
                  <a:cubicBezTo>
                    <a:pt x="4260" y="286"/>
                    <a:pt x="3785" y="773"/>
                    <a:pt x="3792" y="1364"/>
                  </a:cubicBezTo>
                  <a:cubicBezTo>
                    <a:pt x="3796" y="1769"/>
                    <a:pt x="4028" y="2120"/>
                    <a:pt x="4364" y="2299"/>
                  </a:cubicBezTo>
                  <a:cubicBezTo>
                    <a:pt x="3997" y="2842"/>
                    <a:pt x="3733" y="3632"/>
                    <a:pt x="3576" y="4654"/>
                  </a:cubicBezTo>
                  <a:cubicBezTo>
                    <a:pt x="3576" y="4651"/>
                    <a:pt x="3575" y="4647"/>
                    <a:pt x="3575" y="4644"/>
                  </a:cubicBezTo>
                  <a:cubicBezTo>
                    <a:pt x="3415" y="3556"/>
                    <a:pt x="3134" y="2716"/>
                    <a:pt x="2739" y="2140"/>
                  </a:cubicBezTo>
                  <a:cubicBezTo>
                    <a:pt x="3096" y="1948"/>
                    <a:pt x="3339" y="1571"/>
                    <a:pt x="3339" y="1138"/>
                  </a:cubicBezTo>
                  <a:cubicBezTo>
                    <a:pt x="3339" y="510"/>
                    <a:pt x="2829" y="0"/>
                    <a:pt x="2202" y="0"/>
                  </a:cubicBezTo>
                  <a:cubicBezTo>
                    <a:pt x="1591" y="0"/>
                    <a:pt x="1092" y="483"/>
                    <a:pt x="1065" y="1087"/>
                  </a:cubicBezTo>
                  <a:cubicBezTo>
                    <a:pt x="1079" y="1086"/>
                    <a:pt x="1092" y="1086"/>
                    <a:pt x="1106" y="1086"/>
                  </a:cubicBezTo>
                  <a:cubicBezTo>
                    <a:pt x="1648" y="1086"/>
                    <a:pt x="2125" y="1432"/>
                    <a:pt x="2295" y="1947"/>
                  </a:cubicBezTo>
                  <a:cubicBezTo>
                    <a:pt x="2330" y="2052"/>
                    <a:pt x="2349" y="2159"/>
                    <a:pt x="2355" y="2265"/>
                  </a:cubicBezTo>
                  <a:cubicBezTo>
                    <a:pt x="2399" y="2259"/>
                    <a:pt x="2441" y="2250"/>
                    <a:pt x="2483" y="2240"/>
                  </a:cubicBezTo>
                  <a:cubicBezTo>
                    <a:pt x="2869" y="2778"/>
                    <a:pt x="3153" y="3614"/>
                    <a:pt x="3310" y="4679"/>
                  </a:cubicBezTo>
                  <a:cubicBezTo>
                    <a:pt x="3349" y="4945"/>
                    <a:pt x="3376" y="5198"/>
                    <a:pt x="3395" y="5424"/>
                  </a:cubicBezTo>
                  <a:cubicBezTo>
                    <a:pt x="3332" y="5262"/>
                    <a:pt x="3259" y="5087"/>
                    <a:pt x="3176" y="4905"/>
                  </a:cubicBezTo>
                  <a:cubicBezTo>
                    <a:pt x="2773" y="4019"/>
                    <a:pt x="2320" y="3382"/>
                    <a:pt x="1829" y="3007"/>
                  </a:cubicBezTo>
                  <a:cubicBezTo>
                    <a:pt x="2063" y="2753"/>
                    <a:pt x="2157" y="2382"/>
                    <a:pt x="2042" y="2030"/>
                  </a:cubicBezTo>
                  <a:cubicBezTo>
                    <a:pt x="1908" y="1625"/>
                    <a:pt x="1532" y="1352"/>
                    <a:pt x="1106" y="1352"/>
                  </a:cubicBezTo>
                  <a:cubicBezTo>
                    <a:pt x="1002" y="1352"/>
                    <a:pt x="898" y="1369"/>
                    <a:pt x="798" y="1402"/>
                  </a:cubicBezTo>
                  <a:cubicBezTo>
                    <a:pt x="282" y="1572"/>
                    <a:pt x="0" y="2130"/>
                    <a:pt x="170" y="2646"/>
                  </a:cubicBezTo>
                  <a:cubicBezTo>
                    <a:pt x="303" y="3051"/>
                    <a:pt x="679" y="3324"/>
                    <a:pt x="1106" y="3324"/>
                  </a:cubicBezTo>
                  <a:cubicBezTo>
                    <a:pt x="1210" y="3324"/>
                    <a:pt x="1314" y="3307"/>
                    <a:pt x="1414" y="3274"/>
                  </a:cubicBezTo>
                  <a:cubicBezTo>
                    <a:pt x="1486" y="3250"/>
                    <a:pt x="1553" y="3219"/>
                    <a:pt x="1615" y="3181"/>
                  </a:cubicBezTo>
                  <a:cubicBezTo>
                    <a:pt x="2797" y="4029"/>
                    <a:pt x="3435" y="6370"/>
                    <a:pt x="3441" y="6395"/>
                  </a:cubicBezTo>
                  <a:lnTo>
                    <a:pt x="3442" y="6394"/>
                  </a:lnTo>
                  <a:cubicBezTo>
                    <a:pt x="3457" y="6451"/>
                    <a:pt x="3508" y="6493"/>
                    <a:pt x="3569" y="6493"/>
                  </a:cubicBezTo>
                  <a:cubicBezTo>
                    <a:pt x="3569" y="6493"/>
                    <a:pt x="3570" y="6493"/>
                    <a:pt x="3570" y="6493"/>
                  </a:cubicBezTo>
                  <a:cubicBezTo>
                    <a:pt x="3643" y="6493"/>
                    <a:pt x="3703" y="6435"/>
                    <a:pt x="3704" y="6362"/>
                  </a:cubicBezTo>
                  <a:cubicBezTo>
                    <a:pt x="3704" y="6358"/>
                    <a:pt x="3704" y="6347"/>
                    <a:pt x="3704" y="6327"/>
                  </a:cubicBezTo>
                  <a:cubicBezTo>
                    <a:pt x="3707" y="6021"/>
                    <a:pt x="3757" y="3612"/>
                    <a:pt x="4621" y="2396"/>
                  </a:cubicBezTo>
                  <a:cubicBezTo>
                    <a:pt x="4699" y="2414"/>
                    <a:pt x="4780" y="2424"/>
                    <a:pt x="4864" y="2424"/>
                  </a:cubicBezTo>
                  <a:cubicBezTo>
                    <a:pt x="4868" y="2424"/>
                    <a:pt x="4873" y="2424"/>
                    <a:pt x="4877" y="2424"/>
                  </a:cubicBezTo>
                  <a:cubicBezTo>
                    <a:pt x="5468" y="2417"/>
                    <a:pt x="5944" y="1931"/>
                    <a:pt x="5937" y="1339"/>
                  </a:cubicBezTo>
                  <a:cubicBezTo>
                    <a:pt x="5930" y="755"/>
                    <a:pt x="5449" y="279"/>
                    <a:pt x="4865" y="279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5" name="矩形 4"/>
          <p:cNvSpPr/>
          <p:nvPr/>
        </p:nvSpPr>
        <p:spPr>
          <a:xfrm>
            <a:off x="241300" y="241300"/>
            <a:ext cx="11709400" cy="6375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 useBgFill="1">
        <p:nvSpPr>
          <p:cNvPr id="4" name="矩形 3"/>
          <p:cNvSpPr/>
          <p:nvPr/>
        </p:nvSpPr>
        <p:spPr>
          <a:xfrm>
            <a:off x="5613400" y="2298700"/>
            <a:ext cx="9652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10" name="文本框 9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1684952" y="4038600"/>
            <a:ext cx="4999441" cy="3530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3" b="91643" l="8808" r="92902">
                        <a14:foregroundMark x1="15479" y1="30198" x2="16135" y2="31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9031999" y="4146544"/>
            <a:ext cx="5323146" cy="37592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4813633" y="3422092"/>
            <a:ext cx="2550936" cy="1811379"/>
            <a:chOff x="4813633" y="3422092"/>
            <a:chExt cx="2550936" cy="1811379"/>
          </a:xfrm>
        </p:grpSpPr>
        <p:sp>
          <p:nvSpPr>
            <p:cNvPr id="16" name="矩形 15"/>
            <p:cNvSpPr/>
            <p:nvPr/>
          </p:nvSpPr>
          <p:spPr>
            <a:xfrm>
              <a:off x="4813633" y="3422092"/>
              <a:ext cx="2550936" cy="1790700"/>
            </a:xfrm>
            <a:prstGeom prst="rect">
              <a:avLst/>
            </a:prstGeom>
            <a:solidFill>
              <a:srgbClr val="366634">
                <a:alpha val="89804"/>
              </a:srgbClr>
            </a:solidFill>
            <a:ln>
              <a:solidFill>
                <a:srgbClr val="3666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25908" y="3586306"/>
              <a:ext cx="156646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企业文化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5132171" y="4211525"/>
              <a:ext cx="1913857" cy="1021946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，</a:t>
              </a:r>
              <a:endParaRPr lang="en-US" altLang="zh-CN" sz="1400" b="1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097780" y="2030624"/>
            <a:ext cx="547202" cy="547202"/>
            <a:chOff x="4747940" y="1730177"/>
            <a:chExt cx="738976" cy="738976"/>
          </a:xfrm>
          <a:effectLst/>
        </p:grpSpPr>
        <p:sp>
          <p:nvSpPr>
            <p:cNvPr id="28" name="椭圆 27"/>
            <p:cNvSpPr/>
            <p:nvPr/>
          </p:nvSpPr>
          <p:spPr>
            <a:xfrm>
              <a:off x="4747940" y="1730177"/>
              <a:ext cx="738976" cy="738976"/>
            </a:xfrm>
            <a:prstGeom prst="ellipse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waving-flag_16212"/>
            <p:cNvSpPr>
              <a:spLocks noChangeAspect="1"/>
            </p:cNvSpPr>
            <p:nvPr/>
          </p:nvSpPr>
          <p:spPr bwMode="auto">
            <a:xfrm>
              <a:off x="4953131" y="1897702"/>
              <a:ext cx="328594" cy="403927"/>
            </a:xfrm>
            <a:custGeom>
              <a:avLst/>
              <a:gdLst>
                <a:gd name="connsiteX0" fmla="*/ 201391 w 491559"/>
                <a:gd name="connsiteY0" fmla="*/ 34417 h 604252"/>
                <a:gd name="connsiteX1" fmla="*/ 244085 w 491559"/>
                <a:gd name="connsiteY1" fmla="*/ 44529 h 604252"/>
                <a:gd name="connsiteX2" fmla="*/ 473074 w 491559"/>
                <a:gd name="connsiteY2" fmla="*/ 56463 h 604252"/>
                <a:gd name="connsiteX3" fmla="*/ 491559 w 491559"/>
                <a:gd name="connsiteY3" fmla="*/ 65692 h 604252"/>
                <a:gd name="connsiteX4" fmla="*/ 491559 w 491559"/>
                <a:gd name="connsiteY4" fmla="*/ 291654 h 604252"/>
                <a:gd name="connsiteX5" fmla="*/ 474827 w 491559"/>
                <a:gd name="connsiteY5" fmla="*/ 330640 h 604252"/>
                <a:gd name="connsiteX6" fmla="*/ 374117 w 491559"/>
                <a:gd name="connsiteY6" fmla="*/ 374559 h 604252"/>
                <a:gd name="connsiteX7" fmla="*/ 196280 w 491559"/>
                <a:gd name="connsiteY7" fmla="*/ 306930 h 604252"/>
                <a:gd name="connsiteX8" fmla="*/ 103537 w 491559"/>
                <a:gd name="connsiteY8" fmla="*/ 336846 h 604252"/>
                <a:gd name="connsiteX9" fmla="*/ 84255 w 491559"/>
                <a:gd name="connsiteY9" fmla="*/ 326343 h 604252"/>
                <a:gd name="connsiteX10" fmla="*/ 84255 w 491559"/>
                <a:gd name="connsiteY10" fmla="*/ 96563 h 604252"/>
                <a:gd name="connsiteX11" fmla="*/ 103218 w 491559"/>
                <a:gd name="connsiteY11" fmla="*/ 60441 h 604252"/>
                <a:gd name="connsiteX12" fmla="*/ 201391 w 491559"/>
                <a:gd name="connsiteY12" fmla="*/ 34417 h 604252"/>
                <a:gd name="connsiteX13" fmla="*/ 33942 w 491559"/>
                <a:gd name="connsiteY13" fmla="*/ 0 h 604252"/>
                <a:gd name="connsiteX14" fmla="*/ 67884 w 491559"/>
                <a:gd name="connsiteY14" fmla="*/ 33888 h 604252"/>
                <a:gd name="connsiteX15" fmla="*/ 65016 w 491559"/>
                <a:gd name="connsiteY15" fmla="*/ 47411 h 604252"/>
                <a:gd name="connsiteX16" fmla="*/ 57048 w 491559"/>
                <a:gd name="connsiteY16" fmla="*/ 81617 h 604252"/>
                <a:gd name="connsiteX17" fmla="*/ 57048 w 491559"/>
                <a:gd name="connsiteY17" fmla="*/ 581183 h 604252"/>
                <a:gd name="connsiteX18" fmla="*/ 33942 w 491559"/>
                <a:gd name="connsiteY18" fmla="*/ 604252 h 604252"/>
                <a:gd name="connsiteX19" fmla="*/ 10836 w 491559"/>
                <a:gd name="connsiteY19" fmla="*/ 581183 h 604252"/>
                <a:gd name="connsiteX20" fmla="*/ 10836 w 491559"/>
                <a:gd name="connsiteY20" fmla="*/ 81617 h 604252"/>
                <a:gd name="connsiteX21" fmla="*/ 2868 w 491559"/>
                <a:gd name="connsiteY21" fmla="*/ 47411 h 604252"/>
                <a:gd name="connsiteX22" fmla="*/ 0 w 491559"/>
                <a:gd name="connsiteY22" fmla="*/ 33888 h 604252"/>
                <a:gd name="connsiteX23" fmla="*/ 33942 w 491559"/>
                <a:gd name="connsiteY23" fmla="*/ 0 h 60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559" h="604252">
                  <a:moveTo>
                    <a:pt x="201391" y="34417"/>
                  </a:moveTo>
                  <a:cubicBezTo>
                    <a:pt x="215153" y="35359"/>
                    <a:pt x="229504" y="38442"/>
                    <a:pt x="244085" y="44529"/>
                  </a:cubicBezTo>
                  <a:cubicBezTo>
                    <a:pt x="323761" y="77627"/>
                    <a:pt x="352285" y="143188"/>
                    <a:pt x="473074" y="56463"/>
                  </a:cubicBezTo>
                  <a:cubicBezTo>
                    <a:pt x="483432" y="48984"/>
                    <a:pt x="491559" y="52962"/>
                    <a:pt x="491559" y="65692"/>
                  </a:cubicBezTo>
                  <a:lnTo>
                    <a:pt x="491559" y="291654"/>
                  </a:lnTo>
                  <a:cubicBezTo>
                    <a:pt x="491559" y="304384"/>
                    <a:pt x="484547" y="322365"/>
                    <a:pt x="474827" y="330640"/>
                  </a:cubicBezTo>
                  <a:cubicBezTo>
                    <a:pt x="453793" y="348780"/>
                    <a:pt x="415389" y="375832"/>
                    <a:pt x="374117" y="374559"/>
                  </a:cubicBezTo>
                  <a:cubicBezTo>
                    <a:pt x="312288" y="372649"/>
                    <a:pt x="252371" y="306930"/>
                    <a:pt x="196280" y="306930"/>
                  </a:cubicBezTo>
                  <a:cubicBezTo>
                    <a:pt x="160585" y="306930"/>
                    <a:pt x="124730" y="324275"/>
                    <a:pt x="103537" y="336846"/>
                  </a:cubicBezTo>
                  <a:cubicBezTo>
                    <a:pt x="92541" y="343370"/>
                    <a:pt x="84255" y="339074"/>
                    <a:pt x="84255" y="326343"/>
                  </a:cubicBezTo>
                  <a:lnTo>
                    <a:pt x="84255" y="96563"/>
                  </a:lnTo>
                  <a:cubicBezTo>
                    <a:pt x="84255" y="83833"/>
                    <a:pt x="92382" y="66965"/>
                    <a:pt x="103218" y="60441"/>
                  </a:cubicBezTo>
                  <a:cubicBezTo>
                    <a:pt x="124133" y="48029"/>
                    <a:pt x="160107" y="31589"/>
                    <a:pt x="201391" y="34417"/>
                  </a:cubicBezTo>
                  <a:close/>
                  <a:moveTo>
                    <a:pt x="33942" y="0"/>
                  </a:moveTo>
                  <a:cubicBezTo>
                    <a:pt x="52746" y="0"/>
                    <a:pt x="67884" y="15114"/>
                    <a:pt x="67884" y="33888"/>
                  </a:cubicBezTo>
                  <a:cubicBezTo>
                    <a:pt x="67884" y="38661"/>
                    <a:pt x="66928" y="43274"/>
                    <a:pt x="65016" y="47411"/>
                  </a:cubicBezTo>
                  <a:cubicBezTo>
                    <a:pt x="61988" y="54411"/>
                    <a:pt x="57048" y="68889"/>
                    <a:pt x="57048" y="81617"/>
                  </a:cubicBezTo>
                  <a:lnTo>
                    <a:pt x="57048" y="581183"/>
                  </a:lnTo>
                  <a:cubicBezTo>
                    <a:pt x="57048" y="593911"/>
                    <a:pt x="46690" y="604252"/>
                    <a:pt x="33942" y="604252"/>
                  </a:cubicBezTo>
                  <a:cubicBezTo>
                    <a:pt x="21194" y="604252"/>
                    <a:pt x="10836" y="593911"/>
                    <a:pt x="10836" y="581183"/>
                  </a:cubicBezTo>
                  <a:lnTo>
                    <a:pt x="10836" y="81617"/>
                  </a:lnTo>
                  <a:cubicBezTo>
                    <a:pt x="10836" y="68889"/>
                    <a:pt x="6055" y="54411"/>
                    <a:pt x="2868" y="47411"/>
                  </a:cubicBezTo>
                  <a:cubicBezTo>
                    <a:pt x="1115" y="43274"/>
                    <a:pt x="0" y="38661"/>
                    <a:pt x="0" y="33888"/>
                  </a:cubicBezTo>
                  <a:cubicBezTo>
                    <a:pt x="0" y="15114"/>
                    <a:pt x="15298" y="0"/>
                    <a:pt x="339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47018" y="2030624"/>
            <a:ext cx="547202" cy="547202"/>
            <a:chOff x="6705084" y="1730177"/>
            <a:chExt cx="738976" cy="738976"/>
          </a:xfrm>
          <a:effectLst/>
        </p:grpSpPr>
        <p:sp>
          <p:nvSpPr>
            <p:cNvPr id="31" name="椭圆 30"/>
            <p:cNvSpPr/>
            <p:nvPr/>
          </p:nvSpPr>
          <p:spPr>
            <a:xfrm>
              <a:off x="6705084" y="1730177"/>
              <a:ext cx="738976" cy="738976"/>
            </a:xfrm>
            <a:prstGeom prst="ellipse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athlete-running_10901"/>
            <p:cNvSpPr>
              <a:spLocks noChangeAspect="1"/>
            </p:cNvSpPr>
            <p:nvPr/>
          </p:nvSpPr>
          <p:spPr bwMode="auto">
            <a:xfrm>
              <a:off x="6887415" y="1904099"/>
              <a:ext cx="374314" cy="391133"/>
            </a:xfrm>
            <a:custGeom>
              <a:avLst/>
              <a:gdLst>
                <a:gd name="connsiteX0" fmla="*/ 181944 w 547562"/>
                <a:gd name="connsiteY0" fmla="*/ 98045 h 572165"/>
                <a:gd name="connsiteX1" fmla="*/ 389431 w 547562"/>
                <a:gd name="connsiteY1" fmla="*/ 98905 h 572165"/>
                <a:gd name="connsiteX2" fmla="*/ 389431 w 547562"/>
                <a:gd name="connsiteY2" fmla="*/ 173703 h 572165"/>
                <a:gd name="connsiteX3" fmla="*/ 261151 w 547562"/>
                <a:gd name="connsiteY3" fmla="*/ 177142 h 572165"/>
                <a:gd name="connsiteX4" fmla="*/ 318834 w 547562"/>
                <a:gd name="connsiteY4" fmla="*/ 264836 h 572165"/>
                <a:gd name="connsiteX5" fmla="*/ 322278 w 547562"/>
                <a:gd name="connsiteY5" fmla="*/ 267415 h 572165"/>
                <a:gd name="connsiteX6" fmla="*/ 397180 w 547562"/>
                <a:gd name="connsiteY6" fmla="*/ 383481 h 572165"/>
                <a:gd name="connsiteX7" fmla="*/ 491023 w 547562"/>
                <a:gd name="connsiteY7" fmla="*/ 325878 h 572165"/>
                <a:gd name="connsiteX8" fmla="*/ 531488 w 547562"/>
                <a:gd name="connsiteY8" fmla="*/ 384341 h 572165"/>
                <a:gd name="connsiteX9" fmla="*/ 406650 w 547562"/>
                <a:gd name="connsiteY9" fmla="*/ 462578 h 572165"/>
                <a:gd name="connsiteX10" fmla="*/ 367908 w 547562"/>
                <a:gd name="connsiteY10" fmla="*/ 461718 h 572165"/>
                <a:gd name="connsiteX11" fmla="*/ 354994 w 547562"/>
                <a:gd name="connsiteY11" fmla="*/ 450541 h 572165"/>
                <a:gd name="connsiteX12" fmla="*/ 312807 w 547562"/>
                <a:gd name="connsiteY12" fmla="*/ 378323 h 572165"/>
                <a:gd name="connsiteX13" fmla="*/ 305059 w 547562"/>
                <a:gd name="connsiteY13" fmla="*/ 381762 h 572165"/>
                <a:gd name="connsiteX14" fmla="*/ 135452 w 547562"/>
                <a:gd name="connsiteY14" fmla="*/ 429907 h 572165"/>
                <a:gd name="connsiteX15" fmla="*/ 68299 w 547562"/>
                <a:gd name="connsiteY15" fmla="*/ 552851 h 572165"/>
                <a:gd name="connsiteX16" fmla="*/ 3728 w 547562"/>
                <a:gd name="connsiteY16" fmla="*/ 515022 h 572165"/>
                <a:gd name="connsiteX17" fmla="*/ 77769 w 547562"/>
                <a:gd name="connsiteY17" fmla="*/ 380902 h 572165"/>
                <a:gd name="connsiteX18" fmla="*/ 81213 w 547562"/>
                <a:gd name="connsiteY18" fmla="*/ 377463 h 572165"/>
                <a:gd name="connsiteX19" fmla="*/ 101876 w 547562"/>
                <a:gd name="connsiteY19" fmla="*/ 361988 h 572165"/>
                <a:gd name="connsiteX20" fmla="*/ 216381 w 547562"/>
                <a:gd name="connsiteY20" fmla="*/ 329317 h 572165"/>
                <a:gd name="connsiteX21" fmla="*/ 129426 w 547562"/>
                <a:gd name="connsiteY21" fmla="*/ 203794 h 572165"/>
                <a:gd name="connsiteX22" fmla="*/ 129426 w 547562"/>
                <a:gd name="connsiteY22" fmla="*/ 117820 h 572165"/>
                <a:gd name="connsiteX23" fmla="*/ 164725 w 547562"/>
                <a:gd name="connsiteY23" fmla="*/ 100625 h 572165"/>
                <a:gd name="connsiteX24" fmla="*/ 181944 w 547562"/>
                <a:gd name="connsiteY24" fmla="*/ 98045 h 572165"/>
                <a:gd name="connsiteX25" fmla="*/ 86439 w 547562"/>
                <a:gd name="connsiteY25" fmla="*/ 0 h 572165"/>
                <a:gd name="connsiteX26" fmla="*/ 142393 w 547562"/>
                <a:gd name="connsiteY26" fmla="*/ 55885 h 572165"/>
                <a:gd name="connsiteX27" fmla="*/ 86439 w 547562"/>
                <a:gd name="connsiteY27" fmla="*/ 111770 h 572165"/>
                <a:gd name="connsiteX28" fmla="*/ 30485 w 547562"/>
                <a:gd name="connsiteY28" fmla="*/ 55885 h 572165"/>
                <a:gd name="connsiteX29" fmla="*/ 86439 w 547562"/>
                <a:gd name="connsiteY29" fmla="*/ 0 h 57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47562" h="572165">
                  <a:moveTo>
                    <a:pt x="181944" y="98045"/>
                  </a:moveTo>
                  <a:cubicBezTo>
                    <a:pt x="250819" y="104064"/>
                    <a:pt x="319695" y="104923"/>
                    <a:pt x="389431" y="98905"/>
                  </a:cubicBezTo>
                  <a:cubicBezTo>
                    <a:pt x="436783" y="95466"/>
                    <a:pt x="436783" y="169404"/>
                    <a:pt x="389431" y="173703"/>
                  </a:cubicBezTo>
                  <a:cubicBezTo>
                    <a:pt x="346384" y="177142"/>
                    <a:pt x="304198" y="178002"/>
                    <a:pt x="261151" y="177142"/>
                  </a:cubicBezTo>
                  <a:cubicBezTo>
                    <a:pt x="281813" y="204654"/>
                    <a:pt x="301615" y="233885"/>
                    <a:pt x="318834" y="264836"/>
                  </a:cubicBezTo>
                  <a:cubicBezTo>
                    <a:pt x="319695" y="265696"/>
                    <a:pt x="320556" y="265696"/>
                    <a:pt x="322278" y="267415"/>
                  </a:cubicBezTo>
                  <a:lnTo>
                    <a:pt x="397180" y="383481"/>
                  </a:lnTo>
                  <a:cubicBezTo>
                    <a:pt x="429035" y="364567"/>
                    <a:pt x="460029" y="345652"/>
                    <a:pt x="491023" y="325878"/>
                  </a:cubicBezTo>
                  <a:cubicBezTo>
                    <a:pt x="529766" y="300946"/>
                    <a:pt x="571091" y="360268"/>
                    <a:pt x="531488" y="384341"/>
                  </a:cubicBezTo>
                  <a:cubicBezTo>
                    <a:pt x="490162" y="410993"/>
                    <a:pt x="447976" y="435926"/>
                    <a:pt x="406650" y="462578"/>
                  </a:cubicBezTo>
                  <a:cubicBezTo>
                    <a:pt x="392875" y="471175"/>
                    <a:pt x="379100" y="468596"/>
                    <a:pt x="367908" y="461718"/>
                  </a:cubicBezTo>
                  <a:cubicBezTo>
                    <a:pt x="363603" y="460858"/>
                    <a:pt x="359298" y="457419"/>
                    <a:pt x="354994" y="450541"/>
                  </a:cubicBezTo>
                  <a:cubicBezTo>
                    <a:pt x="342079" y="425609"/>
                    <a:pt x="328304" y="401536"/>
                    <a:pt x="312807" y="378323"/>
                  </a:cubicBezTo>
                  <a:cubicBezTo>
                    <a:pt x="310224" y="380042"/>
                    <a:pt x="307642" y="380902"/>
                    <a:pt x="305059" y="381762"/>
                  </a:cubicBezTo>
                  <a:cubicBezTo>
                    <a:pt x="248236" y="397237"/>
                    <a:pt x="192275" y="413572"/>
                    <a:pt x="135452" y="429907"/>
                  </a:cubicBezTo>
                  <a:cubicBezTo>
                    <a:pt x="110485" y="469456"/>
                    <a:pt x="87239" y="509864"/>
                    <a:pt x="68299" y="552851"/>
                  </a:cubicBezTo>
                  <a:cubicBezTo>
                    <a:pt x="48497" y="596698"/>
                    <a:pt x="-16074" y="558010"/>
                    <a:pt x="3728" y="515022"/>
                  </a:cubicBezTo>
                  <a:cubicBezTo>
                    <a:pt x="24390" y="468596"/>
                    <a:pt x="50219" y="423889"/>
                    <a:pt x="77769" y="380902"/>
                  </a:cubicBezTo>
                  <a:cubicBezTo>
                    <a:pt x="79491" y="379182"/>
                    <a:pt x="80352" y="378323"/>
                    <a:pt x="81213" y="377463"/>
                  </a:cubicBezTo>
                  <a:cubicBezTo>
                    <a:pt x="85518" y="370585"/>
                    <a:pt x="92405" y="364567"/>
                    <a:pt x="101876" y="361988"/>
                  </a:cubicBezTo>
                  <a:cubicBezTo>
                    <a:pt x="140618" y="350811"/>
                    <a:pt x="178500" y="340494"/>
                    <a:pt x="216381" y="329317"/>
                  </a:cubicBezTo>
                  <a:cubicBezTo>
                    <a:pt x="190553" y="285470"/>
                    <a:pt x="161281" y="243343"/>
                    <a:pt x="129426" y="203794"/>
                  </a:cubicBezTo>
                  <a:cubicBezTo>
                    <a:pt x="108763" y="178002"/>
                    <a:pt x="103597" y="142752"/>
                    <a:pt x="129426" y="117820"/>
                  </a:cubicBezTo>
                  <a:cubicBezTo>
                    <a:pt x="138035" y="108362"/>
                    <a:pt x="150949" y="102344"/>
                    <a:pt x="164725" y="100625"/>
                  </a:cubicBezTo>
                  <a:cubicBezTo>
                    <a:pt x="169029" y="98045"/>
                    <a:pt x="175056" y="97186"/>
                    <a:pt x="181944" y="98045"/>
                  </a:cubicBezTo>
                  <a:close/>
                  <a:moveTo>
                    <a:pt x="86439" y="0"/>
                  </a:moveTo>
                  <a:cubicBezTo>
                    <a:pt x="117342" y="0"/>
                    <a:pt x="142393" y="25021"/>
                    <a:pt x="142393" y="55885"/>
                  </a:cubicBezTo>
                  <a:cubicBezTo>
                    <a:pt x="142393" y="86749"/>
                    <a:pt x="117342" y="111770"/>
                    <a:pt x="86439" y="111770"/>
                  </a:cubicBezTo>
                  <a:cubicBezTo>
                    <a:pt x="55536" y="111770"/>
                    <a:pt x="30485" y="86749"/>
                    <a:pt x="30485" y="55885"/>
                  </a:cubicBezTo>
                  <a:cubicBezTo>
                    <a:pt x="30485" y="25021"/>
                    <a:pt x="55536" y="0"/>
                    <a:pt x="864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22399" y="2030624"/>
            <a:ext cx="547202" cy="547202"/>
            <a:chOff x="5726512" y="1730177"/>
            <a:chExt cx="738976" cy="738976"/>
          </a:xfrm>
          <a:effectLst/>
        </p:grpSpPr>
        <p:sp>
          <p:nvSpPr>
            <p:cNvPr id="34" name="椭圆 33"/>
            <p:cNvSpPr/>
            <p:nvPr/>
          </p:nvSpPr>
          <p:spPr>
            <a:xfrm>
              <a:off x="5726512" y="1730177"/>
              <a:ext cx="738976" cy="738976"/>
            </a:xfrm>
            <a:prstGeom prst="ellipse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book-of-black-pages-with-white-text-lines-opened-in-the-middle_29310"/>
            <p:cNvSpPr>
              <a:spLocks noChangeAspect="1"/>
            </p:cNvSpPr>
            <p:nvPr/>
          </p:nvSpPr>
          <p:spPr bwMode="auto">
            <a:xfrm>
              <a:off x="5870351" y="1951121"/>
              <a:ext cx="451298" cy="297089"/>
            </a:xfrm>
            <a:custGeom>
              <a:avLst/>
              <a:gdLst>
                <a:gd name="connsiteX0" fmla="*/ 424341 w 607145"/>
                <a:gd name="connsiteY0" fmla="*/ 192546 h 399683"/>
                <a:gd name="connsiteX1" fmla="*/ 374104 w 607145"/>
                <a:gd name="connsiteY1" fmla="*/ 200647 h 399683"/>
                <a:gd name="connsiteX2" fmla="*/ 369850 w 607145"/>
                <a:gd name="connsiteY2" fmla="*/ 214854 h 399683"/>
                <a:gd name="connsiteX3" fmla="*/ 384076 w 607145"/>
                <a:gd name="connsiteY3" fmla="*/ 219247 h 399683"/>
                <a:gd name="connsiteX4" fmla="*/ 400942 w 607145"/>
                <a:gd name="connsiteY4" fmla="*/ 213975 h 399683"/>
                <a:gd name="connsiteX5" fmla="*/ 498617 w 607145"/>
                <a:gd name="connsiteY5" fmla="*/ 232429 h 399683"/>
                <a:gd name="connsiteX6" fmla="*/ 539828 w 607145"/>
                <a:gd name="connsiteY6" fmla="*/ 250443 h 399683"/>
                <a:gd name="connsiteX7" fmla="*/ 544668 w 607145"/>
                <a:gd name="connsiteY7" fmla="*/ 251615 h 399683"/>
                <a:gd name="connsiteX8" fmla="*/ 554054 w 607145"/>
                <a:gd name="connsiteY8" fmla="*/ 245903 h 399683"/>
                <a:gd name="connsiteX9" fmla="*/ 549508 w 607145"/>
                <a:gd name="connsiteY9" fmla="*/ 231843 h 399683"/>
                <a:gd name="connsiteX10" fmla="*/ 424341 w 607145"/>
                <a:gd name="connsiteY10" fmla="*/ 192546 h 399683"/>
                <a:gd name="connsiteX11" fmla="*/ 179418 w 607145"/>
                <a:gd name="connsiteY11" fmla="*/ 192544 h 399683"/>
                <a:gd name="connsiteX12" fmla="*/ 54260 w 607145"/>
                <a:gd name="connsiteY12" fmla="*/ 231696 h 399683"/>
                <a:gd name="connsiteX13" fmla="*/ 49714 w 607145"/>
                <a:gd name="connsiteY13" fmla="*/ 245903 h 399683"/>
                <a:gd name="connsiteX14" fmla="*/ 59099 w 607145"/>
                <a:gd name="connsiteY14" fmla="*/ 251615 h 399683"/>
                <a:gd name="connsiteX15" fmla="*/ 63939 w 607145"/>
                <a:gd name="connsiteY15" fmla="*/ 250443 h 399683"/>
                <a:gd name="connsiteX16" fmla="*/ 105147 w 607145"/>
                <a:gd name="connsiteY16" fmla="*/ 232429 h 399683"/>
                <a:gd name="connsiteX17" fmla="*/ 202962 w 607145"/>
                <a:gd name="connsiteY17" fmla="*/ 213975 h 399683"/>
                <a:gd name="connsiteX18" fmla="*/ 219680 w 607145"/>
                <a:gd name="connsiteY18" fmla="*/ 219247 h 399683"/>
                <a:gd name="connsiteX19" fmla="*/ 233905 w 607145"/>
                <a:gd name="connsiteY19" fmla="*/ 214854 h 399683"/>
                <a:gd name="connsiteX20" fmla="*/ 229652 w 607145"/>
                <a:gd name="connsiteY20" fmla="*/ 200647 h 399683"/>
                <a:gd name="connsiteX21" fmla="*/ 179418 w 607145"/>
                <a:gd name="connsiteY21" fmla="*/ 192544 h 399683"/>
                <a:gd name="connsiteX22" fmla="*/ 424341 w 607145"/>
                <a:gd name="connsiteY22" fmla="*/ 126430 h 399683"/>
                <a:gd name="connsiteX23" fmla="*/ 374104 w 607145"/>
                <a:gd name="connsiteY23" fmla="*/ 134448 h 399683"/>
                <a:gd name="connsiteX24" fmla="*/ 369850 w 607145"/>
                <a:gd name="connsiteY24" fmla="*/ 148801 h 399683"/>
                <a:gd name="connsiteX25" fmla="*/ 384076 w 607145"/>
                <a:gd name="connsiteY25" fmla="*/ 153049 h 399683"/>
                <a:gd name="connsiteX26" fmla="*/ 400942 w 607145"/>
                <a:gd name="connsiteY26" fmla="*/ 147922 h 399683"/>
                <a:gd name="connsiteX27" fmla="*/ 498617 w 607145"/>
                <a:gd name="connsiteY27" fmla="*/ 166376 h 399683"/>
                <a:gd name="connsiteX28" fmla="*/ 539828 w 607145"/>
                <a:gd name="connsiteY28" fmla="*/ 184390 h 399683"/>
                <a:gd name="connsiteX29" fmla="*/ 544668 w 607145"/>
                <a:gd name="connsiteY29" fmla="*/ 185562 h 399683"/>
                <a:gd name="connsiteX30" fmla="*/ 554054 w 607145"/>
                <a:gd name="connsiteY30" fmla="*/ 179850 h 399683"/>
                <a:gd name="connsiteX31" fmla="*/ 549508 w 607145"/>
                <a:gd name="connsiteY31" fmla="*/ 165644 h 399683"/>
                <a:gd name="connsiteX32" fmla="*/ 424341 w 607145"/>
                <a:gd name="connsiteY32" fmla="*/ 126430 h 399683"/>
                <a:gd name="connsiteX33" fmla="*/ 179418 w 607145"/>
                <a:gd name="connsiteY33" fmla="*/ 126430 h 399683"/>
                <a:gd name="connsiteX34" fmla="*/ 54260 w 607145"/>
                <a:gd name="connsiteY34" fmla="*/ 165644 h 399683"/>
                <a:gd name="connsiteX35" fmla="*/ 49714 w 607145"/>
                <a:gd name="connsiteY35" fmla="*/ 179850 h 399683"/>
                <a:gd name="connsiteX36" fmla="*/ 59099 w 607145"/>
                <a:gd name="connsiteY36" fmla="*/ 185562 h 399683"/>
                <a:gd name="connsiteX37" fmla="*/ 63939 w 607145"/>
                <a:gd name="connsiteY37" fmla="*/ 184390 h 399683"/>
                <a:gd name="connsiteX38" fmla="*/ 105147 w 607145"/>
                <a:gd name="connsiteY38" fmla="*/ 166376 h 399683"/>
                <a:gd name="connsiteX39" fmla="*/ 202962 w 607145"/>
                <a:gd name="connsiteY39" fmla="*/ 147922 h 399683"/>
                <a:gd name="connsiteX40" fmla="*/ 219680 w 607145"/>
                <a:gd name="connsiteY40" fmla="*/ 153049 h 399683"/>
                <a:gd name="connsiteX41" fmla="*/ 233905 w 607145"/>
                <a:gd name="connsiteY41" fmla="*/ 148801 h 399683"/>
                <a:gd name="connsiteX42" fmla="*/ 229652 w 607145"/>
                <a:gd name="connsiteY42" fmla="*/ 134448 h 399683"/>
                <a:gd name="connsiteX43" fmla="*/ 179418 w 607145"/>
                <a:gd name="connsiteY43" fmla="*/ 126430 h 399683"/>
                <a:gd name="connsiteX44" fmla="*/ 424341 w 607145"/>
                <a:gd name="connsiteY44" fmla="*/ 60293 h 399683"/>
                <a:gd name="connsiteX45" fmla="*/ 374104 w 607145"/>
                <a:gd name="connsiteY45" fmla="*/ 68396 h 399683"/>
                <a:gd name="connsiteX46" fmla="*/ 369850 w 607145"/>
                <a:gd name="connsiteY46" fmla="*/ 82602 h 399683"/>
                <a:gd name="connsiteX47" fmla="*/ 384076 w 607145"/>
                <a:gd name="connsiteY47" fmla="*/ 86996 h 399683"/>
                <a:gd name="connsiteX48" fmla="*/ 400942 w 607145"/>
                <a:gd name="connsiteY48" fmla="*/ 81724 h 399683"/>
                <a:gd name="connsiteX49" fmla="*/ 498471 w 607145"/>
                <a:gd name="connsiteY49" fmla="*/ 100177 h 399683"/>
                <a:gd name="connsiteX50" fmla="*/ 539828 w 607145"/>
                <a:gd name="connsiteY50" fmla="*/ 118192 h 399683"/>
                <a:gd name="connsiteX51" fmla="*/ 544668 w 607145"/>
                <a:gd name="connsiteY51" fmla="*/ 119363 h 399683"/>
                <a:gd name="connsiteX52" fmla="*/ 554054 w 607145"/>
                <a:gd name="connsiteY52" fmla="*/ 113651 h 399683"/>
                <a:gd name="connsiteX53" fmla="*/ 549508 w 607145"/>
                <a:gd name="connsiteY53" fmla="*/ 99445 h 399683"/>
                <a:gd name="connsiteX54" fmla="*/ 424341 w 607145"/>
                <a:gd name="connsiteY54" fmla="*/ 60293 h 399683"/>
                <a:gd name="connsiteX55" fmla="*/ 179418 w 607145"/>
                <a:gd name="connsiteY55" fmla="*/ 60293 h 399683"/>
                <a:gd name="connsiteX56" fmla="*/ 54260 w 607145"/>
                <a:gd name="connsiteY56" fmla="*/ 99445 h 399683"/>
                <a:gd name="connsiteX57" fmla="*/ 49714 w 607145"/>
                <a:gd name="connsiteY57" fmla="*/ 113651 h 399683"/>
                <a:gd name="connsiteX58" fmla="*/ 59099 w 607145"/>
                <a:gd name="connsiteY58" fmla="*/ 119363 h 399683"/>
                <a:gd name="connsiteX59" fmla="*/ 63939 w 607145"/>
                <a:gd name="connsiteY59" fmla="*/ 118192 h 399683"/>
                <a:gd name="connsiteX60" fmla="*/ 105147 w 607145"/>
                <a:gd name="connsiteY60" fmla="*/ 100177 h 399683"/>
                <a:gd name="connsiteX61" fmla="*/ 202962 w 607145"/>
                <a:gd name="connsiteY61" fmla="*/ 81724 h 399683"/>
                <a:gd name="connsiteX62" fmla="*/ 219680 w 607145"/>
                <a:gd name="connsiteY62" fmla="*/ 86996 h 399683"/>
                <a:gd name="connsiteX63" fmla="*/ 233905 w 607145"/>
                <a:gd name="connsiteY63" fmla="*/ 82602 h 399683"/>
                <a:gd name="connsiteX64" fmla="*/ 229652 w 607145"/>
                <a:gd name="connsiteY64" fmla="*/ 68396 h 399683"/>
                <a:gd name="connsiteX65" fmla="*/ 179418 w 607145"/>
                <a:gd name="connsiteY65" fmla="*/ 60293 h 399683"/>
                <a:gd name="connsiteX66" fmla="*/ 402115 w 607145"/>
                <a:gd name="connsiteY66" fmla="*/ 0 h 399683"/>
                <a:gd name="connsiteX67" fmla="*/ 607145 w 607145"/>
                <a:gd name="connsiteY67" fmla="*/ 64295 h 399683"/>
                <a:gd name="connsiteX68" fmla="*/ 607145 w 607145"/>
                <a:gd name="connsiteY68" fmla="*/ 399683 h 399683"/>
                <a:gd name="connsiteX69" fmla="*/ 398449 w 607145"/>
                <a:gd name="connsiteY69" fmla="*/ 341686 h 399683"/>
                <a:gd name="connsiteX70" fmla="*/ 315000 w 607145"/>
                <a:gd name="connsiteY70" fmla="*/ 370538 h 399683"/>
                <a:gd name="connsiteX71" fmla="*/ 313240 w 607145"/>
                <a:gd name="connsiteY71" fmla="*/ 372296 h 399683"/>
                <a:gd name="connsiteX72" fmla="*/ 313240 w 607145"/>
                <a:gd name="connsiteY72" fmla="*/ 50235 h 399683"/>
                <a:gd name="connsiteX73" fmla="*/ 314560 w 607145"/>
                <a:gd name="connsiteY73" fmla="*/ 45988 h 399683"/>
                <a:gd name="connsiteX74" fmla="*/ 402115 w 607145"/>
                <a:gd name="connsiteY74" fmla="*/ 0 h 399683"/>
                <a:gd name="connsiteX75" fmla="*/ 205015 w 607145"/>
                <a:gd name="connsiteY75" fmla="*/ 0 h 399683"/>
                <a:gd name="connsiteX76" fmla="*/ 292564 w 607145"/>
                <a:gd name="connsiteY76" fmla="*/ 45988 h 399683"/>
                <a:gd name="connsiteX77" fmla="*/ 292271 w 607145"/>
                <a:gd name="connsiteY77" fmla="*/ 47013 h 399683"/>
                <a:gd name="connsiteX78" fmla="*/ 292124 w 607145"/>
                <a:gd name="connsiteY78" fmla="*/ 49064 h 399683"/>
                <a:gd name="connsiteX79" fmla="*/ 292124 w 607145"/>
                <a:gd name="connsiteY79" fmla="*/ 370538 h 399683"/>
                <a:gd name="connsiteX80" fmla="*/ 208534 w 607145"/>
                <a:gd name="connsiteY80" fmla="*/ 341686 h 399683"/>
                <a:gd name="connsiteX81" fmla="*/ 0 w 607145"/>
                <a:gd name="connsiteY81" fmla="*/ 399683 h 399683"/>
                <a:gd name="connsiteX82" fmla="*/ 0 w 607145"/>
                <a:gd name="connsiteY82" fmla="*/ 64295 h 399683"/>
                <a:gd name="connsiteX83" fmla="*/ 205015 w 607145"/>
                <a:gd name="connsiteY83" fmla="*/ 0 h 39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7145" h="399683">
                  <a:moveTo>
                    <a:pt x="424341" y="192546"/>
                  </a:moveTo>
                  <a:cubicBezTo>
                    <a:pt x="405663" y="191228"/>
                    <a:pt x="388037" y="193178"/>
                    <a:pt x="374104" y="200647"/>
                  </a:cubicBezTo>
                  <a:cubicBezTo>
                    <a:pt x="368970" y="203430"/>
                    <a:pt x="367064" y="209728"/>
                    <a:pt x="369850" y="214854"/>
                  </a:cubicBezTo>
                  <a:cubicBezTo>
                    <a:pt x="372637" y="219980"/>
                    <a:pt x="378943" y="221884"/>
                    <a:pt x="384076" y="219247"/>
                  </a:cubicBezTo>
                  <a:cubicBezTo>
                    <a:pt x="388916" y="216611"/>
                    <a:pt x="394636" y="215000"/>
                    <a:pt x="400942" y="213975"/>
                  </a:cubicBezTo>
                  <a:cubicBezTo>
                    <a:pt x="428514" y="209874"/>
                    <a:pt x="467379" y="220566"/>
                    <a:pt x="498617" y="232429"/>
                  </a:cubicBezTo>
                  <a:cubicBezTo>
                    <a:pt x="515630" y="238873"/>
                    <a:pt x="530442" y="245610"/>
                    <a:pt x="539828" y="250443"/>
                  </a:cubicBezTo>
                  <a:cubicBezTo>
                    <a:pt x="541442" y="251322"/>
                    <a:pt x="543055" y="251615"/>
                    <a:pt x="544668" y="251615"/>
                  </a:cubicBezTo>
                  <a:cubicBezTo>
                    <a:pt x="548481" y="251615"/>
                    <a:pt x="552148" y="249564"/>
                    <a:pt x="554054" y="245903"/>
                  </a:cubicBezTo>
                  <a:cubicBezTo>
                    <a:pt x="556694" y="240777"/>
                    <a:pt x="554641" y="234479"/>
                    <a:pt x="549508" y="231843"/>
                  </a:cubicBezTo>
                  <a:cubicBezTo>
                    <a:pt x="545878" y="229866"/>
                    <a:pt x="480376" y="196501"/>
                    <a:pt x="424341" y="192546"/>
                  </a:cubicBezTo>
                  <a:close/>
                  <a:moveTo>
                    <a:pt x="179418" y="192544"/>
                  </a:moveTo>
                  <a:cubicBezTo>
                    <a:pt x="123386" y="196492"/>
                    <a:pt x="57889" y="229829"/>
                    <a:pt x="54260" y="231696"/>
                  </a:cubicBezTo>
                  <a:cubicBezTo>
                    <a:pt x="49127" y="234479"/>
                    <a:pt x="47074" y="240777"/>
                    <a:pt x="49714" y="245903"/>
                  </a:cubicBezTo>
                  <a:cubicBezTo>
                    <a:pt x="51620" y="249564"/>
                    <a:pt x="55287" y="251615"/>
                    <a:pt x="59099" y="251615"/>
                  </a:cubicBezTo>
                  <a:cubicBezTo>
                    <a:pt x="60713" y="251615"/>
                    <a:pt x="62472" y="251322"/>
                    <a:pt x="63939" y="250443"/>
                  </a:cubicBezTo>
                  <a:cubicBezTo>
                    <a:pt x="73324" y="245610"/>
                    <a:pt x="88136" y="238873"/>
                    <a:pt x="105147" y="232429"/>
                  </a:cubicBezTo>
                  <a:cubicBezTo>
                    <a:pt x="136383" y="220566"/>
                    <a:pt x="175245" y="209874"/>
                    <a:pt x="202962" y="213975"/>
                  </a:cubicBezTo>
                  <a:cubicBezTo>
                    <a:pt x="209121" y="215000"/>
                    <a:pt x="214840" y="216611"/>
                    <a:pt x="219680" y="219247"/>
                  </a:cubicBezTo>
                  <a:cubicBezTo>
                    <a:pt x="224812" y="221884"/>
                    <a:pt x="231118" y="219980"/>
                    <a:pt x="233905" y="214854"/>
                  </a:cubicBezTo>
                  <a:cubicBezTo>
                    <a:pt x="236691" y="209728"/>
                    <a:pt x="234784" y="203430"/>
                    <a:pt x="229652" y="200647"/>
                  </a:cubicBezTo>
                  <a:cubicBezTo>
                    <a:pt x="215720" y="193178"/>
                    <a:pt x="198095" y="191228"/>
                    <a:pt x="179418" y="192544"/>
                  </a:cubicBezTo>
                  <a:close/>
                  <a:moveTo>
                    <a:pt x="424341" y="126430"/>
                  </a:moveTo>
                  <a:cubicBezTo>
                    <a:pt x="405663" y="125093"/>
                    <a:pt x="388037" y="127016"/>
                    <a:pt x="374104" y="134448"/>
                  </a:cubicBezTo>
                  <a:cubicBezTo>
                    <a:pt x="368970" y="137231"/>
                    <a:pt x="367064" y="143675"/>
                    <a:pt x="369850" y="148801"/>
                  </a:cubicBezTo>
                  <a:cubicBezTo>
                    <a:pt x="372637" y="153927"/>
                    <a:pt x="378943" y="155831"/>
                    <a:pt x="384076" y="153049"/>
                  </a:cubicBezTo>
                  <a:cubicBezTo>
                    <a:pt x="388916" y="150559"/>
                    <a:pt x="394636" y="148801"/>
                    <a:pt x="400942" y="147922"/>
                  </a:cubicBezTo>
                  <a:cubicBezTo>
                    <a:pt x="428514" y="143822"/>
                    <a:pt x="467379" y="154513"/>
                    <a:pt x="498617" y="166376"/>
                  </a:cubicBezTo>
                  <a:cubicBezTo>
                    <a:pt x="515630" y="172820"/>
                    <a:pt x="530442" y="179557"/>
                    <a:pt x="539828" y="184390"/>
                  </a:cubicBezTo>
                  <a:cubicBezTo>
                    <a:pt x="541442" y="185123"/>
                    <a:pt x="543055" y="185562"/>
                    <a:pt x="544668" y="185562"/>
                  </a:cubicBezTo>
                  <a:cubicBezTo>
                    <a:pt x="548481" y="185562"/>
                    <a:pt x="552148" y="183512"/>
                    <a:pt x="554054" y="179850"/>
                  </a:cubicBezTo>
                  <a:cubicBezTo>
                    <a:pt x="556694" y="174724"/>
                    <a:pt x="554641" y="168280"/>
                    <a:pt x="549508" y="165644"/>
                  </a:cubicBezTo>
                  <a:cubicBezTo>
                    <a:pt x="545878" y="163777"/>
                    <a:pt x="480376" y="130439"/>
                    <a:pt x="424341" y="126430"/>
                  </a:cubicBezTo>
                  <a:close/>
                  <a:moveTo>
                    <a:pt x="179418" y="126430"/>
                  </a:moveTo>
                  <a:cubicBezTo>
                    <a:pt x="123386" y="130439"/>
                    <a:pt x="57889" y="163777"/>
                    <a:pt x="54260" y="165644"/>
                  </a:cubicBezTo>
                  <a:cubicBezTo>
                    <a:pt x="49127" y="168280"/>
                    <a:pt x="47074" y="174724"/>
                    <a:pt x="49714" y="179850"/>
                  </a:cubicBezTo>
                  <a:cubicBezTo>
                    <a:pt x="51620" y="183512"/>
                    <a:pt x="55287" y="185562"/>
                    <a:pt x="59099" y="185562"/>
                  </a:cubicBezTo>
                  <a:cubicBezTo>
                    <a:pt x="60713" y="185562"/>
                    <a:pt x="62472" y="185123"/>
                    <a:pt x="63939" y="184390"/>
                  </a:cubicBezTo>
                  <a:cubicBezTo>
                    <a:pt x="73324" y="179557"/>
                    <a:pt x="88136" y="172820"/>
                    <a:pt x="105147" y="166376"/>
                  </a:cubicBezTo>
                  <a:cubicBezTo>
                    <a:pt x="136383" y="154513"/>
                    <a:pt x="175245" y="143675"/>
                    <a:pt x="202962" y="147922"/>
                  </a:cubicBezTo>
                  <a:cubicBezTo>
                    <a:pt x="209121" y="148801"/>
                    <a:pt x="214840" y="150412"/>
                    <a:pt x="219680" y="153049"/>
                  </a:cubicBezTo>
                  <a:cubicBezTo>
                    <a:pt x="224812" y="155831"/>
                    <a:pt x="231265" y="153927"/>
                    <a:pt x="233905" y="148801"/>
                  </a:cubicBezTo>
                  <a:cubicBezTo>
                    <a:pt x="236691" y="143675"/>
                    <a:pt x="234784" y="137231"/>
                    <a:pt x="229652" y="134448"/>
                  </a:cubicBezTo>
                  <a:cubicBezTo>
                    <a:pt x="215720" y="127016"/>
                    <a:pt x="198095" y="125093"/>
                    <a:pt x="179418" y="126430"/>
                  </a:cubicBezTo>
                  <a:close/>
                  <a:moveTo>
                    <a:pt x="424341" y="60293"/>
                  </a:moveTo>
                  <a:cubicBezTo>
                    <a:pt x="405663" y="58977"/>
                    <a:pt x="388037" y="60927"/>
                    <a:pt x="374104" y="68396"/>
                  </a:cubicBezTo>
                  <a:cubicBezTo>
                    <a:pt x="368970" y="71179"/>
                    <a:pt x="367064" y="77476"/>
                    <a:pt x="369850" y="82602"/>
                  </a:cubicBezTo>
                  <a:cubicBezTo>
                    <a:pt x="372637" y="87728"/>
                    <a:pt x="378943" y="89632"/>
                    <a:pt x="384076" y="86996"/>
                  </a:cubicBezTo>
                  <a:cubicBezTo>
                    <a:pt x="388916" y="84360"/>
                    <a:pt x="394636" y="82749"/>
                    <a:pt x="400942" y="81724"/>
                  </a:cubicBezTo>
                  <a:cubicBezTo>
                    <a:pt x="428514" y="77623"/>
                    <a:pt x="467379" y="88314"/>
                    <a:pt x="498471" y="100177"/>
                  </a:cubicBezTo>
                  <a:cubicBezTo>
                    <a:pt x="515630" y="106621"/>
                    <a:pt x="530442" y="113358"/>
                    <a:pt x="539828" y="118192"/>
                  </a:cubicBezTo>
                  <a:cubicBezTo>
                    <a:pt x="541442" y="119070"/>
                    <a:pt x="543055" y="119363"/>
                    <a:pt x="544668" y="119363"/>
                  </a:cubicBezTo>
                  <a:cubicBezTo>
                    <a:pt x="548481" y="119363"/>
                    <a:pt x="552148" y="117313"/>
                    <a:pt x="554054" y="113651"/>
                  </a:cubicBezTo>
                  <a:cubicBezTo>
                    <a:pt x="556694" y="108525"/>
                    <a:pt x="554641" y="102228"/>
                    <a:pt x="549508" y="99445"/>
                  </a:cubicBezTo>
                  <a:cubicBezTo>
                    <a:pt x="545878" y="97578"/>
                    <a:pt x="480376" y="64240"/>
                    <a:pt x="424341" y="60293"/>
                  </a:cubicBezTo>
                  <a:close/>
                  <a:moveTo>
                    <a:pt x="179418" y="60293"/>
                  </a:moveTo>
                  <a:cubicBezTo>
                    <a:pt x="123386" y="64240"/>
                    <a:pt x="57889" y="97578"/>
                    <a:pt x="54260" y="99445"/>
                  </a:cubicBezTo>
                  <a:cubicBezTo>
                    <a:pt x="49127" y="102228"/>
                    <a:pt x="47074" y="108525"/>
                    <a:pt x="49714" y="113651"/>
                  </a:cubicBezTo>
                  <a:cubicBezTo>
                    <a:pt x="51620" y="117313"/>
                    <a:pt x="55287" y="119363"/>
                    <a:pt x="59099" y="119363"/>
                  </a:cubicBezTo>
                  <a:cubicBezTo>
                    <a:pt x="60713" y="119363"/>
                    <a:pt x="62472" y="119070"/>
                    <a:pt x="63939" y="118192"/>
                  </a:cubicBezTo>
                  <a:cubicBezTo>
                    <a:pt x="73324" y="113358"/>
                    <a:pt x="88136" y="106621"/>
                    <a:pt x="105147" y="100177"/>
                  </a:cubicBezTo>
                  <a:cubicBezTo>
                    <a:pt x="136383" y="88314"/>
                    <a:pt x="175245" y="77623"/>
                    <a:pt x="202962" y="81724"/>
                  </a:cubicBezTo>
                  <a:cubicBezTo>
                    <a:pt x="209121" y="82749"/>
                    <a:pt x="214840" y="84360"/>
                    <a:pt x="219680" y="86996"/>
                  </a:cubicBezTo>
                  <a:cubicBezTo>
                    <a:pt x="224812" y="89632"/>
                    <a:pt x="231265" y="87728"/>
                    <a:pt x="233905" y="82602"/>
                  </a:cubicBezTo>
                  <a:cubicBezTo>
                    <a:pt x="236691" y="77476"/>
                    <a:pt x="234784" y="71179"/>
                    <a:pt x="229652" y="68396"/>
                  </a:cubicBezTo>
                  <a:cubicBezTo>
                    <a:pt x="215720" y="60927"/>
                    <a:pt x="198095" y="58977"/>
                    <a:pt x="179418" y="60293"/>
                  </a:cubicBezTo>
                  <a:close/>
                  <a:moveTo>
                    <a:pt x="402115" y="0"/>
                  </a:moveTo>
                  <a:cubicBezTo>
                    <a:pt x="454179" y="0"/>
                    <a:pt x="523109" y="21676"/>
                    <a:pt x="607145" y="64295"/>
                  </a:cubicBezTo>
                  <a:lnTo>
                    <a:pt x="607145" y="399683"/>
                  </a:lnTo>
                  <a:cubicBezTo>
                    <a:pt x="570187" y="382548"/>
                    <a:pt x="474858" y="341686"/>
                    <a:pt x="398449" y="341686"/>
                  </a:cubicBezTo>
                  <a:cubicBezTo>
                    <a:pt x="356944" y="341686"/>
                    <a:pt x="331132" y="353988"/>
                    <a:pt x="315000" y="370538"/>
                  </a:cubicBezTo>
                  <a:cubicBezTo>
                    <a:pt x="314413" y="371124"/>
                    <a:pt x="313827" y="371710"/>
                    <a:pt x="313240" y="372296"/>
                  </a:cubicBezTo>
                  <a:lnTo>
                    <a:pt x="313240" y="50235"/>
                  </a:lnTo>
                  <a:cubicBezTo>
                    <a:pt x="313387" y="49356"/>
                    <a:pt x="313827" y="47892"/>
                    <a:pt x="314560" y="45988"/>
                  </a:cubicBezTo>
                  <a:cubicBezTo>
                    <a:pt x="319400" y="33100"/>
                    <a:pt x="338319" y="0"/>
                    <a:pt x="402115" y="0"/>
                  </a:cubicBezTo>
                  <a:close/>
                  <a:moveTo>
                    <a:pt x="205015" y="0"/>
                  </a:moveTo>
                  <a:cubicBezTo>
                    <a:pt x="268954" y="0"/>
                    <a:pt x="287725" y="33246"/>
                    <a:pt x="292564" y="45988"/>
                  </a:cubicBezTo>
                  <a:cubicBezTo>
                    <a:pt x="292417" y="46574"/>
                    <a:pt x="292271" y="47013"/>
                    <a:pt x="292271" y="47013"/>
                  </a:cubicBezTo>
                  <a:cubicBezTo>
                    <a:pt x="292124" y="47745"/>
                    <a:pt x="292124" y="48331"/>
                    <a:pt x="292124" y="49064"/>
                  </a:cubicBezTo>
                  <a:lnTo>
                    <a:pt x="292124" y="370538"/>
                  </a:lnTo>
                  <a:cubicBezTo>
                    <a:pt x="275993" y="353988"/>
                    <a:pt x="250183" y="341686"/>
                    <a:pt x="208534" y="341686"/>
                  </a:cubicBezTo>
                  <a:cubicBezTo>
                    <a:pt x="132277" y="341686"/>
                    <a:pt x="36809" y="382548"/>
                    <a:pt x="0" y="399683"/>
                  </a:cubicBezTo>
                  <a:lnTo>
                    <a:pt x="0" y="64295"/>
                  </a:lnTo>
                  <a:cubicBezTo>
                    <a:pt x="84030" y="21676"/>
                    <a:pt x="152955" y="0"/>
                    <a:pt x="2050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6" name="矩形 35"/>
          <p:cNvSpPr/>
          <p:nvPr/>
        </p:nvSpPr>
        <p:spPr>
          <a:xfrm>
            <a:off x="2075900" y="2687362"/>
            <a:ext cx="8040200" cy="1028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Clr>
                <a:srgbClr val="CC0099"/>
              </a:buClr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请在此处添加具体内容，文字尽量言简意赅，简单说明即可，不必过于繁琐，注意版面美观度。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>
              <a:lnSpc>
                <a:spcPts val="2500"/>
              </a:lnSpc>
              <a:buClr>
                <a:srgbClr val="CC0099"/>
              </a:buClr>
              <a:defRPr/>
            </a:pPr>
            <a:endParaRPr lang="en-US" altLang="zh-CN" sz="1600" b="1" dirty="0">
              <a:solidFill>
                <a:schemeClr val="tx1">
                  <a:lumMod val="95000"/>
                  <a:lumOff val="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183300" y="3422092"/>
            <a:ext cx="2550936" cy="1790700"/>
          </a:xfrm>
          <a:custGeom>
            <a:avLst/>
            <a:gdLst>
              <a:gd name="connsiteX0" fmla="*/ 0 w 2550936"/>
              <a:gd name="connsiteY0" fmla="*/ 0 h 1790700"/>
              <a:gd name="connsiteX1" fmla="*/ 2550936 w 2550936"/>
              <a:gd name="connsiteY1" fmla="*/ 0 h 1790700"/>
              <a:gd name="connsiteX2" fmla="*/ 2550936 w 2550936"/>
              <a:gd name="connsiteY2" fmla="*/ 1790700 h 1790700"/>
              <a:gd name="connsiteX3" fmla="*/ 0 w 2550936"/>
              <a:gd name="connsiteY3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936" h="1790700">
                <a:moveTo>
                  <a:pt x="0" y="0"/>
                </a:moveTo>
                <a:lnTo>
                  <a:pt x="2550936" y="0"/>
                </a:lnTo>
                <a:lnTo>
                  <a:pt x="2550936" y="1790700"/>
                </a:lnTo>
                <a:lnTo>
                  <a:pt x="0" y="1790700"/>
                </a:lnTo>
                <a:close/>
              </a:path>
            </a:pathLst>
          </a:custGeom>
          <a:ln>
            <a:solidFill>
              <a:srgbClr val="366634"/>
            </a:solidFill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7443964" y="3422092"/>
            <a:ext cx="2550936" cy="1790700"/>
          </a:xfrm>
          <a:custGeom>
            <a:avLst/>
            <a:gdLst>
              <a:gd name="connsiteX0" fmla="*/ 0 w 2550936"/>
              <a:gd name="connsiteY0" fmla="*/ 0 h 1790700"/>
              <a:gd name="connsiteX1" fmla="*/ 2550936 w 2550936"/>
              <a:gd name="connsiteY1" fmla="*/ 0 h 1790700"/>
              <a:gd name="connsiteX2" fmla="*/ 2550936 w 2550936"/>
              <a:gd name="connsiteY2" fmla="*/ 1790700 h 1790700"/>
              <a:gd name="connsiteX3" fmla="*/ 0 w 2550936"/>
              <a:gd name="connsiteY3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936" h="1790700">
                <a:moveTo>
                  <a:pt x="0" y="0"/>
                </a:moveTo>
                <a:lnTo>
                  <a:pt x="2550936" y="0"/>
                </a:lnTo>
                <a:lnTo>
                  <a:pt x="2550936" y="1790700"/>
                </a:lnTo>
                <a:lnTo>
                  <a:pt x="0" y="1790700"/>
                </a:lnTo>
                <a:close/>
              </a:path>
            </a:pathLst>
          </a:custGeom>
          <a:ln>
            <a:solidFill>
              <a:srgbClr val="366634"/>
            </a:solidFill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10" name="文本框 9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403390" y="2196735"/>
            <a:ext cx="7385221" cy="3449681"/>
            <a:chOff x="2403390" y="2167129"/>
            <a:chExt cx="7385221" cy="3449681"/>
          </a:xfrm>
        </p:grpSpPr>
        <p:grpSp>
          <p:nvGrpSpPr>
            <p:cNvPr id="37" name="组合 36"/>
            <p:cNvGrpSpPr/>
            <p:nvPr/>
          </p:nvGrpSpPr>
          <p:grpSpPr>
            <a:xfrm>
              <a:off x="2753189" y="2230628"/>
              <a:ext cx="1564061" cy="1564061"/>
              <a:chOff x="1971158" y="2311399"/>
              <a:chExt cx="1564061" cy="156406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146300" y="2463800"/>
                <a:ext cx="1269998" cy="1269998"/>
              </a:xfrm>
              <a:prstGeom prst="ellipse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空心弧 38"/>
              <p:cNvSpPr/>
              <p:nvPr/>
            </p:nvSpPr>
            <p:spPr>
              <a:xfrm rot="5400000" flipH="1">
                <a:off x="1971158" y="2311399"/>
                <a:ext cx="1564061" cy="1564061"/>
              </a:xfrm>
              <a:prstGeom prst="blockArc">
                <a:avLst>
                  <a:gd name="adj1" fmla="val 5142209"/>
                  <a:gd name="adj2" fmla="val 57259"/>
                  <a:gd name="adj3" fmla="val 16945"/>
                </a:avLst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2319495" y="2806412"/>
                <a:ext cx="9236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rgbClr val="366634"/>
                    </a:solidFill>
                    <a:latin typeface="Impact" panose="020B0806030902050204" pitchFamily="34" charset="0"/>
                  </a:rPr>
                  <a:t>75</a:t>
                </a:r>
                <a:r>
                  <a:rPr lang="en-US" altLang="zh-CN" sz="2000" dirty="0">
                    <a:solidFill>
                      <a:srgbClr val="366634"/>
                    </a:solidFill>
                    <a:latin typeface="Impact" panose="020B0806030902050204" pitchFamily="34" charset="0"/>
                  </a:rPr>
                  <a:t>%</a:t>
                </a:r>
                <a:endParaRPr lang="zh-CN" altLang="en-US" sz="3200" dirty="0">
                  <a:solidFill>
                    <a:srgbClr val="366634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2403390" y="3946801"/>
              <a:ext cx="2263659" cy="1670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5313970" y="2230628"/>
              <a:ext cx="1564061" cy="1564061"/>
              <a:chOff x="1971158" y="2311399"/>
              <a:chExt cx="1564061" cy="1564061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2146300" y="2463800"/>
                <a:ext cx="1269998" cy="1269998"/>
              </a:xfrm>
              <a:prstGeom prst="ellipse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空心弧 43"/>
              <p:cNvSpPr/>
              <p:nvPr/>
            </p:nvSpPr>
            <p:spPr>
              <a:xfrm rot="5400000" flipH="1">
                <a:off x="1971158" y="2311399"/>
                <a:ext cx="1564061" cy="1564061"/>
              </a:xfrm>
              <a:prstGeom prst="blockArc">
                <a:avLst>
                  <a:gd name="adj1" fmla="val 8137618"/>
                  <a:gd name="adj2" fmla="val 57259"/>
                  <a:gd name="adj3" fmla="val 16945"/>
                </a:avLst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319495" y="2806412"/>
                <a:ext cx="9236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rgbClr val="366634"/>
                    </a:solidFill>
                    <a:latin typeface="Impact" panose="020B0806030902050204" pitchFamily="34" charset="0"/>
                  </a:rPr>
                  <a:t>68</a:t>
                </a:r>
                <a:r>
                  <a:rPr lang="en-US" altLang="zh-CN" sz="2000" dirty="0">
                    <a:solidFill>
                      <a:srgbClr val="366634"/>
                    </a:solidFill>
                    <a:latin typeface="Impact" panose="020B0806030902050204" pitchFamily="34" charset="0"/>
                  </a:rPr>
                  <a:t>%</a:t>
                </a:r>
                <a:endParaRPr lang="zh-CN" altLang="en-US" sz="3200" dirty="0">
                  <a:solidFill>
                    <a:srgbClr val="366634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4964171" y="3946801"/>
              <a:ext cx="2263659" cy="1670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7874751" y="2230628"/>
              <a:ext cx="1564061" cy="1564061"/>
              <a:chOff x="1971158" y="2311399"/>
              <a:chExt cx="1564061" cy="1564061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2146300" y="2463800"/>
                <a:ext cx="1269998" cy="1269998"/>
              </a:xfrm>
              <a:prstGeom prst="ellipse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空心弧 48"/>
              <p:cNvSpPr/>
              <p:nvPr/>
            </p:nvSpPr>
            <p:spPr>
              <a:xfrm rot="5400000" flipH="1">
                <a:off x="1971158" y="2311399"/>
                <a:ext cx="1564061" cy="1564061"/>
              </a:xfrm>
              <a:prstGeom prst="blockArc">
                <a:avLst>
                  <a:gd name="adj1" fmla="val 3534664"/>
                  <a:gd name="adj2" fmla="val 57259"/>
                  <a:gd name="adj3" fmla="val 16945"/>
                </a:avLst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319495" y="2806412"/>
                <a:ext cx="9236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rgbClr val="366634"/>
                    </a:solidFill>
                    <a:latin typeface="Impact" panose="020B0806030902050204" pitchFamily="34" charset="0"/>
                  </a:rPr>
                  <a:t>80</a:t>
                </a:r>
                <a:r>
                  <a:rPr lang="en-US" altLang="zh-CN" sz="2000" dirty="0">
                    <a:solidFill>
                      <a:srgbClr val="366634"/>
                    </a:solidFill>
                    <a:latin typeface="Impact" panose="020B0806030902050204" pitchFamily="34" charset="0"/>
                  </a:rPr>
                  <a:t>%</a:t>
                </a:r>
                <a:endParaRPr lang="zh-CN" altLang="en-US" sz="3200" dirty="0">
                  <a:solidFill>
                    <a:srgbClr val="366634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524952" y="3946801"/>
              <a:ext cx="2263659" cy="1670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4815610" y="2167129"/>
              <a:ext cx="0" cy="2921000"/>
            </a:xfrm>
            <a:custGeom>
              <a:avLst/>
              <a:gdLst>
                <a:gd name="connsiteX0" fmla="*/ 0 w 0"/>
                <a:gd name="connsiteY0" fmla="*/ 0 h 2921000"/>
                <a:gd name="connsiteX1" fmla="*/ 0 w 0"/>
                <a:gd name="connsiteY1" fmla="*/ 2921000 h 292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921000">
                  <a:moveTo>
                    <a:pt x="0" y="0"/>
                  </a:moveTo>
                  <a:lnTo>
                    <a:pt x="0" y="292100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366634"/>
                  </a:gs>
                  <a:gs pos="100000">
                    <a:srgbClr val="366634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7376391" y="2167129"/>
              <a:ext cx="0" cy="2921000"/>
            </a:xfrm>
            <a:custGeom>
              <a:avLst/>
              <a:gdLst>
                <a:gd name="connsiteX0" fmla="*/ 0 w 0"/>
                <a:gd name="connsiteY0" fmla="*/ 0 h 2921000"/>
                <a:gd name="connsiteX1" fmla="*/ 0 w 0"/>
                <a:gd name="connsiteY1" fmla="*/ 2921000 h 292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921000">
                  <a:moveTo>
                    <a:pt x="0" y="0"/>
                  </a:moveTo>
                  <a:lnTo>
                    <a:pt x="0" y="292100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366634"/>
                  </a:gs>
                  <a:gs pos="100000">
                    <a:srgbClr val="366634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10" name="文本框 9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810000" y="3898535"/>
            <a:ext cx="1460500" cy="1460500"/>
          </a:xfrm>
          <a:custGeom>
            <a:avLst/>
            <a:gdLst>
              <a:gd name="connsiteX0" fmla="*/ 0 w 1460500"/>
              <a:gd name="connsiteY0" fmla="*/ 0 h 1460500"/>
              <a:gd name="connsiteX1" fmla="*/ 1460500 w 1460500"/>
              <a:gd name="connsiteY1" fmla="*/ 0 h 1460500"/>
              <a:gd name="connsiteX2" fmla="*/ 1460500 w 1460500"/>
              <a:gd name="connsiteY2" fmla="*/ 1460500 h 1460500"/>
              <a:gd name="connsiteX3" fmla="*/ 0 w 1460500"/>
              <a:gd name="connsiteY3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0" h="1460500">
                <a:moveTo>
                  <a:pt x="0" y="0"/>
                </a:moveTo>
                <a:lnTo>
                  <a:pt x="1460500" y="0"/>
                </a:lnTo>
                <a:lnTo>
                  <a:pt x="1460500" y="1460500"/>
                </a:lnTo>
                <a:lnTo>
                  <a:pt x="0" y="1460500"/>
                </a:ln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334000" y="2389330"/>
            <a:ext cx="1460500" cy="1460500"/>
          </a:xfrm>
          <a:custGeom>
            <a:avLst/>
            <a:gdLst>
              <a:gd name="connsiteX0" fmla="*/ 0 w 1460500"/>
              <a:gd name="connsiteY0" fmla="*/ 0 h 1460500"/>
              <a:gd name="connsiteX1" fmla="*/ 1460500 w 1460500"/>
              <a:gd name="connsiteY1" fmla="*/ 0 h 1460500"/>
              <a:gd name="connsiteX2" fmla="*/ 1460500 w 1460500"/>
              <a:gd name="connsiteY2" fmla="*/ 1460500 h 1460500"/>
              <a:gd name="connsiteX3" fmla="*/ 0 w 1460500"/>
              <a:gd name="connsiteY3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0" h="1460500">
                <a:moveTo>
                  <a:pt x="0" y="0"/>
                </a:moveTo>
                <a:lnTo>
                  <a:pt x="1460500" y="0"/>
                </a:lnTo>
                <a:lnTo>
                  <a:pt x="1460500" y="1460500"/>
                </a:lnTo>
                <a:lnTo>
                  <a:pt x="0" y="1460500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858000" y="3898535"/>
            <a:ext cx="1460500" cy="1460500"/>
          </a:xfrm>
          <a:custGeom>
            <a:avLst/>
            <a:gdLst>
              <a:gd name="connsiteX0" fmla="*/ 0 w 1460500"/>
              <a:gd name="connsiteY0" fmla="*/ 0 h 1460500"/>
              <a:gd name="connsiteX1" fmla="*/ 1460500 w 1460500"/>
              <a:gd name="connsiteY1" fmla="*/ 0 h 1460500"/>
              <a:gd name="connsiteX2" fmla="*/ 1460500 w 1460500"/>
              <a:gd name="connsiteY2" fmla="*/ 1460500 h 1460500"/>
              <a:gd name="connsiteX3" fmla="*/ 0 w 1460500"/>
              <a:gd name="connsiteY3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0" h="1460500">
                <a:moveTo>
                  <a:pt x="0" y="0"/>
                </a:moveTo>
                <a:lnTo>
                  <a:pt x="1460500" y="0"/>
                </a:lnTo>
                <a:lnTo>
                  <a:pt x="1460500" y="1460500"/>
                </a:lnTo>
                <a:lnTo>
                  <a:pt x="0" y="1460500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8382000" y="2389330"/>
            <a:ext cx="1460500" cy="1460500"/>
          </a:xfrm>
          <a:custGeom>
            <a:avLst/>
            <a:gdLst>
              <a:gd name="connsiteX0" fmla="*/ 0 w 1460500"/>
              <a:gd name="connsiteY0" fmla="*/ 0 h 1460500"/>
              <a:gd name="connsiteX1" fmla="*/ 1460500 w 1460500"/>
              <a:gd name="connsiteY1" fmla="*/ 0 h 1460500"/>
              <a:gd name="connsiteX2" fmla="*/ 1460500 w 1460500"/>
              <a:gd name="connsiteY2" fmla="*/ 1460500 h 1460500"/>
              <a:gd name="connsiteX3" fmla="*/ 0 w 1460500"/>
              <a:gd name="connsiteY3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0" h="1460500">
                <a:moveTo>
                  <a:pt x="0" y="0"/>
                </a:moveTo>
                <a:lnTo>
                  <a:pt x="1460500" y="0"/>
                </a:lnTo>
                <a:lnTo>
                  <a:pt x="1460500" y="1460500"/>
                </a:lnTo>
                <a:lnTo>
                  <a:pt x="0" y="146050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286000" y="2389330"/>
            <a:ext cx="1460500" cy="1460500"/>
          </a:xfrm>
          <a:custGeom>
            <a:avLst/>
            <a:gdLst>
              <a:gd name="connsiteX0" fmla="*/ 0 w 1460500"/>
              <a:gd name="connsiteY0" fmla="*/ 0 h 1460500"/>
              <a:gd name="connsiteX1" fmla="*/ 1460500 w 1460500"/>
              <a:gd name="connsiteY1" fmla="*/ 0 h 1460500"/>
              <a:gd name="connsiteX2" fmla="*/ 1460500 w 1460500"/>
              <a:gd name="connsiteY2" fmla="*/ 1460500 h 1460500"/>
              <a:gd name="connsiteX3" fmla="*/ 0 w 1460500"/>
              <a:gd name="connsiteY3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0" h="1460500">
                <a:moveTo>
                  <a:pt x="0" y="0"/>
                </a:moveTo>
                <a:lnTo>
                  <a:pt x="1460500" y="0"/>
                </a:lnTo>
                <a:lnTo>
                  <a:pt x="1460500" y="1460500"/>
                </a:lnTo>
                <a:lnTo>
                  <a:pt x="0" y="1460500"/>
                </a:lnTo>
                <a:close/>
              </a:path>
            </a:pathLst>
          </a:custGeom>
        </p:spPr>
      </p:pic>
      <p:grpSp>
        <p:nvGrpSpPr>
          <p:cNvPr id="4" name="组合 3"/>
          <p:cNvGrpSpPr/>
          <p:nvPr/>
        </p:nvGrpSpPr>
        <p:grpSpPr>
          <a:xfrm>
            <a:off x="3810000" y="2389330"/>
            <a:ext cx="1460500" cy="1460500"/>
            <a:chOff x="3810000" y="2389330"/>
            <a:chExt cx="1460500" cy="1460500"/>
          </a:xfrm>
        </p:grpSpPr>
        <p:sp>
          <p:nvSpPr>
            <p:cNvPr id="30" name="矩形 29"/>
            <p:cNvSpPr/>
            <p:nvPr/>
          </p:nvSpPr>
          <p:spPr>
            <a:xfrm>
              <a:off x="3810000" y="2389330"/>
              <a:ext cx="1460500" cy="14605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954858" y="2496927"/>
              <a:ext cx="1170784" cy="1108795"/>
              <a:chOff x="3952874" y="2229413"/>
              <a:chExt cx="1170784" cy="1108795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3952874" y="2229413"/>
                <a:ext cx="536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3956843" y="2643723"/>
                <a:ext cx="1166815" cy="694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，</a:t>
                </a:r>
                <a:endParaRPr lang="en-US" altLang="zh-CN" sz="1200" b="1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4060030" y="2640806"/>
                <a:ext cx="432000" cy="0"/>
              </a:xfrm>
              <a:custGeom>
                <a:avLst/>
                <a:gdLst>
                  <a:gd name="connsiteX0" fmla="*/ 0 w 373857"/>
                  <a:gd name="connsiteY0" fmla="*/ 0 h 0"/>
                  <a:gd name="connsiteX1" fmla="*/ 373857 w 373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3857">
                    <a:moveTo>
                      <a:pt x="0" y="0"/>
                    </a:moveTo>
                    <a:lnTo>
                      <a:pt x="373857" y="0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858000" y="2389330"/>
            <a:ext cx="1460500" cy="1460500"/>
            <a:chOff x="6858000" y="2389330"/>
            <a:chExt cx="1460500" cy="1460500"/>
          </a:xfrm>
        </p:grpSpPr>
        <p:sp>
          <p:nvSpPr>
            <p:cNvPr id="31" name="矩形 30"/>
            <p:cNvSpPr/>
            <p:nvPr/>
          </p:nvSpPr>
          <p:spPr>
            <a:xfrm>
              <a:off x="6858000" y="2389330"/>
              <a:ext cx="1460500" cy="14605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7002858" y="2496927"/>
              <a:ext cx="1170784" cy="1108795"/>
              <a:chOff x="3952874" y="2229413"/>
              <a:chExt cx="1170784" cy="1108795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3952874" y="2229413"/>
                <a:ext cx="536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3956843" y="2643723"/>
                <a:ext cx="1166815" cy="694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容</a:t>
                </a:r>
                <a:endParaRPr lang="en-US" altLang="zh-CN" sz="1200" b="1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060030" y="2640806"/>
                <a:ext cx="432000" cy="0"/>
              </a:xfrm>
              <a:custGeom>
                <a:avLst/>
                <a:gdLst>
                  <a:gd name="connsiteX0" fmla="*/ 0 w 373857"/>
                  <a:gd name="connsiteY0" fmla="*/ 0 h 0"/>
                  <a:gd name="connsiteX1" fmla="*/ 373857 w 373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3857">
                    <a:moveTo>
                      <a:pt x="0" y="0"/>
                    </a:moveTo>
                    <a:lnTo>
                      <a:pt x="373857" y="0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286000" y="3898535"/>
            <a:ext cx="1460500" cy="1460500"/>
            <a:chOff x="2286000" y="3898535"/>
            <a:chExt cx="1460500" cy="1460500"/>
          </a:xfrm>
        </p:grpSpPr>
        <p:sp>
          <p:nvSpPr>
            <p:cNvPr id="32" name="矩形 31"/>
            <p:cNvSpPr/>
            <p:nvPr/>
          </p:nvSpPr>
          <p:spPr>
            <a:xfrm>
              <a:off x="2286000" y="3898535"/>
              <a:ext cx="1460500" cy="14605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2430858" y="4006132"/>
              <a:ext cx="1170784" cy="1108795"/>
              <a:chOff x="3952874" y="2229413"/>
              <a:chExt cx="1170784" cy="1108795"/>
            </a:xfrm>
          </p:grpSpPr>
          <p:sp>
            <p:nvSpPr>
              <p:cNvPr id="62" name="文本框 61"/>
              <p:cNvSpPr txBox="1"/>
              <p:nvPr/>
            </p:nvSpPr>
            <p:spPr>
              <a:xfrm>
                <a:off x="3952874" y="2229413"/>
                <a:ext cx="536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3956843" y="2643723"/>
                <a:ext cx="1166815" cy="694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容</a:t>
                </a:r>
                <a:endParaRPr lang="en-US" altLang="zh-CN" sz="1200" b="1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060030" y="2640806"/>
                <a:ext cx="432000" cy="0"/>
              </a:xfrm>
              <a:custGeom>
                <a:avLst/>
                <a:gdLst>
                  <a:gd name="connsiteX0" fmla="*/ 0 w 373857"/>
                  <a:gd name="connsiteY0" fmla="*/ 0 h 0"/>
                  <a:gd name="connsiteX1" fmla="*/ 373857 w 373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3857">
                    <a:moveTo>
                      <a:pt x="0" y="0"/>
                    </a:moveTo>
                    <a:lnTo>
                      <a:pt x="373857" y="0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334000" y="3898535"/>
            <a:ext cx="1460500" cy="1460500"/>
            <a:chOff x="5334000" y="3898535"/>
            <a:chExt cx="1460500" cy="1460500"/>
          </a:xfrm>
        </p:grpSpPr>
        <p:sp>
          <p:nvSpPr>
            <p:cNvPr id="33" name="矩形 32"/>
            <p:cNvSpPr/>
            <p:nvPr/>
          </p:nvSpPr>
          <p:spPr>
            <a:xfrm>
              <a:off x="5334000" y="3898535"/>
              <a:ext cx="1460500" cy="14605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5478858" y="4006132"/>
              <a:ext cx="1170784" cy="1108795"/>
              <a:chOff x="3952874" y="2229413"/>
              <a:chExt cx="1170784" cy="1108795"/>
            </a:xfrm>
          </p:grpSpPr>
          <p:sp>
            <p:nvSpPr>
              <p:cNvPr id="66" name="文本框 65"/>
              <p:cNvSpPr txBox="1"/>
              <p:nvPr/>
            </p:nvSpPr>
            <p:spPr>
              <a:xfrm>
                <a:off x="3952874" y="2229413"/>
                <a:ext cx="536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3956843" y="2643723"/>
                <a:ext cx="1166815" cy="694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容</a:t>
                </a:r>
                <a:endParaRPr lang="en-US" altLang="zh-CN" sz="1200" b="1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060030" y="2640806"/>
                <a:ext cx="432000" cy="0"/>
              </a:xfrm>
              <a:custGeom>
                <a:avLst/>
                <a:gdLst>
                  <a:gd name="connsiteX0" fmla="*/ 0 w 373857"/>
                  <a:gd name="connsiteY0" fmla="*/ 0 h 0"/>
                  <a:gd name="connsiteX1" fmla="*/ 373857 w 373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3857">
                    <a:moveTo>
                      <a:pt x="0" y="0"/>
                    </a:moveTo>
                    <a:lnTo>
                      <a:pt x="373857" y="0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382000" y="3898535"/>
            <a:ext cx="1460500" cy="1460500"/>
            <a:chOff x="8382000" y="3898535"/>
            <a:chExt cx="1460500" cy="1460500"/>
          </a:xfrm>
        </p:grpSpPr>
        <p:sp>
          <p:nvSpPr>
            <p:cNvPr id="34" name="矩形 33"/>
            <p:cNvSpPr/>
            <p:nvPr/>
          </p:nvSpPr>
          <p:spPr>
            <a:xfrm>
              <a:off x="8382000" y="3898535"/>
              <a:ext cx="1460500" cy="14605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8526858" y="4006132"/>
              <a:ext cx="1170784" cy="1108795"/>
              <a:chOff x="3952874" y="2229413"/>
              <a:chExt cx="1170784" cy="1108795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3952874" y="2229413"/>
                <a:ext cx="536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3956843" y="2643723"/>
                <a:ext cx="1166815" cy="694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容</a:t>
                </a:r>
                <a:endParaRPr lang="en-US" altLang="zh-CN" sz="1200" b="1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060030" y="2640806"/>
                <a:ext cx="432000" cy="0"/>
              </a:xfrm>
              <a:custGeom>
                <a:avLst/>
                <a:gdLst>
                  <a:gd name="connsiteX0" fmla="*/ 0 w 373857"/>
                  <a:gd name="connsiteY0" fmla="*/ 0 h 0"/>
                  <a:gd name="connsiteX1" fmla="*/ 373857 w 373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3857">
                    <a:moveTo>
                      <a:pt x="0" y="0"/>
                    </a:moveTo>
                    <a:lnTo>
                      <a:pt x="373857" y="0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20046842">
            <a:off x="5755915" y="1142473"/>
            <a:ext cx="5644207" cy="39804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561757" y="-863201"/>
            <a:ext cx="7507198" cy="8024371"/>
            <a:chOff x="5561757" y="-863201"/>
            <a:chExt cx="7507198" cy="802437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7861653" y="0"/>
              <a:ext cx="4330347" cy="6858000"/>
            </a:xfrm>
            <a:custGeom>
              <a:avLst/>
              <a:gdLst>
                <a:gd name="connsiteX0" fmla="*/ 33314 w 4330347"/>
                <a:gd name="connsiteY0" fmla="*/ 0 h 6858000"/>
                <a:gd name="connsiteX1" fmla="*/ 4330347 w 4330347"/>
                <a:gd name="connsiteY1" fmla="*/ 0 h 6858000"/>
                <a:gd name="connsiteX2" fmla="*/ 4330347 w 4330347"/>
                <a:gd name="connsiteY2" fmla="*/ 6858000 h 6858000"/>
                <a:gd name="connsiteX3" fmla="*/ 287634 w 4330347"/>
                <a:gd name="connsiteY3" fmla="*/ 6858000 h 6858000"/>
                <a:gd name="connsiteX4" fmla="*/ 457200 w 4330347"/>
                <a:gd name="connsiteY4" fmla="*/ 5143500 h 6858000"/>
                <a:gd name="connsiteX5" fmla="*/ 558800 w 4330347"/>
                <a:gd name="connsiteY5" fmla="*/ 4013200 h 6858000"/>
                <a:gd name="connsiteX6" fmla="*/ 0 w 4330347"/>
                <a:gd name="connsiteY6" fmla="*/ 2209800 h 6858000"/>
                <a:gd name="connsiteX7" fmla="*/ 33314 w 4330347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0347" h="6858000">
                  <a:moveTo>
                    <a:pt x="33314" y="0"/>
                  </a:moveTo>
                  <a:lnTo>
                    <a:pt x="4330347" y="0"/>
                  </a:lnTo>
                  <a:lnTo>
                    <a:pt x="4330347" y="6858000"/>
                  </a:lnTo>
                  <a:lnTo>
                    <a:pt x="287634" y="6858000"/>
                  </a:lnTo>
                  <a:lnTo>
                    <a:pt x="457200" y="5143500"/>
                  </a:lnTo>
                  <a:lnTo>
                    <a:pt x="558800" y="4013200"/>
                  </a:lnTo>
                  <a:lnTo>
                    <a:pt x="0" y="2209800"/>
                  </a:lnTo>
                  <a:lnTo>
                    <a:pt x="33314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 flipH="1">
              <a:off x="5593136" y="3604757"/>
              <a:ext cx="4999441" cy="35306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53" b="91643" l="8808" r="92902">
                          <a14:foregroundMark x1="15479" y1="30198" x2="16135" y2="312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00000">
              <a:off x="7338156" y="2261291"/>
              <a:ext cx="5323146" cy="37592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 rot="16200000" flipH="1">
              <a:off x="10221908" y="3370349"/>
              <a:ext cx="2733507" cy="19304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 rot="16200000" flipH="1" flipV="1">
              <a:off x="7341249" y="1433464"/>
              <a:ext cx="7831821" cy="362359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 flipH="1">
              <a:off x="5561757" y="-863201"/>
              <a:ext cx="6257142" cy="4417325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910029" y="2606009"/>
            <a:ext cx="5400000" cy="584775"/>
            <a:chOff x="3396000" y="2318974"/>
            <a:chExt cx="5400000" cy="584775"/>
          </a:xfrm>
        </p:grpSpPr>
        <p:grpSp>
          <p:nvGrpSpPr>
            <p:cNvPr id="38" name="组合 37"/>
            <p:cNvGrpSpPr/>
            <p:nvPr/>
          </p:nvGrpSpPr>
          <p:grpSpPr>
            <a:xfrm>
              <a:off x="3396529" y="2318974"/>
              <a:ext cx="5398943" cy="521970"/>
              <a:chOff x="3282230" y="2318974"/>
              <a:chExt cx="5398943" cy="521970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4018831" y="2380530"/>
                <a:ext cx="4662342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单击此处添加标题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12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Add Your Title Here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282230" y="2318974"/>
                <a:ext cx="73660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tilla" panose="00000400000000000000" pitchFamily="2" charset="0"/>
                  </a:rPr>
                  <a:t>01</a:t>
                </a:r>
              </a:p>
            </p:txBody>
          </p:sp>
        </p:grpSp>
        <p:sp>
          <p:nvSpPr>
            <p:cNvPr id="39" name="任意多边形: 形状 46"/>
            <p:cNvSpPr/>
            <p:nvPr/>
          </p:nvSpPr>
          <p:spPr>
            <a:xfrm>
              <a:off x="3396000" y="2903749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10029" y="3459358"/>
            <a:ext cx="5400000" cy="584775"/>
            <a:chOff x="3396000" y="2318974"/>
            <a:chExt cx="5400000" cy="584775"/>
          </a:xfrm>
        </p:grpSpPr>
        <p:grpSp>
          <p:nvGrpSpPr>
            <p:cNvPr id="34" name="组合 33"/>
            <p:cNvGrpSpPr/>
            <p:nvPr/>
          </p:nvGrpSpPr>
          <p:grpSpPr>
            <a:xfrm>
              <a:off x="3396529" y="2318974"/>
              <a:ext cx="5398943" cy="521970"/>
              <a:chOff x="3282230" y="2318974"/>
              <a:chExt cx="5398943" cy="521970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4018831" y="2380530"/>
                <a:ext cx="4662342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单击此处添加标题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12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Add Your Title Here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282230" y="2318974"/>
                <a:ext cx="73660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tilla" panose="00000400000000000000" pitchFamily="2" charset="0"/>
                  </a:rPr>
                  <a:t>02</a:t>
                </a:r>
              </a:p>
            </p:txBody>
          </p:sp>
        </p:grpSp>
        <p:sp>
          <p:nvSpPr>
            <p:cNvPr id="35" name="任意多边形: 形状 67"/>
            <p:cNvSpPr/>
            <p:nvPr/>
          </p:nvSpPr>
          <p:spPr>
            <a:xfrm>
              <a:off x="3396000" y="2903749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0029" y="4312707"/>
            <a:ext cx="5400000" cy="584775"/>
            <a:chOff x="3396000" y="2318974"/>
            <a:chExt cx="5400000" cy="584775"/>
          </a:xfrm>
        </p:grpSpPr>
        <p:grpSp>
          <p:nvGrpSpPr>
            <p:cNvPr id="27" name="组合 26"/>
            <p:cNvGrpSpPr/>
            <p:nvPr/>
          </p:nvGrpSpPr>
          <p:grpSpPr>
            <a:xfrm>
              <a:off x="3396529" y="2318974"/>
              <a:ext cx="5398943" cy="521970"/>
              <a:chOff x="3282230" y="2318974"/>
              <a:chExt cx="5398943" cy="521970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4018831" y="2380530"/>
                <a:ext cx="4662342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单击此处添加标题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12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Add Your Title Here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3282230" y="2318974"/>
                <a:ext cx="73660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tilla" panose="00000400000000000000" pitchFamily="2" charset="0"/>
                  </a:rPr>
                  <a:t>03</a:t>
                </a:r>
              </a:p>
            </p:txBody>
          </p:sp>
        </p:grpSp>
        <p:sp>
          <p:nvSpPr>
            <p:cNvPr id="29" name="任意多边形: 形状 72"/>
            <p:cNvSpPr/>
            <p:nvPr/>
          </p:nvSpPr>
          <p:spPr>
            <a:xfrm>
              <a:off x="3396000" y="2903749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0029" y="5166056"/>
            <a:ext cx="5400000" cy="584775"/>
            <a:chOff x="3396000" y="2318974"/>
            <a:chExt cx="5400000" cy="5847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396529" y="2318974"/>
              <a:ext cx="5398943" cy="521970"/>
              <a:chOff x="3282230" y="2318974"/>
              <a:chExt cx="5398943" cy="521970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4018831" y="2380530"/>
                <a:ext cx="4662342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单击此处添加标题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12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Add Your Title Here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282230" y="2318974"/>
                <a:ext cx="73660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tilla" panose="00000400000000000000" pitchFamily="2" charset="0"/>
                  </a:rPr>
                  <a:t>04</a:t>
                </a:r>
              </a:p>
            </p:txBody>
          </p:sp>
        </p:grpSp>
        <p:sp>
          <p:nvSpPr>
            <p:cNvPr id="24" name="任意多边形: 形状 77"/>
            <p:cNvSpPr/>
            <p:nvPr/>
          </p:nvSpPr>
          <p:spPr>
            <a:xfrm>
              <a:off x="3396000" y="2903749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9708" y="791043"/>
            <a:ext cx="2222377" cy="1425421"/>
            <a:chOff x="789708" y="791043"/>
            <a:chExt cx="2222377" cy="1425421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53" b="91643" l="8808" r="92902">
                          <a14:foregroundMark x1="15479" y1="30198" x2="16135" y2="312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9708" y="1134597"/>
              <a:ext cx="1501238" cy="10601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/>
            <p:cNvSpPr/>
            <p:nvPr/>
          </p:nvSpPr>
          <p:spPr>
            <a:xfrm>
              <a:off x="1644681" y="1200801"/>
              <a:ext cx="954107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60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录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54082" y="791043"/>
              <a:ext cx="13861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zh-CN" altLang="en-US" sz="60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目 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668383" y="1134597"/>
              <a:ext cx="1343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366634"/>
                  </a:solidFill>
                  <a:latin typeface="Atilla" panose="00000400000000000000" pitchFamily="2" charset="0"/>
                </a:rPr>
                <a:t>Contents</a:t>
              </a:r>
              <a:endParaRPr lang="zh-CN" altLang="en-US" sz="1600" dirty="0">
                <a:solidFill>
                  <a:srgbClr val="366634"/>
                </a:solidFill>
                <a:latin typeface="Atilla" panose="000004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10" name="文本框 9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2260600" y="2133601"/>
            <a:ext cx="2241550" cy="3086100"/>
            <a:chOff x="2260600" y="2133601"/>
            <a:chExt cx="2241550" cy="3086100"/>
          </a:xfrm>
        </p:grpSpPr>
        <p:sp>
          <p:nvSpPr>
            <p:cNvPr id="55" name="矩形: 圆角 54"/>
            <p:cNvSpPr/>
            <p:nvPr/>
          </p:nvSpPr>
          <p:spPr>
            <a:xfrm>
              <a:off x="2260600" y="2133601"/>
              <a:ext cx="2241550" cy="3086100"/>
            </a:xfrm>
            <a:prstGeom prst="roundRect">
              <a:avLst>
                <a:gd name="adj" fmla="val 5307"/>
              </a:avLst>
            </a:pr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56" name="矩形: 圆角 55"/>
            <p:cNvSpPr/>
            <p:nvPr/>
          </p:nvSpPr>
          <p:spPr>
            <a:xfrm>
              <a:off x="2366910" y="4624745"/>
              <a:ext cx="2028930" cy="487045"/>
            </a:xfrm>
            <a:prstGeom prst="roundRect">
              <a:avLst>
                <a:gd name="adj" fmla="val 16897"/>
              </a:avLst>
            </a:prstGeom>
            <a:solidFill>
              <a:srgbClr val="366634"/>
            </a:solidFill>
            <a:ln w="28575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57" name="TextBox 17"/>
            <p:cNvSpPr txBox="1">
              <a:spLocks noChangeArrowheads="1"/>
            </p:cNvSpPr>
            <p:nvPr/>
          </p:nvSpPr>
          <p:spPr bwMode="auto">
            <a:xfrm>
              <a:off x="2488483" y="2210779"/>
              <a:ext cx="1785784" cy="50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标题</a:t>
              </a:r>
              <a:endPara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2407800" y="3148651"/>
              <a:ext cx="2069071" cy="1663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60" name="TextBox 17"/>
            <p:cNvSpPr txBox="1">
              <a:spLocks noChangeArrowheads="1"/>
            </p:cNvSpPr>
            <p:nvPr/>
          </p:nvSpPr>
          <p:spPr bwMode="auto">
            <a:xfrm>
              <a:off x="2488483" y="4594119"/>
              <a:ext cx="1785784" cy="50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>
                  <a:solidFill>
                    <a:schemeClr val="bg1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添加标题</a:t>
              </a:r>
              <a:endParaRPr lang="en-US" altLang="zh-CN" sz="2400" b="0" dirty="0">
                <a:solidFill>
                  <a:schemeClr val="bg1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61" name="waving-flag_16212"/>
            <p:cNvSpPr>
              <a:spLocks noChangeAspect="1"/>
            </p:cNvSpPr>
            <p:nvPr/>
          </p:nvSpPr>
          <p:spPr bwMode="auto">
            <a:xfrm>
              <a:off x="3259715" y="2747172"/>
              <a:ext cx="243320" cy="299103"/>
            </a:xfrm>
            <a:custGeom>
              <a:avLst/>
              <a:gdLst>
                <a:gd name="connsiteX0" fmla="*/ 201391 w 491559"/>
                <a:gd name="connsiteY0" fmla="*/ 34417 h 604252"/>
                <a:gd name="connsiteX1" fmla="*/ 244085 w 491559"/>
                <a:gd name="connsiteY1" fmla="*/ 44529 h 604252"/>
                <a:gd name="connsiteX2" fmla="*/ 473074 w 491559"/>
                <a:gd name="connsiteY2" fmla="*/ 56463 h 604252"/>
                <a:gd name="connsiteX3" fmla="*/ 491559 w 491559"/>
                <a:gd name="connsiteY3" fmla="*/ 65692 h 604252"/>
                <a:gd name="connsiteX4" fmla="*/ 491559 w 491559"/>
                <a:gd name="connsiteY4" fmla="*/ 291654 h 604252"/>
                <a:gd name="connsiteX5" fmla="*/ 474827 w 491559"/>
                <a:gd name="connsiteY5" fmla="*/ 330640 h 604252"/>
                <a:gd name="connsiteX6" fmla="*/ 374117 w 491559"/>
                <a:gd name="connsiteY6" fmla="*/ 374559 h 604252"/>
                <a:gd name="connsiteX7" fmla="*/ 196280 w 491559"/>
                <a:gd name="connsiteY7" fmla="*/ 306930 h 604252"/>
                <a:gd name="connsiteX8" fmla="*/ 103537 w 491559"/>
                <a:gd name="connsiteY8" fmla="*/ 336846 h 604252"/>
                <a:gd name="connsiteX9" fmla="*/ 84255 w 491559"/>
                <a:gd name="connsiteY9" fmla="*/ 326343 h 604252"/>
                <a:gd name="connsiteX10" fmla="*/ 84255 w 491559"/>
                <a:gd name="connsiteY10" fmla="*/ 96563 h 604252"/>
                <a:gd name="connsiteX11" fmla="*/ 103218 w 491559"/>
                <a:gd name="connsiteY11" fmla="*/ 60441 h 604252"/>
                <a:gd name="connsiteX12" fmla="*/ 201391 w 491559"/>
                <a:gd name="connsiteY12" fmla="*/ 34417 h 604252"/>
                <a:gd name="connsiteX13" fmla="*/ 33942 w 491559"/>
                <a:gd name="connsiteY13" fmla="*/ 0 h 604252"/>
                <a:gd name="connsiteX14" fmla="*/ 67884 w 491559"/>
                <a:gd name="connsiteY14" fmla="*/ 33888 h 604252"/>
                <a:gd name="connsiteX15" fmla="*/ 65016 w 491559"/>
                <a:gd name="connsiteY15" fmla="*/ 47411 h 604252"/>
                <a:gd name="connsiteX16" fmla="*/ 57048 w 491559"/>
                <a:gd name="connsiteY16" fmla="*/ 81617 h 604252"/>
                <a:gd name="connsiteX17" fmla="*/ 57048 w 491559"/>
                <a:gd name="connsiteY17" fmla="*/ 581183 h 604252"/>
                <a:gd name="connsiteX18" fmla="*/ 33942 w 491559"/>
                <a:gd name="connsiteY18" fmla="*/ 604252 h 604252"/>
                <a:gd name="connsiteX19" fmla="*/ 10836 w 491559"/>
                <a:gd name="connsiteY19" fmla="*/ 581183 h 604252"/>
                <a:gd name="connsiteX20" fmla="*/ 10836 w 491559"/>
                <a:gd name="connsiteY20" fmla="*/ 81617 h 604252"/>
                <a:gd name="connsiteX21" fmla="*/ 2868 w 491559"/>
                <a:gd name="connsiteY21" fmla="*/ 47411 h 604252"/>
                <a:gd name="connsiteX22" fmla="*/ 0 w 491559"/>
                <a:gd name="connsiteY22" fmla="*/ 33888 h 604252"/>
                <a:gd name="connsiteX23" fmla="*/ 33942 w 491559"/>
                <a:gd name="connsiteY23" fmla="*/ 0 h 60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559" h="604252">
                  <a:moveTo>
                    <a:pt x="201391" y="34417"/>
                  </a:moveTo>
                  <a:cubicBezTo>
                    <a:pt x="215153" y="35359"/>
                    <a:pt x="229504" y="38442"/>
                    <a:pt x="244085" y="44529"/>
                  </a:cubicBezTo>
                  <a:cubicBezTo>
                    <a:pt x="323761" y="77627"/>
                    <a:pt x="352285" y="143188"/>
                    <a:pt x="473074" y="56463"/>
                  </a:cubicBezTo>
                  <a:cubicBezTo>
                    <a:pt x="483432" y="48984"/>
                    <a:pt x="491559" y="52962"/>
                    <a:pt x="491559" y="65692"/>
                  </a:cubicBezTo>
                  <a:lnTo>
                    <a:pt x="491559" y="291654"/>
                  </a:lnTo>
                  <a:cubicBezTo>
                    <a:pt x="491559" y="304384"/>
                    <a:pt x="484547" y="322365"/>
                    <a:pt x="474827" y="330640"/>
                  </a:cubicBezTo>
                  <a:cubicBezTo>
                    <a:pt x="453793" y="348780"/>
                    <a:pt x="415389" y="375832"/>
                    <a:pt x="374117" y="374559"/>
                  </a:cubicBezTo>
                  <a:cubicBezTo>
                    <a:pt x="312288" y="372649"/>
                    <a:pt x="252371" y="306930"/>
                    <a:pt x="196280" y="306930"/>
                  </a:cubicBezTo>
                  <a:cubicBezTo>
                    <a:pt x="160585" y="306930"/>
                    <a:pt x="124730" y="324275"/>
                    <a:pt x="103537" y="336846"/>
                  </a:cubicBezTo>
                  <a:cubicBezTo>
                    <a:pt x="92541" y="343370"/>
                    <a:pt x="84255" y="339074"/>
                    <a:pt x="84255" y="326343"/>
                  </a:cubicBezTo>
                  <a:lnTo>
                    <a:pt x="84255" y="96563"/>
                  </a:lnTo>
                  <a:cubicBezTo>
                    <a:pt x="84255" y="83833"/>
                    <a:pt x="92382" y="66965"/>
                    <a:pt x="103218" y="60441"/>
                  </a:cubicBezTo>
                  <a:cubicBezTo>
                    <a:pt x="124133" y="48029"/>
                    <a:pt x="160107" y="31589"/>
                    <a:pt x="201391" y="34417"/>
                  </a:cubicBezTo>
                  <a:close/>
                  <a:moveTo>
                    <a:pt x="33942" y="0"/>
                  </a:moveTo>
                  <a:cubicBezTo>
                    <a:pt x="52746" y="0"/>
                    <a:pt x="67884" y="15114"/>
                    <a:pt x="67884" y="33888"/>
                  </a:cubicBezTo>
                  <a:cubicBezTo>
                    <a:pt x="67884" y="38661"/>
                    <a:pt x="66928" y="43274"/>
                    <a:pt x="65016" y="47411"/>
                  </a:cubicBezTo>
                  <a:cubicBezTo>
                    <a:pt x="61988" y="54411"/>
                    <a:pt x="57048" y="68889"/>
                    <a:pt x="57048" y="81617"/>
                  </a:cubicBezTo>
                  <a:lnTo>
                    <a:pt x="57048" y="581183"/>
                  </a:lnTo>
                  <a:cubicBezTo>
                    <a:pt x="57048" y="593911"/>
                    <a:pt x="46690" y="604252"/>
                    <a:pt x="33942" y="604252"/>
                  </a:cubicBezTo>
                  <a:cubicBezTo>
                    <a:pt x="21194" y="604252"/>
                    <a:pt x="10836" y="593911"/>
                    <a:pt x="10836" y="581183"/>
                  </a:cubicBezTo>
                  <a:lnTo>
                    <a:pt x="10836" y="81617"/>
                  </a:lnTo>
                  <a:cubicBezTo>
                    <a:pt x="10836" y="68889"/>
                    <a:pt x="6055" y="54411"/>
                    <a:pt x="2868" y="47411"/>
                  </a:cubicBezTo>
                  <a:cubicBezTo>
                    <a:pt x="1115" y="43274"/>
                    <a:pt x="0" y="38661"/>
                    <a:pt x="0" y="33888"/>
                  </a:cubicBezTo>
                  <a:cubicBezTo>
                    <a:pt x="0" y="15114"/>
                    <a:pt x="15298" y="0"/>
                    <a:pt x="33942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437966" y="2133601"/>
            <a:ext cx="2241550" cy="3086100"/>
            <a:chOff x="7437966" y="2133601"/>
            <a:chExt cx="2241550" cy="3086100"/>
          </a:xfrm>
        </p:grpSpPr>
        <p:sp>
          <p:nvSpPr>
            <p:cNvPr id="63" name="矩形: 圆角 62"/>
            <p:cNvSpPr/>
            <p:nvPr/>
          </p:nvSpPr>
          <p:spPr>
            <a:xfrm>
              <a:off x="7437966" y="2133601"/>
              <a:ext cx="2241550" cy="3086100"/>
            </a:xfrm>
            <a:prstGeom prst="roundRect">
              <a:avLst>
                <a:gd name="adj" fmla="val 5307"/>
              </a:avLst>
            </a:pr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64" name="矩形: 圆角 63"/>
            <p:cNvSpPr/>
            <p:nvPr/>
          </p:nvSpPr>
          <p:spPr>
            <a:xfrm>
              <a:off x="7544276" y="4624745"/>
              <a:ext cx="2028930" cy="487045"/>
            </a:xfrm>
            <a:prstGeom prst="roundRect">
              <a:avLst>
                <a:gd name="adj" fmla="val 16897"/>
              </a:avLst>
            </a:prstGeom>
            <a:solidFill>
              <a:srgbClr val="366634"/>
            </a:solidFill>
            <a:ln w="28575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65" name="TextBox 17"/>
            <p:cNvSpPr txBox="1">
              <a:spLocks noChangeArrowheads="1"/>
            </p:cNvSpPr>
            <p:nvPr/>
          </p:nvSpPr>
          <p:spPr bwMode="auto">
            <a:xfrm>
              <a:off x="7671891" y="2210779"/>
              <a:ext cx="1785784" cy="50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标题</a:t>
              </a:r>
              <a:endPara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7591208" y="3148651"/>
              <a:ext cx="2069071" cy="1663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67" name="TextBox 17"/>
            <p:cNvSpPr txBox="1">
              <a:spLocks noChangeArrowheads="1"/>
            </p:cNvSpPr>
            <p:nvPr/>
          </p:nvSpPr>
          <p:spPr bwMode="auto">
            <a:xfrm>
              <a:off x="7671891" y="4594119"/>
              <a:ext cx="1785784" cy="50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>
                  <a:solidFill>
                    <a:schemeClr val="bg1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添加标题</a:t>
              </a:r>
              <a:endParaRPr lang="en-US" altLang="zh-CN" sz="2400" b="0" dirty="0">
                <a:solidFill>
                  <a:schemeClr val="bg1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68" name="athlete-running_10901"/>
            <p:cNvSpPr>
              <a:spLocks noChangeAspect="1"/>
            </p:cNvSpPr>
            <p:nvPr/>
          </p:nvSpPr>
          <p:spPr bwMode="auto">
            <a:xfrm>
              <a:off x="8420154" y="2751909"/>
              <a:ext cx="277175" cy="289629"/>
            </a:xfrm>
            <a:custGeom>
              <a:avLst/>
              <a:gdLst>
                <a:gd name="connsiteX0" fmla="*/ 181944 w 547562"/>
                <a:gd name="connsiteY0" fmla="*/ 98045 h 572165"/>
                <a:gd name="connsiteX1" fmla="*/ 389431 w 547562"/>
                <a:gd name="connsiteY1" fmla="*/ 98905 h 572165"/>
                <a:gd name="connsiteX2" fmla="*/ 389431 w 547562"/>
                <a:gd name="connsiteY2" fmla="*/ 173703 h 572165"/>
                <a:gd name="connsiteX3" fmla="*/ 261151 w 547562"/>
                <a:gd name="connsiteY3" fmla="*/ 177142 h 572165"/>
                <a:gd name="connsiteX4" fmla="*/ 318834 w 547562"/>
                <a:gd name="connsiteY4" fmla="*/ 264836 h 572165"/>
                <a:gd name="connsiteX5" fmla="*/ 322278 w 547562"/>
                <a:gd name="connsiteY5" fmla="*/ 267415 h 572165"/>
                <a:gd name="connsiteX6" fmla="*/ 397180 w 547562"/>
                <a:gd name="connsiteY6" fmla="*/ 383481 h 572165"/>
                <a:gd name="connsiteX7" fmla="*/ 491023 w 547562"/>
                <a:gd name="connsiteY7" fmla="*/ 325878 h 572165"/>
                <a:gd name="connsiteX8" fmla="*/ 531488 w 547562"/>
                <a:gd name="connsiteY8" fmla="*/ 384341 h 572165"/>
                <a:gd name="connsiteX9" fmla="*/ 406650 w 547562"/>
                <a:gd name="connsiteY9" fmla="*/ 462578 h 572165"/>
                <a:gd name="connsiteX10" fmla="*/ 367908 w 547562"/>
                <a:gd name="connsiteY10" fmla="*/ 461718 h 572165"/>
                <a:gd name="connsiteX11" fmla="*/ 354994 w 547562"/>
                <a:gd name="connsiteY11" fmla="*/ 450541 h 572165"/>
                <a:gd name="connsiteX12" fmla="*/ 312807 w 547562"/>
                <a:gd name="connsiteY12" fmla="*/ 378323 h 572165"/>
                <a:gd name="connsiteX13" fmla="*/ 305059 w 547562"/>
                <a:gd name="connsiteY13" fmla="*/ 381762 h 572165"/>
                <a:gd name="connsiteX14" fmla="*/ 135452 w 547562"/>
                <a:gd name="connsiteY14" fmla="*/ 429907 h 572165"/>
                <a:gd name="connsiteX15" fmla="*/ 68299 w 547562"/>
                <a:gd name="connsiteY15" fmla="*/ 552851 h 572165"/>
                <a:gd name="connsiteX16" fmla="*/ 3728 w 547562"/>
                <a:gd name="connsiteY16" fmla="*/ 515022 h 572165"/>
                <a:gd name="connsiteX17" fmla="*/ 77769 w 547562"/>
                <a:gd name="connsiteY17" fmla="*/ 380902 h 572165"/>
                <a:gd name="connsiteX18" fmla="*/ 81213 w 547562"/>
                <a:gd name="connsiteY18" fmla="*/ 377463 h 572165"/>
                <a:gd name="connsiteX19" fmla="*/ 101876 w 547562"/>
                <a:gd name="connsiteY19" fmla="*/ 361988 h 572165"/>
                <a:gd name="connsiteX20" fmla="*/ 216381 w 547562"/>
                <a:gd name="connsiteY20" fmla="*/ 329317 h 572165"/>
                <a:gd name="connsiteX21" fmla="*/ 129426 w 547562"/>
                <a:gd name="connsiteY21" fmla="*/ 203794 h 572165"/>
                <a:gd name="connsiteX22" fmla="*/ 129426 w 547562"/>
                <a:gd name="connsiteY22" fmla="*/ 117820 h 572165"/>
                <a:gd name="connsiteX23" fmla="*/ 164725 w 547562"/>
                <a:gd name="connsiteY23" fmla="*/ 100625 h 572165"/>
                <a:gd name="connsiteX24" fmla="*/ 181944 w 547562"/>
                <a:gd name="connsiteY24" fmla="*/ 98045 h 572165"/>
                <a:gd name="connsiteX25" fmla="*/ 86439 w 547562"/>
                <a:gd name="connsiteY25" fmla="*/ 0 h 572165"/>
                <a:gd name="connsiteX26" fmla="*/ 142393 w 547562"/>
                <a:gd name="connsiteY26" fmla="*/ 55885 h 572165"/>
                <a:gd name="connsiteX27" fmla="*/ 86439 w 547562"/>
                <a:gd name="connsiteY27" fmla="*/ 111770 h 572165"/>
                <a:gd name="connsiteX28" fmla="*/ 30485 w 547562"/>
                <a:gd name="connsiteY28" fmla="*/ 55885 h 572165"/>
                <a:gd name="connsiteX29" fmla="*/ 86439 w 547562"/>
                <a:gd name="connsiteY29" fmla="*/ 0 h 57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47562" h="572165">
                  <a:moveTo>
                    <a:pt x="181944" y="98045"/>
                  </a:moveTo>
                  <a:cubicBezTo>
                    <a:pt x="250819" y="104064"/>
                    <a:pt x="319695" y="104923"/>
                    <a:pt x="389431" y="98905"/>
                  </a:cubicBezTo>
                  <a:cubicBezTo>
                    <a:pt x="436783" y="95466"/>
                    <a:pt x="436783" y="169404"/>
                    <a:pt x="389431" y="173703"/>
                  </a:cubicBezTo>
                  <a:cubicBezTo>
                    <a:pt x="346384" y="177142"/>
                    <a:pt x="304198" y="178002"/>
                    <a:pt x="261151" y="177142"/>
                  </a:cubicBezTo>
                  <a:cubicBezTo>
                    <a:pt x="281813" y="204654"/>
                    <a:pt x="301615" y="233885"/>
                    <a:pt x="318834" y="264836"/>
                  </a:cubicBezTo>
                  <a:cubicBezTo>
                    <a:pt x="319695" y="265696"/>
                    <a:pt x="320556" y="265696"/>
                    <a:pt x="322278" y="267415"/>
                  </a:cubicBezTo>
                  <a:lnTo>
                    <a:pt x="397180" y="383481"/>
                  </a:lnTo>
                  <a:cubicBezTo>
                    <a:pt x="429035" y="364567"/>
                    <a:pt x="460029" y="345652"/>
                    <a:pt x="491023" y="325878"/>
                  </a:cubicBezTo>
                  <a:cubicBezTo>
                    <a:pt x="529766" y="300946"/>
                    <a:pt x="571091" y="360268"/>
                    <a:pt x="531488" y="384341"/>
                  </a:cubicBezTo>
                  <a:cubicBezTo>
                    <a:pt x="490162" y="410993"/>
                    <a:pt x="447976" y="435926"/>
                    <a:pt x="406650" y="462578"/>
                  </a:cubicBezTo>
                  <a:cubicBezTo>
                    <a:pt x="392875" y="471175"/>
                    <a:pt x="379100" y="468596"/>
                    <a:pt x="367908" y="461718"/>
                  </a:cubicBezTo>
                  <a:cubicBezTo>
                    <a:pt x="363603" y="460858"/>
                    <a:pt x="359298" y="457419"/>
                    <a:pt x="354994" y="450541"/>
                  </a:cubicBezTo>
                  <a:cubicBezTo>
                    <a:pt x="342079" y="425609"/>
                    <a:pt x="328304" y="401536"/>
                    <a:pt x="312807" y="378323"/>
                  </a:cubicBezTo>
                  <a:cubicBezTo>
                    <a:pt x="310224" y="380042"/>
                    <a:pt x="307642" y="380902"/>
                    <a:pt x="305059" y="381762"/>
                  </a:cubicBezTo>
                  <a:cubicBezTo>
                    <a:pt x="248236" y="397237"/>
                    <a:pt x="192275" y="413572"/>
                    <a:pt x="135452" y="429907"/>
                  </a:cubicBezTo>
                  <a:cubicBezTo>
                    <a:pt x="110485" y="469456"/>
                    <a:pt x="87239" y="509864"/>
                    <a:pt x="68299" y="552851"/>
                  </a:cubicBezTo>
                  <a:cubicBezTo>
                    <a:pt x="48497" y="596698"/>
                    <a:pt x="-16074" y="558010"/>
                    <a:pt x="3728" y="515022"/>
                  </a:cubicBezTo>
                  <a:cubicBezTo>
                    <a:pt x="24390" y="468596"/>
                    <a:pt x="50219" y="423889"/>
                    <a:pt x="77769" y="380902"/>
                  </a:cubicBezTo>
                  <a:cubicBezTo>
                    <a:pt x="79491" y="379182"/>
                    <a:pt x="80352" y="378323"/>
                    <a:pt x="81213" y="377463"/>
                  </a:cubicBezTo>
                  <a:cubicBezTo>
                    <a:pt x="85518" y="370585"/>
                    <a:pt x="92405" y="364567"/>
                    <a:pt x="101876" y="361988"/>
                  </a:cubicBezTo>
                  <a:cubicBezTo>
                    <a:pt x="140618" y="350811"/>
                    <a:pt x="178500" y="340494"/>
                    <a:pt x="216381" y="329317"/>
                  </a:cubicBezTo>
                  <a:cubicBezTo>
                    <a:pt x="190553" y="285470"/>
                    <a:pt x="161281" y="243343"/>
                    <a:pt x="129426" y="203794"/>
                  </a:cubicBezTo>
                  <a:cubicBezTo>
                    <a:pt x="108763" y="178002"/>
                    <a:pt x="103597" y="142752"/>
                    <a:pt x="129426" y="117820"/>
                  </a:cubicBezTo>
                  <a:cubicBezTo>
                    <a:pt x="138035" y="108362"/>
                    <a:pt x="150949" y="102344"/>
                    <a:pt x="164725" y="100625"/>
                  </a:cubicBezTo>
                  <a:cubicBezTo>
                    <a:pt x="169029" y="98045"/>
                    <a:pt x="175056" y="97186"/>
                    <a:pt x="181944" y="98045"/>
                  </a:cubicBezTo>
                  <a:close/>
                  <a:moveTo>
                    <a:pt x="86439" y="0"/>
                  </a:moveTo>
                  <a:cubicBezTo>
                    <a:pt x="117342" y="0"/>
                    <a:pt x="142393" y="25021"/>
                    <a:pt x="142393" y="55885"/>
                  </a:cubicBezTo>
                  <a:cubicBezTo>
                    <a:pt x="142393" y="86749"/>
                    <a:pt x="117342" y="111770"/>
                    <a:pt x="86439" y="111770"/>
                  </a:cubicBezTo>
                  <a:cubicBezTo>
                    <a:pt x="55536" y="111770"/>
                    <a:pt x="30485" y="86749"/>
                    <a:pt x="30485" y="55885"/>
                  </a:cubicBezTo>
                  <a:cubicBezTo>
                    <a:pt x="30485" y="25021"/>
                    <a:pt x="55536" y="0"/>
                    <a:pt x="86439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849283" y="2133600"/>
            <a:ext cx="2241550" cy="3086101"/>
            <a:chOff x="4849283" y="2133600"/>
            <a:chExt cx="2241550" cy="3086101"/>
          </a:xfrm>
        </p:grpSpPr>
        <p:sp>
          <p:nvSpPr>
            <p:cNvPr id="70" name="矩形: 圆角 69"/>
            <p:cNvSpPr/>
            <p:nvPr/>
          </p:nvSpPr>
          <p:spPr>
            <a:xfrm>
              <a:off x="4849283" y="2133601"/>
              <a:ext cx="2241550" cy="3086100"/>
            </a:xfrm>
            <a:prstGeom prst="roundRect">
              <a:avLst>
                <a:gd name="adj" fmla="val 5307"/>
              </a:avLst>
            </a:prstGeom>
            <a:solidFill>
              <a:srgbClr val="366634"/>
            </a:solidFill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1" name="自由: 形状 52"/>
            <p:cNvSpPr/>
            <p:nvPr/>
          </p:nvSpPr>
          <p:spPr>
            <a:xfrm>
              <a:off x="4849284" y="2133600"/>
              <a:ext cx="1793987" cy="2291840"/>
            </a:xfrm>
            <a:custGeom>
              <a:avLst/>
              <a:gdLst>
                <a:gd name="connsiteX0" fmla="*/ 118959 w 1793987"/>
                <a:gd name="connsiteY0" fmla="*/ 0 h 2291840"/>
                <a:gd name="connsiteX1" fmla="*/ 1793987 w 1793987"/>
                <a:gd name="connsiteY1" fmla="*/ 0 h 2291840"/>
                <a:gd name="connsiteX2" fmla="*/ 0 w 1793987"/>
                <a:gd name="connsiteY2" fmla="*/ 2291840 h 2291840"/>
                <a:gd name="connsiteX3" fmla="*/ 0 w 1793987"/>
                <a:gd name="connsiteY3" fmla="*/ 118959 h 2291840"/>
                <a:gd name="connsiteX4" fmla="*/ 118959 w 1793987"/>
                <a:gd name="connsiteY4" fmla="*/ 0 h 2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87" h="2291840">
                  <a:moveTo>
                    <a:pt x="118959" y="0"/>
                  </a:moveTo>
                  <a:lnTo>
                    <a:pt x="1793987" y="0"/>
                  </a:lnTo>
                  <a:lnTo>
                    <a:pt x="0" y="2291840"/>
                  </a:lnTo>
                  <a:lnTo>
                    <a:pt x="0" y="118959"/>
                  </a:lnTo>
                  <a:cubicBezTo>
                    <a:pt x="0" y="53260"/>
                    <a:pt x="53260" y="0"/>
                    <a:pt x="118959" y="0"/>
                  </a:cubicBez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2" name="矩形: 圆角 71"/>
            <p:cNvSpPr/>
            <p:nvPr/>
          </p:nvSpPr>
          <p:spPr>
            <a:xfrm>
              <a:off x="4955593" y="4624745"/>
              <a:ext cx="2028930" cy="487045"/>
            </a:xfrm>
            <a:prstGeom prst="roundRect">
              <a:avLst>
                <a:gd name="adj" fmla="val 16897"/>
              </a:avLst>
            </a:prstGeom>
            <a:solidFill>
              <a:srgbClr val="FFFFFF">
                <a:alpha val="89804"/>
              </a:srgbClr>
            </a:solidFill>
            <a:ln w="28575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90" name="TextBox 17"/>
            <p:cNvSpPr txBox="1">
              <a:spLocks noChangeArrowheads="1"/>
            </p:cNvSpPr>
            <p:nvPr/>
          </p:nvSpPr>
          <p:spPr bwMode="auto">
            <a:xfrm>
              <a:off x="5080187" y="2210779"/>
              <a:ext cx="1785784" cy="50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 smtClean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标题</a:t>
              </a:r>
              <a:endParaRPr lang="en-US" altLang="zh-CN" sz="2400" b="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4999504" y="3148651"/>
              <a:ext cx="2069071" cy="1663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92" name="TextBox 17"/>
            <p:cNvSpPr txBox="1">
              <a:spLocks noChangeArrowheads="1"/>
            </p:cNvSpPr>
            <p:nvPr/>
          </p:nvSpPr>
          <p:spPr bwMode="auto">
            <a:xfrm>
              <a:off x="5080187" y="4594119"/>
              <a:ext cx="1785784" cy="50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添加标题</a:t>
              </a:r>
              <a:endParaRPr lang="en-US" altLang="zh-CN" sz="2400" b="0" dirty="0">
                <a:solidFill>
                  <a:srgbClr val="366634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93" name="book-of-black-pages-with-white-text-lines-opened-in-the-middle_29310"/>
            <p:cNvSpPr>
              <a:spLocks noChangeAspect="1"/>
            </p:cNvSpPr>
            <p:nvPr/>
          </p:nvSpPr>
          <p:spPr bwMode="auto">
            <a:xfrm>
              <a:off x="5802968" y="2786728"/>
              <a:ext cx="334180" cy="219990"/>
            </a:xfrm>
            <a:custGeom>
              <a:avLst/>
              <a:gdLst>
                <a:gd name="connsiteX0" fmla="*/ 424341 w 607145"/>
                <a:gd name="connsiteY0" fmla="*/ 192546 h 399683"/>
                <a:gd name="connsiteX1" fmla="*/ 374104 w 607145"/>
                <a:gd name="connsiteY1" fmla="*/ 200647 h 399683"/>
                <a:gd name="connsiteX2" fmla="*/ 369850 w 607145"/>
                <a:gd name="connsiteY2" fmla="*/ 214854 h 399683"/>
                <a:gd name="connsiteX3" fmla="*/ 384076 w 607145"/>
                <a:gd name="connsiteY3" fmla="*/ 219247 h 399683"/>
                <a:gd name="connsiteX4" fmla="*/ 400942 w 607145"/>
                <a:gd name="connsiteY4" fmla="*/ 213975 h 399683"/>
                <a:gd name="connsiteX5" fmla="*/ 498617 w 607145"/>
                <a:gd name="connsiteY5" fmla="*/ 232429 h 399683"/>
                <a:gd name="connsiteX6" fmla="*/ 539828 w 607145"/>
                <a:gd name="connsiteY6" fmla="*/ 250443 h 399683"/>
                <a:gd name="connsiteX7" fmla="*/ 544668 w 607145"/>
                <a:gd name="connsiteY7" fmla="*/ 251615 h 399683"/>
                <a:gd name="connsiteX8" fmla="*/ 554054 w 607145"/>
                <a:gd name="connsiteY8" fmla="*/ 245903 h 399683"/>
                <a:gd name="connsiteX9" fmla="*/ 549508 w 607145"/>
                <a:gd name="connsiteY9" fmla="*/ 231843 h 399683"/>
                <a:gd name="connsiteX10" fmla="*/ 424341 w 607145"/>
                <a:gd name="connsiteY10" fmla="*/ 192546 h 399683"/>
                <a:gd name="connsiteX11" fmla="*/ 179418 w 607145"/>
                <a:gd name="connsiteY11" fmla="*/ 192544 h 399683"/>
                <a:gd name="connsiteX12" fmla="*/ 54260 w 607145"/>
                <a:gd name="connsiteY12" fmla="*/ 231696 h 399683"/>
                <a:gd name="connsiteX13" fmla="*/ 49714 w 607145"/>
                <a:gd name="connsiteY13" fmla="*/ 245903 h 399683"/>
                <a:gd name="connsiteX14" fmla="*/ 59099 w 607145"/>
                <a:gd name="connsiteY14" fmla="*/ 251615 h 399683"/>
                <a:gd name="connsiteX15" fmla="*/ 63939 w 607145"/>
                <a:gd name="connsiteY15" fmla="*/ 250443 h 399683"/>
                <a:gd name="connsiteX16" fmla="*/ 105147 w 607145"/>
                <a:gd name="connsiteY16" fmla="*/ 232429 h 399683"/>
                <a:gd name="connsiteX17" fmla="*/ 202962 w 607145"/>
                <a:gd name="connsiteY17" fmla="*/ 213975 h 399683"/>
                <a:gd name="connsiteX18" fmla="*/ 219680 w 607145"/>
                <a:gd name="connsiteY18" fmla="*/ 219247 h 399683"/>
                <a:gd name="connsiteX19" fmla="*/ 233905 w 607145"/>
                <a:gd name="connsiteY19" fmla="*/ 214854 h 399683"/>
                <a:gd name="connsiteX20" fmla="*/ 229652 w 607145"/>
                <a:gd name="connsiteY20" fmla="*/ 200647 h 399683"/>
                <a:gd name="connsiteX21" fmla="*/ 179418 w 607145"/>
                <a:gd name="connsiteY21" fmla="*/ 192544 h 399683"/>
                <a:gd name="connsiteX22" fmla="*/ 424341 w 607145"/>
                <a:gd name="connsiteY22" fmla="*/ 126430 h 399683"/>
                <a:gd name="connsiteX23" fmla="*/ 374104 w 607145"/>
                <a:gd name="connsiteY23" fmla="*/ 134448 h 399683"/>
                <a:gd name="connsiteX24" fmla="*/ 369850 w 607145"/>
                <a:gd name="connsiteY24" fmla="*/ 148801 h 399683"/>
                <a:gd name="connsiteX25" fmla="*/ 384076 w 607145"/>
                <a:gd name="connsiteY25" fmla="*/ 153049 h 399683"/>
                <a:gd name="connsiteX26" fmla="*/ 400942 w 607145"/>
                <a:gd name="connsiteY26" fmla="*/ 147922 h 399683"/>
                <a:gd name="connsiteX27" fmla="*/ 498617 w 607145"/>
                <a:gd name="connsiteY27" fmla="*/ 166376 h 399683"/>
                <a:gd name="connsiteX28" fmla="*/ 539828 w 607145"/>
                <a:gd name="connsiteY28" fmla="*/ 184390 h 399683"/>
                <a:gd name="connsiteX29" fmla="*/ 544668 w 607145"/>
                <a:gd name="connsiteY29" fmla="*/ 185562 h 399683"/>
                <a:gd name="connsiteX30" fmla="*/ 554054 w 607145"/>
                <a:gd name="connsiteY30" fmla="*/ 179850 h 399683"/>
                <a:gd name="connsiteX31" fmla="*/ 549508 w 607145"/>
                <a:gd name="connsiteY31" fmla="*/ 165644 h 399683"/>
                <a:gd name="connsiteX32" fmla="*/ 424341 w 607145"/>
                <a:gd name="connsiteY32" fmla="*/ 126430 h 399683"/>
                <a:gd name="connsiteX33" fmla="*/ 179418 w 607145"/>
                <a:gd name="connsiteY33" fmla="*/ 126430 h 399683"/>
                <a:gd name="connsiteX34" fmla="*/ 54260 w 607145"/>
                <a:gd name="connsiteY34" fmla="*/ 165644 h 399683"/>
                <a:gd name="connsiteX35" fmla="*/ 49714 w 607145"/>
                <a:gd name="connsiteY35" fmla="*/ 179850 h 399683"/>
                <a:gd name="connsiteX36" fmla="*/ 59099 w 607145"/>
                <a:gd name="connsiteY36" fmla="*/ 185562 h 399683"/>
                <a:gd name="connsiteX37" fmla="*/ 63939 w 607145"/>
                <a:gd name="connsiteY37" fmla="*/ 184390 h 399683"/>
                <a:gd name="connsiteX38" fmla="*/ 105147 w 607145"/>
                <a:gd name="connsiteY38" fmla="*/ 166376 h 399683"/>
                <a:gd name="connsiteX39" fmla="*/ 202962 w 607145"/>
                <a:gd name="connsiteY39" fmla="*/ 147922 h 399683"/>
                <a:gd name="connsiteX40" fmla="*/ 219680 w 607145"/>
                <a:gd name="connsiteY40" fmla="*/ 153049 h 399683"/>
                <a:gd name="connsiteX41" fmla="*/ 233905 w 607145"/>
                <a:gd name="connsiteY41" fmla="*/ 148801 h 399683"/>
                <a:gd name="connsiteX42" fmla="*/ 229652 w 607145"/>
                <a:gd name="connsiteY42" fmla="*/ 134448 h 399683"/>
                <a:gd name="connsiteX43" fmla="*/ 179418 w 607145"/>
                <a:gd name="connsiteY43" fmla="*/ 126430 h 399683"/>
                <a:gd name="connsiteX44" fmla="*/ 424341 w 607145"/>
                <a:gd name="connsiteY44" fmla="*/ 60293 h 399683"/>
                <a:gd name="connsiteX45" fmla="*/ 374104 w 607145"/>
                <a:gd name="connsiteY45" fmla="*/ 68396 h 399683"/>
                <a:gd name="connsiteX46" fmla="*/ 369850 w 607145"/>
                <a:gd name="connsiteY46" fmla="*/ 82602 h 399683"/>
                <a:gd name="connsiteX47" fmla="*/ 384076 w 607145"/>
                <a:gd name="connsiteY47" fmla="*/ 86996 h 399683"/>
                <a:gd name="connsiteX48" fmla="*/ 400942 w 607145"/>
                <a:gd name="connsiteY48" fmla="*/ 81724 h 399683"/>
                <a:gd name="connsiteX49" fmla="*/ 498471 w 607145"/>
                <a:gd name="connsiteY49" fmla="*/ 100177 h 399683"/>
                <a:gd name="connsiteX50" fmla="*/ 539828 w 607145"/>
                <a:gd name="connsiteY50" fmla="*/ 118192 h 399683"/>
                <a:gd name="connsiteX51" fmla="*/ 544668 w 607145"/>
                <a:gd name="connsiteY51" fmla="*/ 119363 h 399683"/>
                <a:gd name="connsiteX52" fmla="*/ 554054 w 607145"/>
                <a:gd name="connsiteY52" fmla="*/ 113651 h 399683"/>
                <a:gd name="connsiteX53" fmla="*/ 549508 w 607145"/>
                <a:gd name="connsiteY53" fmla="*/ 99445 h 399683"/>
                <a:gd name="connsiteX54" fmla="*/ 424341 w 607145"/>
                <a:gd name="connsiteY54" fmla="*/ 60293 h 399683"/>
                <a:gd name="connsiteX55" fmla="*/ 179418 w 607145"/>
                <a:gd name="connsiteY55" fmla="*/ 60293 h 399683"/>
                <a:gd name="connsiteX56" fmla="*/ 54260 w 607145"/>
                <a:gd name="connsiteY56" fmla="*/ 99445 h 399683"/>
                <a:gd name="connsiteX57" fmla="*/ 49714 w 607145"/>
                <a:gd name="connsiteY57" fmla="*/ 113651 h 399683"/>
                <a:gd name="connsiteX58" fmla="*/ 59099 w 607145"/>
                <a:gd name="connsiteY58" fmla="*/ 119363 h 399683"/>
                <a:gd name="connsiteX59" fmla="*/ 63939 w 607145"/>
                <a:gd name="connsiteY59" fmla="*/ 118192 h 399683"/>
                <a:gd name="connsiteX60" fmla="*/ 105147 w 607145"/>
                <a:gd name="connsiteY60" fmla="*/ 100177 h 399683"/>
                <a:gd name="connsiteX61" fmla="*/ 202962 w 607145"/>
                <a:gd name="connsiteY61" fmla="*/ 81724 h 399683"/>
                <a:gd name="connsiteX62" fmla="*/ 219680 w 607145"/>
                <a:gd name="connsiteY62" fmla="*/ 86996 h 399683"/>
                <a:gd name="connsiteX63" fmla="*/ 233905 w 607145"/>
                <a:gd name="connsiteY63" fmla="*/ 82602 h 399683"/>
                <a:gd name="connsiteX64" fmla="*/ 229652 w 607145"/>
                <a:gd name="connsiteY64" fmla="*/ 68396 h 399683"/>
                <a:gd name="connsiteX65" fmla="*/ 179418 w 607145"/>
                <a:gd name="connsiteY65" fmla="*/ 60293 h 399683"/>
                <a:gd name="connsiteX66" fmla="*/ 402115 w 607145"/>
                <a:gd name="connsiteY66" fmla="*/ 0 h 399683"/>
                <a:gd name="connsiteX67" fmla="*/ 607145 w 607145"/>
                <a:gd name="connsiteY67" fmla="*/ 64295 h 399683"/>
                <a:gd name="connsiteX68" fmla="*/ 607145 w 607145"/>
                <a:gd name="connsiteY68" fmla="*/ 399683 h 399683"/>
                <a:gd name="connsiteX69" fmla="*/ 398449 w 607145"/>
                <a:gd name="connsiteY69" fmla="*/ 341686 h 399683"/>
                <a:gd name="connsiteX70" fmla="*/ 315000 w 607145"/>
                <a:gd name="connsiteY70" fmla="*/ 370538 h 399683"/>
                <a:gd name="connsiteX71" fmla="*/ 313240 w 607145"/>
                <a:gd name="connsiteY71" fmla="*/ 372296 h 399683"/>
                <a:gd name="connsiteX72" fmla="*/ 313240 w 607145"/>
                <a:gd name="connsiteY72" fmla="*/ 50235 h 399683"/>
                <a:gd name="connsiteX73" fmla="*/ 314560 w 607145"/>
                <a:gd name="connsiteY73" fmla="*/ 45988 h 399683"/>
                <a:gd name="connsiteX74" fmla="*/ 402115 w 607145"/>
                <a:gd name="connsiteY74" fmla="*/ 0 h 399683"/>
                <a:gd name="connsiteX75" fmla="*/ 205015 w 607145"/>
                <a:gd name="connsiteY75" fmla="*/ 0 h 399683"/>
                <a:gd name="connsiteX76" fmla="*/ 292564 w 607145"/>
                <a:gd name="connsiteY76" fmla="*/ 45988 h 399683"/>
                <a:gd name="connsiteX77" fmla="*/ 292271 w 607145"/>
                <a:gd name="connsiteY77" fmla="*/ 47013 h 399683"/>
                <a:gd name="connsiteX78" fmla="*/ 292124 w 607145"/>
                <a:gd name="connsiteY78" fmla="*/ 49064 h 399683"/>
                <a:gd name="connsiteX79" fmla="*/ 292124 w 607145"/>
                <a:gd name="connsiteY79" fmla="*/ 370538 h 399683"/>
                <a:gd name="connsiteX80" fmla="*/ 208534 w 607145"/>
                <a:gd name="connsiteY80" fmla="*/ 341686 h 399683"/>
                <a:gd name="connsiteX81" fmla="*/ 0 w 607145"/>
                <a:gd name="connsiteY81" fmla="*/ 399683 h 399683"/>
                <a:gd name="connsiteX82" fmla="*/ 0 w 607145"/>
                <a:gd name="connsiteY82" fmla="*/ 64295 h 399683"/>
                <a:gd name="connsiteX83" fmla="*/ 205015 w 607145"/>
                <a:gd name="connsiteY83" fmla="*/ 0 h 39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7145" h="399683">
                  <a:moveTo>
                    <a:pt x="424341" y="192546"/>
                  </a:moveTo>
                  <a:cubicBezTo>
                    <a:pt x="405663" y="191228"/>
                    <a:pt x="388037" y="193178"/>
                    <a:pt x="374104" y="200647"/>
                  </a:cubicBezTo>
                  <a:cubicBezTo>
                    <a:pt x="368970" y="203430"/>
                    <a:pt x="367064" y="209728"/>
                    <a:pt x="369850" y="214854"/>
                  </a:cubicBezTo>
                  <a:cubicBezTo>
                    <a:pt x="372637" y="219980"/>
                    <a:pt x="378943" y="221884"/>
                    <a:pt x="384076" y="219247"/>
                  </a:cubicBezTo>
                  <a:cubicBezTo>
                    <a:pt x="388916" y="216611"/>
                    <a:pt x="394636" y="215000"/>
                    <a:pt x="400942" y="213975"/>
                  </a:cubicBezTo>
                  <a:cubicBezTo>
                    <a:pt x="428514" y="209874"/>
                    <a:pt x="467379" y="220566"/>
                    <a:pt x="498617" y="232429"/>
                  </a:cubicBezTo>
                  <a:cubicBezTo>
                    <a:pt x="515630" y="238873"/>
                    <a:pt x="530442" y="245610"/>
                    <a:pt x="539828" y="250443"/>
                  </a:cubicBezTo>
                  <a:cubicBezTo>
                    <a:pt x="541442" y="251322"/>
                    <a:pt x="543055" y="251615"/>
                    <a:pt x="544668" y="251615"/>
                  </a:cubicBezTo>
                  <a:cubicBezTo>
                    <a:pt x="548481" y="251615"/>
                    <a:pt x="552148" y="249564"/>
                    <a:pt x="554054" y="245903"/>
                  </a:cubicBezTo>
                  <a:cubicBezTo>
                    <a:pt x="556694" y="240777"/>
                    <a:pt x="554641" y="234479"/>
                    <a:pt x="549508" y="231843"/>
                  </a:cubicBezTo>
                  <a:cubicBezTo>
                    <a:pt x="545878" y="229866"/>
                    <a:pt x="480376" y="196501"/>
                    <a:pt x="424341" y="192546"/>
                  </a:cubicBezTo>
                  <a:close/>
                  <a:moveTo>
                    <a:pt x="179418" y="192544"/>
                  </a:moveTo>
                  <a:cubicBezTo>
                    <a:pt x="123386" y="196492"/>
                    <a:pt x="57889" y="229829"/>
                    <a:pt x="54260" y="231696"/>
                  </a:cubicBezTo>
                  <a:cubicBezTo>
                    <a:pt x="49127" y="234479"/>
                    <a:pt x="47074" y="240777"/>
                    <a:pt x="49714" y="245903"/>
                  </a:cubicBezTo>
                  <a:cubicBezTo>
                    <a:pt x="51620" y="249564"/>
                    <a:pt x="55287" y="251615"/>
                    <a:pt x="59099" y="251615"/>
                  </a:cubicBezTo>
                  <a:cubicBezTo>
                    <a:pt x="60713" y="251615"/>
                    <a:pt x="62472" y="251322"/>
                    <a:pt x="63939" y="250443"/>
                  </a:cubicBezTo>
                  <a:cubicBezTo>
                    <a:pt x="73324" y="245610"/>
                    <a:pt x="88136" y="238873"/>
                    <a:pt x="105147" y="232429"/>
                  </a:cubicBezTo>
                  <a:cubicBezTo>
                    <a:pt x="136383" y="220566"/>
                    <a:pt x="175245" y="209874"/>
                    <a:pt x="202962" y="213975"/>
                  </a:cubicBezTo>
                  <a:cubicBezTo>
                    <a:pt x="209121" y="215000"/>
                    <a:pt x="214840" y="216611"/>
                    <a:pt x="219680" y="219247"/>
                  </a:cubicBezTo>
                  <a:cubicBezTo>
                    <a:pt x="224812" y="221884"/>
                    <a:pt x="231118" y="219980"/>
                    <a:pt x="233905" y="214854"/>
                  </a:cubicBezTo>
                  <a:cubicBezTo>
                    <a:pt x="236691" y="209728"/>
                    <a:pt x="234784" y="203430"/>
                    <a:pt x="229652" y="200647"/>
                  </a:cubicBezTo>
                  <a:cubicBezTo>
                    <a:pt x="215720" y="193178"/>
                    <a:pt x="198095" y="191228"/>
                    <a:pt x="179418" y="192544"/>
                  </a:cubicBezTo>
                  <a:close/>
                  <a:moveTo>
                    <a:pt x="424341" y="126430"/>
                  </a:moveTo>
                  <a:cubicBezTo>
                    <a:pt x="405663" y="125093"/>
                    <a:pt x="388037" y="127016"/>
                    <a:pt x="374104" y="134448"/>
                  </a:cubicBezTo>
                  <a:cubicBezTo>
                    <a:pt x="368970" y="137231"/>
                    <a:pt x="367064" y="143675"/>
                    <a:pt x="369850" y="148801"/>
                  </a:cubicBezTo>
                  <a:cubicBezTo>
                    <a:pt x="372637" y="153927"/>
                    <a:pt x="378943" y="155831"/>
                    <a:pt x="384076" y="153049"/>
                  </a:cubicBezTo>
                  <a:cubicBezTo>
                    <a:pt x="388916" y="150559"/>
                    <a:pt x="394636" y="148801"/>
                    <a:pt x="400942" y="147922"/>
                  </a:cubicBezTo>
                  <a:cubicBezTo>
                    <a:pt x="428514" y="143822"/>
                    <a:pt x="467379" y="154513"/>
                    <a:pt x="498617" y="166376"/>
                  </a:cubicBezTo>
                  <a:cubicBezTo>
                    <a:pt x="515630" y="172820"/>
                    <a:pt x="530442" y="179557"/>
                    <a:pt x="539828" y="184390"/>
                  </a:cubicBezTo>
                  <a:cubicBezTo>
                    <a:pt x="541442" y="185123"/>
                    <a:pt x="543055" y="185562"/>
                    <a:pt x="544668" y="185562"/>
                  </a:cubicBezTo>
                  <a:cubicBezTo>
                    <a:pt x="548481" y="185562"/>
                    <a:pt x="552148" y="183512"/>
                    <a:pt x="554054" y="179850"/>
                  </a:cubicBezTo>
                  <a:cubicBezTo>
                    <a:pt x="556694" y="174724"/>
                    <a:pt x="554641" y="168280"/>
                    <a:pt x="549508" y="165644"/>
                  </a:cubicBezTo>
                  <a:cubicBezTo>
                    <a:pt x="545878" y="163777"/>
                    <a:pt x="480376" y="130439"/>
                    <a:pt x="424341" y="126430"/>
                  </a:cubicBezTo>
                  <a:close/>
                  <a:moveTo>
                    <a:pt x="179418" y="126430"/>
                  </a:moveTo>
                  <a:cubicBezTo>
                    <a:pt x="123386" y="130439"/>
                    <a:pt x="57889" y="163777"/>
                    <a:pt x="54260" y="165644"/>
                  </a:cubicBezTo>
                  <a:cubicBezTo>
                    <a:pt x="49127" y="168280"/>
                    <a:pt x="47074" y="174724"/>
                    <a:pt x="49714" y="179850"/>
                  </a:cubicBezTo>
                  <a:cubicBezTo>
                    <a:pt x="51620" y="183512"/>
                    <a:pt x="55287" y="185562"/>
                    <a:pt x="59099" y="185562"/>
                  </a:cubicBezTo>
                  <a:cubicBezTo>
                    <a:pt x="60713" y="185562"/>
                    <a:pt x="62472" y="185123"/>
                    <a:pt x="63939" y="184390"/>
                  </a:cubicBezTo>
                  <a:cubicBezTo>
                    <a:pt x="73324" y="179557"/>
                    <a:pt x="88136" y="172820"/>
                    <a:pt x="105147" y="166376"/>
                  </a:cubicBezTo>
                  <a:cubicBezTo>
                    <a:pt x="136383" y="154513"/>
                    <a:pt x="175245" y="143675"/>
                    <a:pt x="202962" y="147922"/>
                  </a:cubicBezTo>
                  <a:cubicBezTo>
                    <a:pt x="209121" y="148801"/>
                    <a:pt x="214840" y="150412"/>
                    <a:pt x="219680" y="153049"/>
                  </a:cubicBezTo>
                  <a:cubicBezTo>
                    <a:pt x="224812" y="155831"/>
                    <a:pt x="231265" y="153927"/>
                    <a:pt x="233905" y="148801"/>
                  </a:cubicBezTo>
                  <a:cubicBezTo>
                    <a:pt x="236691" y="143675"/>
                    <a:pt x="234784" y="137231"/>
                    <a:pt x="229652" y="134448"/>
                  </a:cubicBezTo>
                  <a:cubicBezTo>
                    <a:pt x="215720" y="127016"/>
                    <a:pt x="198095" y="125093"/>
                    <a:pt x="179418" y="126430"/>
                  </a:cubicBezTo>
                  <a:close/>
                  <a:moveTo>
                    <a:pt x="424341" y="60293"/>
                  </a:moveTo>
                  <a:cubicBezTo>
                    <a:pt x="405663" y="58977"/>
                    <a:pt x="388037" y="60927"/>
                    <a:pt x="374104" y="68396"/>
                  </a:cubicBezTo>
                  <a:cubicBezTo>
                    <a:pt x="368970" y="71179"/>
                    <a:pt x="367064" y="77476"/>
                    <a:pt x="369850" y="82602"/>
                  </a:cubicBezTo>
                  <a:cubicBezTo>
                    <a:pt x="372637" y="87728"/>
                    <a:pt x="378943" y="89632"/>
                    <a:pt x="384076" y="86996"/>
                  </a:cubicBezTo>
                  <a:cubicBezTo>
                    <a:pt x="388916" y="84360"/>
                    <a:pt x="394636" y="82749"/>
                    <a:pt x="400942" y="81724"/>
                  </a:cubicBezTo>
                  <a:cubicBezTo>
                    <a:pt x="428514" y="77623"/>
                    <a:pt x="467379" y="88314"/>
                    <a:pt x="498471" y="100177"/>
                  </a:cubicBezTo>
                  <a:cubicBezTo>
                    <a:pt x="515630" y="106621"/>
                    <a:pt x="530442" y="113358"/>
                    <a:pt x="539828" y="118192"/>
                  </a:cubicBezTo>
                  <a:cubicBezTo>
                    <a:pt x="541442" y="119070"/>
                    <a:pt x="543055" y="119363"/>
                    <a:pt x="544668" y="119363"/>
                  </a:cubicBezTo>
                  <a:cubicBezTo>
                    <a:pt x="548481" y="119363"/>
                    <a:pt x="552148" y="117313"/>
                    <a:pt x="554054" y="113651"/>
                  </a:cubicBezTo>
                  <a:cubicBezTo>
                    <a:pt x="556694" y="108525"/>
                    <a:pt x="554641" y="102228"/>
                    <a:pt x="549508" y="99445"/>
                  </a:cubicBezTo>
                  <a:cubicBezTo>
                    <a:pt x="545878" y="97578"/>
                    <a:pt x="480376" y="64240"/>
                    <a:pt x="424341" y="60293"/>
                  </a:cubicBezTo>
                  <a:close/>
                  <a:moveTo>
                    <a:pt x="179418" y="60293"/>
                  </a:moveTo>
                  <a:cubicBezTo>
                    <a:pt x="123386" y="64240"/>
                    <a:pt x="57889" y="97578"/>
                    <a:pt x="54260" y="99445"/>
                  </a:cubicBezTo>
                  <a:cubicBezTo>
                    <a:pt x="49127" y="102228"/>
                    <a:pt x="47074" y="108525"/>
                    <a:pt x="49714" y="113651"/>
                  </a:cubicBezTo>
                  <a:cubicBezTo>
                    <a:pt x="51620" y="117313"/>
                    <a:pt x="55287" y="119363"/>
                    <a:pt x="59099" y="119363"/>
                  </a:cubicBezTo>
                  <a:cubicBezTo>
                    <a:pt x="60713" y="119363"/>
                    <a:pt x="62472" y="119070"/>
                    <a:pt x="63939" y="118192"/>
                  </a:cubicBezTo>
                  <a:cubicBezTo>
                    <a:pt x="73324" y="113358"/>
                    <a:pt x="88136" y="106621"/>
                    <a:pt x="105147" y="100177"/>
                  </a:cubicBezTo>
                  <a:cubicBezTo>
                    <a:pt x="136383" y="88314"/>
                    <a:pt x="175245" y="77623"/>
                    <a:pt x="202962" y="81724"/>
                  </a:cubicBezTo>
                  <a:cubicBezTo>
                    <a:pt x="209121" y="82749"/>
                    <a:pt x="214840" y="84360"/>
                    <a:pt x="219680" y="86996"/>
                  </a:cubicBezTo>
                  <a:cubicBezTo>
                    <a:pt x="224812" y="89632"/>
                    <a:pt x="231265" y="87728"/>
                    <a:pt x="233905" y="82602"/>
                  </a:cubicBezTo>
                  <a:cubicBezTo>
                    <a:pt x="236691" y="77476"/>
                    <a:pt x="234784" y="71179"/>
                    <a:pt x="229652" y="68396"/>
                  </a:cubicBezTo>
                  <a:cubicBezTo>
                    <a:pt x="215720" y="60927"/>
                    <a:pt x="198095" y="58977"/>
                    <a:pt x="179418" y="60293"/>
                  </a:cubicBezTo>
                  <a:close/>
                  <a:moveTo>
                    <a:pt x="402115" y="0"/>
                  </a:moveTo>
                  <a:cubicBezTo>
                    <a:pt x="454179" y="0"/>
                    <a:pt x="523109" y="21676"/>
                    <a:pt x="607145" y="64295"/>
                  </a:cubicBezTo>
                  <a:lnTo>
                    <a:pt x="607145" y="399683"/>
                  </a:lnTo>
                  <a:cubicBezTo>
                    <a:pt x="570187" y="382548"/>
                    <a:pt x="474858" y="341686"/>
                    <a:pt x="398449" y="341686"/>
                  </a:cubicBezTo>
                  <a:cubicBezTo>
                    <a:pt x="356944" y="341686"/>
                    <a:pt x="331132" y="353988"/>
                    <a:pt x="315000" y="370538"/>
                  </a:cubicBezTo>
                  <a:cubicBezTo>
                    <a:pt x="314413" y="371124"/>
                    <a:pt x="313827" y="371710"/>
                    <a:pt x="313240" y="372296"/>
                  </a:cubicBezTo>
                  <a:lnTo>
                    <a:pt x="313240" y="50235"/>
                  </a:lnTo>
                  <a:cubicBezTo>
                    <a:pt x="313387" y="49356"/>
                    <a:pt x="313827" y="47892"/>
                    <a:pt x="314560" y="45988"/>
                  </a:cubicBezTo>
                  <a:cubicBezTo>
                    <a:pt x="319400" y="33100"/>
                    <a:pt x="338319" y="0"/>
                    <a:pt x="402115" y="0"/>
                  </a:cubicBezTo>
                  <a:close/>
                  <a:moveTo>
                    <a:pt x="205015" y="0"/>
                  </a:moveTo>
                  <a:cubicBezTo>
                    <a:pt x="268954" y="0"/>
                    <a:pt x="287725" y="33246"/>
                    <a:pt x="292564" y="45988"/>
                  </a:cubicBezTo>
                  <a:cubicBezTo>
                    <a:pt x="292417" y="46574"/>
                    <a:pt x="292271" y="47013"/>
                    <a:pt x="292271" y="47013"/>
                  </a:cubicBezTo>
                  <a:cubicBezTo>
                    <a:pt x="292124" y="47745"/>
                    <a:pt x="292124" y="48331"/>
                    <a:pt x="292124" y="49064"/>
                  </a:cubicBezTo>
                  <a:lnTo>
                    <a:pt x="292124" y="370538"/>
                  </a:lnTo>
                  <a:cubicBezTo>
                    <a:pt x="275993" y="353988"/>
                    <a:pt x="250183" y="341686"/>
                    <a:pt x="208534" y="341686"/>
                  </a:cubicBezTo>
                  <a:cubicBezTo>
                    <a:pt x="132277" y="341686"/>
                    <a:pt x="36809" y="382548"/>
                    <a:pt x="0" y="399683"/>
                  </a:cubicBezTo>
                  <a:lnTo>
                    <a:pt x="0" y="64295"/>
                  </a:lnTo>
                  <a:cubicBezTo>
                    <a:pt x="84030" y="21676"/>
                    <a:pt x="152955" y="0"/>
                    <a:pt x="2050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10" name="文本框 9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7715854" y="2134279"/>
            <a:ext cx="1980000" cy="3331766"/>
            <a:chOff x="7715854" y="2134279"/>
            <a:chExt cx="1980000" cy="3331766"/>
          </a:xfrm>
        </p:grpSpPr>
        <p:sp>
          <p:nvSpPr>
            <p:cNvPr id="89" name="矩形 88"/>
            <p:cNvSpPr/>
            <p:nvPr/>
          </p:nvSpPr>
          <p:spPr>
            <a:xfrm>
              <a:off x="8318569" y="4010956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rgbClr val="366634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标 题</a:t>
              </a: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7715854" y="4462745"/>
              <a:ext cx="1980000" cy="1003300"/>
              <a:chOff x="2438999" y="4079859"/>
              <a:chExt cx="1980000" cy="1003300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2438999" y="4079859"/>
                <a:ext cx="1980000" cy="1003300"/>
                <a:chOff x="2209799" y="4079859"/>
                <a:chExt cx="2438400" cy="1003300"/>
              </a:xfrm>
            </p:grpSpPr>
            <p:sp>
              <p:nvSpPr>
                <p:cNvPr id="84" name="自由: 形状 39"/>
                <p:cNvSpPr/>
                <p:nvPr/>
              </p:nvSpPr>
              <p:spPr>
                <a:xfrm>
                  <a:off x="2209799" y="4079859"/>
                  <a:ext cx="2438400" cy="0"/>
                </a:xfrm>
                <a:custGeom>
                  <a:avLst/>
                  <a:gdLst>
                    <a:gd name="connsiteX0" fmla="*/ 0 w 2438400"/>
                    <a:gd name="connsiteY0" fmla="*/ 0 h 0"/>
                    <a:gd name="connsiteX1" fmla="*/ 2438400 w 2438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8400">
                      <a:moveTo>
                        <a:pt x="0" y="0"/>
                      </a:moveTo>
                      <a:lnTo>
                        <a:pt x="2438400" y="0"/>
                      </a:lnTo>
                    </a:path>
                  </a:pathLst>
                </a:custGeom>
                <a:noFill/>
                <a:ln w="12700">
                  <a:solidFill>
                    <a:srgbClr val="3666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5" name="自由: 形状 40"/>
                <p:cNvSpPr/>
                <p:nvPr/>
              </p:nvSpPr>
              <p:spPr>
                <a:xfrm>
                  <a:off x="2209799" y="5083159"/>
                  <a:ext cx="2438400" cy="0"/>
                </a:xfrm>
                <a:custGeom>
                  <a:avLst/>
                  <a:gdLst>
                    <a:gd name="connsiteX0" fmla="*/ 0 w 2438400"/>
                    <a:gd name="connsiteY0" fmla="*/ 0 h 0"/>
                    <a:gd name="connsiteX1" fmla="*/ 2438400 w 2438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8400">
                      <a:moveTo>
                        <a:pt x="0" y="0"/>
                      </a:moveTo>
                      <a:lnTo>
                        <a:pt x="2438400" y="0"/>
                      </a:lnTo>
                    </a:path>
                  </a:pathLst>
                </a:custGeom>
                <a:noFill/>
                <a:ln w="12700">
                  <a:solidFill>
                    <a:srgbClr val="3666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3" name="矩形 82"/>
              <p:cNvSpPr/>
              <p:nvPr/>
            </p:nvSpPr>
            <p:spPr>
              <a:xfrm>
                <a:off x="2477092" y="4156232"/>
                <a:ext cx="1903814" cy="701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</a:t>
                </a:r>
                <a:r>
                  <a:rPr lang="zh-CN" altLang="en-US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，</a:t>
                </a: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7815541" y="2134279"/>
              <a:ext cx="1780626" cy="1780626"/>
            </a:xfrm>
            <a:custGeom>
              <a:avLst/>
              <a:gdLst>
                <a:gd name="connsiteX0" fmla="*/ 890313 w 1780626"/>
                <a:gd name="connsiteY0" fmla="*/ 0 h 1780626"/>
                <a:gd name="connsiteX1" fmla="*/ 995460 w 1780626"/>
                <a:gd name="connsiteY1" fmla="*/ 43553 h 1780626"/>
                <a:gd name="connsiteX2" fmla="*/ 1737073 w 1780626"/>
                <a:gd name="connsiteY2" fmla="*/ 785166 h 1780626"/>
                <a:gd name="connsiteX3" fmla="*/ 1737073 w 1780626"/>
                <a:gd name="connsiteY3" fmla="*/ 995461 h 1780626"/>
                <a:gd name="connsiteX4" fmla="*/ 995460 w 1780626"/>
                <a:gd name="connsiteY4" fmla="*/ 1737073 h 1780626"/>
                <a:gd name="connsiteX5" fmla="*/ 785166 w 1780626"/>
                <a:gd name="connsiteY5" fmla="*/ 1737073 h 1780626"/>
                <a:gd name="connsiteX6" fmla="*/ 43554 w 1780626"/>
                <a:gd name="connsiteY6" fmla="*/ 995461 h 1780626"/>
                <a:gd name="connsiteX7" fmla="*/ 43554 w 1780626"/>
                <a:gd name="connsiteY7" fmla="*/ 785166 h 1780626"/>
                <a:gd name="connsiteX8" fmla="*/ 785166 w 1780626"/>
                <a:gd name="connsiteY8" fmla="*/ 43553 h 1780626"/>
                <a:gd name="connsiteX9" fmla="*/ 890313 w 1780626"/>
                <a:gd name="connsiteY9" fmla="*/ 0 h 17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0626" h="1780626">
                  <a:moveTo>
                    <a:pt x="890313" y="0"/>
                  </a:moveTo>
                  <a:cubicBezTo>
                    <a:pt x="928369" y="0"/>
                    <a:pt x="966424" y="14518"/>
                    <a:pt x="995460" y="43553"/>
                  </a:cubicBezTo>
                  <a:lnTo>
                    <a:pt x="1737073" y="785166"/>
                  </a:lnTo>
                  <a:cubicBezTo>
                    <a:pt x="1795144" y="843237"/>
                    <a:pt x="1795144" y="937389"/>
                    <a:pt x="1737073" y="995461"/>
                  </a:cubicBezTo>
                  <a:lnTo>
                    <a:pt x="995460" y="1737073"/>
                  </a:lnTo>
                  <a:cubicBezTo>
                    <a:pt x="937389" y="1795144"/>
                    <a:pt x="843237" y="1795144"/>
                    <a:pt x="785166" y="1737073"/>
                  </a:cubicBezTo>
                  <a:lnTo>
                    <a:pt x="43554" y="995461"/>
                  </a:lnTo>
                  <a:cubicBezTo>
                    <a:pt x="-14518" y="937389"/>
                    <a:pt x="-14518" y="843237"/>
                    <a:pt x="43554" y="785166"/>
                  </a:cubicBezTo>
                  <a:lnTo>
                    <a:pt x="785166" y="43553"/>
                  </a:lnTo>
                  <a:cubicBezTo>
                    <a:pt x="814201" y="14518"/>
                    <a:pt x="852257" y="0"/>
                    <a:pt x="890313" y="0"/>
                  </a:cubicBezTo>
                  <a:close/>
                </a:path>
              </a:pathLst>
            </a:custGeom>
            <a:ln>
              <a:solidFill>
                <a:srgbClr val="366634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组合 3"/>
          <p:cNvGrpSpPr/>
          <p:nvPr/>
        </p:nvGrpSpPr>
        <p:grpSpPr>
          <a:xfrm>
            <a:off x="5106001" y="2134279"/>
            <a:ext cx="1980000" cy="3331766"/>
            <a:chOff x="5106001" y="2134279"/>
            <a:chExt cx="1980000" cy="3331766"/>
          </a:xfrm>
        </p:grpSpPr>
        <p:sp>
          <p:nvSpPr>
            <p:cNvPr id="78" name="矩形 77"/>
            <p:cNvSpPr/>
            <p:nvPr/>
          </p:nvSpPr>
          <p:spPr>
            <a:xfrm>
              <a:off x="5708716" y="4010956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rgbClr val="366634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标 题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5106001" y="4462745"/>
              <a:ext cx="1980000" cy="1003300"/>
              <a:chOff x="2438999" y="4079859"/>
              <a:chExt cx="1980000" cy="1003300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2438999" y="4079859"/>
                <a:ext cx="1980000" cy="1003300"/>
                <a:chOff x="2209799" y="4079859"/>
                <a:chExt cx="2438400" cy="1003300"/>
              </a:xfrm>
            </p:grpSpPr>
            <p:sp>
              <p:nvSpPr>
                <p:cNvPr id="73" name="自由: 形状 39"/>
                <p:cNvSpPr/>
                <p:nvPr/>
              </p:nvSpPr>
              <p:spPr>
                <a:xfrm>
                  <a:off x="2209799" y="4079859"/>
                  <a:ext cx="2438400" cy="0"/>
                </a:xfrm>
                <a:custGeom>
                  <a:avLst/>
                  <a:gdLst>
                    <a:gd name="connsiteX0" fmla="*/ 0 w 2438400"/>
                    <a:gd name="connsiteY0" fmla="*/ 0 h 0"/>
                    <a:gd name="connsiteX1" fmla="*/ 2438400 w 2438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8400">
                      <a:moveTo>
                        <a:pt x="0" y="0"/>
                      </a:moveTo>
                      <a:lnTo>
                        <a:pt x="2438400" y="0"/>
                      </a:lnTo>
                    </a:path>
                  </a:pathLst>
                </a:custGeom>
                <a:noFill/>
                <a:ln w="12700">
                  <a:solidFill>
                    <a:srgbClr val="3666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4" name="自由: 形状 40"/>
                <p:cNvSpPr/>
                <p:nvPr/>
              </p:nvSpPr>
              <p:spPr>
                <a:xfrm>
                  <a:off x="2209799" y="5083159"/>
                  <a:ext cx="2438400" cy="0"/>
                </a:xfrm>
                <a:custGeom>
                  <a:avLst/>
                  <a:gdLst>
                    <a:gd name="connsiteX0" fmla="*/ 0 w 2438400"/>
                    <a:gd name="connsiteY0" fmla="*/ 0 h 0"/>
                    <a:gd name="connsiteX1" fmla="*/ 2438400 w 2438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8400">
                      <a:moveTo>
                        <a:pt x="0" y="0"/>
                      </a:moveTo>
                      <a:lnTo>
                        <a:pt x="2438400" y="0"/>
                      </a:lnTo>
                    </a:path>
                  </a:pathLst>
                </a:custGeom>
                <a:noFill/>
                <a:ln w="12700">
                  <a:solidFill>
                    <a:srgbClr val="3666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3" name="矩形 52"/>
              <p:cNvSpPr/>
              <p:nvPr/>
            </p:nvSpPr>
            <p:spPr>
              <a:xfrm>
                <a:off x="2477092" y="4156232"/>
                <a:ext cx="1903814" cy="701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</a:t>
                </a:r>
                <a:r>
                  <a:rPr lang="zh-CN" altLang="en-US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，</a:t>
                </a: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5205688" y="2134279"/>
              <a:ext cx="1780626" cy="1780626"/>
            </a:xfrm>
            <a:custGeom>
              <a:avLst/>
              <a:gdLst>
                <a:gd name="connsiteX0" fmla="*/ 890313 w 1780626"/>
                <a:gd name="connsiteY0" fmla="*/ 0 h 1780626"/>
                <a:gd name="connsiteX1" fmla="*/ 995460 w 1780626"/>
                <a:gd name="connsiteY1" fmla="*/ 43553 h 1780626"/>
                <a:gd name="connsiteX2" fmla="*/ 1737073 w 1780626"/>
                <a:gd name="connsiteY2" fmla="*/ 785166 h 1780626"/>
                <a:gd name="connsiteX3" fmla="*/ 1737073 w 1780626"/>
                <a:gd name="connsiteY3" fmla="*/ 995461 h 1780626"/>
                <a:gd name="connsiteX4" fmla="*/ 995460 w 1780626"/>
                <a:gd name="connsiteY4" fmla="*/ 1737073 h 1780626"/>
                <a:gd name="connsiteX5" fmla="*/ 785166 w 1780626"/>
                <a:gd name="connsiteY5" fmla="*/ 1737073 h 1780626"/>
                <a:gd name="connsiteX6" fmla="*/ 43554 w 1780626"/>
                <a:gd name="connsiteY6" fmla="*/ 995461 h 1780626"/>
                <a:gd name="connsiteX7" fmla="*/ 43554 w 1780626"/>
                <a:gd name="connsiteY7" fmla="*/ 785166 h 1780626"/>
                <a:gd name="connsiteX8" fmla="*/ 785166 w 1780626"/>
                <a:gd name="connsiteY8" fmla="*/ 43553 h 1780626"/>
                <a:gd name="connsiteX9" fmla="*/ 890313 w 1780626"/>
                <a:gd name="connsiteY9" fmla="*/ 0 h 17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0626" h="1780626">
                  <a:moveTo>
                    <a:pt x="890313" y="0"/>
                  </a:moveTo>
                  <a:cubicBezTo>
                    <a:pt x="928369" y="0"/>
                    <a:pt x="966424" y="14518"/>
                    <a:pt x="995460" y="43553"/>
                  </a:cubicBezTo>
                  <a:lnTo>
                    <a:pt x="1737073" y="785166"/>
                  </a:lnTo>
                  <a:cubicBezTo>
                    <a:pt x="1795144" y="843237"/>
                    <a:pt x="1795144" y="937389"/>
                    <a:pt x="1737073" y="995461"/>
                  </a:cubicBezTo>
                  <a:lnTo>
                    <a:pt x="995460" y="1737073"/>
                  </a:lnTo>
                  <a:cubicBezTo>
                    <a:pt x="937389" y="1795144"/>
                    <a:pt x="843237" y="1795144"/>
                    <a:pt x="785166" y="1737073"/>
                  </a:cubicBezTo>
                  <a:lnTo>
                    <a:pt x="43554" y="995461"/>
                  </a:lnTo>
                  <a:cubicBezTo>
                    <a:pt x="-14518" y="937389"/>
                    <a:pt x="-14518" y="843237"/>
                    <a:pt x="43554" y="785166"/>
                  </a:cubicBezTo>
                  <a:lnTo>
                    <a:pt x="785166" y="43553"/>
                  </a:lnTo>
                  <a:cubicBezTo>
                    <a:pt x="814201" y="14518"/>
                    <a:pt x="852257" y="0"/>
                    <a:pt x="890313" y="0"/>
                  </a:cubicBezTo>
                  <a:close/>
                </a:path>
              </a:pathLst>
            </a:custGeom>
            <a:ln>
              <a:solidFill>
                <a:srgbClr val="366634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组合 2"/>
          <p:cNvGrpSpPr/>
          <p:nvPr/>
        </p:nvGrpSpPr>
        <p:grpSpPr>
          <a:xfrm>
            <a:off x="2496147" y="2134279"/>
            <a:ext cx="1980000" cy="3331766"/>
            <a:chOff x="2496147" y="2134279"/>
            <a:chExt cx="1980000" cy="3331766"/>
          </a:xfrm>
        </p:grpSpPr>
        <p:sp>
          <p:nvSpPr>
            <p:cNvPr id="48" name="矩形 47"/>
            <p:cNvSpPr/>
            <p:nvPr/>
          </p:nvSpPr>
          <p:spPr>
            <a:xfrm>
              <a:off x="3098862" y="4010956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366634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标 题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2496147" y="4462745"/>
              <a:ext cx="1980000" cy="1003300"/>
              <a:chOff x="2438999" y="4079859"/>
              <a:chExt cx="1980000" cy="100330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2438999" y="4079859"/>
                <a:ext cx="1980000" cy="1003300"/>
                <a:chOff x="2209799" y="4079859"/>
                <a:chExt cx="2438400" cy="1003300"/>
              </a:xfrm>
            </p:grpSpPr>
            <p:sp>
              <p:nvSpPr>
                <p:cNvPr id="43" name="自由: 形状 39"/>
                <p:cNvSpPr/>
                <p:nvPr/>
              </p:nvSpPr>
              <p:spPr>
                <a:xfrm>
                  <a:off x="2209799" y="4079859"/>
                  <a:ext cx="2438400" cy="0"/>
                </a:xfrm>
                <a:custGeom>
                  <a:avLst/>
                  <a:gdLst>
                    <a:gd name="connsiteX0" fmla="*/ 0 w 2438400"/>
                    <a:gd name="connsiteY0" fmla="*/ 0 h 0"/>
                    <a:gd name="connsiteX1" fmla="*/ 2438400 w 2438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8400">
                      <a:moveTo>
                        <a:pt x="0" y="0"/>
                      </a:moveTo>
                      <a:lnTo>
                        <a:pt x="2438400" y="0"/>
                      </a:lnTo>
                    </a:path>
                  </a:pathLst>
                </a:custGeom>
                <a:noFill/>
                <a:ln w="12700">
                  <a:solidFill>
                    <a:srgbClr val="3666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自由: 形状 40"/>
                <p:cNvSpPr/>
                <p:nvPr/>
              </p:nvSpPr>
              <p:spPr>
                <a:xfrm>
                  <a:off x="2209799" y="5083159"/>
                  <a:ext cx="2438400" cy="0"/>
                </a:xfrm>
                <a:custGeom>
                  <a:avLst/>
                  <a:gdLst>
                    <a:gd name="connsiteX0" fmla="*/ 0 w 2438400"/>
                    <a:gd name="connsiteY0" fmla="*/ 0 h 0"/>
                    <a:gd name="connsiteX1" fmla="*/ 2438400 w 24384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8400">
                      <a:moveTo>
                        <a:pt x="0" y="0"/>
                      </a:moveTo>
                      <a:lnTo>
                        <a:pt x="2438400" y="0"/>
                      </a:lnTo>
                    </a:path>
                  </a:pathLst>
                </a:custGeom>
                <a:noFill/>
                <a:ln w="12700">
                  <a:solidFill>
                    <a:srgbClr val="3666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" name="矩形 41"/>
              <p:cNvSpPr/>
              <p:nvPr/>
            </p:nvSpPr>
            <p:spPr>
              <a:xfrm>
                <a:off x="2477092" y="4156232"/>
                <a:ext cx="1903814" cy="701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srgbClr val="CC0099"/>
                  </a:buCl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请在此处添加具体内容</a:t>
                </a:r>
                <a:r>
                  <a:rPr lang="zh-CN" altLang="en-US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rPr>
                  <a:t>，</a:t>
                </a:r>
                <a:endPara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endParaRPr>
              </a:p>
            </p:txBody>
          </p: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2595833" y="2134279"/>
              <a:ext cx="1780627" cy="1780626"/>
            </a:xfrm>
            <a:custGeom>
              <a:avLst/>
              <a:gdLst>
                <a:gd name="connsiteX0" fmla="*/ 890313 w 1780626"/>
                <a:gd name="connsiteY0" fmla="*/ 0 h 1780626"/>
                <a:gd name="connsiteX1" fmla="*/ 995460 w 1780626"/>
                <a:gd name="connsiteY1" fmla="*/ 43553 h 1780626"/>
                <a:gd name="connsiteX2" fmla="*/ 1737073 w 1780626"/>
                <a:gd name="connsiteY2" fmla="*/ 785166 h 1780626"/>
                <a:gd name="connsiteX3" fmla="*/ 1737073 w 1780626"/>
                <a:gd name="connsiteY3" fmla="*/ 995461 h 1780626"/>
                <a:gd name="connsiteX4" fmla="*/ 995460 w 1780626"/>
                <a:gd name="connsiteY4" fmla="*/ 1737073 h 1780626"/>
                <a:gd name="connsiteX5" fmla="*/ 785166 w 1780626"/>
                <a:gd name="connsiteY5" fmla="*/ 1737073 h 1780626"/>
                <a:gd name="connsiteX6" fmla="*/ 43554 w 1780626"/>
                <a:gd name="connsiteY6" fmla="*/ 995461 h 1780626"/>
                <a:gd name="connsiteX7" fmla="*/ 43554 w 1780626"/>
                <a:gd name="connsiteY7" fmla="*/ 785166 h 1780626"/>
                <a:gd name="connsiteX8" fmla="*/ 785166 w 1780626"/>
                <a:gd name="connsiteY8" fmla="*/ 43553 h 1780626"/>
                <a:gd name="connsiteX9" fmla="*/ 890313 w 1780626"/>
                <a:gd name="connsiteY9" fmla="*/ 0 h 178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0626" h="1780626">
                  <a:moveTo>
                    <a:pt x="890313" y="0"/>
                  </a:moveTo>
                  <a:cubicBezTo>
                    <a:pt x="928369" y="0"/>
                    <a:pt x="966424" y="14518"/>
                    <a:pt x="995460" y="43553"/>
                  </a:cubicBezTo>
                  <a:lnTo>
                    <a:pt x="1737073" y="785166"/>
                  </a:lnTo>
                  <a:cubicBezTo>
                    <a:pt x="1795144" y="843237"/>
                    <a:pt x="1795144" y="937389"/>
                    <a:pt x="1737073" y="995461"/>
                  </a:cubicBezTo>
                  <a:lnTo>
                    <a:pt x="995460" y="1737073"/>
                  </a:lnTo>
                  <a:cubicBezTo>
                    <a:pt x="937389" y="1795144"/>
                    <a:pt x="843237" y="1795144"/>
                    <a:pt x="785166" y="1737073"/>
                  </a:cubicBezTo>
                  <a:lnTo>
                    <a:pt x="43554" y="995461"/>
                  </a:lnTo>
                  <a:cubicBezTo>
                    <a:pt x="-14518" y="937389"/>
                    <a:pt x="-14518" y="843237"/>
                    <a:pt x="43554" y="785166"/>
                  </a:cubicBezTo>
                  <a:lnTo>
                    <a:pt x="785166" y="43553"/>
                  </a:lnTo>
                  <a:cubicBezTo>
                    <a:pt x="814201" y="14518"/>
                    <a:pt x="852257" y="0"/>
                    <a:pt x="890313" y="0"/>
                  </a:cubicBezTo>
                  <a:close/>
                </a:path>
              </a:pathLst>
            </a:custGeom>
            <a:ln>
              <a:solidFill>
                <a:srgbClr val="366634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5070518"/>
            <a:ext cx="12192000" cy="1787483"/>
          </a:xfrm>
          <a:custGeom>
            <a:avLst/>
            <a:gdLst>
              <a:gd name="connsiteX0" fmla="*/ 0 w 12192000"/>
              <a:gd name="connsiteY0" fmla="*/ 0 h 1787483"/>
              <a:gd name="connsiteX1" fmla="*/ 12192000 w 12192000"/>
              <a:gd name="connsiteY1" fmla="*/ 0 h 1787483"/>
              <a:gd name="connsiteX2" fmla="*/ 12192000 w 12192000"/>
              <a:gd name="connsiteY2" fmla="*/ 1787483 h 1787483"/>
              <a:gd name="connsiteX3" fmla="*/ 0 w 12192000"/>
              <a:gd name="connsiteY3" fmla="*/ 1787483 h 17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87483">
                <a:moveTo>
                  <a:pt x="0" y="0"/>
                </a:moveTo>
                <a:lnTo>
                  <a:pt x="12192000" y="0"/>
                </a:lnTo>
                <a:lnTo>
                  <a:pt x="12192000" y="1787483"/>
                </a:lnTo>
                <a:lnTo>
                  <a:pt x="0" y="1787483"/>
                </a:lnTo>
                <a:close/>
              </a:path>
            </a:pathLst>
          </a:custGeom>
        </p:spPr>
      </p:pic>
      <p:grpSp>
        <p:nvGrpSpPr>
          <p:cNvPr id="10" name="组合 9"/>
          <p:cNvGrpSpPr/>
          <p:nvPr/>
        </p:nvGrpSpPr>
        <p:grpSpPr>
          <a:xfrm>
            <a:off x="1614791" y="1268955"/>
            <a:ext cx="9485807" cy="3623762"/>
            <a:chOff x="1614791" y="1268955"/>
            <a:chExt cx="9485807" cy="3623762"/>
          </a:xfrm>
        </p:grpSpPr>
        <p:grpSp>
          <p:nvGrpSpPr>
            <p:cNvPr id="9" name="组合 8"/>
            <p:cNvGrpSpPr/>
            <p:nvPr/>
          </p:nvGrpSpPr>
          <p:grpSpPr>
            <a:xfrm>
              <a:off x="1614791" y="1268955"/>
              <a:ext cx="9485807" cy="3623762"/>
              <a:chOff x="1614791" y="1255679"/>
              <a:chExt cx="9485807" cy="3623762"/>
            </a:xfrm>
          </p:grpSpPr>
          <p:sp useBgFill="1">
            <p:nvSpPr>
              <p:cNvPr id="5" name="矩形 4"/>
              <p:cNvSpPr/>
              <p:nvPr/>
            </p:nvSpPr>
            <p:spPr>
              <a:xfrm>
                <a:off x="1614791" y="1255679"/>
                <a:ext cx="8962418" cy="3356042"/>
              </a:xfrm>
              <a:prstGeom prst="rect">
                <a:avLst/>
              </a:prstGeom>
              <a:ln w="12700" cap="flat" cmpd="sng" algn="ctr">
                <a:noFill/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>
              <a:xfrm flipH="1">
                <a:off x="1614791" y="3047313"/>
                <a:ext cx="2146456" cy="1564408"/>
              </a:xfrm>
              <a:custGeom>
                <a:avLst/>
                <a:gdLst>
                  <a:gd name="connsiteX0" fmla="*/ 2146456 w 2146456"/>
                  <a:gd name="connsiteY0" fmla="*/ 0 h 1564408"/>
                  <a:gd name="connsiteX1" fmla="*/ 0 w 2146456"/>
                  <a:gd name="connsiteY1" fmla="*/ 0 h 1564408"/>
                  <a:gd name="connsiteX2" fmla="*/ 0 w 2146456"/>
                  <a:gd name="connsiteY2" fmla="*/ 1564408 h 1564408"/>
                  <a:gd name="connsiteX3" fmla="*/ 2146456 w 2146456"/>
                  <a:gd name="connsiteY3" fmla="*/ 1564408 h 156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456" h="1564408">
                    <a:moveTo>
                      <a:pt x="2146456" y="0"/>
                    </a:moveTo>
                    <a:lnTo>
                      <a:pt x="0" y="0"/>
                    </a:lnTo>
                    <a:lnTo>
                      <a:pt x="0" y="1564408"/>
                    </a:lnTo>
                    <a:lnTo>
                      <a:pt x="2146456" y="1564408"/>
                    </a:lnTo>
                    <a:close/>
                  </a:path>
                </a:pathLst>
              </a:cu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728" b="100000" l="11099" r="100000">
                            <a14:foregroundMark x1="19532" y1="40887" x2="20360" y2="42365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rot="19921433">
                <a:off x="8642460" y="3260336"/>
                <a:ext cx="2458138" cy="1619105"/>
              </a:xfrm>
              <a:custGeom>
                <a:avLst/>
                <a:gdLst>
                  <a:gd name="connsiteX0" fmla="*/ 2458138 w 2458138"/>
                  <a:gd name="connsiteY0" fmla="*/ 0 h 1619105"/>
                  <a:gd name="connsiteX1" fmla="*/ 1598111 w 2458138"/>
                  <a:gd name="connsiteY1" fmla="*/ 1619105 h 1619105"/>
                  <a:gd name="connsiteX2" fmla="*/ 0 w 2458138"/>
                  <a:gd name="connsiteY2" fmla="*/ 770229 h 1619105"/>
                  <a:gd name="connsiteX3" fmla="*/ 0 w 2458138"/>
                  <a:gd name="connsiteY3" fmla="*/ 0 h 161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8138" h="1619105">
                    <a:moveTo>
                      <a:pt x="2458138" y="0"/>
                    </a:moveTo>
                    <a:lnTo>
                      <a:pt x="1598111" y="1619105"/>
                    </a:lnTo>
                    <a:lnTo>
                      <a:pt x="0" y="770229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2660650" y="1943438"/>
              <a:ext cx="6870700" cy="1899355"/>
              <a:chOff x="2660650" y="2298700"/>
              <a:chExt cx="6870700" cy="189935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660650" y="2819400"/>
                <a:ext cx="6870700" cy="1041400"/>
              </a:xfrm>
              <a:prstGeom prst="rect">
                <a:avLst/>
              </a:prstGeom>
              <a:noFill/>
              <a:ln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4" name="矩形 3"/>
              <p:cNvSpPr/>
              <p:nvPr/>
            </p:nvSpPr>
            <p:spPr>
              <a:xfrm>
                <a:off x="5613400" y="2298700"/>
                <a:ext cx="965200" cy="914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7" name="矩形 6"/>
              <p:cNvSpPr/>
              <p:nvPr/>
            </p:nvSpPr>
            <p:spPr>
              <a:xfrm>
                <a:off x="3881671" y="3367058"/>
                <a:ext cx="52806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4800" dirty="0">
                    <a:solidFill>
                      <a:srgbClr val="366634"/>
                    </a:solidFill>
                    <a:latin typeface="义启小魏楷" panose="02010601030101010101" pitchFamily="2" charset="-128"/>
                    <a:ea typeface="义启小魏楷" panose="02010601030101010101" pitchFamily="2" charset="-128"/>
                  </a:rPr>
                  <a:t>单击此处添加标题 </a:t>
                </a:r>
              </a:p>
            </p:txBody>
          </p:sp>
          <p:sp useBgFill="1">
            <p:nvSpPr>
              <p:cNvPr id="6" name="矩形 5"/>
              <p:cNvSpPr/>
              <p:nvPr/>
            </p:nvSpPr>
            <p:spPr>
              <a:xfrm>
                <a:off x="3029718" y="3367058"/>
                <a:ext cx="8483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366634"/>
                    </a:solidFill>
                    <a:latin typeface="Atilla" panose="00000400000000000000" pitchFamily="2" charset="0"/>
                  </a:rPr>
                  <a:t>04</a:t>
                </a:r>
                <a:endParaRPr lang="zh-CN" altLang="en-US" sz="4800" b="1" dirty="0">
                  <a:solidFill>
                    <a:srgbClr val="366634"/>
                  </a:solidFill>
                  <a:latin typeface="Atilla" panose="00000400000000000000" pitchFamily="2" charset="0"/>
                </a:endParaRPr>
              </a:p>
            </p:txBody>
          </p:sp>
        </p:grpSp>
        <p:sp>
          <p:nvSpPr>
            <p:cNvPr id="16" name="bouquet_71700"/>
            <p:cNvSpPr>
              <a:spLocks noChangeAspect="1"/>
            </p:cNvSpPr>
            <p:nvPr/>
          </p:nvSpPr>
          <p:spPr bwMode="auto">
            <a:xfrm>
              <a:off x="5701814" y="2070544"/>
              <a:ext cx="788373" cy="787186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609262" h="608345">
                  <a:moveTo>
                    <a:pt x="305216" y="529382"/>
                  </a:moveTo>
                  <a:cubicBezTo>
                    <a:pt x="313020" y="543809"/>
                    <a:pt x="326412" y="557659"/>
                    <a:pt x="340479" y="569489"/>
                  </a:cubicBezTo>
                  <a:cubicBezTo>
                    <a:pt x="332482" y="582665"/>
                    <a:pt x="324389" y="593918"/>
                    <a:pt x="319379" y="600266"/>
                  </a:cubicBezTo>
                  <a:cubicBezTo>
                    <a:pt x="315236" y="605460"/>
                    <a:pt x="310033" y="608345"/>
                    <a:pt x="304638" y="608345"/>
                  </a:cubicBezTo>
                  <a:cubicBezTo>
                    <a:pt x="299242" y="608345"/>
                    <a:pt x="294039" y="605460"/>
                    <a:pt x="289896" y="600266"/>
                  </a:cubicBezTo>
                  <a:cubicBezTo>
                    <a:pt x="284983" y="594014"/>
                    <a:pt x="277179" y="583146"/>
                    <a:pt x="269278" y="570354"/>
                  </a:cubicBezTo>
                  <a:cubicBezTo>
                    <a:pt x="283634" y="558332"/>
                    <a:pt x="297315" y="544097"/>
                    <a:pt x="305216" y="529382"/>
                  </a:cubicBezTo>
                  <a:close/>
                  <a:moveTo>
                    <a:pt x="145506" y="463827"/>
                  </a:moveTo>
                  <a:cubicBezTo>
                    <a:pt x="140786" y="479590"/>
                    <a:pt x="140497" y="498812"/>
                    <a:pt x="142038" y="517074"/>
                  </a:cubicBezTo>
                  <a:cubicBezTo>
                    <a:pt x="127108" y="520726"/>
                    <a:pt x="113333" y="522937"/>
                    <a:pt x="105338" y="523898"/>
                  </a:cubicBezTo>
                  <a:cubicBezTo>
                    <a:pt x="104279" y="523994"/>
                    <a:pt x="103219" y="524090"/>
                    <a:pt x="102256" y="524090"/>
                  </a:cubicBezTo>
                  <a:cubicBezTo>
                    <a:pt x="96476" y="524090"/>
                    <a:pt x="91756" y="522168"/>
                    <a:pt x="88577" y="518612"/>
                  </a:cubicBezTo>
                  <a:cubicBezTo>
                    <a:pt x="85206" y="514767"/>
                    <a:pt x="83761" y="509289"/>
                    <a:pt x="84532" y="503137"/>
                  </a:cubicBezTo>
                  <a:cubicBezTo>
                    <a:pt x="85399" y="495256"/>
                    <a:pt x="87614" y="481992"/>
                    <a:pt x="91082" y="467383"/>
                  </a:cubicBezTo>
                  <a:cubicBezTo>
                    <a:pt x="97536" y="467960"/>
                    <a:pt x="104086" y="468248"/>
                    <a:pt x="110540" y="468248"/>
                  </a:cubicBezTo>
                  <a:cubicBezTo>
                    <a:pt x="124122" y="468248"/>
                    <a:pt x="135777" y="466807"/>
                    <a:pt x="145506" y="463827"/>
                  </a:cubicBezTo>
                  <a:close/>
                  <a:moveTo>
                    <a:pt x="464532" y="462980"/>
                  </a:moveTo>
                  <a:cubicBezTo>
                    <a:pt x="474067" y="465863"/>
                    <a:pt x="485433" y="467304"/>
                    <a:pt x="498628" y="467304"/>
                  </a:cubicBezTo>
                  <a:cubicBezTo>
                    <a:pt x="504985" y="467304"/>
                    <a:pt x="511535" y="467016"/>
                    <a:pt x="517892" y="466439"/>
                  </a:cubicBezTo>
                  <a:cubicBezTo>
                    <a:pt x="521552" y="481428"/>
                    <a:pt x="523767" y="495072"/>
                    <a:pt x="524731" y="503143"/>
                  </a:cubicBezTo>
                  <a:cubicBezTo>
                    <a:pt x="525501" y="509293"/>
                    <a:pt x="524056" y="514770"/>
                    <a:pt x="520685" y="518613"/>
                  </a:cubicBezTo>
                  <a:cubicBezTo>
                    <a:pt x="517410" y="522168"/>
                    <a:pt x="512691" y="524090"/>
                    <a:pt x="507008" y="524090"/>
                  </a:cubicBezTo>
                  <a:cubicBezTo>
                    <a:pt x="506045" y="524090"/>
                    <a:pt x="504985" y="524090"/>
                    <a:pt x="503926" y="523898"/>
                  </a:cubicBezTo>
                  <a:cubicBezTo>
                    <a:pt x="496028" y="523033"/>
                    <a:pt x="482832" y="520823"/>
                    <a:pt x="468192" y="517364"/>
                  </a:cubicBezTo>
                  <a:cubicBezTo>
                    <a:pt x="469733" y="498724"/>
                    <a:pt x="469444" y="479026"/>
                    <a:pt x="464532" y="462980"/>
                  </a:cubicBezTo>
                  <a:close/>
                  <a:moveTo>
                    <a:pt x="182696" y="454512"/>
                  </a:moveTo>
                  <a:cubicBezTo>
                    <a:pt x="211399" y="477682"/>
                    <a:pt x="246747" y="492969"/>
                    <a:pt x="285371" y="496718"/>
                  </a:cubicBezTo>
                  <a:cubicBezTo>
                    <a:pt x="285852" y="497391"/>
                    <a:pt x="286334" y="497968"/>
                    <a:pt x="286623" y="498545"/>
                  </a:cubicBezTo>
                  <a:cubicBezTo>
                    <a:pt x="288260" y="502391"/>
                    <a:pt x="286334" y="508736"/>
                    <a:pt x="284407" y="513447"/>
                  </a:cubicBezTo>
                  <a:cubicBezTo>
                    <a:pt x="273138" y="540847"/>
                    <a:pt x="223631" y="573343"/>
                    <a:pt x="205523" y="583631"/>
                  </a:cubicBezTo>
                  <a:cubicBezTo>
                    <a:pt x="201863" y="585650"/>
                    <a:pt x="198299" y="586611"/>
                    <a:pt x="194832" y="586611"/>
                  </a:cubicBezTo>
                  <a:cubicBezTo>
                    <a:pt x="186934" y="586611"/>
                    <a:pt x="180770" y="581323"/>
                    <a:pt x="178265" y="572382"/>
                  </a:cubicBezTo>
                  <a:cubicBezTo>
                    <a:pt x="172486" y="552481"/>
                    <a:pt x="160254" y="494603"/>
                    <a:pt x="171523" y="467107"/>
                  </a:cubicBezTo>
                  <a:cubicBezTo>
                    <a:pt x="176146" y="456050"/>
                    <a:pt x="180192" y="454704"/>
                    <a:pt x="182696" y="454512"/>
                  </a:cubicBezTo>
                  <a:close/>
                  <a:moveTo>
                    <a:pt x="427361" y="453948"/>
                  </a:moveTo>
                  <a:cubicBezTo>
                    <a:pt x="429866" y="454044"/>
                    <a:pt x="433911" y="455390"/>
                    <a:pt x="438534" y="466446"/>
                  </a:cubicBezTo>
                  <a:cubicBezTo>
                    <a:pt x="449996" y="493847"/>
                    <a:pt x="438053" y="551724"/>
                    <a:pt x="432466" y="571722"/>
                  </a:cubicBezTo>
                  <a:cubicBezTo>
                    <a:pt x="429962" y="580759"/>
                    <a:pt x="423701" y="586047"/>
                    <a:pt x="415803" y="586047"/>
                  </a:cubicBezTo>
                  <a:cubicBezTo>
                    <a:pt x="412336" y="586047"/>
                    <a:pt x="408772" y="585086"/>
                    <a:pt x="405208" y="583067"/>
                  </a:cubicBezTo>
                  <a:cubicBezTo>
                    <a:pt x="387101" y="572972"/>
                    <a:pt x="337401" y="540764"/>
                    <a:pt x="325939" y="513364"/>
                  </a:cubicBezTo>
                  <a:cubicBezTo>
                    <a:pt x="324013" y="508653"/>
                    <a:pt x="321990" y="502307"/>
                    <a:pt x="323724" y="498462"/>
                  </a:cubicBezTo>
                  <a:cubicBezTo>
                    <a:pt x="324013" y="497885"/>
                    <a:pt x="324398" y="497308"/>
                    <a:pt x="324880" y="496635"/>
                  </a:cubicBezTo>
                  <a:cubicBezTo>
                    <a:pt x="363503" y="492693"/>
                    <a:pt x="398851" y="477214"/>
                    <a:pt x="427361" y="453948"/>
                  </a:cubicBezTo>
                  <a:close/>
                  <a:moveTo>
                    <a:pt x="106522" y="322555"/>
                  </a:moveTo>
                  <a:cubicBezTo>
                    <a:pt x="108545" y="322555"/>
                    <a:pt x="110279" y="323228"/>
                    <a:pt x="111916" y="324478"/>
                  </a:cubicBezTo>
                  <a:cubicBezTo>
                    <a:pt x="115961" y="363038"/>
                    <a:pt x="131371" y="398136"/>
                    <a:pt x="154679" y="426599"/>
                  </a:cubicBezTo>
                  <a:cubicBezTo>
                    <a:pt x="154583" y="427464"/>
                    <a:pt x="154486" y="428233"/>
                    <a:pt x="154198" y="428906"/>
                  </a:cubicBezTo>
                  <a:cubicBezTo>
                    <a:pt x="152753" y="432753"/>
                    <a:pt x="146878" y="435926"/>
                    <a:pt x="142158" y="437849"/>
                  </a:cubicBezTo>
                  <a:cubicBezTo>
                    <a:pt x="134550" y="441022"/>
                    <a:pt x="123955" y="442657"/>
                    <a:pt x="110567" y="442657"/>
                  </a:cubicBezTo>
                  <a:cubicBezTo>
                    <a:pt x="76183" y="442657"/>
                    <a:pt x="37080" y="431887"/>
                    <a:pt x="36695" y="431791"/>
                  </a:cubicBezTo>
                  <a:cubicBezTo>
                    <a:pt x="30242" y="429964"/>
                    <a:pt x="25522" y="426214"/>
                    <a:pt x="23500" y="421310"/>
                  </a:cubicBezTo>
                  <a:cubicBezTo>
                    <a:pt x="21381" y="416310"/>
                    <a:pt x="22055" y="410444"/>
                    <a:pt x="25330" y="404578"/>
                  </a:cubicBezTo>
                  <a:cubicBezTo>
                    <a:pt x="35443" y="386500"/>
                    <a:pt x="67708" y="336883"/>
                    <a:pt x="95157" y="325440"/>
                  </a:cubicBezTo>
                  <a:cubicBezTo>
                    <a:pt x="99780" y="323517"/>
                    <a:pt x="103633" y="322555"/>
                    <a:pt x="106522" y="322555"/>
                  </a:cubicBezTo>
                  <a:close/>
                  <a:moveTo>
                    <a:pt x="502860" y="321496"/>
                  </a:moveTo>
                  <a:cubicBezTo>
                    <a:pt x="505845" y="321496"/>
                    <a:pt x="509601" y="322458"/>
                    <a:pt x="514223" y="324381"/>
                  </a:cubicBezTo>
                  <a:cubicBezTo>
                    <a:pt x="541669" y="335631"/>
                    <a:pt x="574218" y="385057"/>
                    <a:pt x="584522" y="403135"/>
                  </a:cubicBezTo>
                  <a:cubicBezTo>
                    <a:pt x="587796" y="408904"/>
                    <a:pt x="588374" y="414866"/>
                    <a:pt x="586352" y="419866"/>
                  </a:cubicBezTo>
                  <a:cubicBezTo>
                    <a:pt x="584329" y="424866"/>
                    <a:pt x="579707" y="428520"/>
                    <a:pt x="573255" y="430347"/>
                  </a:cubicBezTo>
                  <a:cubicBezTo>
                    <a:pt x="572870" y="430444"/>
                    <a:pt x="533291" y="441598"/>
                    <a:pt x="498623" y="441598"/>
                  </a:cubicBezTo>
                  <a:cubicBezTo>
                    <a:pt x="485622" y="441598"/>
                    <a:pt x="475222" y="440059"/>
                    <a:pt x="467807" y="436982"/>
                  </a:cubicBezTo>
                  <a:cubicBezTo>
                    <a:pt x="463088" y="435059"/>
                    <a:pt x="457214" y="431982"/>
                    <a:pt x="455770" y="428136"/>
                  </a:cubicBezTo>
                  <a:cubicBezTo>
                    <a:pt x="455481" y="427463"/>
                    <a:pt x="455288" y="426693"/>
                    <a:pt x="455288" y="425828"/>
                  </a:cubicBezTo>
                  <a:cubicBezTo>
                    <a:pt x="478496" y="397269"/>
                    <a:pt x="493712" y="361979"/>
                    <a:pt x="497467" y="323323"/>
                  </a:cubicBezTo>
                  <a:cubicBezTo>
                    <a:pt x="497467" y="323419"/>
                    <a:pt x="497467" y="323419"/>
                    <a:pt x="497467" y="323515"/>
                  </a:cubicBezTo>
                  <a:cubicBezTo>
                    <a:pt x="499104" y="322169"/>
                    <a:pt x="500934" y="321496"/>
                    <a:pt x="502860" y="321496"/>
                  </a:cubicBezTo>
                  <a:close/>
                  <a:moveTo>
                    <a:pt x="37962" y="268854"/>
                  </a:moveTo>
                  <a:cubicBezTo>
                    <a:pt x="50102" y="283196"/>
                    <a:pt x="64266" y="296863"/>
                    <a:pt x="79104" y="304756"/>
                  </a:cubicBezTo>
                  <a:cubicBezTo>
                    <a:pt x="64651" y="312552"/>
                    <a:pt x="50777" y="325931"/>
                    <a:pt x="38926" y="339984"/>
                  </a:cubicBezTo>
                  <a:cubicBezTo>
                    <a:pt x="25726" y="331995"/>
                    <a:pt x="14453" y="323910"/>
                    <a:pt x="8093" y="318905"/>
                  </a:cubicBezTo>
                  <a:cubicBezTo>
                    <a:pt x="2890" y="314766"/>
                    <a:pt x="0" y="309568"/>
                    <a:pt x="0" y="304178"/>
                  </a:cubicBezTo>
                  <a:cubicBezTo>
                    <a:pt x="0" y="298788"/>
                    <a:pt x="2890" y="293591"/>
                    <a:pt x="8093" y="289452"/>
                  </a:cubicBezTo>
                  <a:cubicBezTo>
                    <a:pt x="14356" y="284543"/>
                    <a:pt x="25244" y="276747"/>
                    <a:pt x="37962" y="268854"/>
                  </a:cubicBezTo>
                  <a:close/>
                  <a:moveTo>
                    <a:pt x="570336" y="268431"/>
                  </a:moveTo>
                  <a:cubicBezTo>
                    <a:pt x="583536" y="276412"/>
                    <a:pt x="594809" y="284489"/>
                    <a:pt x="601169" y="289489"/>
                  </a:cubicBezTo>
                  <a:cubicBezTo>
                    <a:pt x="606372" y="293624"/>
                    <a:pt x="609262" y="298816"/>
                    <a:pt x="609262" y="304201"/>
                  </a:cubicBezTo>
                  <a:cubicBezTo>
                    <a:pt x="609262" y="309586"/>
                    <a:pt x="606372" y="314778"/>
                    <a:pt x="601169" y="318913"/>
                  </a:cubicBezTo>
                  <a:cubicBezTo>
                    <a:pt x="594906" y="323817"/>
                    <a:pt x="584018" y="331605"/>
                    <a:pt x="571204" y="339490"/>
                  </a:cubicBezTo>
                  <a:cubicBezTo>
                    <a:pt x="559160" y="325163"/>
                    <a:pt x="544900" y="311509"/>
                    <a:pt x="530158" y="303624"/>
                  </a:cubicBezTo>
                  <a:cubicBezTo>
                    <a:pt x="544611" y="295835"/>
                    <a:pt x="558485" y="282470"/>
                    <a:pt x="570336" y="268431"/>
                  </a:cubicBezTo>
                  <a:close/>
                  <a:moveTo>
                    <a:pt x="110647" y="166676"/>
                  </a:moveTo>
                  <a:cubicBezTo>
                    <a:pt x="123645" y="166676"/>
                    <a:pt x="133948" y="168311"/>
                    <a:pt x="141458" y="171292"/>
                  </a:cubicBezTo>
                  <a:cubicBezTo>
                    <a:pt x="146175" y="173215"/>
                    <a:pt x="152048" y="176388"/>
                    <a:pt x="153493" y="180234"/>
                  </a:cubicBezTo>
                  <a:cubicBezTo>
                    <a:pt x="153782" y="180907"/>
                    <a:pt x="153974" y="181677"/>
                    <a:pt x="153974" y="182542"/>
                  </a:cubicBezTo>
                  <a:cubicBezTo>
                    <a:pt x="130770" y="211101"/>
                    <a:pt x="115558" y="246391"/>
                    <a:pt x="111803" y="284951"/>
                  </a:cubicBezTo>
                  <a:cubicBezTo>
                    <a:pt x="111803" y="284855"/>
                    <a:pt x="111803" y="284855"/>
                    <a:pt x="111803" y="284855"/>
                  </a:cubicBezTo>
                  <a:cubicBezTo>
                    <a:pt x="110166" y="286201"/>
                    <a:pt x="108337" y="286778"/>
                    <a:pt x="106411" y="286778"/>
                  </a:cubicBezTo>
                  <a:cubicBezTo>
                    <a:pt x="103426" y="286778"/>
                    <a:pt x="99575" y="285913"/>
                    <a:pt x="95050" y="283989"/>
                  </a:cubicBezTo>
                  <a:cubicBezTo>
                    <a:pt x="67610" y="272739"/>
                    <a:pt x="34970" y="223313"/>
                    <a:pt x="24764" y="205236"/>
                  </a:cubicBezTo>
                  <a:cubicBezTo>
                    <a:pt x="21491" y="199370"/>
                    <a:pt x="20817" y="193504"/>
                    <a:pt x="22935" y="188504"/>
                  </a:cubicBezTo>
                  <a:cubicBezTo>
                    <a:pt x="24957" y="183504"/>
                    <a:pt x="29579" y="179754"/>
                    <a:pt x="36029" y="178023"/>
                  </a:cubicBezTo>
                  <a:cubicBezTo>
                    <a:pt x="36415" y="177830"/>
                    <a:pt x="76082" y="166676"/>
                    <a:pt x="110647" y="166676"/>
                  </a:cubicBezTo>
                  <a:close/>
                  <a:moveTo>
                    <a:pt x="498703" y="165688"/>
                  </a:moveTo>
                  <a:cubicBezTo>
                    <a:pt x="533094" y="165688"/>
                    <a:pt x="572205" y="176458"/>
                    <a:pt x="572591" y="176554"/>
                  </a:cubicBezTo>
                  <a:cubicBezTo>
                    <a:pt x="579045" y="178381"/>
                    <a:pt x="583669" y="182035"/>
                    <a:pt x="585788" y="187035"/>
                  </a:cubicBezTo>
                  <a:cubicBezTo>
                    <a:pt x="587811" y="192035"/>
                    <a:pt x="587233" y="197901"/>
                    <a:pt x="583958" y="203767"/>
                  </a:cubicBezTo>
                  <a:cubicBezTo>
                    <a:pt x="573843" y="221845"/>
                    <a:pt x="541571" y="271462"/>
                    <a:pt x="514117" y="282905"/>
                  </a:cubicBezTo>
                  <a:cubicBezTo>
                    <a:pt x="509493" y="284828"/>
                    <a:pt x="505639" y="285790"/>
                    <a:pt x="502749" y="285790"/>
                  </a:cubicBezTo>
                  <a:cubicBezTo>
                    <a:pt x="500726" y="285790"/>
                    <a:pt x="498992" y="285117"/>
                    <a:pt x="497355" y="283867"/>
                  </a:cubicBezTo>
                  <a:cubicBezTo>
                    <a:pt x="493309" y="245307"/>
                    <a:pt x="477896" y="210113"/>
                    <a:pt x="454583" y="181650"/>
                  </a:cubicBezTo>
                  <a:cubicBezTo>
                    <a:pt x="454679" y="180881"/>
                    <a:pt x="454776" y="180112"/>
                    <a:pt x="455065" y="179439"/>
                  </a:cubicBezTo>
                  <a:cubicBezTo>
                    <a:pt x="456510" y="175592"/>
                    <a:pt x="462386" y="172419"/>
                    <a:pt x="467106" y="170496"/>
                  </a:cubicBezTo>
                  <a:cubicBezTo>
                    <a:pt x="474717" y="167323"/>
                    <a:pt x="485313" y="165688"/>
                    <a:pt x="498703" y="165688"/>
                  </a:cubicBezTo>
                  <a:close/>
                  <a:moveTo>
                    <a:pt x="304631" y="140708"/>
                  </a:moveTo>
                  <a:cubicBezTo>
                    <a:pt x="395047" y="140708"/>
                    <a:pt x="468343" y="213894"/>
                    <a:pt x="468343" y="304173"/>
                  </a:cubicBezTo>
                  <a:cubicBezTo>
                    <a:pt x="468343" y="394452"/>
                    <a:pt x="395047" y="467638"/>
                    <a:pt x="304631" y="467638"/>
                  </a:cubicBezTo>
                  <a:cubicBezTo>
                    <a:pt x="214215" y="467638"/>
                    <a:pt x="140919" y="394452"/>
                    <a:pt x="140919" y="304173"/>
                  </a:cubicBezTo>
                  <a:cubicBezTo>
                    <a:pt x="140919" y="213894"/>
                    <a:pt x="214215" y="140708"/>
                    <a:pt x="304631" y="140708"/>
                  </a:cubicBezTo>
                  <a:close/>
                  <a:moveTo>
                    <a:pt x="507006" y="84255"/>
                  </a:moveTo>
                  <a:cubicBezTo>
                    <a:pt x="512690" y="84255"/>
                    <a:pt x="517410" y="86178"/>
                    <a:pt x="520685" y="89736"/>
                  </a:cubicBezTo>
                  <a:cubicBezTo>
                    <a:pt x="524056" y="93582"/>
                    <a:pt x="525501" y="99063"/>
                    <a:pt x="524730" y="105216"/>
                  </a:cubicBezTo>
                  <a:cubicBezTo>
                    <a:pt x="523767" y="113101"/>
                    <a:pt x="521648" y="126370"/>
                    <a:pt x="518180" y="140985"/>
                  </a:cubicBezTo>
                  <a:cubicBezTo>
                    <a:pt x="511726" y="140409"/>
                    <a:pt x="505176" y="140024"/>
                    <a:pt x="498722" y="140024"/>
                  </a:cubicBezTo>
                  <a:cubicBezTo>
                    <a:pt x="485140" y="140024"/>
                    <a:pt x="473389" y="141562"/>
                    <a:pt x="463756" y="144447"/>
                  </a:cubicBezTo>
                  <a:cubicBezTo>
                    <a:pt x="468476" y="128774"/>
                    <a:pt x="468765" y="109543"/>
                    <a:pt x="467224" y="91274"/>
                  </a:cubicBezTo>
                  <a:cubicBezTo>
                    <a:pt x="482154" y="87620"/>
                    <a:pt x="495833" y="85409"/>
                    <a:pt x="503924" y="84447"/>
                  </a:cubicBezTo>
                  <a:cubicBezTo>
                    <a:pt x="504984" y="84255"/>
                    <a:pt x="506043" y="84255"/>
                    <a:pt x="507006" y="84255"/>
                  </a:cubicBezTo>
                  <a:close/>
                  <a:moveTo>
                    <a:pt x="102158" y="84255"/>
                  </a:moveTo>
                  <a:cubicBezTo>
                    <a:pt x="103217" y="84255"/>
                    <a:pt x="104277" y="84255"/>
                    <a:pt x="105336" y="84447"/>
                  </a:cubicBezTo>
                  <a:cubicBezTo>
                    <a:pt x="113138" y="85312"/>
                    <a:pt x="126430" y="87523"/>
                    <a:pt x="141070" y="90984"/>
                  </a:cubicBezTo>
                  <a:cubicBezTo>
                    <a:pt x="139433" y="109632"/>
                    <a:pt x="139818" y="129337"/>
                    <a:pt x="144730" y="145294"/>
                  </a:cubicBezTo>
                  <a:cubicBezTo>
                    <a:pt x="135195" y="142506"/>
                    <a:pt x="123829" y="141065"/>
                    <a:pt x="110634" y="141065"/>
                  </a:cubicBezTo>
                  <a:cubicBezTo>
                    <a:pt x="104180" y="141065"/>
                    <a:pt x="97727" y="141353"/>
                    <a:pt x="91370" y="141930"/>
                  </a:cubicBezTo>
                  <a:cubicBezTo>
                    <a:pt x="87710" y="126934"/>
                    <a:pt x="85495" y="113285"/>
                    <a:pt x="84532" y="105210"/>
                  </a:cubicBezTo>
                  <a:cubicBezTo>
                    <a:pt x="83761" y="99058"/>
                    <a:pt x="85206" y="93579"/>
                    <a:pt x="88577" y="89734"/>
                  </a:cubicBezTo>
                  <a:cubicBezTo>
                    <a:pt x="91755" y="86177"/>
                    <a:pt x="96475" y="84255"/>
                    <a:pt x="102158" y="84255"/>
                  </a:cubicBezTo>
                  <a:close/>
                  <a:moveTo>
                    <a:pt x="193459" y="22228"/>
                  </a:moveTo>
                  <a:cubicBezTo>
                    <a:pt x="196830" y="22228"/>
                    <a:pt x="200394" y="23286"/>
                    <a:pt x="204054" y="25306"/>
                  </a:cubicBezTo>
                  <a:cubicBezTo>
                    <a:pt x="222161" y="35404"/>
                    <a:pt x="271861" y="67622"/>
                    <a:pt x="283323" y="95032"/>
                  </a:cubicBezTo>
                  <a:cubicBezTo>
                    <a:pt x="285249" y="99745"/>
                    <a:pt x="287272" y="106092"/>
                    <a:pt x="285538" y="109843"/>
                  </a:cubicBezTo>
                  <a:cubicBezTo>
                    <a:pt x="285249" y="110516"/>
                    <a:pt x="284864" y="111093"/>
                    <a:pt x="284383" y="111767"/>
                  </a:cubicBezTo>
                  <a:cubicBezTo>
                    <a:pt x="245759" y="115710"/>
                    <a:pt x="210411" y="131098"/>
                    <a:pt x="181901" y="154468"/>
                  </a:cubicBezTo>
                  <a:cubicBezTo>
                    <a:pt x="179396" y="154372"/>
                    <a:pt x="175351" y="153025"/>
                    <a:pt x="170728" y="141965"/>
                  </a:cubicBezTo>
                  <a:cubicBezTo>
                    <a:pt x="159266" y="114556"/>
                    <a:pt x="171209" y="56658"/>
                    <a:pt x="176796" y="36558"/>
                  </a:cubicBezTo>
                  <a:cubicBezTo>
                    <a:pt x="179300" y="27614"/>
                    <a:pt x="185561" y="22228"/>
                    <a:pt x="193459" y="22228"/>
                  </a:cubicBezTo>
                  <a:close/>
                  <a:moveTo>
                    <a:pt x="414430" y="21734"/>
                  </a:moveTo>
                  <a:cubicBezTo>
                    <a:pt x="422232" y="21734"/>
                    <a:pt x="428492" y="27025"/>
                    <a:pt x="430997" y="35971"/>
                  </a:cubicBezTo>
                  <a:cubicBezTo>
                    <a:pt x="436679" y="55882"/>
                    <a:pt x="449008" y="113791"/>
                    <a:pt x="437643" y="141302"/>
                  </a:cubicBezTo>
                  <a:cubicBezTo>
                    <a:pt x="433116" y="152268"/>
                    <a:pt x="429070" y="153711"/>
                    <a:pt x="426470" y="153903"/>
                  </a:cubicBezTo>
                  <a:cubicBezTo>
                    <a:pt x="397863" y="130624"/>
                    <a:pt x="362515" y="115426"/>
                    <a:pt x="323892" y="111578"/>
                  </a:cubicBezTo>
                  <a:cubicBezTo>
                    <a:pt x="323410" y="111001"/>
                    <a:pt x="322928" y="110424"/>
                    <a:pt x="322639" y="109750"/>
                  </a:cubicBezTo>
                  <a:cubicBezTo>
                    <a:pt x="321002" y="105999"/>
                    <a:pt x="322928" y="99650"/>
                    <a:pt x="324855" y="94937"/>
                  </a:cubicBezTo>
                  <a:cubicBezTo>
                    <a:pt x="336124" y="67522"/>
                    <a:pt x="385631" y="34912"/>
                    <a:pt x="403739" y="24716"/>
                  </a:cubicBezTo>
                  <a:cubicBezTo>
                    <a:pt x="407399" y="22696"/>
                    <a:pt x="410963" y="21734"/>
                    <a:pt x="414430" y="21734"/>
                  </a:cubicBezTo>
                  <a:close/>
                  <a:moveTo>
                    <a:pt x="304625" y="0"/>
                  </a:moveTo>
                  <a:cubicBezTo>
                    <a:pt x="310021" y="0"/>
                    <a:pt x="315224" y="2885"/>
                    <a:pt x="319367" y="8079"/>
                  </a:cubicBezTo>
                  <a:cubicBezTo>
                    <a:pt x="324280" y="14234"/>
                    <a:pt x="332085" y="25199"/>
                    <a:pt x="339985" y="37895"/>
                  </a:cubicBezTo>
                  <a:cubicBezTo>
                    <a:pt x="325629" y="50013"/>
                    <a:pt x="311948" y="64151"/>
                    <a:pt x="304047" y="78963"/>
                  </a:cubicBezTo>
                  <a:cubicBezTo>
                    <a:pt x="296243" y="64536"/>
                    <a:pt x="282754" y="50686"/>
                    <a:pt x="268784" y="38856"/>
                  </a:cubicBezTo>
                  <a:cubicBezTo>
                    <a:pt x="276781" y="25680"/>
                    <a:pt x="284874" y="14427"/>
                    <a:pt x="289884" y="8079"/>
                  </a:cubicBezTo>
                  <a:cubicBezTo>
                    <a:pt x="294027" y="2885"/>
                    <a:pt x="299230" y="0"/>
                    <a:pt x="304625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7" name="文本框 6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429477" y="2838027"/>
            <a:ext cx="7333047" cy="1725528"/>
            <a:chOff x="1092200" y="1574770"/>
            <a:chExt cx="7333047" cy="1725528"/>
          </a:xfrm>
        </p:grpSpPr>
        <p:grpSp>
          <p:nvGrpSpPr>
            <p:cNvPr id="39" name="组合 38"/>
            <p:cNvGrpSpPr/>
            <p:nvPr/>
          </p:nvGrpSpPr>
          <p:grpSpPr>
            <a:xfrm>
              <a:off x="1092200" y="1576416"/>
              <a:ext cx="1983943" cy="1723882"/>
              <a:chOff x="1092200" y="1576416"/>
              <a:chExt cx="1983943" cy="1723882"/>
            </a:xfrm>
          </p:grpSpPr>
          <p:sp>
            <p:nvSpPr>
              <p:cNvPr id="58" name="矩形: 圆角 9"/>
              <p:cNvSpPr/>
              <p:nvPr/>
            </p:nvSpPr>
            <p:spPr>
              <a:xfrm>
                <a:off x="1092200" y="2265045"/>
                <a:ext cx="1965960" cy="886460"/>
              </a:xfrm>
              <a:custGeom>
                <a:avLst/>
                <a:gdLst>
                  <a:gd name="connsiteX0" fmla="*/ 0 w 1965960"/>
                  <a:gd name="connsiteY0" fmla="*/ 93725 h 886460"/>
                  <a:gd name="connsiteX1" fmla="*/ 93725 w 1965960"/>
                  <a:gd name="connsiteY1" fmla="*/ 0 h 886460"/>
                  <a:gd name="connsiteX2" fmla="*/ 1872235 w 1965960"/>
                  <a:gd name="connsiteY2" fmla="*/ 0 h 886460"/>
                  <a:gd name="connsiteX3" fmla="*/ 1965960 w 1965960"/>
                  <a:gd name="connsiteY3" fmla="*/ 93725 h 886460"/>
                  <a:gd name="connsiteX4" fmla="*/ 1965960 w 1965960"/>
                  <a:gd name="connsiteY4" fmla="*/ 792735 h 886460"/>
                  <a:gd name="connsiteX5" fmla="*/ 1872235 w 1965960"/>
                  <a:gd name="connsiteY5" fmla="*/ 886460 h 886460"/>
                  <a:gd name="connsiteX6" fmla="*/ 93725 w 1965960"/>
                  <a:gd name="connsiteY6" fmla="*/ 886460 h 886460"/>
                  <a:gd name="connsiteX7" fmla="*/ 0 w 1965960"/>
                  <a:gd name="connsiteY7" fmla="*/ 792735 h 886460"/>
                  <a:gd name="connsiteX8" fmla="*/ 0 w 1965960"/>
                  <a:gd name="connsiteY8" fmla="*/ 93725 h 886460"/>
                  <a:gd name="connsiteX0-1" fmla="*/ 0 w 1965960"/>
                  <a:gd name="connsiteY0-2" fmla="*/ 93725 h 886460"/>
                  <a:gd name="connsiteX1-3" fmla="*/ 93725 w 1965960"/>
                  <a:gd name="connsiteY1-4" fmla="*/ 0 h 886460"/>
                  <a:gd name="connsiteX2-5" fmla="*/ 1872235 w 1965960"/>
                  <a:gd name="connsiteY2-6" fmla="*/ 0 h 886460"/>
                  <a:gd name="connsiteX3-7" fmla="*/ 1965960 w 1965960"/>
                  <a:gd name="connsiteY3-8" fmla="*/ 93725 h 886460"/>
                  <a:gd name="connsiteX4-9" fmla="*/ 1965960 w 1965960"/>
                  <a:gd name="connsiteY4-10" fmla="*/ 792735 h 886460"/>
                  <a:gd name="connsiteX5-11" fmla="*/ 1872235 w 1965960"/>
                  <a:gd name="connsiteY5-12" fmla="*/ 886460 h 886460"/>
                  <a:gd name="connsiteX6-13" fmla="*/ 1714500 w 1965960"/>
                  <a:gd name="connsiteY6-14" fmla="*/ 886460 h 886460"/>
                  <a:gd name="connsiteX7-15" fmla="*/ 93725 w 1965960"/>
                  <a:gd name="connsiteY7-16" fmla="*/ 886460 h 886460"/>
                  <a:gd name="connsiteX8-17" fmla="*/ 0 w 1965960"/>
                  <a:gd name="connsiteY8-18" fmla="*/ 792735 h 886460"/>
                  <a:gd name="connsiteX9" fmla="*/ 0 w 1965960"/>
                  <a:gd name="connsiteY9" fmla="*/ 93725 h 886460"/>
                  <a:gd name="connsiteX0-19" fmla="*/ 0 w 1965960"/>
                  <a:gd name="connsiteY0-20" fmla="*/ 93725 h 886460"/>
                  <a:gd name="connsiteX1-21" fmla="*/ 93725 w 1965960"/>
                  <a:gd name="connsiteY1-22" fmla="*/ 0 h 886460"/>
                  <a:gd name="connsiteX2-23" fmla="*/ 1872235 w 1965960"/>
                  <a:gd name="connsiteY2-24" fmla="*/ 0 h 886460"/>
                  <a:gd name="connsiteX3-25" fmla="*/ 1965960 w 1965960"/>
                  <a:gd name="connsiteY3-26" fmla="*/ 93725 h 886460"/>
                  <a:gd name="connsiteX4-27" fmla="*/ 1965960 w 1965960"/>
                  <a:gd name="connsiteY4-28" fmla="*/ 459740 h 886460"/>
                  <a:gd name="connsiteX5-29" fmla="*/ 1965960 w 1965960"/>
                  <a:gd name="connsiteY5-30" fmla="*/ 792735 h 886460"/>
                  <a:gd name="connsiteX6-31" fmla="*/ 1872235 w 1965960"/>
                  <a:gd name="connsiteY6-32" fmla="*/ 886460 h 886460"/>
                  <a:gd name="connsiteX7-33" fmla="*/ 1714500 w 1965960"/>
                  <a:gd name="connsiteY7-34" fmla="*/ 886460 h 886460"/>
                  <a:gd name="connsiteX8-35" fmla="*/ 93725 w 1965960"/>
                  <a:gd name="connsiteY8-36" fmla="*/ 886460 h 886460"/>
                  <a:gd name="connsiteX9-37" fmla="*/ 0 w 1965960"/>
                  <a:gd name="connsiteY9-38" fmla="*/ 792735 h 886460"/>
                  <a:gd name="connsiteX10" fmla="*/ 0 w 1965960"/>
                  <a:gd name="connsiteY10" fmla="*/ 93725 h 886460"/>
                  <a:gd name="connsiteX0-39" fmla="*/ 1965960 w 2057400"/>
                  <a:gd name="connsiteY0-40" fmla="*/ 792735 h 886460"/>
                  <a:gd name="connsiteX1-41" fmla="*/ 1872235 w 2057400"/>
                  <a:gd name="connsiteY1-42" fmla="*/ 886460 h 886460"/>
                  <a:gd name="connsiteX2-43" fmla="*/ 1714500 w 2057400"/>
                  <a:gd name="connsiteY2-44" fmla="*/ 886460 h 886460"/>
                  <a:gd name="connsiteX3-45" fmla="*/ 93725 w 2057400"/>
                  <a:gd name="connsiteY3-46" fmla="*/ 886460 h 886460"/>
                  <a:gd name="connsiteX4-47" fmla="*/ 0 w 2057400"/>
                  <a:gd name="connsiteY4-48" fmla="*/ 792735 h 886460"/>
                  <a:gd name="connsiteX5-49" fmla="*/ 0 w 2057400"/>
                  <a:gd name="connsiteY5-50" fmla="*/ 93725 h 886460"/>
                  <a:gd name="connsiteX6-51" fmla="*/ 93725 w 2057400"/>
                  <a:gd name="connsiteY6-52" fmla="*/ 0 h 886460"/>
                  <a:gd name="connsiteX7-53" fmla="*/ 1872235 w 2057400"/>
                  <a:gd name="connsiteY7-54" fmla="*/ 0 h 886460"/>
                  <a:gd name="connsiteX8-55" fmla="*/ 1965960 w 2057400"/>
                  <a:gd name="connsiteY8-56" fmla="*/ 93725 h 886460"/>
                  <a:gd name="connsiteX9-57" fmla="*/ 1965960 w 2057400"/>
                  <a:gd name="connsiteY9-58" fmla="*/ 459740 h 886460"/>
                  <a:gd name="connsiteX10-59" fmla="*/ 2057400 w 2057400"/>
                  <a:gd name="connsiteY10-60" fmla="*/ 884175 h 886460"/>
                  <a:gd name="connsiteX0-61" fmla="*/ 1965960 w 1965960"/>
                  <a:gd name="connsiteY0-62" fmla="*/ 792735 h 886460"/>
                  <a:gd name="connsiteX1-63" fmla="*/ 1872235 w 1965960"/>
                  <a:gd name="connsiteY1-64" fmla="*/ 886460 h 886460"/>
                  <a:gd name="connsiteX2-65" fmla="*/ 1714500 w 1965960"/>
                  <a:gd name="connsiteY2-66" fmla="*/ 886460 h 886460"/>
                  <a:gd name="connsiteX3-67" fmla="*/ 93725 w 1965960"/>
                  <a:gd name="connsiteY3-68" fmla="*/ 886460 h 886460"/>
                  <a:gd name="connsiteX4-69" fmla="*/ 0 w 1965960"/>
                  <a:gd name="connsiteY4-70" fmla="*/ 792735 h 886460"/>
                  <a:gd name="connsiteX5-71" fmla="*/ 0 w 1965960"/>
                  <a:gd name="connsiteY5-72" fmla="*/ 93725 h 886460"/>
                  <a:gd name="connsiteX6-73" fmla="*/ 93725 w 1965960"/>
                  <a:gd name="connsiteY6-74" fmla="*/ 0 h 886460"/>
                  <a:gd name="connsiteX7-75" fmla="*/ 1872235 w 1965960"/>
                  <a:gd name="connsiteY7-76" fmla="*/ 0 h 886460"/>
                  <a:gd name="connsiteX8-77" fmla="*/ 1965960 w 1965960"/>
                  <a:gd name="connsiteY8-78" fmla="*/ 93725 h 886460"/>
                  <a:gd name="connsiteX9-79" fmla="*/ 1965960 w 1965960"/>
                  <a:gd name="connsiteY9-80" fmla="*/ 459740 h 886460"/>
                  <a:gd name="connsiteX0-81" fmla="*/ 1872235 w 1965960"/>
                  <a:gd name="connsiteY0-82" fmla="*/ 886460 h 886460"/>
                  <a:gd name="connsiteX1-83" fmla="*/ 1714500 w 1965960"/>
                  <a:gd name="connsiteY1-84" fmla="*/ 886460 h 886460"/>
                  <a:gd name="connsiteX2-85" fmla="*/ 93725 w 1965960"/>
                  <a:gd name="connsiteY2-86" fmla="*/ 886460 h 886460"/>
                  <a:gd name="connsiteX3-87" fmla="*/ 0 w 1965960"/>
                  <a:gd name="connsiteY3-88" fmla="*/ 792735 h 886460"/>
                  <a:gd name="connsiteX4-89" fmla="*/ 0 w 1965960"/>
                  <a:gd name="connsiteY4-90" fmla="*/ 93725 h 886460"/>
                  <a:gd name="connsiteX5-91" fmla="*/ 93725 w 1965960"/>
                  <a:gd name="connsiteY5-92" fmla="*/ 0 h 886460"/>
                  <a:gd name="connsiteX6-93" fmla="*/ 1872235 w 1965960"/>
                  <a:gd name="connsiteY6-94" fmla="*/ 0 h 886460"/>
                  <a:gd name="connsiteX7-95" fmla="*/ 1965960 w 1965960"/>
                  <a:gd name="connsiteY7-96" fmla="*/ 93725 h 886460"/>
                  <a:gd name="connsiteX8-97" fmla="*/ 1965960 w 1965960"/>
                  <a:gd name="connsiteY8-98" fmla="*/ 459740 h 886460"/>
                  <a:gd name="connsiteX0-99" fmla="*/ 1714500 w 1965960"/>
                  <a:gd name="connsiteY0-100" fmla="*/ 886460 h 886460"/>
                  <a:gd name="connsiteX1-101" fmla="*/ 93725 w 1965960"/>
                  <a:gd name="connsiteY1-102" fmla="*/ 886460 h 886460"/>
                  <a:gd name="connsiteX2-103" fmla="*/ 0 w 1965960"/>
                  <a:gd name="connsiteY2-104" fmla="*/ 792735 h 886460"/>
                  <a:gd name="connsiteX3-105" fmla="*/ 0 w 1965960"/>
                  <a:gd name="connsiteY3-106" fmla="*/ 93725 h 886460"/>
                  <a:gd name="connsiteX4-107" fmla="*/ 93725 w 1965960"/>
                  <a:gd name="connsiteY4-108" fmla="*/ 0 h 886460"/>
                  <a:gd name="connsiteX5-109" fmla="*/ 1872235 w 1965960"/>
                  <a:gd name="connsiteY5-110" fmla="*/ 0 h 886460"/>
                  <a:gd name="connsiteX6-111" fmla="*/ 1965960 w 1965960"/>
                  <a:gd name="connsiteY6-112" fmla="*/ 93725 h 886460"/>
                  <a:gd name="connsiteX7-113" fmla="*/ 1965960 w 1965960"/>
                  <a:gd name="connsiteY7-114" fmla="*/ 459740 h 8864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965960" h="886460">
                    <a:moveTo>
                      <a:pt x="1714500" y="886460"/>
                    </a:moveTo>
                    <a:lnTo>
                      <a:pt x="93725" y="886460"/>
                    </a:lnTo>
                    <a:cubicBezTo>
                      <a:pt x="41962" y="886460"/>
                      <a:pt x="0" y="844498"/>
                      <a:pt x="0" y="792735"/>
                    </a:cubicBezTo>
                    <a:lnTo>
                      <a:pt x="0" y="93725"/>
                    </a:lnTo>
                    <a:cubicBezTo>
                      <a:pt x="0" y="41962"/>
                      <a:pt x="41962" y="0"/>
                      <a:pt x="93725" y="0"/>
                    </a:cubicBezTo>
                    <a:lnTo>
                      <a:pt x="1872235" y="0"/>
                    </a:lnTo>
                    <a:cubicBezTo>
                      <a:pt x="1923998" y="0"/>
                      <a:pt x="1965960" y="41962"/>
                      <a:pt x="1965960" y="93725"/>
                    </a:cubicBezTo>
                    <a:lnTo>
                      <a:pt x="1965960" y="459740"/>
                    </a:lnTo>
                  </a:path>
                </a:pathLst>
              </a:custGeom>
              <a:noFill/>
              <a:ln w="28575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2799080" y="3023235"/>
                <a:ext cx="297586" cy="256540"/>
              </a:xfrm>
              <a:prstGeom prst="triangle">
                <a:avLst/>
              </a:prstGeom>
              <a:noFill/>
              <a:ln w="28575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TextBox 17"/>
              <p:cNvSpPr txBox="1">
                <a:spLocks noChangeArrowheads="1"/>
              </p:cNvSpPr>
              <p:nvPr/>
            </p:nvSpPr>
            <p:spPr bwMode="auto">
              <a:xfrm>
                <a:off x="1182288" y="2425736"/>
                <a:ext cx="1785784" cy="57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9" tIns="45714" rIns="91429" bIns="45714">
                <a:spAutoFit/>
              </a:bodyPr>
              <a:lstStyle>
                <a:lvl1pPr>
                  <a:lnSpc>
                    <a:spcPct val="180000"/>
                  </a:lnSpc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180000"/>
                  </a:lnSpc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180000"/>
                  </a:lnSpc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180000"/>
                  </a:lnSpc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180000"/>
                  </a:lnSpc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zh-CN" altLang="en-US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添加标题</a:t>
                </a:r>
                <a:endParaRPr lang="en-US" altLang="zh-CN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61" name="Freeform 48"/>
              <p:cNvSpPr>
                <a:spLocks noEditPoints="1"/>
              </p:cNvSpPr>
              <p:nvPr/>
            </p:nvSpPr>
            <p:spPr bwMode="auto">
              <a:xfrm>
                <a:off x="1789125" y="1576416"/>
                <a:ext cx="572110" cy="486456"/>
              </a:xfrm>
              <a:custGeom>
                <a:avLst/>
                <a:gdLst>
                  <a:gd name="T0" fmla="*/ 184 w 384"/>
                  <a:gd name="T1" fmla="*/ 205 h 326"/>
                  <a:gd name="T2" fmla="*/ 83 w 384"/>
                  <a:gd name="T3" fmla="*/ 130 h 326"/>
                  <a:gd name="T4" fmla="*/ 66 w 384"/>
                  <a:gd name="T5" fmla="*/ 153 h 326"/>
                  <a:gd name="T6" fmla="*/ 167 w 384"/>
                  <a:gd name="T7" fmla="*/ 228 h 326"/>
                  <a:gd name="T8" fmla="*/ 184 w 384"/>
                  <a:gd name="T9" fmla="*/ 205 h 326"/>
                  <a:gd name="T10" fmla="*/ 281 w 384"/>
                  <a:gd name="T11" fmla="*/ 75 h 326"/>
                  <a:gd name="T12" fmla="*/ 180 w 384"/>
                  <a:gd name="T13" fmla="*/ 0 h 326"/>
                  <a:gd name="T14" fmla="*/ 163 w 384"/>
                  <a:gd name="T15" fmla="*/ 22 h 326"/>
                  <a:gd name="T16" fmla="*/ 264 w 384"/>
                  <a:gd name="T17" fmla="*/ 98 h 326"/>
                  <a:gd name="T18" fmla="*/ 281 w 384"/>
                  <a:gd name="T19" fmla="*/ 75 h 326"/>
                  <a:gd name="T20" fmla="*/ 188 w 384"/>
                  <a:gd name="T21" fmla="*/ 294 h 326"/>
                  <a:gd name="T22" fmla="*/ 181 w 384"/>
                  <a:gd name="T23" fmla="*/ 294 h 326"/>
                  <a:gd name="T24" fmla="*/ 181 w 384"/>
                  <a:gd name="T25" fmla="*/ 293 h 326"/>
                  <a:gd name="T26" fmla="*/ 165 w 384"/>
                  <a:gd name="T27" fmla="*/ 276 h 326"/>
                  <a:gd name="T28" fmla="*/ 40 w 384"/>
                  <a:gd name="T29" fmla="*/ 276 h 326"/>
                  <a:gd name="T30" fmla="*/ 24 w 384"/>
                  <a:gd name="T31" fmla="*/ 293 h 326"/>
                  <a:gd name="T32" fmla="*/ 24 w 384"/>
                  <a:gd name="T33" fmla="*/ 294 h 326"/>
                  <a:gd name="T34" fmla="*/ 17 w 384"/>
                  <a:gd name="T35" fmla="*/ 294 h 326"/>
                  <a:gd name="T36" fmla="*/ 0 w 384"/>
                  <a:gd name="T37" fmla="*/ 310 h 326"/>
                  <a:gd name="T38" fmla="*/ 17 w 384"/>
                  <a:gd name="T39" fmla="*/ 326 h 326"/>
                  <a:gd name="T40" fmla="*/ 188 w 384"/>
                  <a:gd name="T41" fmla="*/ 326 h 326"/>
                  <a:gd name="T42" fmla="*/ 204 w 384"/>
                  <a:gd name="T43" fmla="*/ 310 h 326"/>
                  <a:gd name="T44" fmla="*/ 188 w 384"/>
                  <a:gd name="T45" fmla="*/ 294 h 326"/>
                  <a:gd name="T46" fmla="*/ 368 w 384"/>
                  <a:gd name="T47" fmla="*/ 217 h 326"/>
                  <a:gd name="T48" fmla="*/ 336 w 384"/>
                  <a:gd name="T49" fmla="*/ 214 h 326"/>
                  <a:gd name="T50" fmla="*/ 293 w 384"/>
                  <a:gd name="T51" fmla="*/ 165 h 326"/>
                  <a:gd name="T52" fmla="*/ 248 w 384"/>
                  <a:gd name="T53" fmla="*/ 141 h 326"/>
                  <a:gd name="T54" fmla="*/ 244 w 384"/>
                  <a:gd name="T55" fmla="*/ 123 h 326"/>
                  <a:gd name="T56" fmla="*/ 234 w 384"/>
                  <a:gd name="T57" fmla="*/ 120 h 326"/>
                  <a:gd name="T58" fmla="*/ 247 w 384"/>
                  <a:gd name="T59" fmla="*/ 103 h 326"/>
                  <a:gd name="T60" fmla="*/ 162 w 384"/>
                  <a:gd name="T61" fmla="*/ 40 h 326"/>
                  <a:gd name="T62" fmla="*/ 99 w 384"/>
                  <a:gd name="T63" fmla="*/ 125 h 326"/>
                  <a:gd name="T64" fmla="*/ 184 w 384"/>
                  <a:gd name="T65" fmla="*/ 188 h 326"/>
                  <a:gd name="T66" fmla="*/ 197 w 384"/>
                  <a:gd name="T67" fmla="*/ 171 h 326"/>
                  <a:gd name="T68" fmla="*/ 202 w 384"/>
                  <a:gd name="T69" fmla="*/ 179 h 326"/>
                  <a:gd name="T70" fmla="*/ 221 w 384"/>
                  <a:gd name="T71" fmla="*/ 178 h 326"/>
                  <a:gd name="T72" fmla="*/ 257 w 384"/>
                  <a:gd name="T73" fmla="*/ 214 h 326"/>
                  <a:gd name="T74" fmla="*/ 318 w 384"/>
                  <a:gd name="T75" fmla="*/ 242 h 326"/>
                  <a:gd name="T76" fmla="*/ 330 w 384"/>
                  <a:gd name="T77" fmla="*/ 267 h 326"/>
                  <a:gd name="T78" fmla="*/ 374 w 384"/>
                  <a:gd name="T79" fmla="*/ 261 h 326"/>
                  <a:gd name="T80" fmla="*/ 368 w 384"/>
                  <a:gd name="T81" fmla="*/ 217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4" h="326">
                    <a:moveTo>
                      <a:pt x="184" y="205"/>
                    </a:moveTo>
                    <a:cubicBezTo>
                      <a:pt x="83" y="130"/>
                      <a:pt x="83" y="130"/>
                      <a:pt x="83" y="130"/>
                    </a:cubicBezTo>
                    <a:cubicBezTo>
                      <a:pt x="66" y="153"/>
                      <a:pt x="66" y="153"/>
                      <a:pt x="66" y="153"/>
                    </a:cubicBezTo>
                    <a:cubicBezTo>
                      <a:pt x="167" y="228"/>
                      <a:pt x="167" y="228"/>
                      <a:pt x="167" y="228"/>
                    </a:cubicBezTo>
                    <a:lnTo>
                      <a:pt x="184" y="205"/>
                    </a:lnTo>
                    <a:close/>
                    <a:moveTo>
                      <a:pt x="281" y="75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63" y="22"/>
                      <a:pt x="163" y="22"/>
                      <a:pt x="163" y="22"/>
                    </a:cubicBezTo>
                    <a:cubicBezTo>
                      <a:pt x="264" y="98"/>
                      <a:pt x="264" y="98"/>
                      <a:pt x="264" y="98"/>
                    </a:cubicBezTo>
                    <a:lnTo>
                      <a:pt x="281" y="75"/>
                    </a:lnTo>
                    <a:close/>
                    <a:moveTo>
                      <a:pt x="188" y="294"/>
                    </a:moveTo>
                    <a:cubicBezTo>
                      <a:pt x="181" y="294"/>
                      <a:pt x="181" y="294"/>
                      <a:pt x="181" y="294"/>
                    </a:cubicBezTo>
                    <a:cubicBezTo>
                      <a:pt x="181" y="293"/>
                      <a:pt x="181" y="293"/>
                      <a:pt x="181" y="293"/>
                    </a:cubicBezTo>
                    <a:cubicBezTo>
                      <a:pt x="181" y="284"/>
                      <a:pt x="174" y="276"/>
                      <a:pt x="165" y="276"/>
                    </a:cubicBezTo>
                    <a:cubicBezTo>
                      <a:pt x="40" y="276"/>
                      <a:pt x="40" y="276"/>
                      <a:pt x="40" y="276"/>
                    </a:cubicBezTo>
                    <a:cubicBezTo>
                      <a:pt x="31" y="276"/>
                      <a:pt x="24" y="284"/>
                      <a:pt x="24" y="293"/>
                    </a:cubicBezTo>
                    <a:cubicBezTo>
                      <a:pt x="24" y="293"/>
                      <a:pt x="24" y="293"/>
                      <a:pt x="24" y="294"/>
                    </a:cubicBezTo>
                    <a:cubicBezTo>
                      <a:pt x="17" y="294"/>
                      <a:pt x="17" y="294"/>
                      <a:pt x="17" y="294"/>
                    </a:cubicBezTo>
                    <a:cubicBezTo>
                      <a:pt x="8" y="294"/>
                      <a:pt x="0" y="301"/>
                      <a:pt x="0" y="310"/>
                    </a:cubicBezTo>
                    <a:cubicBezTo>
                      <a:pt x="0" y="319"/>
                      <a:pt x="8" y="326"/>
                      <a:pt x="17" y="326"/>
                    </a:cubicBezTo>
                    <a:cubicBezTo>
                      <a:pt x="188" y="326"/>
                      <a:pt x="188" y="326"/>
                      <a:pt x="188" y="326"/>
                    </a:cubicBezTo>
                    <a:cubicBezTo>
                      <a:pt x="197" y="326"/>
                      <a:pt x="204" y="319"/>
                      <a:pt x="204" y="310"/>
                    </a:cubicBezTo>
                    <a:cubicBezTo>
                      <a:pt x="204" y="301"/>
                      <a:pt x="197" y="294"/>
                      <a:pt x="188" y="294"/>
                    </a:cubicBezTo>
                    <a:close/>
                    <a:moveTo>
                      <a:pt x="368" y="217"/>
                    </a:moveTo>
                    <a:cubicBezTo>
                      <a:pt x="358" y="210"/>
                      <a:pt x="346" y="209"/>
                      <a:pt x="336" y="214"/>
                    </a:cubicBezTo>
                    <a:cubicBezTo>
                      <a:pt x="330" y="199"/>
                      <a:pt x="314" y="181"/>
                      <a:pt x="293" y="165"/>
                    </a:cubicBezTo>
                    <a:cubicBezTo>
                      <a:pt x="277" y="154"/>
                      <a:pt x="262" y="145"/>
                      <a:pt x="248" y="141"/>
                    </a:cubicBezTo>
                    <a:cubicBezTo>
                      <a:pt x="251" y="135"/>
                      <a:pt x="250" y="127"/>
                      <a:pt x="244" y="123"/>
                    </a:cubicBezTo>
                    <a:cubicBezTo>
                      <a:pt x="241" y="121"/>
                      <a:pt x="238" y="120"/>
                      <a:pt x="234" y="120"/>
                    </a:cubicBezTo>
                    <a:cubicBezTo>
                      <a:pt x="247" y="103"/>
                      <a:pt x="247" y="103"/>
                      <a:pt x="247" y="103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99" y="125"/>
                      <a:pt x="99" y="125"/>
                      <a:pt x="99" y="125"/>
                    </a:cubicBezTo>
                    <a:cubicBezTo>
                      <a:pt x="184" y="188"/>
                      <a:pt x="184" y="188"/>
                      <a:pt x="184" y="188"/>
                    </a:cubicBezTo>
                    <a:cubicBezTo>
                      <a:pt x="197" y="171"/>
                      <a:pt x="197" y="171"/>
                      <a:pt x="197" y="171"/>
                    </a:cubicBezTo>
                    <a:cubicBezTo>
                      <a:pt x="197" y="174"/>
                      <a:pt x="199" y="177"/>
                      <a:pt x="202" y="179"/>
                    </a:cubicBezTo>
                    <a:cubicBezTo>
                      <a:pt x="208" y="184"/>
                      <a:pt x="216" y="183"/>
                      <a:pt x="221" y="178"/>
                    </a:cubicBezTo>
                    <a:cubicBezTo>
                      <a:pt x="229" y="190"/>
                      <a:pt x="241" y="202"/>
                      <a:pt x="257" y="214"/>
                    </a:cubicBezTo>
                    <a:cubicBezTo>
                      <a:pt x="279" y="230"/>
                      <a:pt x="302" y="240"/>
                      <a:pt x="318" y="242"/>
                    </a:cubicBezTo>
                    <a:cubicBezTo>
                      <a:pt x="318" y="251"/>
                      <a:pt x="322" y="261"/>
                      <a:pt x="330" y="267"/>
                    </a:cubicBezTo>
                    <a:cubicBezTo>
                      <a:pt x="344" y="277"/>
                      <a:pt x="364" y="274"/>
                      <a:pt x="374" y="261"/>
                    </a:cubicBezTo>
                    <a:cubicBezTo>
                      <a:pt x="384" y="247"/>
                      <a:pt x="381" y="227"/>
                      <a:pt x="368" y="217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3766752" y="1574770"/>
              <a:ext cx="1983943" cy="1725528"/>
              <a:chOff x="3766752" y="1574770"/>
              <a:chExt cx="1983943" cy="1725528"/>
            </a:xfrm>
          </p:grpSpPr>
          <p:sp>
            <p:nvSpPr>
              <p:cNvPr id="54" name="矩形: 圆角 9"/>
              <p:cNvSpPr/>
              <p:nvPr/>
            </p:nvSpPr>
            <p:spPr>
              <a:xfrm>
                <a:off x="3766752" y="2265045"/>
                <a:ext cx="1965960" cy="886460"/>
              </a:xfrm>
              <a:custGeom>
                <a:avLst/>
                <a:gdLst>
                  <a:gd name="connsiteX0" fmla="*/ 0 w 1965960"/>
                  <a:gd name="connsiteY0" fmla="*/ 93725 h 886460"/>
                  <a:gd name="connsiteX1" fmla="*/ 93725 w 1965960"/>
                  <a:gd name="connsiteY1" fmla="*/ 0 h 886460"/>
                  <a:gd name="connsiteX2" fmla="*/ 1872235 w 1965960"/>
                  <a:gd name="connsiteY2" fmla="*/ 0 h 886460"/>
                  <a:gd name="connsiteX3" fmla="*/ 1965960 w 1965960"/>
                  <a:gd name="connsiteY3" fmla="*/ 93725 h 886460"/>
                  <a:gd name="connsiteX4" fmla="*/ 1965960 w 1965960"/>
                  <a:gd name="connsiteY4" fmla="*/ 792735 h 886460"/>
                  <a:gd name="connsiteX5" fmla="*/ 1872235 w 1965960"/>
                  <a:gd name="connsiteY5" fmla="*/ 886460 h 886460"/>
                  <a:gd name="connsiteX6" fmla="*/ 93725 w 1965960"/>
                  <a:gd name="connsiteY6" fmla="*/ 886460 h 886460"/>
                  <a:gd name="connsiteX7" fmla="*/ 0 w 1965960"/>
                  <a:gd name="connsiteY7" fmla="*/ 792735 h 886460"/>
                  <a:gd name="connsiteX8" fmla="*/ 0 w 1965960"/>
                  <a:gd name="connsiteY8" fmla="*/ 93725 h 886460"/>
                  <a:gd name="connsiteX0-1" fmla="*/ 0 w 1965960"/>
                  <a:gd name="connsiteY0-2" fmla="*/ 93725 h 886460"/>
                  <a:gd name="connsiteX1-3" fmla="*/ 93725 w 1965960"/>
                  <a:gd name="connsiteY1-4" fmla="*/ 0 h 886460"/>
                  <a:gd name="connsiteX2-5" fmla="*/ 1872235 w 1965960"/>
                  <a:gd name="connsiteY2-6" fmla="*/ 0 h 886460"/>
                  <a:gd name="connsiteX3-7" fmla="*/ 1965960 w 1965960"/>
                  <a:gd name="connsiteY3-8" fmla="*/ 93725 h 886460"/>
                  <a:gd name="connsiteX4-9" fmla="*/ 1965960 w 1965960"/>
                  <a:gd name="connsiteY4-10" fmla="*/ 792735 h 886460"/>
                  <a:gd name="connsiteX5-11" fmla="*/ 1872235 w 1965960"/>
                  <a:gd name="connsiteY5-12" fmla="*/ 886460 h 886460"/>
                  <a:gd name="connsiteX6-13" fmla="*/ 1714500 w 1965960"/>
                  <a:gd name="connsiteY6-14" fmla="*/ 886460 h 886460"/>
                  <a:gd name="connsiteX7-15" fmla="*/ 93725 w 1965960"/>
                  <a:gd name="connsiteY7-16" fmla="*/ 886460 h 886460"/>
                  <a:gd name="connsiteX8-17" fmla="*/ 0 w 1965960"/>
                  <a:gd name="connsiteY8-18" fmla="*/ 792735 h 886460"/>
                  <a:gd name="connsiteX9" fmla="*/ 0 w 1965960"/>
                  <a:gd name="connsiteY9" fmla="*/ 93725 h 886460"/>
                  <a:gd name="connsiteX0-19" fmla="*/ 0 w 1965960"/>
                  <a:gd name="connsiteY0-20" fmla="*/ 93725 h 886460"/>
                  <a:gd name="connsiteX1-21" fmla="*/ 93725 w 1965960"/>
                  <a:gd name="connsiteY1-22" fmla="*/ 0 h 886460"/>
                  <a:gd name="connsiteX2-23" fmla="*/ 1872235 w 1965960"/>
                  <a:gd name="connsiteY2-24" fmla="*/ 0 h 886460"/>
                  <a:gd name="connsiteX3-25" fmla="*/ 1965960 w 1965960"/>
                  <a:gd name="connsiteY3-26" fmla="*/ 93725 h 886460"/>
                  <a:gd name="connsiteX4-27" fmla="*/ 1965960 w 1965960"/>
                  <a:gd name="connsiteY4-28" fmla="*/ 459740 h 886460"/>
                  <a:gd name="connsiteX5-29" fmla="*/ 1965960 w 1965960"/>
                  <a:gd name="connsiteY5-30" fmla="*/ 792735 h 886460"/>
                  <a:gd name="connsiteX6-31" fmla="*/ 1872235 w 1965960"/>
                  <a:gd name="connsiteY6-32" fmla="*/ 886460 h 886460"/>
                  <a:gd name="connsiteX7-33" fmla="*/ 1714500 w 1965960"/>
                  <a:gd name="connsiteY7-34" fmla="*/ 886460 h 886460"/>
                  <a:gd name="connsiteX8-35" fmla="*/ 93725 w 1965960"/>
                  <a:gd name="connsiteY8-36" fmla="*/ 886460 h 886460"/>
                  <a:gd name="connsiteX9-37" fmla="*/ 0 w 1965960"/>
                  <a:gd name="connsiteY9-38" fmla="*/ 792735 h 886460"/>
                  <a:gd name="connsiteX10" fmla="*/ 0 w 1965960"/>
                  <a:gd name="connsiteY10" fmla="*/ 93725 h 886460"/>
                  <a:gd name="connsiteX0-39" fmla="*/ 1965960 w 2057400"/>
                  <a:gd name="connsiteY0-40" fmla="*/ 792735 h 886460"/>
                  <a:gd name="connsiteX1-41" fmla="*/ 1872235 w 2057400"/>
                  <a:gd name="connsiteY1-42" fmla="*/ 886460 h 886460"/>
                  <a:gd name="connsiteX2-43" fmla="*/ 1714500 w 2057400"/>
                  <a:gd name="connsiteY2-44" fmla="*/ 886460 h 886460"/>
                  <a:gd name="connsiteX3-45" fmla="*/ 93725 w 2057400"/>
                  <a:gd name="connsiteY3-46" fmla="*/ 886460 h 886460"/>
                  <a:gd name="connsiteX4-47" fmla="*/ 0 w 2057400"/>
                  <a:gd name="connsiteY4-48" fmla="*/ 792735 h 886460"/>
                  <a:gd name="connsiteX5-49" fmla="*/ 0 w 2057400"/>
                  <a:gd name="connsiteY5-50" fmla="*/ 93725 h 886460"/>
                  <a:gd name="connsiteX6-51" fmla="*/ 93725 w 2057400"/>
                  <a:gd name="connsiteY6-52" fmla="*/ 0 h 886460"/>
                  <a:gd name="connsiteX7-53" fmla="*/ 1872235 w 2057400"/>
                  <a:gd name="connsiteY7-54" fmla="*/ 0 h 886460"/>
                  <a:gd name="connsiteX8-55" fmla="*/ 1965960 w 2057400"/>
                  <a:gd name="connsiteY8-56" fmla="*/ 93725 h 886460"/>
                  <a:gd name="connsiteX9-57" fmla="*/ 1965960 w 2057400"/>
                  <a:gd name="connsiteY9-58" fmla="*/ 459740 h 886460"/>
                  <a:gd name="connsiteX10-59" fmla="*/ 2057400 w 2057400"/>
                  <a:gd name="connsiteY10-60" fmla="*/ 884175 h 886460"/>
                  <a:gd name="connsiteX0-61" fmla="*/ 1965960 w 1965960"/>
                  <a:gd name="connsiteY0-62" fmla="*/ 792735 h 886460"/>
                  <a:gd name="connsiteX1-63" fmla="*/ 1872235 w 1965960"/>
                  <a:gd name="connsiteY1-64" fmla="*/ 886460 h 886460"/>
                  <a:gd name="connsiteX2-65" fmla="*/ 1714500 w 1965960"/>
                  <a:gd name="connsiteY2-66" fmla="*/ 886460 h 886460"/>
                  <a:gd name="connsiteX3-67" fmla="*/ 93725 w 1965960"/>
                  <a:gd name="connsiteY3-68" fmla="*/ 886460 h 886460"/>
                  <a:gd name="connsiteX4-69" fmla="*/ 0 w 1965960"/>
                  <a:gd name="connsiteY4-70" fmla="*/ 792735 h 886460"/>
                  <a:gd name="connsiteX5-71" fmla="*/ 0 w 1965960"/>
                  <a:gd name="connsiteY5-72" fmla="*/ 93725 h 886460"/>
                  <a:gd name="connsiteX6-73" fmla="*/ 93725 w 1965960"/>
                  <a:gd name="connsiteY6-74" fmla="*/ 0 h 886460"/>
                  <a:gd name="connsiteX7-75" fmla="*/ 1872235 w 1965960"/>
                  <a:gd name="connsiteY7-76" fmla="*/ 0 h 886460"/>
                  <a:gd name="connsiteX8-77" fmla="*/ 1965960 w 1965960"/>
                  <a:gd name="connsiteY8-78" fmla="*/ 93725 h 886460"/>
                  <a:gd name="connsiteX9-79" fmla="*/ 1965960 w 1965960"/>
                  <a:gd name="connsiteY9-80" fmla="*/ 459740 h 886460"/>
                  <a:gd name="connsiteX0-81" fmla="*/ 1872235 w 1965960"/>
                  <a:gd name="connsiteY0-82" fmla="*/ 886460 h 886460"/>
                  <a:gd name="connsiteX1-83" fmla="*/ 1714500 w 1965960"/>
                  <a:gd name="connsiteY1-84" fmla="*/ 886460 h 886460"/>
                  <a:gd name="connsiteX2-85" fmla="*/ 93725 w 1965960"/>
                  <a:gd name="connsiteY2-86" fmla="*/ 886460 h 886460"/>
                  <a:gd name="connsiteX3-87" fmla="*/ 0 w 1965960"/>
                  <a:gd name="connsiteY3-88" fmla="*/ 792735 h 886460"/>
                  <a:gd name="connsiteX4-89" fmla="*/ 0 w 1965960"/>
                  <a:gd name="connsiteY4-90" fmla="*/ 93725 h 886460"/>
                  <a:gd name="connsiteX5-91" fmla="*/ 93725 w 1965960"/>
                  <a:gd name="connsiteY5-92" fmla="*/ 0 h 886460"/>
                  <a:gd name="connsiteX6-93" fmla="*/ 1872235 w 1965960"/>
                  <a:gd name="connsiteY6-94" fmla="*/ 0 h 886460"/>
                  <a:gd name="connsiteX7-95" fmla="*/ 1965960 w 1965960"/>
                  <a:gd name="connsiteY7-96" fmla="*/ 93725 h 886460"/>
                  <a:gd name="connsiteX8-97" fmla="*/ 1965960 w 1965960"/>
                  <a:gd name="connsiteY8-98" fmla="*/ 459740 h 886460"/>
                  <a:gd name="connsiteX0-99" fmla="*/ 1714500 w 1965960"/>
                  <a:gd name="connsiteY0-100" fmla="*/ 886460 h 886460"/>
                  <a:gd name="connsiteX1-101" fmla="*/ 93725 w 1965960"/>
                  <a:gd name="connsiteY1-102" fmla="*/ 886460 h 886460"/>
                  <a:gd name="connsiteX2-103" fmla="*/ 0 w 1965960"/>
                  <a:gd name="connsiteY2-104" fmla="*/ 792735 h 886460"/>
                  <a:gd name="connsiteX3-105" fmla="*/ 0 w 1965960"/>
                  <a:gd name="connsiteY3-106" fmla="*/ 93725 h 886460"/>
                  <a:gd name="connsiteX4-107" fmla="*/ 93725 w 1965960"/>
                  <a:gd name="connsiteY4-108" fmla="*/ 0 h 886460"/>
                  <a:gd name="connsiteX5-109" fmla="*/ 1872235 w 1965960"/>
                  <a:gd name="connsiteY5-110" fmla="*/ 0 h 886460"/>
                  <a:gd name="connsiteX6-111" fmla="*/ 1965960 w 1965960"/>
                  <a:gd name="connsiteY6-112" fmla="*/ 93725 h 886460"/>
                  <a:gd name="connsiteX7-113" fmla="*/ 1965960 w 1965960"/>
                  <a:gd name="connsiteY7-114" fmla="*/ 459740 h 8864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965960" h="886460">
                    <a:moveTo>
                      <a:pt x="1714500" y="886460"/>
                    </a:moveTo>
                    <a:lnTo>
                      <a:pt x="93725" y="886460"/>
                    </a:lnTo>
                    <a:cubicBezTo>
                      <a:pt x="41962" y="886460"/>
                      <a:pt x="0" y="844498"/>
                      <a:pt x="0" y="792735"/>
                    </a:cubicBezTo>
                    <a:lnTo>
                      <a:pt x="0" y="93725"/>
                    </a:lnTo>
                    <a:cubicBezTo>
                      <a:pt x="0" y="41962"/>
                      <a:pt x="41962" y="0"/>
                      <a:pt x="93725" y="0"/>
                    </a:cubicBezTo>
                    <a:lnTo>
                      <a:pt x="1872235" y="0"/>
                    </a:lnTo>
                    <a:cubicBezTo>
                      <a:pt x="1923998" y="0"/>
                      <a:pt x="1965960" y="41962"/>
                      <a:pt x="1965960" y="93725"/>
                    </a:cubicBezTo>
                    <a:lnTo>
                      <a:pt x="1965960" y="459740"/>
                    </a:lnTo>
                  </a:path>
                </a:pathLst>
              </a:custGeom>
              <a:noFill/>
              <a:ln w="28575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等腰三角形 54"/>
              <p:cNvSpPr/>
              <p:nvPr/>
            </p:nvSpPr>
            <p:spPr>
              <a:xfrm rot="5400000">
                <a:off x="5473632" y="3023235"/>
                <a:ext cx="297586" cy="256540"/>
              </a:xfrm>
              <a:prstGeom prst="triangle">
                <a:avLst/>
              </a:prstGeom>
              <a:noFill/>
              <a:ln w="28575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TextBox 17"/>
              <p:cNvSpPr txBox="1">
                <a:spLocks noChangeArrowheads="1"/>
              </p:cNvSpPr>
              <p:nvPr/>
            </p:nvSpPr>
            <p:spPr bwMode="auto">
              <a:xfrm>
                <a:off x="3856840" y="2425736"/>
                <a:ext cx="1785784" cy="57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9" tIns="45714" rIns="91429" bIns="45714">
                <a:spAutoFit/>
              </a:bodyPr>
              <a:lstStyle>
                <a:lvl1pPr>
                  <a:lnSpc>
                    <a:spcPct val="180000"/>
                  </a:lnSpc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180000"/>
                  </a:lnSpc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180000"/>
                  </a:lnSpc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180000"/>
                  </a:lnSpc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180000"/>
                  </a:lnSpc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zh-CN" altLang="en-US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添加标题</a:t>
                </a:r>
                <a:endParaRPr lang="en-US" altLang="zh-CN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57" name="Freeform 58"/>
              <p:cNvSpPr>
                <a:spLocks noEditPoints="1"/>
              </p:cNvSpPr>
              <p:nvPr/>
            </p:nvSpPr>
            <p:spPr bwMode="auto">
              <a:xfrm>
                <a:off x="4506503" y="1574770"/>
                <a:ext cx="486458" cy="489748"/>
              </a:xfrm>
              <a:custGeom>
                <a:avLst/>
                <a:gdLst>
                  <a:gd name="T0" fmla="*/ 249 w 327"/>
                  <a:gd name="T1" fmla="*/ 68 h 328"/>
                  <a:gd name="T2" fmla="*/ 235 w 327"/>
                  <a:gd name="T3" fmla="*/ 10 h 328"/>
                  <a:gd name="T4" fmla="*/ 200 w 327"/>
                  <a:gd name="T5" fmla="*/ 3 h 328"/>
                  <a:gd name="T6" fmla="*/ 102 w 327"/>
                  <a:gd name="T7" fmla="*/ 136 h 328"/>
                  <a:gd name="T8" fmla="*/ 182 w 327"/>
                  <a:gd name="T9" fmla="*/ 73 h 328"/>
                  <a:gd name="T10" fmla="*/ 217 w 327"/>
                  <a:gd name="T11" fmla="*/ 33 h 328"/>
                  <a:gd name="T12" fmla="*/ 198 w 327"/>
                  <a:gd name="T13" fmla="*/ 82 h 328"/>
                  <a:gd name="T14" fmla="*/ 182 w 327"/>
                  <a:gd name="T15" fmla="*/ 73 h 328"/>
                  <a:gd name="T16" fmla="*/ 71 w 327"/>
                  <a:gd name="T17" fmla="*/ 275 h 328"/>
                  <a:gd name="T18" fmla="*/ 76 w 327"/>
                  <a:gd name="T19" fmla="*/ 283 h 328"/>
                  <a:gd name="T20" fmla="*/ 260 w 327"/>
                  <a:gd name="T21" fmla="*/ 283 h 328"/>
                  <a:gd name="T22" fmla="*/ 260 w 327"/>
                  <a:gd name="T23" fmla="*/ 268 h 328"/>
                  <a:gd name="T24" fmla="*/ 138 w 327"/>
                  <a:gd name="T25" fmla="*/ 246 h 328"/>
                  <a:gd name="T26" fmla="*/ 144 w 327"/>
                  <a:gd name="T27" fmla="*/ 242 h 328"/>
                  <a:gd name="T28" fmla="*/ 164 w 327"/>
                  <a:gd name="T29" fmla="*/ 189 h 328"/>
                  <a:gd name="T30" fmla="*/ 64 w 327"/>
                  <a:gd name="T31" fmla="*/ 191 h 328"/>
                  <a:gd name="T32" fmla="*/ 61 w 327"/>
                  <a:gd name="T33" fmla="*/ 198 h 328"/>
                  <a:gd name="T34" fmla="*/ 56 w 327"/>
                  <a:gd name="T35" fmla="*/ 267 h 328"/>
                  <a:gd name="T36" fmla="*/ 62 w 327"/>
                  <a:gd name="T37" fmla="*/ 272 h 328"/>
                  <a:gd name="T38" fmla="*/ 98 w 327"/>
                  <a:gd name="T39" fmla="*/ 219 h 328"/>
                  <a:gd name="T40" fmla="*/ 115 w 327"/>
                  <a:gd name="T41" fmla="*/ 198 h 328"/>
                  <a:gd name="T42" fmla="*/ 104 w 327"/>
                  <a:gd name="T43" fmla="*/ 223 h 328"/>
                  <a:gd name="T44" fmla="*/ 244 w 327"/>
                  <a:gd name="T45" fmla="*/ 105 h 328"/>
                  <a:gd name="T46" fmla="*/ 288 w 327"/>
                  <a:gd name="T47" fmla="*/ 135 h 328"/>
                  <a:gd name="T48" fmla="*/ 296 w 327"/>
                  <a:gd name="T49" fmla="*/ 290 h 328"/>
                  <a:gd name="T50" fmla="*/ 38 w 327"/>
                  <a:gd name="T51" fmla="*/ 298 h 328"/>
                  <a:gd name="T52" fmla="*/ 30 w 327"/>
                  <a:gd name="T53" fmla="*/ 144 h 328"/>
                  <a:gd name="T54" fmla="*/ 87 w 327"/>
                  <a:gd name="T55" fmla="*/ 135 h 328"/>
                  <a:gd name="T56" fmla="*/ 104 w 327"/>
                  <a:gd name="T57" fmla="*/ 105 h 328"/>
                  <a:gd name="T58" fmla="*/ 0 w 327"/>
                  <a:gd name="T59" fmla="*/ 144 h 328"/>
                  <a:gd name="T60" fmla="*/ 38 w 327"/>
                  <a:gd name="T61" fmla="*/ 328 h 328"/>
                  <a:gd name="T62" fmla="*/ 327 w 327"/>
                  <a:gd name="T63" fmla="*/ 290 h 328"/>
                  <a:gd name="T64" fmla="*/ 288 w 327"/>
                  <a:gd name="T65" fmla="*/ 10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7" h="328">
                    <a:moveTo>
                      <a:pt x="178" y="182"/>
                    </a:moveTo>
                    <a:cubicBezTo>
                      <a:pt x="249" y="68"/>
                      <a:pt x="249" y="68"/>
                      <a:pt x="249" y="68"/>
                    </a:cubicBezTo>
                    <a:cubicBezTo>
                      <a:pt x="255" y="58"/>
                      <a:pt x="257" y="47"/>
                      <a:pt x="254" y="36"/>
                    </a:cubicBezTo>
                    <a:cubicBezTo>
                      <a:pt x="252" y="25"/>
                      <a:pt x="245" y="15"/>
                      <a:pt x="235" y="10"/>
                    </a:cubicBezTo>
                    <a:cubicBezTo>
                      <a:pt x="232" y="8"/>
                      <a:pt x="232" y="8"/>
                      <a:pt x="232" y="8"/>
                    </a:cubicBezTo>
                    <a:cubicBezTo>
                      <a:pt x="223" y="2"/>
                      <a:pt x="211" y="0"/>
                      <a:pt x="200" y="3"/>
                    </a:cubicBezTo>
                    <a:cubicBezTo>
                      <a:pt x="189" y="5"/>
                      <a:pt x="180" y="12"/>
                      <a:pt x="174" y="22"/>
                    </a:cubicBezTo>
                    <a:cubicBezTo>
                      <a:pt x="102" y="136"/>
                      <a:pt x="102" y="136"/>
                      <a:pt x="102" y="136"/>
                    </a:cubicBezTo>
                    <a:lnTo>
                      <a:pt x="178" y="182"/>
                    </a:lnTo>
                    <a:close/>
                    <a:moveTo>
                      <a:pt x="182" y="73"/>
                    </a:moveTo>
                    <a:cubicBezTo>
                      <a:pt x="205" y="36"/>
                      <a:pt x="205" y="36"/>
                      <a:pt x="205" y="36"/>
                    </a:cubicBezTo>
                    <a:cubicBezTo>
                      <a:pt x="207" y="32"/>
                      <a:pt x="213" y="31"/>
                      <a:pt x="217" y="33"/>
                    </a:cubicBezTo>
                    <a:cubicBezTo>
                      <a:pt x="221" y="36"/>
                      <a:pt x="223" y="42"/>
                      <a:pt x="220" y="46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5" y="87"/>
                      <a:pt x="189" y="88"/>
                      <a:pt x="185" y="85"/>
                    </a:cubicBezTo>
                    <a:cubicBezTo>
                      <a:pt x="181" y="83"/>
                      <a:pt x="179" y="77"/>
                      <a:pt x="182" y="73"/>
                    </a:cubicBezTo>
                    <a:close/>
                    <a:moveTo>
                      <a:pt x="104" y="223"/>
                    </a:moveTo>
                    <a:cubicBezTo>
                      <a:pt x="71" y="275"/>
                      <a:pt x="71" y="275"/>
                      <a:pt x="71" y="275"/>
                    </a:cubicBezTo>
                    <a:cubicBezTo>
                      <a:pt x="70" y="277"/>
                      <a:pt x="70" y="280"/>
                      <a:pt x="72" y="282"/>
                    </a:cubicBezTo>
                    <a:cubicBezTo>
                      <a:pt x="73" y="283"/>
                      <a:pt x="74" y="283"/>
                      <a:pt x="76" y="283"/>
                    </a:cubicBezTo>
                    <a:cubicBezTo>
                      <a:pt x="76" y="283"/>
                      <a:pt x="76" y="283"/>
                      <a:pt x="76" y="283"/>
                    </a:cubicBezTo>
                    <a:cubicBezTo>
                      <a:pt x="260" y="283"/>
                      <a:pt x="260" y="283"/>
                      <a:pt x="260" y="283"/>
                    </a:cubicBezTo>
                    <a:cubicBezTo>
                      <a:pt x="265" y="283"/>
                      <a:pt x="268" y="280"/>
                      <a:pt x="268" y="275"/>
                    </a:cubicBezTo>
                    <a:cubicBezTo>
                      <a:pt x="268" y="271"/>
                      <a:pt x="265" y="268"/>
                      <a:pt x="260" y="268"/>
                    </a:cubicBezTo>
                    <a:cubicBezTo>
                      <a:pt x="99" y="268"/>
                      <a:pt x="99" y="268"/>
                      <a:pt x="99" y="268"/>
                    </a:cubicBezTo>
                    <a:cubicBezTo>
                      <a:pt x="114" y="258"/>
                      <a:pt x="129" y="249"/>
                      <a:pt x="138" y="246"/>
                    </a:cubicBezTo>
                    <a:cubicBezTo>
                      <a:pt x="140" y="246"/>
                      <a:pt x="140" y="246"/>
                      <a:pt x="140" y="246"/>
                    </a:cubicBezTo>
                    <a:cubicBezTo>
                      <a:pt x="142" y="246"/>
                      <a:pt x="143" y="244"/>
                      <a:pt x="144" y="242"/>
                    </a:cubicBezTo>
                    <a:cubicBezTo>
                      <a:pt x="145" y="241"/>
                      <a:pt x="145" y="241"/>
                      <a:pt x="145" y="241"/>
                    </a:cubicBezTo>
                    <a:cubicBezTo>
                      <a:pt x="149" y="232"/>
                      <a:pt x="156" y="206"/>
                      <a:pt x="164" y="189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89" y="166"/>
                      <a:pt x="69" y="184"/>
                      <a:pt x="64" y="191"/>
                    </a:cubicBezTo>
                    <a:cubicBezTo>
                      <a:pt x="63" y="192"/>
                      <a:pt x="63" y="192"/>
                      <a:pt x="63" y="192"/>
                    </a:cubicBezTo>
                    <a:cubicBezTo>
                      <a:pt x="61" y="194"/>
                      <a:pt x="61" y="196"/>
                      <a:pt x="61" y="198"/>
                    </a:cubicBezTo>
                    <a:cubicBezTo>
                      <a:pt x="62" y="200"/>
                      <a:pt x="62" y="200"/>
                      <a:pt x="62" y="200"/>
                    </a:cubicBezTo>
                    <a:cubicBezTo>
                      <a:pt x="64" y="214"/>
                      <a:pt x="58" y="248"/>
                      <a:pt x="56" y="267"/>
                    </a:cubicBezTo>
                    <a:cubicBezTo>
                      <a:pt x="56" y="269"/>
                      <a:pt x="57" y="271"/>
                      <a:pt x="59" y="272"/>
                    </a:cubicBezTo>
                    <a:cubicBezTo>
                      <a:pt x="60" y="272"/>
                      <a:pt x="61" y="272"/>
                      <a:pt x="62" y="272"/>
                    </a:cubicBezTo>
                    <a:cubicBezTo>
                      <a:pt x="63" y="272"/>
                      <a:pt x="64" y="271"/>
                      <a:pt x="65" y="270"/>
                    </a:cubicBezTo>
                    <a:cubicBezTo>
                      <a:pt x="98" y="219"/>
                      <a:pt x="98" y="219"/>
                      <a:pt x="98" y="219"/>
                    </a:cubicBezTo>
                    <a:cubicBezTo>
                      <a:pt x="94" y="215"/>
                      <a:pt x="93" y="208"/>
                      <a:pt x="96" y="203"/>
                    </a:cubicBezTo>
                    <a:cubicBezTo>
                      <a:pt x="100" y="196"/>
                      <a:pt x="109" y="194"/>
                      <a:pt x="115" y="198"/>
                    </a:cubicBezTo>
                    <a:cubicBezTo>
                      <a:pt x="122" y="202"/>
                      <a:pt x="124" y="211"/>
                      <a:pt x="120" y="217"/>
                    </a:cubicBezTo>
                    <a:cubicBezTo>
                      <a:pt x="117" y="223"/>
                      <a:pt x="110" y="225"/>
                      <a:pt x="104" y="223"/>
                    </a:cubicBezTo>
                    <a:close/>
                    <a:moveTo>
                      <a:pt x="288" y="105"/>
                    </a:moveTo>
                    <a:cubicBezTo>
                      <a:pt x="244" y="105"/>
                      <a:pt x="244" y="105"/>
                      <a:pt x="244" y="105"/>
                    </a:cubicBezTo>
                    <a:cubicBezTo>
                      <a:pt x="225" y="135"/>
                      <a:pt x="225" y="135"/>
                      <a:pt x="225" y="135"/>
                    </a:cubicBezTo>
                    <a:cubicBezTo>
                      <a:pt x="288" y="135"/>
                      <a:pt x="288" y="135"/>
                      <a:pt x="288" y="135"/>
                    </a:cubicBezTo>
                    <a:cubicBezTo>
                      <a:pt x="293" y="135"/>
                      <a:pt x="296" y="139"/>
                      <a:pt x="296" y="144"/>
                    </a:cubicBezTo>
                    <a:cubicBezTo>
                      <a:pt x="296" y="290"/>
                      <a:pt x="296" y="290"/>
                      <a:pt x="296" y="290"/>
                    </a:cubicBezTo>
                    <a:cubicBezTo>
                      <a:pt x="296" y="294"/>
                      <a:pt x="293" y="298"/>
                      <a:pt x="288" y="298"/>
                    </a:cubicBezTo>
                    <a:cubicBezTo>
                      <a:pt x="38" y="298"/>
                      <a:pt x="38" y="298"/>
                      <a:pt x="38" y="298"/>
                    </a:cubicBezTo>
                    <a:cubicBezTo>
                      <a:pt x="34" y="298"/>
                      <a:pt x="30" y="294"/>
                      <a:pt x="30" y="290"/>
                    </a:cubicBezTo>
                    <a:cubicBezTo>
                      <a:pt x="30" y="144"/>
                      <a:pt x="30" y="144"/>
                      <a:pt x="30" y="144"/>
                    </a:cubicBezTo>
                    <a:cubicBezTo>
                      <a:pt x="30" y="139"/>
                      <a:pt x="34" y="135"/>
                      <a:pt x="38" y="135"/>
                    </a:cubicBezTo>
                    <a:cubicBezTo>
                      <a:pt x="87" y="135"/>
                      <a:pt x="87" y="135"/>
                      <a:pt x="87" y="135"/>
                    </a:cubicBezTo>
                    <a:cubicBezTo>
                      <a:pt x="87" y="133"/>
                      <a:pt x="88" y="130"/>
                      <a:pt x="89" y="128"/>
                    </a:cubicBezTo>
                    <a:cubicBezTo>
                      <a:pt x="104" y="105"/>
                      <a:pt x="104" y="105"/>
                      <a:pt x="104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17" y="105"/>
                      <a:pt x="0" y="122"/>
                      <a:pt x="0" y="144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0" y="311"/>
                      <a:pt x="17" y="328"/>
                      <a:pt x="38" y="328"/>
                    </a:cubicBezTo>
                    <a:cubicBezTo>
                      <a:pt x="288" y="328"/>
                      <a:pt x="288" y="328"/>
                      <a:pt x="288" y="328"/>
                    </a:cubicBezTo>
                    <a:cubicBezTo>
                      <a:pt x="309" y="328"/>
                      <a:pt x="327" y="311"/>
                      <a:pt x="327" y="290"/>
                    </a:cubicBezTo>
                    <a:cubicBezTo>
                      <a:pt x="327" y="144"/>
                      <a:pt x="327" y="144"/>
                      <a:pt x="327" y="144"/>
                    </a:cubicBezTo>
                    <a:cubicBezTo>
                      <a:pt x="327" y="122"/>
                      <a:pt x="309" y="105"/>
                      <a:pt x="288" y="105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6441304" y="1575868"/>
              <a:ext cx="1983943" cy="1724430"/>
              <a:chOff x="6441304" y="1575868"/>
              <a:chExt cx="1983943" cy="1724430"/>
            </a:xfrm>
          </p:grpSpPr>
          <p:sp>
            <p:nvSpPr>
              <p:cNvPr id="50" name="矩形: 圆角 9"/>
              <p:cNvSpPr/>
              <p:nvPr/>
            </p:nvSpPr>
            <p:spPr>
              <a:xfrm>
                <a:off x="6441304" y="2265045"/>
                <a:ext cx="1965960" cy="886460"/>
              </a:xfrm>
              <a:custGeom>
                <a:avLst/>
                <a:gdLst>
                  <a:gd name="connsiteX0" fmla="*/ 0 w 1965960"/>
                  <a:gd name="connsiteY0" fmla="*/ 93725 h 886460"/>
                  <a:gd name="connsiteX1" fmla="*/ 93725 w 1965960"/>
                  <a:gd name="connsiteY1" fmla="*/ 0 h 886460"/>
                  <a:gd name="connsiteX2" fmla="*/ 1872235 w 1965960"/>
                  <a:gd name="connsiteY2" fmla="*/ 0 h 886460"/>
                  <a:gd name="connsiteX3" fmla="*/ 1965960 w 1965960"/>
                  <a:gd name="connsiteY3" fmla="*/ 93725 h 886460"/>
                  <a:gd name="connsiteX4" fmla="*/ 1965960 w 1965960"/>
                  <a:gd name="connsiteY4" fmla="*/ 792735 h 886460"/>
                  <a:gd name="connsiteX5" fmla="*/ 1872235 w 1965960"/>
                  <a:gd name="connsiteY5" fmla="*/ 886460 h 886460"/>
                  <a:gd name="connsiteX6" fmla="*/ 93725 w 1965960"/>
                  <a:gd name="connsiteY6" fmla="*/ 886460 h 886460"/>
                  <a:gd name="connsiteX7" fmla="*/ 0 w 1965960"/>
                  <a:gd name="connsiteY7" fmla="*/ 792735 h 886460"/>
                  <a:gd name="connsiteX8" fmla="*/ 0 w 1965960"/>
                  <a:gd name="connsiteY8" fmla="*/ 93725 h 886460"/>
                  <a:gd name="connsiteX0-1" fmla="*/ 0 w 1965960"/>
                  <a:gd name="connsiteY0-2" fmla="*/ 93725 h 886460"/>
                  <a:gd name="connsiteX1-3" fmla="*/ 93725 w 1965960"/>
                  <a:gd name="connsiteY1-4" fmla="*/ 0 h 886460"/>
                  <a:gd name="connsiteX2-5" fmla="*/ 1872235 w 1965960"/>
                  <a:gd name="connsiteY2-6" fmla="*/ 0 h 886460"/>
                  <a:gd name="connsiteX3-7" fmla="*/ 1965960 w 1965960"/>
                  <a:gd name="connsiteY3-8" fmla="*/ 93725 h 886460"/>
                  <a:gd name="connsiteX4-9" fmla="*/ 1965960 w 1965960"/>
                  <a:gd name="connsiteY4-10" fmla="*/ 792735 h 886460"/>
                  <a:gd name="connsiteX5-11" fmla="*/ 1872235 w 1965960"/>
                  <a:gd name="connsiteY5-12" fmla="*/ 886460 h 886460"/>
                  <a:gd name="connsiteX6-13" fmla="*/ 1714500 w 1965960"/>
                  <a:gd name="connsiteY6-14" fmla="*/ 886460 h 886460"/>
                  <a:gd name="connsiteX7-15" fmla="*/ 93725 w 1965960"/>
                  <a:gd name="connsiteY7-16" fmla="*/ 886460 h 886460"/>
                  <a:gd name="connsiteX8-17" fmla="*/ 0 w 1965960"/>
                  <a:gd name="connsiteY8-18" fmla="*/ 792735 h 886460"/>
                  <a:gd name="connsiteX9" fmla="*/ 0 w 1965960"/>
                  <a:gd name="connsiteY9" fmla="*/ 93725 h 886460"/>
                  <a:gd name="connsiteX0-19" fmla="*/ 0 w 1965960"/>
                  <a:gd name="connsiteY0-20" fmla="*/ 93725 h 886460"/>
                  <a:gd name="connsiteX1-21" fmla="*/ 93725 w 1965960"/>
                  <a:gd name="connsiteY1-22" fmla="*/ 0 h 886460"/>
                  <a:gd name="connsiteX2-23" fmla="*/ 1872235 w 1965960"/>
                  <a:gd name="connsiteY2-24" fmla="*/ 0 h 886460"/>
                  <a:gd name="connsiteX3-25" fmla="*/ 1965960 w 1965960"/>
                  <a:gd name="connsiteY3-26" fmla="*/ 93725 h 886460"/>
                  <a:gd name="connsiteX4-27" fmla="*/ 1965960 w 1965960"/>
                  <a:gd name="connsiteY4-28" fmla="*/ 459740 h 886460"/>
                  <a:gd name="connsiteX5-29" fmla="*/ 1965960 w 1965960"/>
                  <a:gd name="connsiteY5-30" fmla="*/ 792735 h 886460"/>
                  <a:gd name="connsiteX6-31" fmla="*/ 1872235 w 1965960"/>
                  <a:gd name="connsiteY6-32" fmla="*/ 886460 h 886460"/>
                  <a:gd name="connsiteX7-33" fmla="*/ 1714500 w 1965960"/>
                  <a:gd name="connsiteY7-34" fmla="*/ 886460 h 886460"/>
                  <a:gd name="connsiteX8-35" fmla="*/ 93725 w 1965960"/>
                  <a:gd name="connsiteY8-36" fmla="*/ 886460 h 886460"/>
                  <a:gd name="connsiteX9-37" fmla="*/ 0 w 1965960"/>
                  <a:gd name="connsiteY9-38" fmla="*/ 792735 h 886460"/>
                  <a:gd name="connsiteX10" fmla="*/ 0 w 1965960"/>
                  <a:gd name="connsiteY10" fmla="*/ 93725 h 886460"/>
                  <a:gd name="connsiteX0-39" fmla="*/ 1965960 w 2057400"/>
                  <a:gd name="connsiteY0-40" fmla="*/ 792735 h 886460"/>
                  <a:gd name="connsiteX1-41" fmla="*/ 1872235 w 2057400"/>
                  <a:gd name="connsiteY1-42" fmla="*/ 886460 h 886460"/>
                  <a:gd name="connsiteX2-43" fmla="*/ 1714500 w 2057400"/>
                  <a:gd name="connsiteY2-44" fmla="*/ 886460 h 886460"/>
                  <a:gd name="connsiteX3-45" fmla="*/ 93725 w 2057400"/>
                  <a:gd name="connsiteY3-46" fmla="*/ 886460 h 886460"/>
                  <a:gd name="connsiteX4-47" fmla="*/ 0 w 2057400"/>
                  <a:gd name="connsiteY4-48" fmla="*/ 792735 h 886460"/>
                  <a:gd name="connsiteX5-49" fmla="*/ 0 w 2057400"/>
                  <a:gd name="connsiteY5-50" fmla="*/ 93725 h 886460"/>
                  <a:gd name="connsiteX6-51" fmla="*/ 93725 w 2057400"/>
                  <a:gd name="connsiteY6-52" fmla="*/ 0 h 886460"/>
                  <a:gd name="connsiteX7-53" fmla="*/ 1872235 w 2057400"/>
                  <a:gd name="connsiteY7-54" fmla="*/ 0 h 886460"/>
                  <a:gd name="connsiteX8-55" fmla="*/ 1965960 w 2057400"/>
                  <a:gd name="connsiteY8-56" fmla="*/ 93725 h 886460"/>
                  <a:gd name="connsiteX9-57" fmla="*/ 1965960 w 2057400"/>
                  <a:gd name="connsiteY9-58" fmla="*/ 459740 h 886460"/>
                  <a:gd name="connsiteX10-59" fmla="*/ 2057400 w 2057400"/>
                  <a:gd name="connsiteY10-60" fmla="*/ 884175 h 886460"/>
                  <a:gd name="connsiteX0-61" fmla="*/ 1965960 w 1965960"/>
                  <a:gd name="connsiteY0-62" fmla="*/ 792735 h 886460"/>
                  <a:gd name="connsiteX1-63" fmla="*/ 1872235 w 1965960"/>
                  <a:gd name="connsiteY1-64" fmla="*/ 886460 h 886460"/>
                  <a:gd name="connsiteX2-65" fmla="*/ 1714500 w 1965960"/>
                  <a:gd name="connsiteY2-66" fmla="*/ 886460 h 886460"/>
                  <a:gd name="connsiteX3-67" fmla="*/ 93725 w 1965960"/>
                  <a:gd name="connsiteY3-68" fmla="*/ 886460 h 886460"/>
                  <a:gd name="connsiteX4-69" fmla="*/ 0 w 1965960"/>
                  <a:gd name="connsiteY4-70" fmla="*/ 792735 h 886460"/>
                  <a:gd name="connsiteX5-71" fmla="*/ 0 w 1965960"/>
                  <a:gd name="connsiteY5-72" fmla="*/ 93725 h 886460"/>
                  <a:gd name="connsiteX6-73" fmla="*/ 93725 w 1965960"/>
                  <a:gd name="connsiteY6-74" fmla="*/ 0 h 886460"/>
                  <a:gd name="connsiteX7-75" fmla="*/ 1872235 w 1965960"/>
                  <a:gd name="connsiteY7-76" fmla="*/ 0 h 886460"/>
                  <a:gd name="connsiteX8-77" fmla="*/ 1965960 w 1965960"/>
                  <a:gd name="connsiteY8-78" fmla="*/ 93725 h 886460"/>
                  <a:gd name="connsiteX9-79" fmla="*/ 1965960 w 1965960"/>
                  <a:gd name="connsiteY9-80" fmla="*/ 459740 h 886460"/>
                  <a:gd name="connsiteX0-81" fmla="*/ 1872235 w 1965960"/>
                  <a:gd name="connsiteY0-82" fmla="*/ 886460 h 886460"/>
                  <a:gd name="connsiteX1-83" fmla="*/ 1714500 w 1965960"/>
                  <a:gd name="connsiteY1-84" fmla="*/ 886460 h 886460"/>
                  <a:gd name="connsiteX2-85" fmla="*/ 93725 w 1965960"/>
                  <a:gd name="connsiteY2-86" fmla="*/ 886460 h 886460"/>
                  <a:gd name="connsiteX3-87" fmla="*/ 0 w 1965960"/>
                  <a:gd name="connsiteY3-88" fmla="*/ 792735 h 886460"/>
                  <a:gd name="connsiteX4-89" fmla="*/ 0 w 1965960"/>
                  <a:gd name="connsiteY4-90" fmla="*/ 93725 h 886460"/>
                  <a:gd name="connsiteX5-91" fmla="*/ 93725 w 1965960"/>
                  <a:gd name="connsiteY5-92" fmla="*/ 0 h 886460"/>
                  <a:gd name="connsiteX6-93" fmla="*/ 1872235 w 1965960"/>
                  <a:gd name="connsiteY6-94" fmla="*/ 0 h 886460"/>
                  <a:gd name="connsiteX7-95" fmla="*/ 1965960 w 1965960"/>
                  <a:gd name="connsiteY7-96" fmla="*/ 93725 h 886460"/>
                  <a:gd name="connsiteX8-97" fmla="*/ 1965960 w 1965960"/>
                  <a:gd name="connsiteY8-98" fmla="*/ 459740 h 886460"/>
                  <a:gd name="connsiteX0-99" fmla="*/ 1714500 w 1965960"/>
                  <a:gd name="connsiteY0-100" fmla="*/ 886460 h 886460"/>
                  <a:gd name="connsiteX1-101" fmla="*/ 93725 w 1965960"/>
                  <a:gd name="connsiteY1-102" fmla="*/ 886460 h 886460"/>
                  <a:gd name="connsiteX2-103" fmla="*/ 0 w 1965960"/>
                  <a:gd name="connsiteY2-104" fmla="*/ 792735 h 886460"/>
                  <a:gd name="connsiteX3-105" fmla="*/ 0 w 1965960"/>
                  <a:gd name="connsiteY3-106" fmla="*/ 93725 h 886460"/>
                  <a:gd name="connsiteX4-107" fmla="*/ 93725 w 1965960"/>
                  <a:gd name="connsiteY4-108" fmla="*/ 0 h 886460"/>
                  <a:gd name="connsiteX5-109" fmla="*/ 1872235 w 1965960"/>
                  <a:gd name="connsiteY5-110" fmla="*/ 0 h 886460"/>
                  <a:gd name="connsiteX6-111" fmla="*/ 1965960 w 1965960"/>
                  <a:gd name="connsiteY6-112" fmla="*/ 93725 h 886460"/>
                  <a:gd name="connsiteX7-113" fmla="*/ 1965960 w 1965960"/>
                  <a:gd name="connsiteY7-114" fmla="*/ 459740 h 8864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965960" h="886460">
                    <a:moveTo>
                      <a:pt x="1714500" y="886460"/>
                    </a:moveTo>
                    <a:lnTo>
                      <a:pt x="93725" y="886460"/>
                    </a:lnTo>
                    <a:cubicBezTo>
                      <a:pt x="41962" y="886460"/>
                      <a:pt x="0" y="844498"/>
                      <a:pt x="0" y="792735"/>
                    </a:cubicBezTo>
                    <a:lnTo>
                      <a:pt x="0" y="93725"/>
                    </a:lnTo>
                    <a:cubicBezTo>
                      <a:pt x="0" y="41962"/>
                      <a:pt x="41962" y="0"/>
                      <a:pt x="93725" y="0"/>
                    </a:cubicBezTo>
                    <a:lnTo>
                      <a:pt x="1872235" y="0"/>
                    </a:lnTo>
                    <a:cubicBezTo>
                      <a:pt x="1923998" y="0"/>
                      <a:pt x="1965960" y="41962"/>
                      <a:pt x="1965960" y="93725"/>
                    </a:cubicBezTo>
                    <a:lnTo>
                      <a:pt x="1965960" y="459740"/>
                    </a:lnTo>
                  </a:path>
                </a:pathLst>
              </a:custGeom>
              <a:noFill/>
              <a:ln w="28575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等腰三角形 50"/>
              <p:cNvSpPr/>
              <p:nvPr/>
            </p:nvSpPr>
            <p:spPr>
              <a:xfrm rot="5400000">
                <a:off x="8148184" y="3023235"/>
                <a:ext cx="297586" cy="256540"/>
              </a:xfrm>
              <a:prstGeom prst="triangle">
                <a:avLst/>
              </a:prstGeom>
              <a:noFill/>
              <a:ln w="28575"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TextBox 17"/>
              <p:cNvSpPr txBox="1">
                <a:spLocks noChangeArrowheads="1"/>
              </p:cNvSpPr>
              <p:nvPr/>
            </p:nvSpPr>
            <p:spPr bwMode="auto">
              <a:xfrm>
                <a:off x="6531392" y="2425736"/>
                <a:ext cx="1785784" cy="57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9" tIns="45714" rIns="91429" bIns="45714">
                <a:spAutoFit/>
              </a:bodyPr>
              <a:lstStyle>
                <a:lvl1pPr>
                  <a:lnSpc>
                    <a:spcPct val="180000"/>
                  </a:lnSpc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180000"/>
                  </a:lnSpc>
                  <a:spcBef>
                    <a:spcPct val="20000"/>
                  </a:spcBef>
                  <a:buChar char="–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180000"/>
                  </a:lnSpc>
                  <a:spcBef>
                    <a:spcPct val="20000"/>
                  </a:spcBef>
                  <a:buChar char="•"/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180000"/>
                  </a:lnSpc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180000"/>
                  </a:lnSpc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8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zh-CN" altLang="en-US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添加标题</a:t>
                </a:r>
                <a:endParaRPr lang="en-US" altLang="zh-CN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53" name="Freeform 54"/>
              <p:cNvSpPr>
                <a:spLocks noEditPoints="1"/>
              </p:cNvSpPr>
              <p:nvPr/>
            </p:nvSpPr>
            <p:spPr bwMode="auto">
              <a:xfrm>
                <a:off x="7184899" y="1575868"/>
                <a:ext cx="478770" cy="487552"/>
              </a:xfrm>
              <a:custGeom>
                <a:avLst/>
                <a:gdLst>
                  <a:gd name="T0" fmla="*/ 149 w 322"/>
                  <a:gd name="T1" fmla="*/ 183 h 327"/>
                  <a:gd name="T2" fmla="*/ 149 w 322"/>
                  <a:gd name="T3" fmla="*/ 290 h 327"/>
                  <a:gd name="T4" fmla="*/ 138 w 322"/>
                  <a:gd name="T5" fmla="*/ 301 h 327"/>
                  <a:gd name="T6" fmla="*/ 135 w 322"/>
                  <a:gd name="T7" fmla="*/ 301 h 327"/>
                  <a:gd name="T8" fmla="*/ 124 w 322"/>
                  <a:gd name="T9" fmla="*/ 290 h 327"/>
                  <a:gd name="T10" fmla="*/ 98 w 322"/>
                  <a:gd name="T11" fmla="*/ 290 h 327"/>
                  <a:gd name="T12" fmla="*/ 135 w 322"/>
                  <a:gd name="T13" fmla="*/ 327 h 327"/>
                  <a:gd name="T14" fmla="*/ 138 w 322"/>
                  <a:gd name="T15" fmla="*/ 327 h 327"/>
                  <a:gd name="T16" fmla="*/ 175 w 322"/>
                  <a:gd name="T17" fmla="*/ 290 h 327"/>
                  <a:gd name="T18" fmla="*/ 175 w 322"/>
                  <a:gd name="T19" fmla="*/ 183 h 327"/>
                  <a:gd name="T20" fmla="*/ 161 w 322"/>
                  <a:gd name="T21" fmla="*/ 182 h 327"/>
                  <a:gd name="T22" fmla="*/ 149 w 322"/>
                  <a:gd name="T23" fmla="*/ 183 h 327"/>
                  <a:gd name="T24" fmla="*/ 321 w 322"/>
                  <a:gd name="T25" fmla="*/ 156 h 327"/>
                  <a:gd name="T26" fmla="*/ 175 w 322"/>
                  <a:gd name="T27" fmla="*/ 32 h 327"/>
                  <a:gd name="T28" fmla="*/ 175 w 322"/>
                  <a:gd name="T29" fmla="*/ 0 h 327"/>
                  <a:gd name="T30" fmla="*/ 149 w 322"/>
                  <a:gd name="T31" fmla="*/ 0 h 327"/>
                  <a:gd name="T32" fmla="*/ 149 w 322"/>
                  <a:gd name="T33" fmla="*/ 32 h 327"/>
                  <a:gd name="T34" fmla="*/ 1 w 322"/>
                  <a:gd name="T35" fmla="*/ 156 h 327"/>
                  <a:gd name="T36" fmla="*/ 4 w 322"/>
                  <a:gd name="T37" fmla="*/ 166 h 327"/>
                  <a:gd name="T38" fmla="*/ 11 w 322"/>
                  <a:gd name="T39" fmla="*/ 170 h 327"/>
                  <a:gd name="T40" fmla="*/ 14 w 322"/>
                  <a:gd name="T41" fmla="*/ 169 h 327"/>
                  <a:gd name="T42" fmla="*/ 36 w 322"/>
                  <a:gd name="T43" fmla="*/ 167 h 327"/>
                  <a:gd name="T44" fmla="*/ 92 w 322"/>
                  <a:gd name="T45" fmla="*/ 185 h 327"/>
                  <a:gd name="T46" fmla="*/ 98 w 322"/>
                  <a:gd name="T47" fmla="*/ 187 h 327"/>
                  <a:gd name="T48" fmla="*/ 105 w 322"/>
                  <a:gd name="T49" fmla="*/ 185 h 327"/>
                  <a:gd name="T50" fmla="*/ 161 w 322"/>
                  <a:gd name="T51" fmla="*/ 167 h 327"/>
                  <a:gd name="T52" fmla="*/ 217 w 322"/>
                  <a:gd name="T53" fmla="*/ 185 h 327"/>
                  <a:gd name="T54" fmla="*/ 224 w 322"/>
                  <a:gd name="T55" fmla="*/ 187 h 327"/>
                  <a:gd name="T56" fmla="*/ 230 w 322"/>
                  <a:gd name="T57" fmla="*/ 185 h 327"/>
                  <a:gd name="T58" fmla="*/ 287 w 322"/>
                  <a:gd name="T59" fmla="*/ 167 h 327"/>
                  <a:gd name="T60" fmla="*/ 308 w 322"/>
                  <a:gd name="T61" fmla="*/ 169 h 327"/>
                  <a:gd name="T62" fmla="*/ 311 w 322"/>
                  <a:gd name="T63" fmla="*/ 170 h 327"/>
                  <a:gd name="T64" fmla="*/ 319 w 322"/>
                  <a:gd name="T65" fmla="*/ 166 h 327"/>
                  <a:gd name="T66" fmla="*/ 321 w 322"/>
                  <a:gd name="T67" fmla="*/ 156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2" h="327">
                    <a:moveTo>
                      <a:pt x="149" y="183"/>
                    </a:moveTo>
                    <a:cubicBezTo>
                      <a:pt x="149" y="290"/>
                      <a:pt x="149" y="290"/>
                      <a:pt x="149" y="290"/>
                    </a:cubicBezTo>
                    <a:cubicBezTo>
                      <a:pt x="149" y="296"/>
                      <a:pt x="144" y="301"/>
                      <a:pt x="138" y="301"/>
                    </a:cubicBezTo>
                    <a:cubicBezTo>
                      <a:pt x="135" y="301"/>
                      <a:pt x="135" y="301"/>
                      <a:pt x="135" y="301"/>
                    </a:cubicBezTo>
                    <a:cubicBezTo>
                      <a:pt x="129" y="301"/>
                      <a:pt x="124" y="296"/>
                      <a:pt x="124" y="290"/>
                    </a:cubicBezTo>
                    <a:cubicBezTo>
                      <a:pt x="98" y="290"/>
                      <a:pt x="98" y="290"/>
                      <a:pt x="98" y="290"/>
                    </a:cubicBezTo>
                    <a:cubicBezTo>
                      <a:pt x="98" y="310"/>
                      <a:pt x="114" y="327"/>
                      <a:pt x="135" y="327"/>
                    </a:cubicBezTo>
                    <a:cubicBezTo>
                      <a:pt x="138" y="327"/>
                      <a:pt x="138" y="327"/>
                      <a:pt x="138" y="327"/>
                    </a:cubicBezTo>
                    <a:cubicBezTo>
                      <a:pt x="158" y="327"/>
                      <a:pt x="175" y="310"/>
                      <a:pt x="175" y="290"/>
                    </a:cubicBezTo>
                    <a:cubicBezTo>
                      <a:pt x="175" y="183"/>
                      <a:pt x="175" y="183"/>
                      <a:pt x="175" y="183"/>
                    </a:cubicBezTo>
                    <a:cubicBezTo>
                      <a:pt x="170" y="182"/>
                      <a:pt x="166" y="182"/>
                      <a:pt x="161" y="182"/>
                    </a:cubicBezTo>
                    <a:cubicBezTo>
                      <a:pt x="157" y="182"/>
                      <a:pt x="153" y="182"/>
                      <a:pt x="149" y="183"/>
                    </a:cubicBezTo>
                    <a:close/>
                    <a:moveTo>
                      <a:pt x="321" y="156"/>
                    </a:moveTo>
                    <a:cubicBezTo>
                      <a:pt x="304" y="87"/>
                      <a:pt x="245" y="38"/>
                      <a:pt x="175" y="32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32"/>
                      <a:pt x="149" y="32"/>
                      <a:pt x="149" y="32"/>
                    </a:cubicBezTo>
                    <a:cubicBezTo>
                      <a:pt x="79" y="37"/>
                      <a:pt x="19" y="87"/>
                      <a:pt x="1" y="156"/>
                    </a:cubicBezTo>
                    <a:cubicBezTo>
                      <a:pt x="0" y="160"/>
                      <a:pt x="1" y="164"/>
                      <a:pt x="4" y="166"/>
                    </a:cubicBezTo>
                    <a:cubicBezTo>
                      <a:pt x="6" y="169"/>
                      <a:pt x="9" y="170"/>
                      <a:pt x="11" y="170"/>
                    </a:cubicBezTo>
                    <a:cubicBezTo>
                      <a:pt x="12" y="170"/>
                      <a:pt x="13" y="170"/>
                      <a:pt x="14" y="169"/>
                    </a:cubicBezTo>
                    <a:cubicBezTo>
                      <a:pt x="21" y="168"/>
                      <a:pt x="28" y="167"/>
                      <a:pt x="36" y="167"/>
                    </a:cubicBezTo>
                    <a:cubicBezTo>
                      <a:pt x="56" y="167"/>
                      <a:pt x="75" y="173"/>
                      <a:pt x="92" y="185"/>
                    </a:cubicBezTo>
                    <a:cubicBezTo>
                      <a:pt x="94" y="187"/>
                      <a:pt x="96" y="187"/>
                      <a:pt x="98" y="187"/>
                    </a:cubicBezTo>
                    <a:cubicBezTo>
                      <a:pt x="101" y="187"/>
                      <a:pt x="103" y="187"/>
                      <a:pt x="105" y="185"/>
                    </a:cubicBezTo>
                    <a:cubicBezTo>
                      <a:pt x="121" y="173"/>
                      <a:pt x="141" y="167"/>
                      <a:pt x="161" y="167"/>
                    </a:cubicBezTo>
                    <a:cubicBezTo>
                      <a:pt x="182" y="167"/>
                      <a:pt x="201" y="173"/>
                      <a:pt x="217" y="185"/>
                    </a:cubicBezTo>
                    <a:cubicBezTo>
                      <a:pt x="219" y="187"/>
                      <a:pt x="222" y="187"/>
                      <a:pt x="224" y="187"/>
                    </a:cubicBezTo>
                    <a:cubicBezTo>
                      <a:pt x="226" y="187"/>
                      <a:pt x="228" y="187"/>
                      <a:pt x="230" y="185"/>
                    </a:cubicBezTo>
                    <a:cubicBezTo>
                      <a:pt x="247" y="173"/>
                      <a:pt x="266" y="167"/>
                      <a:pt x="287" y="167"/>
                    </a:cubicBezTo>
                    <a:cubicBezTo>
                      <a:pt x="294" y="167"/>
                      <a:pt x="301" y="168"/>
                      <a:pt x="308" y="169"/>
                    </a:cubicBezTo>
                    <a:cubicBezTo>
                      <a:pt x="309" y="170"/>
                      <a:pt x="310" y="170"/>
                      <a:pt x="311" y="170"/>
                    </a:cubicBezTo>
                    <a:cubicBezTo>
                      <a:pt x="314" y="170"/>
                      <a:pt x="316" y="169"/>
                      <a:pt x="319" y="166"/>
                    </a:cubicBezTo>
                    <a:cubicBezTo>
                      <a:pt x="321" y="164"/>
                      <a:pt x="322" y="160"/>
                      <a:pt x="321" y="156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7" name="文本框 6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3111501" y="2167216"/>
            <a:ext cx="5969001" cy="3549886"/>
            <a:chOff x="3111501" y="1992455"/>
            <a:chExt cx="5969001" cy="3549886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3111501" y="2124863"/>
              <a:ext cx="2231175" cy="2231174"/>
            </a:xfrm>
            <a:custGeom>
              <a:avLst/>
              <a:gdLst>
                <a:gd name="connsiteX0" fmla="*/ 1115588 w 2231175"/>
                <a:gd name="connsiteY0" fmla="*/ 0 h 2231174"/>
                <a:gd name="connsiteX1" fmla="*/ 2231175 w 2231175"/>
                <a:gd name="connsiteY1" fmla="*/ 1115587 h 2231174"/>
                <a:gd name="connsiteX2" fmla="*/ 1115588 w 2231175"/>
                <a:gd name="connsiteY2" fmla="*/ 2231174 h 2231174"/>
                <a:gd name="connsiteX3" fmla="*/ 0 w 2231175"/>
                <a:gd name="connsiteY3" fmla="*/ 1115587 h 2231174"/>
                <a:gd name="connsiteX4" fmla="*/ 1115588 w 2231175"/>
                <a:gd name="connsiteY4" fmla="*/ 0 h 223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1175" h="2231174">
                  <a:moveTo>
                    <a:pt x="1115588" y="0"/>
                  </a:moveTo>
                  <a:cubicBezTo>
                    <a:pt x="1731710" y="0"/>
                    <a:pt x="2231175" y="499465"/>
                    <a:pt x="2231175" y="1115587"/>
                  </a:cubicBezTo>
                  <a:cubicBezTo>
                    <a:pt x="2231175" y="1731709"/>
                    <a:pt x="1731710" y="2231174"/>
                    <a:pt x="1115588" y="2231174"/>
                  </a:cubicBezTo>
                  <a:cubicBezTo>
                    <a:pt x="499465" y="2231174"/>
                    <a:pt x="0" y="1731709"/>
                    <a:pt x="0" y="1115587"/>
                  </a:cubicBezTo>
                  <a:cubicBezTo>
                    <a:pt x="0" y="499465"/>
                    <a:pt x="499465" y="0"/>
                    <a:pt x="1115588" y="0"/>
                  </a:cubicBezTo>
                  <a:close/>
                </a:path>
              </a:pathLst>
            </a:custGeom>
            <a:ln>
              <a:solidFill>
                <a:srgbClr val="428A21"/>
              </a:solidFill>
            </a:ln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6849327" y="2124863"/>
              <a:ext cx="2231175" cy="2231174"/>
            </a:xfrm>
            <a:custGeom>
              <a:avLst/>
              <a:gdLst>
                <a:gd name="connsiteX0" fmla="*/ 1115588 w 2231175"/>
                <a:gd name="connsiteY0" fmla="*/ 0 h 2231174"/>
                <a:gd name="connsiteX1" fmla="*/ 2231175 w 2231175"/>
                <a:gd name="connsiteY1" fmla="*/ 1115587 h 2231174"/>
                <a:gd name="connsiteX2" fmla="*/ 1115588 w 2231175"/>
                <a:gd name="connsiteY2" fmla="*/ 2231174 h 2231174"/>
                <a:gd name="connsiteX3" fmla="*/ 0 w 2231175"/>
                <a:gd name="connsiteY3" fmla="*/ 1115587 h 2231174"/>
                <a:gd name="connsiteX4" fmla="*/ 1115588 w 2231175"/>
                <a:gd name="connsiteY4" fmla="*/ 0 h 223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1175" h="2231174">
                  <a:moveTo>
                    <a:pt x="1115588" y="0"/>
                  </a:moveTo>
                  <a:cubicBezTo>
                    <a:pt x="1731710" y="0"/>
                    <a:pt x="2231175" y="499465"/>
                    <a:pt x="2231175" y="1115587"/>
                  </a:cubicBezTo>
                  <a:cubicBezTo>
                    <a:pt x="2231175" y="1731709"/>
                    <a:pt x="1731710" y="2231174"/>
                    <a:pt x="1115588" y="2231174"/>
                  </a:cubicBezTo>
                  <a:cubicBezTo>
                    <a:pt x="499465" y="2231174"/>
                    <a:pt x="0" y="1731709"/>
                    <a:pt x="0" y="1115587"/>
                  </a:cubicBezTo>
                  <a:cubicBezTo>
                    <a:pt x="0" y="499465"/>
                    <a:pt x="499465" y="0"/>
                    <a:pt x="1115588" y="0"/>
                  </a:cubicBezTo>
                  <a:close/>
                </a:path>
              </a:pathLst>
            </a:custGeom>
            <a:ln>
              <a:solidFill>
                <a:srgbClr val="428A21"/>
              </a:solidFill>
            </a:ln>
          </p:spPr>
        </p:pic>
        <p:sp>
          <p:nvSpPr>
            <p:cNvPr id="56" name="矩形 55"/>
            <p:cNvSpPr/>
            <p:nvPr/>
          </p:nvSpPr>
          <p:spPr>
            <a:xfrm>
              <a:off x="3211375" y="4513533"/>
              <a:ext cx="5769250" cy="1028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848005" y="1992455"/>
              <a:ext cx="2495991" cy="2495990"/>
            </a:xfrm>
            <a:prstGeom prst="ellipse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5144093" y="3032110"/>
              <a:ext cx="1903814" cy="701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，</a:t>
              </a:r>
              <a:endParaRPr lang="en-US" altLang="zh-CN" sz="1400" b="1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55" name="TextBox 17"/>
            <p:cNvSpPr txBox="1">
              <a:spLocks noChangeArrowheads="1"/>
            </p:cNvSpPr>
            <p:nvPr/>
          </p:nvSpPr>
          <p:spPr bwMode="auto">
            <a:xfrm>
              <a:off x="5203108" y="2426329"/>
              <a:ext cx="1785784" cy="50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>
                <a:lnSpc>
                  <a:spcPct val="180000"/>
                </a:lnSpc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80000"/>
                </a:lnSpc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80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80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zh-CN" altLang="en-US" sz="2400" b="0" dirty="0">
                  <a:solidFill>
                    <a:schemeClr val="bg1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添加标题</a:t>
              </a:r>
              <a:endParaRPr lang="en-US" altLang="zh-CN" sz="2400" b="0" dirty="0">
                <a:solidFill>
                  <a:schemeClr val="bg1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3" name="任意多边形: 形状 2"/>
            <p:cNvSpPr/>
            <p:nvPr/>
          </p:nvSpPr>
          <p:spPr>
            <a:xfrm>
              <a:off x="5736000" y="2957954"/>
              <a:ext cx="720000" cy="0"/>
            </a:xfrm>
            <a:custGeom>
              <a:avLst/>
              <a:gdLst>
                <a:gd name="connsiteX0" fmla="*/ 0 w 1228436"/>
                <a:gd name="connsiteY0" fmla="*/ 0 h 0"/>
                <a:gd name="connsiteX1" fmla="*/ 1228436 w 12284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8436">
                  <a:moveTo>
                    <a:pt x="0" y="0"/>
                  </a:moveTo>
                  <a:lnTo>
                    <a:pt x="122843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664631" y="3987799"/>
            <a:ext cx="4495719" cy="28702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4550" y="2107595"/>
            <a:ext cx="7962900" cy="2062647"/>
            <a:chOff x="2114550" y="2107595"/>
            <a:chExt cx="7962900" cy="2062647"/>
          </a:xfrm>
        </p:grpSpPr>
        <p:sp>
          <p:nvSpPr>
            <p:cNvPr id="6" name="矩形 5"/>
            <p:cNvSpPr/>
            <p:nvPr/>
          </p:nvSpPr>
          <p:spPr>
            <a:xfrm>
              <a:off x="2114550" y="2901949"/>
              <a:ext cx="7962900" cy="1066801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229100" y="3776542"/>
              <a:ext cx="3733800" cy="393700"/>
              <a:chOff x="4229100" y="3928942"/>
              <a:chExt cx="3733800" cy="39370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4229100" y="3928942"/>
                <a:ext cx="3733800" cy="393700"/>
              </a:xfrm>
              <a:prstGeom prst="rect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4760524" y="3941126"/>
                <a:ext cx="26709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谢</a:t>
                </a:r>
                <a:r>
                  <a:rPr lang="en-US" altLang="zh-CN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~</a:t>
                </a:r>
                <a:r>
                  <a:rPr lang="zh-CN" altLang="en-US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谢</a:t>
                </a:r>
                <a:r>
                  <a:rPr lang="en-US" altLang="zh-CN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~</a:t>
                </a:r>
                <a:r>
                  <a:rPr lang="zh-CN" altLang="en-US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观</a:t>
                </a:r>
                <a:r>
                  <a:rPr lang="en-US" altLang="zh-CN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~</a:t>
                </a:r>
                <a:r>
                  <a:rPr lang="zh-CN" altLang="en-US" dirty="0">
                    <a:solidFill>
                      <a:schemeClr val="bg1"/>
                    </a:solidFill>
                    <a:latin typeface="Atilla" panose="00000400000000000000" pitchFamily="2" charset="0"/>
                    <a:ea typeface="思源黑体 CN Light" panose="020B0300000000000000" pitchFamily="34" charset="-122"/>
                  </a:rPr>
                  <a:t>看</a:t>
                </a:r>
              </a:p>
            </p:txBody>
          </p:sp>
        </p:grpSp>
        <p:sp useBgFill="1">
          <p:nvSpPr>
            <p:cNvPr id="16" name="文本框 15"/>
            <p:cNvSpPr txBox="1"/>
            <p:nvPr/>
          </p:nvSpPr>
          <p:spPr>
            <a:xfrm>
              <a:off x="2697645" y="2107595"/>
              <a:ext cx="6796709" cy="156966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366634"/>
                  </a:solidFill>
                  <a:latin typeface="谭体" panose="03000509000000000000" pitchFamily="65" charset="-122"/>
                  <a:ea typeface="谭体" panose="03000509000000000000" pitchFamily="65" charset="-122"/>
                </a:rPr>
                <a:t>Thank You</a:t>
              </a:r>
              <a:endParaRPr lang="zh-CN" altLang="en-US" sz="9600" dirty="0">
                <a:solidFill>
                  <a:srgbClr val="366634"/>
                </a:solidFill>
                <a:latin typeface="谭体" panose="03000509000000000000" pitchFamily="65" charset="-122"/>
                <a:ea typeface="谭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5070518"/>
            <a:ext cx="12192000" cy="1787483"/>
          </a:xfrm>
          <a:custGeom>
            <a:avLst/>
            <a:gdLst>
              <a:gd name="connsiteX0" fmla="*/ 0 w 12192000"/>
              <a:gd name="connsiteY0" fmla="*/ 0 h 1787483"/>
              <a:gd name="connsiteX1" fmla="*/ 12192000 w 12192000"/>
              <a:gd name="connsiteY1" fmla="*/ 0 h 1787483"/>
              <a:gd name="connsiteX2" fmla="*/ 12192000 w 12192000"/>
              <a:gd name="connsiteY2" fmla="*/ 1787483 h 1787483"/>
              <a:gd name="connsiteX3" fmla="*/ 0 w 12192000"/>
              <a:gd name="connsiteY3" fmla="*/ 1787483 h 17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87483">
                <a:moveTo>
                  <a:pt x="0" y="0"/>
                </a:moveTo>
                <a:lnTo>
                  <a:pt x="12192000" y="0"/>
                </a:lnTo>
                <a:lnTo>
                  <a:pt x="12192000" y="1787483"/>
                </a:lnTo>
                <a:lnTo>
                  <a:pt x="0" y="1787483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/>
        </p:nvGrpSpPr>
        <p:grpSpPr>
          <a:xfrm>
            <a:off x="1614791" y="1268955"/>
            <a:ext cx="9485807" cy="3623762"/>
            <a:chOff x="1614791" y="1268955"/>
            <a:chExt cx="9485807" cy="3623762"/>
          </a:xfrm>
        </p:grpSpPr>
        <p:grpSp>
          <p:nvGrpSpPr>
            <p:cNvPr id="9" name="组合 8"/>
            <p:cNvGrpSpPr/>
            <p:nvPr/>
          </p:nvGrpSpPr>
          <p:grpSpPr>
            <a:xfrm>
              <a:off x="1614791" y="1268955"/>
              <a:ext cx="9485807" cy="3623762"/>
              <a:chOff x="1614791" y="1255679"/>
              <a:chExt cx="9485807" cy="3623762"/>
            </a:xfrm>
          </p:grpSpPr>
          <p:sp useBgFill="1">
            <p:nvSpPr>
              <p:cNvPr id="5" name="矩形 4"/>
              <p:cNvSpPr/>
              <p:nvPr/>
            </p:nvSpPr>
            <p:spPr>
              <a:xfrm>
                <a:off x="1614791" y="1255679"/>
                <a:ext cx="8962418" cy="3356042"/>
              </a:xfrm>
              <a:prstGeom prst="rect">
                <a:avLst/>
              </a:prstGeom>
              <a:ln w="12700" cap="flat" cmpd="sng" algn="ctr">
                <a:noFill/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>
              <a:xfrm flipH="1">
                <a:off x="1614791" y="3047313"/>
                <a:ext cx="2146456" cy="1564408"/>
              </a:xfrm>
              <a:custGeom>
                <a:avLst/>
                <a:gdLst>
                  <a:gd name="connsiteX0" fmla="*/ 2146456 w 2146456"/>
                  <a:gd name="connsiteY0" fmla="*/ 0 h 1564408"/>
                  <a:gd name="connsiteX1" fmla="*/ 0 w 2146456"/>
                  <a:gd name="connsiteY1" fmla="*/ 0 h 1564408"/>
                  <a:gd name="connsiteX2" fmla="*/ 0 w 2146456"/>
                  <a:gd name="connsiteY2" fmla="*/ 1564408 h 1564408"/>
                  <a:gd name="connsiteX3" fmla="*/ 2146456 w 2146456"/>
                  <a:gd name="connsiteY3" fmla="*/ 1564408 h 156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456" h="1564408">
                    <a:moveTo>
                      <a:pt x="2146456" y="0"/>
                    </a:moveTo>
                    <a:lnTo>
                      <a:pt x="0" y="0"/>
                    </a:lnTo>
                    <a:lnTo>
                      <a:pt x="0" y="1564408"/>
                    </a:lnTo>
                    <a:lnTo>
                      <a:pt x="2146456" y="1564408"/>
                    </a:lnTo>
                    <a:close/>
                  </a:path>
                </a:pathLst>
              </a:cu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728" b="100000" l="11099" r="100000">
                            <a14:foregroundMark x1="19532" y1="40887" x2="20360" y2="42365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rot="19921433">
                <a:off x="8642460" y="3260336"/>
                <a:ext cx="2458138" cy="1619105"/>
              </a:xfrm>
              <a:custGeom>
                <a:avLst/>
                <a:gdLst>
                  <a:gd name="connsiteX0" fmla="*/ 2458138 w 2458138"/>
                  <a:gd name="connsiteY0" fmla="*/ 0 h 1619105"/>
                  <a:gd name="connsiteX1" fmla="*/ 1598111 w 2458138"/>
                  <a:gd name="connsiteY1" fmla="*/ 1619105 h 1619105"/>
                  <a:gd name="connsiteX2" fmla="*/ 0 w 2458138"/>
                  <a:gd name="connsiteY2" fmla="*/ 770229 h 1619105"/>
                  <a:gd name="connsiteX3" fmla="*/ 0 w 2458138"/>
                  <a:gd name="connsiteY3" fmla="*/ 0 h 161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8138" h="1619105">
                    <a:moveTo>
                      <a:pt x="2458138" y="0"/>
                    </a:moveTo>
                    <a:lnTo>
                      <a:pt x="1598111" y="1619105"/>
                    </a:lnTo>
                    <a:lnTo>
                      <a:pt x="0" y="770229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2660650" y="1943438"/>
              <a:ext cx="6870700" cy="1899355"/>
              <a:chOff x="2660650" y="2298700"/>
              <a:chExt cx="6870700" cy="189935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660650" y="2819400"/>
                <a:ext cx="6870700" cy="1041400"/>
              </a:xfrm>
              <a:prstGeom prst="rect">
                <a:avLst/>
              </a:prstGeom>
              <a:noFill/>
              <a:ln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4" name="矩形 3"/>
              <p:cNvSpPr/>
              <p:nvPr/>
            </p:nvSpPr>
            <p:spPr>
              <a:xfrm>
                <a:off x="5613400" y="2298700"/>
                <a:ext cx="965200" cy="914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bouquet_71700"/>
              <p:cNvSpPr>
                <a:spLocks noChangeAspect="1"/>
              </p:cNvSpPr>
              <p:nvPr/>
            </p:nvSpPr>
            <p:spPr bwMode="auto">
              <a:xfrm>
                <a:off x="5702300" y="2372581"/>
                <a:ext cx="787400" cy="78837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  <a:gd name="connsiteX107" fmla="*/ 373273 h 605239"/>
                  <a:gd name="connsiteY107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607169" h="607921">
                    <a:moveTo>
                      <a:pt x="178995" y="296516"/>
                    </a:moveTo>
                    <a:cubicBezTo>
                      <a:pt x="183637" y="297536"/>
                      <a:pt x="188465" y="298092"/>
                      <a:pt x="193293" y="298092"/>
                    </a:cubicBezTo>
                    <a:cubicBezTo>
                      <a:pt x="197100" y="298092"/>
                      <a:pt x="200814" y="297629"/>
                      <a:pt x="204528" y="296980"/>
                    </a:cubicBezTo>
                    <a:cubicBezTo>
                      <a:pt x="231268" y="326832"/>
                      <a:pt x="260236" y="367437"/>
                      <a:pt x="283262" y="420744"/>
                    </a:cubicBezTo>
                    <a:lnTo>
                      <a:pt x="283262" y="345929"/>
                    </a:lnTo>
                    <a:cubicBezTo>
                      <a:pt x="290505" y="348247"/>
                      <a:pt x="298211" y="349730"/>
                      <a:pt x="306381" y="349730"/>
                    </a:cubicBezTo>
                    <a:cubicBezTo>
                      <a:pt x="313438" y="349730"/>
                      <a:pt x="320216" y="348525"/>
                      <a:pt x="326715" y="346671"/>
                    </a:cubicBezTo>
                    <a:lnTo>
                      <a:pt x="326715" y="420744"/>
                    </a:lnTo>
                    <a:cubicBezTo>
                      <a:pt x="339435" y="391171"/>
                      <a:pt x="354012" y="365676"/>
                      <a:pt x="369054" y="343519"/>
                    </a:cubicBezTo>
                    <a:cubicBezTo>
                      <a:pt x="380845" y="353995"/>
                      <a:pt x="395979" y="360299"/>
                      <a:pt x="412042" y="360763"/>
                    </a:cubicBezTo>
                    <a:cubicBezTo>
                      <a:pt x="375182" y="413791"/>
                      <a:pt x="338692" y="489904"/>
                      <a:pt x="328015" y="592161"/>
                    </a:cubicBezTo>
                    <a:cubicBezTo>
                      <a:pt x="327086" y="601153"/>
                      <a:pt x="319566" y="607921"/>
                      <a:pt x="310560" y="607921"/>
                    </a:cubicBezTo>
                    <a:lnTo>
                      <a:pt x="299325" y="607921"/>
                    </a:lnTo>
                    <a:cubicBezTo>
                      <a:pt x="290319" y="607921"/>
                      <a:pt x="282798" y="601153"/>
                      <a:pt x="281870" y="592161"/>
                    </a:cubicBezTo>
                    <a:cubicBezTo>
                      <a:pt x="268128" y="460609"/>
                      <a:pt x="210656" y="371517"/>
                      <a:pt x="165346" y="320157"/>
                    </a:cubicBezTo>
                    <a:cubicBezTo>
                      <a:pt x="171381" y="313296"/>
                      <a:pt x="176116" y="305323"/>
                      <a:pt x="178995" y="296516"/>
                    </a:cubicBezTo>
                    <a:close/>
                    <a:moveTo>
                      <a:pt x="492245" y="121796"/>
                    </a:moveTo>
                    <a:cubicBezTo>
                      <a:pt x="512483" y="121796"/>
                      <a:pt x="528823" y="138113"/>
                      <a:pt x="528823" y="158325"/>
                    </a:cubicBezTo>
                    <a:cubicBezTo>
                      <a:pt x="528823" y="166113"/>
                      <a:pt x="526409" y="181132"/>
                      <a:pt x="522232" y="196708"/>
                    </a:cubicBezTo>
                    <a:cubicBezTo>
                      <a:pt x="533651" y="185397"/>
                      <a:pt x="545534" y="175755"/>
                      <a:pt x="552218" y="171861"/>
                    </a:cubicBezTo>
                    <a:cubicBezTo>
                      <a:pt x="558067" y="168523"/>
                      <a:pt x="564288" y="166947"/>
                      <a:pt x="570508" y="166947"/>
                    </a:cubicBezTo>
                    <a:cubicBezTo>
                      <a:pt x="583134" y="166947"/>
                      <a:pt x="595481" y="173529"/>
                      <a:pt x="602259" y="185211"/>
                    </a:cubicBezTo>
                    <a:cubicBezTo>
                      <a:pt x="612378" y="202734"/>
                      <a:pt x="606344" y="225077"/>
                      <a:pt x="588890" y="235183"/>
                    </a:cubicBezTo>
                    <a:cubicBezTo>
                      <a:pt x="582113" y="238984"/>
                      <a:pt x="567815" y="244454"/>
                      <a:pt x="552218" y="248626"/>
                    </a:cubicBezTo>
                    <a:cubicBezTo>
                      <a:pt x="567815" y="252891"/>
                      <a:pt x="582113" y="258268"/>
                      <a:pt x="588890" y="262162"/>
                    </a:cubicBezTo>
                    <a:cubicBezTo>
                      <a:pt x="606344" y="272268"/>
                      <a:pt x="612378" y="294611"/>
                      <a:pt x="602259" y="312134"/>
                    </a:cubicBezTo>
                    <a:cubicBezTo>
                      <a:pt x="595481" y="323816"/>
                      <a:pt x="583227" y="330398"/>
                      <a:pt x="570508" y="330398"/>
                    </a:cubicBezTo>
                    <a:cubicBezTo>
                      <a:pt x="564288" y="330398"/>
                      <a:pt x="558067" y="328822"/>
                      <a:pt x="552218" y="325485"/>
                    </a:cubicBezTo>
                    <a:cubicBezTo>
                      <a:pt x="545534" y="321591"/>
                      <a:pt x="533651" y="311949"/>
                      <a:pt x="522232" y="300545"/>
                    </a:cubicBezTo>
                    <a:cubicBezTo>
                      <a:pt x="526409" y="316213"/>
                      <a:pt x="528823" y="331233"/>
                      <a:pt x="528823" y="339021"/>
                    </a:cubicBezTo>
                    <a:cubicBezTo>
                      <a:pt x="528823" y="359232"/>
                      <a:pt x="512483" y="375549"/>
                      <a:pt x="492245" y="375549"/>
                    </a:cubicBezTo>
                    <a:cubicBezTo>
                      <a:pt x="472006" y="375549"/>
                      <a:pt x="455666" y="359232"/>
                      <a:pt x="455666" y="339021"/>
                    </a:cubicBezTo>
                    <a:cubicBezTo>
                      <a:pt x="455666" y="331233"/>
                      <a:pt x="458080" y="316121"/>
                      <a:pt x="462258" y="300545"/>
                    </a:cubicBezTo>
                    <a:cubicBezTo>
                      <a:pt x="450746" y="311949"/>
                      <a:pt x="438955" y="321591"/>
                      <a:pt x="432178" y="325485"/>
                    </a:cubicBezTo>
                    <a:cubicBezTo>
                      <a:pt x="426422" y="328822"/>
                      <a:pt x="420109" y="330398"/>
                      <a:pt x="413889" y="330398"/>
                    </a:cubicBezTo>
                    <a:cubicBezTo>
                      <a:pt x="401263" y="330398"/>
                      <a:pt x="388915" y="323816"/>
                      <a:pt x="382231" y="312134"/>
                    </a:cubicBezTo>
                    <a:cubicBezTo>
                      <a:pt x="380002" y="308240"/>
                      <a:pt x="378610" y="304161"/>
                      <a:pt x="377960" y="300081"/>
                    </a:cubicBezTo>
                    <a:cubicBezTo>
                      <a:pt x="379260" y="296558"/>
                      <a:pt x="380467" y="292943"/>
                      <a:pt x="381209" y="289141"/>
                    </a:cubicBezTo>
                    <a:cubicBezTo>
                      <a:pt x="388822" y="291645"/>
                      <a:pt x="396806" y="292943"/>
                      <a:pt x="404883" y="292943"/>
                    </a:cubicBezTo>
                    <a:cubicBezTo>
                      <a:pt x="429671" y="292943"/>
                      <a:pt x="452881" y="280705"/>
                      <a:pt x="467178" y="260772"/>
                    </a:cubicBezTo>
                    <a:cubicBezTo>
                      <a:pt x="471634" y="270135"/>
                      <a:pt x="481197" y="276625"/>
                      <a:pt x="492245" y="276625"/>
                    </a:cubicBezTo>
                    <a:cubicBezTo>
                      <a:pt x="507656" y="276625"/>
                      <a:pt x="520189" y="264109"/>
                      <a:pt x="520189" y="248626"/>
                    </a:cubicBezTo>
                    <a:cubicBezTo>
                      <a:pt x="520189" y="233236"/>
                      <a:pt x="507656" y="220720"/>
                      <a:pt x="492245" y="220720"/>
                    </a:cubicBezTo>
                    <a:cubicBezTo>
                      <a:pt x="488160" y="220720"/>
                      <a:pt x="484353" y="221647"/>
                      <a:pt x="480918" y="223223"/>
                    </a:cubicBezTo>
                    <a:cubicBezTo>
                      <a:pt x="482961" y="199582"/>
                      <a:pt x="474234" y="175847"/>
                      <a:pt x="456130" y="159623"/>
                    </a:cubicBezTo>
                    <a:cubicBezTo>
                      <a:pt x="466528" y="150259"/>
                      <a:pt x="474048" y="138206"/>
                      <a:pt x="478133" y="124577"/>
                    </a:cubicBezTo>
                    <a:cubicBezTo>
                      <a:pt x="482497" y="122816"/>
                      <a:pt x="487231" y="121796"/>
                      <a:pt x="492245" y="121796"/>
                    </a:cubicBezTo>
                    <a:close/>
                    <a:moveTo>
                      <a:pt x="306289" y="112901"/>
                    </a:moveTo>
                    <a:cubicBezTo>
                      <a:pt x="280474" y="112901"/>
                      <a:pt x="259488" y="133850"/>
                      <a:pt x="259488" y="159619"/>
                    </a:cubicBezTo>
                    <a:cubicBezTo>
                      <a:pt x="259488" y="185388"/>
                      <a:pt x="280474" y="206337"/>
                      <a:pt x="306289" y="206337"/>
                    </a:cubicBezTo>
                    <a:cubicBezTo>
                      <a:pt x="332197" y="206337"/>
                      <a:pt x="353090" y="185388"/>
                      <a:pt x="353090" y="159619"/>
                    </a:cubicBezTo>
                    <a:cubicBezTo>
                      <a:pt x="353090" y="133850"/>
                      <a:pt x="332197" y="112901"/>
                      <a:pt x="306289" y="112901"/>
                    </a:cubicBezTo>
                    <a:close/>
                    <a:moveTo>
                      <a:pt x="114948" y="59063"/>
                    </a:moveTo>
                    <a:cubicBezTo>
                      <a:pt x="124512" y="59063"/>
                      <a:pt x="133055" y="62771"/>
                      <a:pt x="139555" y="68703"/>
                    </a:cubicBezTo>
                    <a:cubicBezTo>
                      <a:pt x="131105" y="85386"/>
                      <a:pt x="128876" y="104294"/>
                      <a:pt x="133798" y="122553"/>
                    </a:cubicBezTo>
                    <a:cubicBezTo>
                      <a:pt x="137698" y="137105"/>
                      <a:pt x="145591" y="149803"/>
                      <a:pt x="156455" y="159628"/>
                    </a:cubicBezTo>
                    <a:cubicBezTo>
                      <a:pt x="151069" y="164540"/>
                      <a:pt x="146705" y="170194"/>
                      <a:pt x="142991" y="176219"/>
                    </a:cubicBezTo>
                    <a:cubicBezTo>
                      <a:pt x="138905" y="164540"/>
                      <a:pt x="127948" y="156199"/>
                      <a:pt x="114948" y="156199"/>
                    </a:cubicBezTo>
                    <a:cubicBezTo>
                      <a:pt x="98512" y="156199"/>
                      <a:pt x="85233" y="169453"/>
                      <a:pt x="85233" y="185858"/>
                    </a:cubicBezTo>
                    <a:cubicBezTo>
                      <a:pt x="85233" y="202264"/>
                      <a:pt x="98512" y="215611"/>
                      <a:pt x="114948" y="215611"/>
                    </a:cubicBezTo>
                    <a:cubicBezTo>
                      <a:pt x="121169" y="215611"/>
                      <a:pt x="126926" y="213664"/>
                      <a:pt x="131662" y="210420"/>
                    </a:cubicBezTo>
                    <a:cubicBezTo>
                      <a:pt x="130455" y="225343"/>
                      <a:pt x="133334" y="240729"/>
                      <a:pt x="141412" y="254724"/>
                    </a:cubicBezTo>
                    <a:cubicBezTo>
                      <a:pt x="144105" y="259359"/>
                      <a:pt x="147355" y="263530"/>
                      <a:pt x="150884" y="267422"/>
                    </a:cubicBezTo>
                    <a:cubicBezTo>
                      <a:pt x="151255" y="270852"/>
                      <a:pt x="151534" y="273910"/>
                      <a:pt x="151534" y="276228"/>
                    </a:cubicBezTo>
                    <a:cubicBezTo>
                      <a:pt x="151534" y="296341"/>
                      <a:pt x="135191" y="312746"/>
                      <a:pt x="114948" y="312746"/>
                    </a:cubicBezTo>
                    <a:cubicBezTo>
                      <a:pt x="94798" y="312746"/>
                      <a:pt x="78362" y="296341"/>
                      <a:pt x="78362" y="276228"/>
                    </a:cubicBezTo>
                    <a:cubicBezTo>
                      <a:pt x="78362" y="268442"/>
                      <a:pt x="80869" y="253334"/>
                      <a:pt x="84955" y="237763"/>
                    </a:cubicBezTo>
                    <a:cubicBezTo>
                      <a:pt x="73533" y="249163"/>
                      <a:pt x="61647" y="258803"/>
                      <a:pt x="54869" y="262695"/>
                    </a:cubicBezTo>
                    <a:cubicBezTo>
                      <a:pt x="49112" y="266032"/>
                      <a:pt x="42890" y="267608"/>
                      <a:pt x="36669" y="267608"/>
                    </a:cubicBezTo>
                    <a:cubicBezTo>
                      <a:pt x="24040" y="267608"/>
                      <a:pt x="11690" y="261027"/>
                      <a:pt x="4912" y="249349"/>
                    </a:cubicBezTo>
                    <a:cubicBezTo>
                      <a:pt x="-5210" y="231831"/>
                      <a:pt x="826" y="209493"/>
                      <a:pt x="18283" y="199391"/>
                    </a:cubicBezTo>
                    <a:cubicBezTo>
                      <a:pt x="25062" y="195498"/>
                      <a:pt x="39362" y="190122"/>
                      <a:pt x="54962" y="185858"/>
                    </a:cubicBezTo>
                    <a:cubicBezTo>
                      <a:pt x="39362" y="181687"/>
                      <a:pt x="25062" y="176219"/>
                      <a:pt x="18283" y="172326"/>
                    </a:cubicBezTo>
                    <a:cubicBezTo>
                      <a:pt x="826" y="162223"/>
                      <a:pt x="-5210" y="139886"/>
                      <a:pt x="4912" y="122461"/>
                    </a:cubicBezTo>
                    <a:cubicBezTo>
                      <a:pt x="11690" y="110690"/>
                      <a:pt x="24040" y="104201"/>
                      <a:pt x="36669" y="104201"/>
                    </a:cubicBezTo>
                    <a:cubicBezTo>
                      <a:pt x="42890" y="104201"/>
                      <a:pt x="49205" y="105777"/>
                      <a:pt x="54962" y="109114"/>
                    </a:cubicBezTo>
                    <a:cubicBezTo>
                      <a:pt x="61647" y="113007"/>
                      <a:pt x="73533" y="122646"/>
                      <a:pt x="84955" y="133954"/>
                    </a:cubicBezTo>
                    <a:cubicBezTo>
                      <a:pt x="80869" y="118382"/>
                      <a:pt x="78362" y="103367"/>
                      <a:pt x="78362" y="95582"/>
                    </a:cubicBezTo>
                    <a:cubicBezTo>
                      <a:pt x="78362" y="75376"/>
                      <a:pt x="94798" y="59063"/>
                      <a:pt x="114948" y="59063"/>
                    </a:cubicBezTo>
                    <a:close/>
                    <a:moveTo>
                      <a:pt x="306382" y="0"/>
                    </a:moveTo>
                    <a:cubicBezTo>
                      <a:pt x="331733" y="0"/>
                      <a:pt x="352347" y="20578"/>
                      <a:pt x="352347" y="45976"/>
                    </a:cubicBezTo>
                    <a:cubicBezTo>
                      <a:pt x="352347" y="55709"/>
                      <a:pt x="349283" y="74711"/>
                      <a:pt x="344083" y="94270"/>
                    </a:cubicBezTo>
                    <a:cubicBezTo>
                      <a:pt x="358476" y="79995"/>
                      <a:pt x="373426" y="67852"/>
                      <a:pt x="381877" y="63032"/>
                    </a:cubicBezTo>
                    <a:cubicBezTo>
                      <a:pt x="389120" y="58768"/>
                      <a:pt x="397106" y="56822"/>
                      <a:pt x="404906" y="56822"/>
                    </a:cubicBezTo>
                    <a:cubicBezTo>
                      <a:pt x="420785" y="56822"/>
                      <a:pt x="436292" y="65071"/>
                      <a:pt x="444835" y="79810"/>
                    </a:cubicBezTo>
                    <a:cubicBezTo>
                      <a:pt x="457557" y="101778"/>
                      <a:pt x="449943" y="129864"/>
                      <a:pt x="427935" y="142563"/>
                    </a:cubicBezTo>
                    <a:cubicBezTo>
                      <a:pt x="419485" y="147476"/>
                      <a:pt x="401470" y="154336"/>
                      <a:pt x="381877" y="159619"/>
                    </a:cubicBezTo>
                    <a:cubicBezTo>
                      <a:pt x="401470" y="164903"/>
                      <a:pt x="419485" y="171762"/>
                      <a:pt x="427935" y="176582"/>
                    </a:cubicBezTo>
                    <a:cubicBezTo>
                      <a:pt x="449943" y="189374"/>
                      <a:pt x="457557" y="217460"/>
                      <a:pt x="444835" y="239429"/>
                    </a:cubicBezTo>
                    <a:cubicBezTo>
                      <a:pt x="436292" y="254167"/>
                      <a:pt x="420785" y="262417"/>
                      <a:pt x="404906" y="262417"/>
                    </a:cubicBezTo>
                    <a:cubicBezTo>
                      <a:pt x="397106" y="262417"/>
                      <a:pt x="389120" y="260377"/>
                      <a:pt x="381877" y="256206"/>
                    </a:cubicBezTo>
                    <a:cubicBezTo>
                      <a:pt x="373426" y="251386"/>
                      <a:pt x="358476" y="239243"/>
                      <a:pt x="344083" y="224876"/>
                    </a:cubicBezTo>
                    <a:cubicBezTo>
                      <a:pt x="349283" y="244527"/>
                      <a:pt x="352347" y="263529"/>
                      <a:pt x="352347" y="273262"/>
                    </a:cubicBezTo>
                    <a:cubicBezTo>
                      <a:pt x="352347" y="298660"/>
                      <a:pt x="331733" y="319238"/>
                      <a:pt x="306382" y="319238"/>
                    </a:cubicBezTo>
                    <a:cubicBezTo>
                      <a:pt x="280938" y="319238"/>
                      <a:pt x="260324" y="298660"/>
                      <a:pt x="260324" y="273262"/>
                    </a:cubicBezTo>
                    <a:cubicBezTo>
                      <a:pt x="260324" y="263529"/>
                      <a:pt x="263388" y="244527"/>
                      <a:pt x="268588" y="224876"/>
                    </a:cubicBezTo>
                    <a:cubicBezTo>
                      <a:pt x="254195" y="239243"/>
                      <a:pt x="239245" y="251386"/>
                      <a:pt x="230702" y="256206"/>
                    </a:cubicBezTo>
                    <a:cubicBezTo>
                      <a:pt x="223459" y="260377"/>
                      <a:pt x="215565" y="262417"/>
                      <a:pt x="207765" y="262417"/>
                    </a:cubicBezTo>
                    <a:cubicBezTo>
                      <a:pt x="191886" y="262417"/>
                      <a:pt x="176379" y="254167"/>
                      <a:pt x="167836" y="239429"/>
                    </a:cubicBezTo>
                    <a:cubicBezTo>
                      <a:pt x="155114" y="217460"/>
                      <a:pt x="162636" y="189374"/>
                      <a:pt x="184736" y="176582"/>
                    </a:cubicBezTo>
                    <a:cubicBezTo>
                      <a:pt x="193186" y="171762"/>
                      <a:pt x="211201" y="164903"/>
                      <a:pt x="230794" y="159619"/>
                    </a:cubicBezTo>
                    <a:cubicBezTo>
                      <a:pt x="211201" y="154243"/>
                      <a:pt x="193186" y="147476"/>
                      <a:pt x="184736" y="142563"/>
                    </a:cubicBezTo>
                    <a:cubicBezTo>
                      <a:pt x="162636" y="129864"/>
                      <a:pt x="155114" y="101778"/>
                      <a:pt x="167836" y="79810"/>
                    </a:cubicBezTo>
                    <a:cubicBezTo>
                      <a:pt x="176379" y="65071"/>
                      <a:pt x="191886" y="56822"/>
                      <a:pt x="207765" y="56822"/>
                    </a:cubicBezTo>
                    <a:cubicBezTo>
                      <a:pt x="215565" y="56822"/>
                      <a:pt x="223459" y="58768"/>
                      <a:pt x="230794" y="62939"/>
                    </a:cubicBezTo>
                    <a:cubicBezTo>
                      <a:pt x="239245" y="67852"/>
                      <a:pt x="254195" y="79995"/>
                      <a:pt x="268588" y="94363"/>
                    </a:cubicBezTo>
                    <a:cubicBezTo>
                      <a:pt x="263388" y="74711"/>
                      <a:pt x="260324" y="55709"/>
                      <a:pt x="260324" y="45976"/>
                    </a:cubicBezTo>
                    <a:cubicBezTo>
                      <a:pt x="260324" y="20578"/>
                      <a:pt x="280938" y="0"/>
                      <a:pt x="306382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 useBgFill="1">
            <p:nvSpPr>
              <p:cNvPr id="7" name="矩形 6"/>
              <p:cNvSpPr/>
              <p:nvPr/>
            </p:nvSpPr>
            <p:spPr>
              <a:xfrm>
                <a:off x="3881671" y="3367058"/>
                <a:ext cx="52806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4800" dirty="0">
                    <a:solidFill>
                      <a:srgbClr val="366634"/>
                    </a:solidFill>
                    <a:latin typeface="义启小魏楷" panose="02010601030101010101" pitchFamily="2" charset="-128"/>
                    <a:ea typeface="义启小魏楷" panose="02010601030101010101" pitchFamily="2" charset="-128"/>
                  </a:rPr>
                  <a:t>单击此处添加标题 </a:t>
                </a:r>
              </a:p>
            </p:txBody>
          </p:sp>
          <p:sp useBgFill="1">
            <p:nvSpPr>
              <p:cNvPr id="6" name="矩形 5"/>
              <p:cNvSpPr/>
              <p:nvPr/>
            </p:nvSpPr>
            <p:spPr>
              <a:xfrm>
                <a:off x="3029718" y="3367058"/>
                <a:ext cx="8483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366634"/>
                    </a:solidFill>
                    <a:latin typeface="Atilla" panose="00000400000000000000" pitchFamily="2" charset="0"/>
                  </a:rPr>
                  <a:t>01</a:t>
                </a:r>
                <a:endParaRPr lang="zh-CN" altLang="en-US" sz="4800" b="1" dirty="0">
                  <a:solidFill>
                    <a:srgbClr val="366634"/>
                  </a:solidFill>
                  <a:latin typeface="Atilla" panose="00000400000000000000" pitchFamily="2" charset="0"/>
                </a:endParaRPr>
              </a:p>
            </p:txBody>
          </p:sp>
        </p:grpSp>
      </p:grp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5058" y="385969"/>
            <a:ext cx="3861884" cy="1451342"/>
            <a:chOff x="4165058" y="385969"/>
            <a:chExt cx="3861884" cy="1451342"/>
          </a:xfrm>
        </p:grpSpPr>
        <p:sp useBgFill="1">
          <p:nvSpPr>
            <p:cNvPr id="13" name="文本框 12"/>
            <p:cNvSpPr txBox="1"/>
            <p:nvPr/>
          </p:nvSpPr>
          <p:spPr>
            <a:xfrm>
              <a:off x="4165058" y="385969"/>
              <a:ext cx="3861884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活动流程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180090" y="2146303"/>
          <a:ext cx="7831822" cy="287438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时 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6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活动内容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6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人 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6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2:00 - 2:10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Light" panose="020B0300000000000000" pitchFamily="34" charset="-122"/>
                        <a:ea typeface="思源黑体 CN Light" panose="020B03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签 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全 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2:10 - 2:30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Light" panose="020B0300000000000000" pitchFamily="34" charset="-122"/>
                        <a:ea typeface="思源黑体 CN Light" panose="020B03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领导致辞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院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2:30 – 3:00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Light" panose="020B0300000000000000" pitchFamily="34" charset="-122"/>
                        <a:ea typeface="思源黑体 CN Light" panose="020B03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女生节第一部分活动的名称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全体女生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3:00 – 3:30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Light" panose="020B0300000000000000" pitchFamily="34" charset="-122"/>
                        <a:ea typeface="思源黑体 CN Light" panose="020B03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女生节第二部分活动的名称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全体男生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3:30 - 4:00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Light" panose="020B0300000000000000" pitchFamily="34" charset="-122"/>
                        <a:ea typeface="思源黑体 CN Light" panose="020B03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女生节第三部分活动的名称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全 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6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4:00 – 5:00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Light" panose="020B0300000000000000" pitchFamily="34" charset="-122"/>
                        <a:ea typeface="思源黑体 CN Light" panose="020B03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女生节第四部分活动的名称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Light" panose="020B0300000000000000" pitchFamily="34" charset="-122"/>
                          <a:ea typeface="思源黑体 CN Light" panose="020B0300000000000000" pitchFamily="34" charset="-122"/>
                        </a:rPr>
                        <a:t>全 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7" name="文本框 6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 smtClean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院</a:t>
              </a:r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长简介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305050" y="2149724"/>
            <a:ext cx="7581900" cy="2908300"/>
            <a:chOff x="2305050" y="2149724"/>
            <a:chExt cx="7581900" cy="29083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2305050" y="2149724"/>
              <a:ext cx="2489200" cy="2908300"/>
            </a:xfrm>
            <a:custGeom>
              <a:avLst/>
              <a:gdLst>
                <a:gd name="connsiteX0" fmla="*/ 0 w 2489200"/>
                <a:gd name="connsiteY0" fmla="*/ 0 h 2908300"/>
                <a:gd name="connsiteX1" fmla="*/ 2489200 w 2489200"/>
                <a:gd name="connsiteY1" fmla="*/ 0 h 2908300"/>
                <a:gd name="connsiteX2" fmla="*/ 2489200 w 2489200"/>
                <a:gd name="connsiteY2" fmla="*/ 2908300 h 2908300"/>
                <a:gd name="connsiteX3" fmla="*/ 0 w 2489200"/>
                <a:gd name="connsiteY3" fmla="*/ 2908300 h 29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200" h="2908300">
                  <a:moveTo>
                    <a:pt x="0" y="0"/>
                  </a:moveTo>
                  <a:lnTo>
                    <a:pt x="2489200" y="0"/>
                  </a:lnTo>
                  <a:lnTo>
                    <a:pt x="2489200" y="2908300"/>
                  </a:lnTo>
                  <a:lnTo>
                    <a:pt x="0" y="2908300"/>
                  </a:lnTo>
                  <a:close/>
                </a:path>
              </a:pathLst>
            </a:cu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矩形 9"/>
            <p:cNvSpPr/>
            <p:nvPr/>
          </p:nvSpPr>
          <p:spPr>
            <a:xfrm>
              <a:off x="2305050" y="2149724"/>
              <a:ext cx="7581900" cy="2908300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044220" y="2391219"/>
              <a:ext cx="3129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院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长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081160" y="2841770"/>
              <a:ext cx="454428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6396355" y="2663825"/>
              <a:ext cx="294132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635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7" name="文本框 6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305050" y="2192040"/>
            <a:ext cx="7581900" cy="1497665"/>
            <a:chOff x="2305050" y="2192040"/>
            <a:chExt cx="7581900" cy="1497665"/>
          </a:xfrm>
        </p:grpSpPr>
        <p:sp>
          <p:nvSpPr>
            <p:cNvPr id="11" name="矩形 10"/>
            <p:cNvSpPr/>
            <p:nvPr/>
          </p:nvSpPr>
          <p:spPr>
            <a:xfrm>
              <a:off x="2305050" y="2376706"/>
              <a:ext cx="7581900" cy="1043419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12" name="文本框 11"/>
            <p:cNvSpPr txBox="1"/>
            <p:nvPr/>
          </p:nvSpPr>
          <p:spPr>
            <a:xfrm>
              <a:off x="2470789" y="2192040"/>
              <a:ext cx="37389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36663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单击此处添加第一个小标题的名称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232789" y="2660897"/>
              <a:ext cx="6457311" cy="102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25" name="poppy_90038"/>
            <p:cNvSpPr>
              <a:spLocks noChangeAspect="1"/>
            </p:cNvSpPr>
            <p:nvPr/>
          </p:nvSpPr>
          <p:spPr bwMode="auto">
            <a:xfrm>
              <a:off x="2686648" y="2712448"/>
              <a:ext cx="418620" cy="417942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9190" h="608203">
                  <a:moveTo>
                    <a:pt x="123163" y="314087"/>
                  </a:moveTo>
                  <a:cubicBezTo>
                    <a:pt x="133619" y="314087"/>
                    <a:pt x="143853" y="315864"/>
                    <a:pt x="153530" y="319085"/>
                  </a:cubicBezTo>
                  <a:cubicBezTo>
                    <a:pt x="160538" y="393613"/>
                    <a:pt x="222163" y="452480"/>
                    <a:pt x="297915" y="455590"/>
                  </a:cubicBezTo>
                  <a:cubicBezTo>
                    <a:pt x="304700" y="468807"/>
                    <a:pt x="308371" y="483690"/>
                    <a:pt x="308371" y="499129"/>
                  </a:cubicBezTo>
                  <a:cubicBezTo>
                    <a:pt x="308371" y="524453"/>
                    <a:pt x="298582" y="548222"/>
                    <a:pt x="280784" y="565993"/>
                  </a:cubicBezTo>
                  <a:lnTo>
                    <a:pt x="269772" y="576989"/>
                  </a:lnTo>
                  <a:cubicBezTo>
                    <a:pt x="251974" y="594760"/>
                    <a:pt x="228281" y="604534"/>
                    <a:pt x="202808" y="604534"/>
                  </a:cubicBezTo>
                  <a:cubicBezTo>
                    <a:pt x="177446" y="604534"/>
                    <a:pt x="153642" y="594760"/>
                    <a:pt x="135844" y="576989"/>
                  </a:cubicBezTo>
                  <a:lnTo>
                    <a:pt x="45186" y="486467"/>
                  </a:lnTo>
                  <a:cubicBezTo>
                    <a:pt x="8256" y="449592"/>
                    <a:pt x="8256" y="389503"/>
                    <a:pt x="45186" y="352628"/>
                  </a:cubicBezTo>
                  <a:lnTo>
                    <a:pt x="56088" y="341632"/>
                  </a:lnTo>
                  <a:cubicBezTo>
                    <a:pt x="73885" y="323861"/>
                    <a:pt x="97690" y="314087"/>
                    <a:pt x="123163" y="314087"/>
                  </a:cubicBezTo>
                  <a:close/>
                  <a:moveTo>
                    <a:pt x="586772" y="306395"/>
                  </a:moveTo>
                  <a:cubicBezTo>
                    <a:pt x="620482" y="353382"/>
                    <a:pt x="616143" y="419254"/>
                    <a:pt x="573978" y="461465"/>
                  </a:cubicBezTo>
                  <a:lnTo>
                    <a:pt x="462057" y="573101"/>
                  </a:lnTo>
                  <a:cubicBezTo>
                    <a:pt x="439473" y="595762"/>
                    <a:pt x="409101" y="608203"/>
                    <a:pt x="376838" y="608203"/>
                  </a:cubicBezTo>
                  <a:cubicBezTo>
                    <a:pt x="351249" y="608203"/>
                    <a:pt x="326996" y="600427"/>
                    <a:pt x="306748" y="585987"/>
                  </a:cubicBezTo>
                  <a:cubicBezTo>
                    <a:pt x="328887" y="562437"/>
                    <a:pt x="341014" y="531779"/>
                    <a:pt x="341014" y="499121"/>
                  </a:cubicBezTo>
                  <a:cubicBezTo>
                    <a:pt x="341014" y="483014"/>
                    <a:pt x="338010" y="467463"/>
                    <a:pt x="332447" y="453022"/>
                  </a:cubicBezTo>
                  <a:cubicBezTo>
                    <a:pt x="393525" y="441359"/>
                    <a:pt x="441698" y="392816"/>
                    <a:pt x="452823" y="331610"/>
                  </a:cubicBezTo>
                  <a:cubicBezTo>
                    <a:pt x="467509" y="337498"/>
                    <a:pt x="483418" y="340608"/>
                    <a:pt x="499884" y="340608"/>
                  </a:cubicBezTo>
                  <a:cubicBezTo>
                    <a:pt x="532481" y="340608"/>
                    <a:pt x="563187" y="328389"/>
                    <a:pt x="586772" y="306395"/>
                  </a:cubicBezTo>
                  <a:close/>
                  <a:moveTo>
                    <a:pt x="303997" y="262433"/>
                  </a:moveTo>
                  <a:cubicBezTo>
                    <a:pt x="327381" y="262433"/>
                    <a:pt x="346337" y="281357"/>
                    <a:pt x="346337" y="304702"/>
                  </a:cubicBezTo>
                  <a:cubicBezTo>
                    <a:pt x="346337" y="328047"/>
                    <a:pt x="327381" y="346971"/>
                    <a:pt x="303997" y="346971"/>
                  </a:cubicBezTo>
                  <a:cubicBezTo>
                    <a:pt x="280613" y="346971"/>
                    <a:pt x="261657" y="328047"/>
                    <a:pt x="261657" y="304702"/>
                  </a:cubicBezTo>
                  <a:cubicBezTo>
                    <a:pt x="261657" y="281357"/>
                    <a:pt x="280613" y="262433"/>
                    <a:pt x="303997" y="262433"/>
                  </a:cubicBezTo>
                  <a:close/>
                  <a:moveTo>
                    <a:pt x="304087" y="239071"/>
                  </a:moveTo>
                  <a:cubicBezTo>
                    <a:pt x="267817" y="239071"/>
                    <a:pt x="238334" y="268515"/>
                    <a:pt x="238334" y="304737"/>
                  </a:cubicBezTo>
                  <a:cubicBezTo>
                    <a:pt x="238334" y="340848"/>
                    <a:pt x="267817" y="370292"/>
                    <a:pt x="304087" y="370292"/>
                  </a:cubicBezTo>
                  <a:cubicBezTo>
                    <a:pt x="340245" y="370292"/>
                    <a:pt x="369728" y="340848"/>
                    <a:pt x="369728" y="304737"/>
                  </a:cubicBezTo>
                  <a:cubicBezTo>
                    <a:pt x="369728" y="268515"/>
                    <a:pt x="340245" y="239071"/>
                    <a:pt x="304087" y="239071"/>
                  </a:cubicBezTo>
                  <a:close/>
                  <a:moveTo>
                    <a:pt x="304087" y="186293"/>
                  </a:moveTo>
                  <a:cubicBezTo>
                    <a:pt x="369395" y="186293"/>
                    <a:pt x="422687" y="239404"/>
                    <a:pt x="422687" y="304737"/>
                  </a:cubicBezTo>
                  <a:cubicBezTo>
                    <a:pt x="422687" y="370070"/>
                    <a:pt x="369395" y="423181"/>
                    <a:pt x="304087" y="423181"/>
                  </a:cubicBezTo>
                  <a:cubicBezTo>
                    <a:pt x="238667" y="423181"/>
                    <a:pt x="185375" y="370070"/>
                    <a:pt x="185375" y="304737"/>
                  </a:cubicBezTo>
                  <a:cubicBezTo>
                    <a:pt x="185375" y="239404"/>
                    <a:pt x="238667" y="186293"/>
                    <a:pt x="304087" y="186293"/>
                  </a:cubicBezTo>
                  <a:close/>
                  <a:moveTo>
                    <a:pt x="420108" y="17571"/>
                  </a:moveTo>
                  <a:cubicBezTo>
                    <a:pt x="445479" y="17571"/>
                    <a:pt x="469291" y="27348"/>
                    <a:pt x="487095" y="45123"/>
                  </a:cubicBezTo>
                  <a:lnTo>
                    <a:pt x="577894" y="135667"/>
                  </a:lnTo>
                  <a:cubicBezTo>
                    <a:pt x="614837" y="172551"/>
                    <a:pt x="614837" y="232654"/>
                    <a:pt x="577894" y="269538"/>
                  </a:cubicBezTo>
                  <a:lnTo>
                    <a:pt x="566878" y="280537"/>
                  </a:lnTo>
                  <a:cubicBezTo>
                    <a:pt x="549074" y="298312"/>
                    <a:pt x="525262" y="308089"/>
                    <a:pt x="499892" y="308089"/>
                  </a:cubicBezTo>
                  <a:cubicBezTo>
                    <a:pt x="483868" y="308089"/>
                    <a:pt x="468624" y="304201"/>
                    <a:pt x="455048" y="296979"/>
                  </a:cubicBezTo>
                  <a:cubicBezTo>
                    <a:pt x="451154" y="222544"/>
                    <a:pt x="393292" y="162219"/>
                    <a:pt x="319851" y="154553"/>
                  </a:cubicBezTo>
                  <a:cubicBezTo>
                    <a:pt x="316290" y="144555"/>
                    <a:pt x="314510" y="133889"/>
                    <a:pt x="314510" y="123002"/>
                  </a:cubicBezTo>
                  <a:cubicBezTo>
                    <a:pt x="314510" y="97672"/>
                    <a:pt x="324302" y="73897"/>
                    <a:pt x="342106" y="56122"/>
                  </a:cubicBezTo>
                  <a:lnTo>
                    <a:pt x="353122" y="45123"/>
                  </a:lnTo>
                  <a:cubicBezTo>
                    <a:pt x="370926" y="27348"/>
                    <a:pt x="394738" y="17571"/>
                    <a:pt x="420108" y="17571"/>
                  </a:cubicBezTo>
                  <a:close/>
                  <a:moveTo>
                    <a:pt x="232325" y="0"/>
                  </a:moveTo>
                  <a:cubicBezTo>
                    <a:pt x="264481" y="0"/>
                    <a:pt x="294746" y="12444"/>
                    <a:pt x="317333" y="34887"/>
                  </a:cubicBezTo>
                  <a:cubicBezTo>
                    <a:pt x="294523" y="58663"/>
                    <a:pt x="281950" y="89772"/>
                    <a:pt x="281950" y="122992"/>
                  </a:cubicBezTo>
                  <a:cubicBezTo>
                    <a:pt x="281950" y="133880"/>
                    <a:pt x="283285" y="144546"/>
                    <a:pt x="285956" y="154879"/>
                  </a:cubicBezTo>
                  <a:cubicBezTo>
                    <a:pt x="217415" y="162990"/>
                    <a:pt x="162895" y="217097"/>
                    <a:pt x="154105" y="285315"/>
                  </a:cubicBezTo>
                  <a:cubicBezTo>
                    <a:pt x="144091" y="282871"/>
                    <a:pt x="133743" y="281538"/>
                    <a:pt x="123172" y="281538"/>
                  </a:cubicBezTo>
                  <a:cubicBezTo>
                    <a:pt x="89904" y="281538"/>
                    <a:pt x="58638" y="294093"/>
                    <a:pt x="34938" y="316980"/>
                  </a:cubicBezTo>
                  <a:cubicBezTo>
                    <a:pt x="12462" y="294315"/>
                    <a:pt x="0" y="264206"/>
                    <a:pt x="0" y="231985"/>
                  </a:cubicBezTo>
                  <a:cubicBezTo>
                    <a:pt x="0" y="199765"/>
                    <a:pt x="12462" y="169545"/>
                    <a:pt x="35160" y="146880"/>
                  </a:cubicBezTo>
                  <a:lnTo>
                    <a:pt x="146983" y="35109"/>
                  </a:lnTo>
                  <a:cubicBezTo>
                    <a:pt x="169682" y="12555"/>
                    <a:pt x="199946" y="0"/>
                    <a:pt x="232325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05050" y="3666267"/>
            <a:ext cx="7581900" cy="1497665"/>
            <a:chOff x="2305050" y="3666267"/>
            <a:chExt cx="7581900" cy="1497665"/>
          </a:xfrm>
        </p:grpSpPr>
        <p:sp>
          <p:nvSpPr>
            <p:cNvPr id="22" name="矩形 21"/>
            <p:cNvSpPr/>
            <p:nvPr/>
          </p:nvSpPr>
          <p:spPr>
            <a:xfrm>
              <a:off x="2305050" y="3850933"/>
              <a:ext cx="7581900" cy="1043419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23" name="文本框 22"/>
            <p:cNvSpPr txBox="1"/>
            <p:nvPr/>
          </p:nvSpPr>
          <p:spPr>
            <a:xfrm>
              <a:off x="2470789" y="3666267"/>
              <a:ext cx="37389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36663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单击此处添加第一个小标题的名称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32789" y="4135124"/>
              <a:ext cx="6457311" cy="102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26" name="4-petal-flower_17894"/>
            <p:cNvSpPr>
              <a:spLocks noChangeAspect="1"/>
            </p:cNvSpPr>
            <p:nvPr/>
          </p:nvSpPr>
          <p:spPr bwMode="auto">
            <a:xfrm>
              <a:off x="2686648" y="4142729"/>
              <a:ext cx="418620" cy="59848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22152" h="603532">
                  <a:moveTo>
                    <a:pt x="210960" y="176823"/>
                  </a:moveTo>
                  <a:cubicBezTo>
                    <a:pt x="227058" y="176823"/>
                    <a:pt x="240855" y="187803"/>
                    <a:pt x="244560" y="203378"/>
                  </a:cubicBezTo>
                  <a:cubicBezTo>
                    <a:pt x="246604" y="212315"/>
                    <a:pt x="245071" y="221508"/>
                    <a:pt x="240344" y="229423"/>
                  </a:cubicBezTo>
                  <a:cubicBezTo>
                    <a:pt x="235489" y="237211"/>
                    <a:pt x="227824" y="242701"/>
                    <a:pt x="218881" y="244744"/>
                  </a:cubicBezTo>
                  <a:cubicBezTo>
                    <a:pt x="216326" y="245382"/>
                    <a:pt x="213643" y="245765"/>
                    <a:pt x="210960" y="245765"/>
                  </a:cubicBezTo>
                  <a:cubicBezTo>
                    <a:pt x="194863" y="245765"/>
                    <a:pt x="181066" y="234785"/>
                    <a:pt x="177489" y="219210"/>
                  </a:cubicBezTo>
                  <a:cubicBezTo>
                    <a:pt x="173145" y="200697"/>
                    <a:pt x="184643" y="182058"/>
                    <a:pt x="203040" y="177717"/>
                  </a:cubicBezTo>
                  <a:cubicBezTo>
                    <a:pt x="205723" y="177206"/>
                    <a:pt x="208405" y="176823"/>
                    <a:pt x="210960" y="176823"/>
                  </a:cubicBezTo>
                  <a:close/>
                  <a:moveTo>
                    <a:pt x="210948" y="156926"/>
                  </a:moveTo>
                  <a:cubicBezTo>
                    <a:pt x="206859" y="156926"/>
                    <a:pt x="202641" y="157436"/>
                    <a:pt x="198552" y="158457"/>
                  </a:cubicBezTo>
                  <a:cubicBezTo>
                    <a:pt x="169286" y="165348"/>
                    <a:pt x="151139" y="194568"/>
                    <a:pt x="158040" y="223662"/>
                  </a:cubicBezTo>
                  <a:cubicBezTo>
                    <a:pt x="163919" y="248416"/>
                    <a:pt x="185644" y="265515"/>
                    <a:pt x="210948" y="265515"/>
                  </a:cubicBezTo>
                  <a:cubicBezTo>
                    <a:pt x="215166" y="265515"/>
                    <a:pt x="219383" y="265132"/>
                    <a:pt x="223472" y="264111"/>
                  </a:cubicBezTo>
                  <a:cubicBezTo>
                    <a:pt x="237530" y="260794"/>
                    <a:pt x="249543" y="252244"/>
                    <a:pt x="257211" y="239867"/>
                  </a:cubicBezTo>
                  <a:cubicBezTo>
                    <a:pt x="264879" y="227490"/>
                    <a:pt x="267179" y="212943"/>
                    <a:pt x="263857" y="198779"/>
                  </a:cubicBezTo>
                  <a:cubicBezTo>
                    <a:pt x="258106" y="174152"/>
                    <a:pt x="236380" y="156926"/>
                    <a:pt x="210948" y="156926"/>
                  </a:cubicBezTo>
                  <a:close/>
                  <a:moveTo>
                    <a:pt x="246987" y="1634"/>
                  </a:moveTo>
                  <a:cubicBezTo>
                    <a:pt x="257722" y="-790"/>
                    <a:pt x="269480" y="-535"/>
                    <a:pt x="281876" y="2528"/>
                  </a:cubicBezTo>
                  <a:cubicBezTo>
                    <a:pt x="286094" y="3548"/>
                    <a:pt x="295423" y="8397"/>
                    <a:pt x="316254" y="19754"/>
                  </a:cubicBezTo>
                  <a:cubicBezTo>
                    <a:pt x="322388" y="23072"/>
                    <a:pt x="329289" y="26772"/>
                    <a:pt x="331334" y="27793"/>
                  </a:cubicBezTo>
                  <a:cubicBezTo>
                    <a:pt x="354721" y="38256"/>
                    <a:pt x="368523" y="53441"/>
                    <a:pt x="372741" y="72581"/>
                  </a:cubicBezTo>
                  <a:cubicBezTo>
                    <a:pt x="381431" y="113158"/>
                    <a:pt x="342580" y="159223"/>
                    <a:pt x="323411" y="181170"/>
                  </a:cubicBezTo>
                  <a:cubicBezTo>
                    <a:pt x="348587" y="187805"/>
                    <a:pt x="396000" y="201459"/>
                    <a:pt x="414531" y="235401"/>
                  </a:cubicBezTo>
                  <a:cubicBezTo>
                    <a:pt x="423477" y="251734"/>
                    <a:pt x="424499" y="270364"/>
                    <a:pt x="417854" y="290908"/>
                  </a:cubicBezTo>
                  <a:cubicBezTo>
                    <a:pt x="416959" y="293587"/>
                    <a:pt x="413508" y="299712"/>
                    <a:pt x="403540" y="317194"/>
                  </a:cubicBezTo>
                  <a:cubicBezTo>
                    <a:pt x="401368" y="321022"/>
                    <a:pt x="395617" y="331102"/>
                    <a:pt x="394978" y="332506"/>
                  </a:cubicBezTo>
                  <a:cubicBezTo>
                    <a:pt x="383987" y="356623"/>
                    <a:pt x="368012" y="371297"/>
                    <a:pt x="347565" y="376146"/>
                  </a:cubicBezTo>
                  <a:cubicBezTo>
                    <a:pt x="342836" y="377294"/>
                    <a:pt x="337724" y="377804"/>
                    <a:pt x="332484" y="377804"/>
                  </a:cubicBezTo>
                  <a:cubicBezTo>
                    <a:pt x="313954" y="377804"/>
                    <a:pt x="292739" y="370786"/>
                    <a:pt x="269352" y="356750"/>
                  </a:cubicBezTo>
                  <a:cubicBezTo>
                    <a:pt x="291972" y="404601"/>
                    <a:pt x="318299" y="493029"/>
                    <a:pt x="278170" y="600852"/>
                  </a:cubicBezTo>
                  <a:lnTo>
                    <a:pt x="277276" y="603532"/>
                  </a:lnTo>
                  <a:lnTo>
                    <a:pt x="257978" y="596514"/>
                  </a:lnTo>
                  <a:lnTo>
                    <a:pt x="259000" y="593834"/>
                  </a:lnTo>
                  <a:cubicBezTo>
                    <a:pt x="302324" y="477589"/>
                    <a:pt x="263985" y="386481"/>
                    <a:pt x="242003" y="348201"/>
                  </a:cubicBezTo>
                  <a:cubicBezTo>
                    <a:pt x="234080" y="369638"/>
                    <a:pt x="216060" y="411236"/>
                    <a:pt x="177721" y="420168"/>
                  </a:cubicBezTo>
                  <a:cubicBezTo>
                    <a:pt x="164813" y="423231"/>
                    <a:pt x="150244" y="422337"/>
                    <a:pt x="135036" y="417616"/>
                  </a:cubicBezTo>
                  <a:cubicBezTo>
                    <a:pt x="132097" y="416595"/>
                    <a:pt x="125579" y="413023"/>
                    <a:pt x="107304" y="402687"/>
                  </a:cubicBezTo>
                  <a:lnTo>
                    <a:pt x="106026" y="402049"/>
                  </a:lnTo>
                  <a:cubicBezTo>
                    <a:pt x="100147" y="398731"/>
                    <a:pt x="92863" y="394648"/>
                    <a:pt x="91457" y="394010"/>
                  </a:cubicBezTo>
                  <a:cubicBezTo>
                    <a:pt x="67559" y="383291"/>
                    <a:pt x="52990" y="367852"/>
                    <a:pt x="48261" y="348201"/>
                  </a:cubicBezTo>
                  <a:cubicBezTo>
                    <a:pt x="38932" y="308389"/>
                    <a:pt x="73565" y="263984"/>
                    <a:pt x="91074" y="242547"/>
                  </a:cubicBezTo>
                  <a:cubicBezTo>
                    <a:pt x="66792" y="235018"/>
                    <a:pt x="21679" y="219961"/>
                    <a:pt x="5704" y="184360"/>
                  </a:cubicBezTo>
                  <a:cubicBezTo>
                    <a:pt x="-2986" y="165220"/>
                    <a:pt x="-1708" y="143272"/>
                    <a:pt x="9283" y="118900"/>
                  </a:cubicBezTo>
                  <a:cubicBezTo>
                    <a:pt x="10433" y="116604"/>
                    <a:pt x="15673" y="107799"/>
                    <a:pt x="27174" y="88786"/>
                  </a:cubicBezTo>
                  <a:lnTo>
                    <a:pt x="27686" y="87766"/>
                  </a:lnTo>
                  <a:cubicBezTo>
                    <a:pt x="30114" y="83810"/>
                    <a:pt x="32031" y="80748"/>
                    <a:pt x="32414" y="79982"/>
                  </a:cubicBezTo>
                  <a:cubicBezTo>
                    <a:pt x="42894" y="61735"/>
                    <a:pt x="56824" y="50378"/>
                    <a:pt x="73565" y="46423"/>
                  </a:cubicBezTo>
                  <a:cubicBezTo>
                    <a:pt x="77910" y="45402"/>
                    <a:pt x="82511" y="44891"/>
                    <a:pt x="87240" y="44891"/>
                  </a:cubicBezTo>
                  <a:cubicBezTo>
                    <a:pt x="123279" y="44891"/>
                    <a:pt x="160085" y="74240"/>
                    <a:pt x="178871" y="89807"/>
                  </a:cubicBezTo>
                  <a:cubicBezTo>
                    <a:pt x="187050" y="63904"/>
                    <a:pt x="203792" y="11843"/>
                    <a:pt x="246987" y="1634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7" name="文本框 6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2536825" y="2237006"/>
            <a:ext cx="2114550" cy="3371080"/>
            <a:chOff x="2536825" y="2008406"/>
            <a:chExt cx="2114550" cy="3371080"/>
          </a:xfrm>
        </p:grpSpPr>
        <p:sp>
          <p:nvSpPr>
            <p:cNvPr id="11" name="矩形 10"/>
            <p:cNvSpPr/>
            <p:nvPr/>
          </p:nvSpPr>
          <p:spPr>
            <a:xfrm>
              <a:off x="2536825" y="2211606"/>
              <a:ext cx="2114550" cy="2881094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745296" y="3068276"/>
              <a:ext cx="1697608" cy="231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745296" y="2008406"/>
              <a:ext cx="1697608" cy="4064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708595" y="2026940"/>
              <a:ext cx="1771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小标题的名称</a:t>
              </a:r>
            </a:p>
          </p:txBody>
        </p:sp>
        <p:sp>
          <p:nvSpPr>
            <p:cNvPr id="15" name="japanese-leaf_12604"/>
            <p:cNvSpPr>
              <a:spLocks noChangeAspect="1"/>
            </p:cNvSpPr>
            <p:nvPr/>
          </p:nvSpPr>
          <p:spPr bwMode="auto">
            <a:xfrm>
              <a:off x="3391051" y="2548834"/>
              <a:ext cx="406099" cy="464702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  <a:gd name="T80" fmla="*/ 372171 w 604011"/>
                <a:gd name="T81" fmla="*/ 372171 w 604011"/>
                <a:gd name="T82" fmla="*/ 372171 w 604011"/>
                <a:gd name="T83" fmla="*/ 372171 w 604011"/>
                <a:gd name="T84" fmla="*/ 372171 w 604011"/>
                <a:gd name="T85" fmla="*/ 372171 w 604011"/>
                <a:gd name="T86" fmla="*/ 372171 w 604011"/>
                <a:gd name="T87" fmla="*/ 372171 w 604011"/>
                <a:gd name="T88" fmla="*/ 372171 w 604011"/>
                <a:gd name="T89" fmla="*/ 372171 w 604011"/>
                <a:gd name="T90" fmla="*/ 372171 w 604011"/>
                <a:gd name="T91" fmla="*/ 372171 w 604011"/>
                <a:gd name="T92" fmla="*/ 372171 w 604011"/>
                <a:gd name="T93" fmla="*/ 372171 w 604011"/>
                <a:gd name="T94" fmla="*/ 372171 w 604011"/>
                <a:gd name="T95" fmla="*/ 372171 w 604011"/>
                <a:gd name="T96" fmla="*/ 372171 w 604011"/>
                <a:gd name="T97" fmla="*/ 372171 w 604011"/>
                <a:gd name="T98" fmla="*/ 372171 w 604011"/>
                <a:gd name="T99" fmla="*/ 372171 w 604011"/>
                <a:gd name="T100" fmla="*/ 372171 w 604011"/>
                <a:gd name="T101" fmla="*/ 372171 w 604011"/>
                <a:gd name="T102" fmla="*/ 372171 w 604011"/>
                <a:gd name="T103" fmla="*/ 372171 w 604011"/>
                <a:gd name="T104" fmla="*/ 372171 w 604011"/>
                <a:gd name="T105" fmla="*/ 372171 w 604011"/>
                <a:gd name="T106" fmla="*/ 372171 w 604011"/>
                <a:gd name="T107" fmla="*/ 372171 w 604011"/>
                <a:gd name="T108" fmla="*/ 372171 w 604011"/>
                <a:gd name="T109" fmla="*/ 372171 w 604011"/>
                <a:gd name="T110" fmla="*/ 372171 w 604011"/>
                <a:gd name="T111" fmla="*/ 372171 w 604011"/>
                <a:gd name="T112" fmla="*/ 372171 w 604011"/>
                <a:gd name="T113" fmla="*/ 372171 w 604011"/>
                <a:gd name="T114" fmla="*/ 372171 w 604011"/>
                <a:gd name="T115" fmla="*/ 372171 w 604011"/>
                <a:gd name="T116" fmla="*/ 372171 w 604011"/>
                <a:gd name="T117" fmla="*/ 372171 w 604011"/>
                <a:gd name="T118" fmla="*/ 372171 w 604011"/>
                <a:gd name="T11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1" h="471">
                  <a:moveTo>
                    <a:pt x="288" y="282"/>
                  </a:moveTo>
                  <a:cubicBezTo>
                    <a:pt x="298" y="276"/>
                    <a:pt x="343" y="291"/>
                    <a:pt x="411" y="99"/>
                  </a:cubicBezTo>
                  <a:cubicBezTo>
                    <a:pt x="407" y="111"/>
                    <a:pt x="392" y="122"/>
                    <a:pt x="383" y="130"/>
                  </a:cubicBezTo>
                  <a:cubicBezTo>
                    <a:pt x="358" y="152"/>
                    <a:pt x="328" y="167"/>
                    <a:pt x="295" y="173"/>
                  </a:cubicBezTo>
                  <a:cubicBezTo>
                    <a:pt x="301" y="156"/>
                    <a:pt x="303" y="137"/>
                    <a:pt x="304" y="119"/>
                  </a:cubicBezTo>
                  <a:cubicBezTo>
                    <a:pt x="304" y="104"/>
                    <a:pt x="304" y="89"/>
                    <a:pt x="301" y="75"/>
                  </a:cubicBezTo>
                  <a:cubicBezTo>
                    <a:pt x="298" y="65"/>
                    <a:pt x="290" y="55"/>
                    <a:pt x="290" y="44"/>
                  </a:cubicBezTo>
                  <a:cubicBezTo>
                    <a:pt x="290" y="34"/>
                    <a:pt x="293" y="22"/>
                    <a:pt x="296" y="12"/>
                  </a:cubicBezTo>
                  <a:cubicBezTo>
                    <a:pt x="288" y="39"/>
                    <a:pt x="272" y="58"/>
                    <a:pt x="254" y="78"/>
                  </a:cubicBezTo>
                  <a:cubicBezTo>
                    <a:pt x="234" y="101"/>
                    <a:pt x="226" y="123"/>
                    <a:pt x="215" y="151"/>
                  </a:cubicBezTo>
                  <a:cubicBezTo>
                    <a:pt x="214" y="147"/>
                    <a:pt x="214" y="144"/>
                    <a:pt x="213" y="140"/>
                  </a:cubicBezTo>
                  <a:cubicBezTo>
                    <a:pt x="211" y="134"/>
                    <a:pt x="209" y="129"/>
                    <a:pt x="207" y="123"/>
                  </a:cubicBezTo>
                  <a:cubicBezTo>
                    <a:pt x="203" y="112"/>
                    <a:pt x="198" y="100"/>
                    <a:pt x="191" y="91"/>
                  </a:cubicBezTo>
                  <a:cubicBezTo>
                    <a:pt x="183" y="80"/>
                    <a:pt x="172" y="74"/>
                    <a:pt x="162" y="66"/>
                  </a:cubicBezTo>
                  <a:cubicBezTo>
                    <a:pt x="151" y="55"/>
                    <a:pt x="148" y="44"/>
                    <a:pt x="143" y="30"/>
                  </a:cubicBezTo>
                  <a:cubicBezTo>
                    <a:pt x="139" y="20"/>
                    <a:pt x="134" y="10"/>
                    <a:pt x="130" y="0"/>
                  </a:cubicBezTo>
                  <a:cubicBezTo>
                    <a:pt x="132" y="5"/>
                    <a:pt x="130" y="17"/>
                    <a:pt x="130" y="22"/>
                  </a:cubicBezTo>
                  <a:cubicBezTo>
                    <a:pt x="129" y="37"/>
                    <a:pt x="129" y="52"/>
                    <a:pt x="129" y="67"/>
                  </a:cubicBezTo>
                  <a:cubicBezTo>
                    <a:pt x="129" y="100"/>
                    <a:pt x="131" y="134"/>
                    <a:pt x="139" y="167"/>
                  </a:cubicBezTo>
                  <a:cubicBezTo>
                    <a:pt x="132" y="151"/>
                    <a:pt x="105" y="146"/>
                    <a:pt x="91" y="140"/>
                  </a:cubicBezTo>
                  <a:cubicBezTo>
                    <a:pt x="61" y="130"/>
                    <a:pt x="39" y="112"/>
                    <a:pt x="15" y="92"/>
                  </a:cubicBezTo>
                  <a:cubicBezTo>
                    <a:pt x="26" y="106"/>
                    <a:pt x="37" y="121"/>
                    <a:pt x="46" y="137"/>
                  </a:cubicBezTo>
                  <a:cubicBezTo>
                    <a:pt x="55" y="152"/>
                    <a:pt x="59" y="169"/>
                    <a:pt x="66" y="185"/>
                  </a:cubicBezTo>
                  <a:cubicBezTo>
                    <a:pt x="80" y="216"/>
                    <a:pt x="106" y="237"/>
                    <a:pt x="134" y="257"/>
                  </a:cubicBezTo>
                  <a:cubicBezTo>
                    <a:pt x="116" y="247"/>
                    <a:pt x="89" y="256"/>
                    <a:pt x="71" y="259"/>
                  </a:cubicBezTo>
                  <a:cubicBezTo>
                    <a:pt x="44" y="264"/>
                    <a:pt x="25" y="253"/>
                    <a:pt x="0" y="244"/>
                  </a:cubicBezTo>
                  <a:cubicBezTo>
                    <a:pt x="13" y="249"/>
                    <a:pt x="27" y="266"/>
                    <a:pt x="39" y="274"/>
                  </a:cubicBezTo>
                  <a:cubicBezTo>
                    <a:pt x="53" y="284"/>
                    <a:pt x="67" y="293"/>
                    <a:pt x="83" y="301"/>
                  </a:cubicBezTo>
                  <a:cubicBezTo>
                    <a:pt x="112" y="315"/>
                    <a:pt x="148" y="324"/>
                    <a:pt x="181" y="315"/>
                  </a:cubicBezTo>
                  <a:cubicBezTo>
                    <a:pt x="170" y="317"/>
                    <a:pt x="159" y="324"/>
                    <a:pt x="151" y="330"/>
                  </a:cubicBezTo>
                  <a:cubicBezTo>
                    <a:pt x="141" y="338"/>
                    <a:pt x="135" y="349"/>
                    <a:pt x="126" y="357"/>
                  </a:cubicBezTo>
                  <a:cubicBezTo>
                    <a:pt x="118" y="365"/>
                    <a:pt x="109" y="369"/>
                    <a:pt x="99" y="375"/>
                  </a:cubicBezTo>
                  <a:cubicBezTo>
                    <a:pt x="121" y="372"/>
                    <a:pt x="141" y="367"/>
                    <a:pt x="161" y="360"/>
                  </a:cubicBezTo>
                  <a:cubicBezTo>
                    <a:pt x="179" y="353"/>
                    <a:pt x="200" y="344"/>
                    <a:pt x="213" y="329"/>
                  </a:cubicBezTo>
                  <a:cubicBezTo>
                    <a:pt x="214" y="332"/>
                    <a:pt x="215" y="335"/>
                    <a:pt x="216" y="338"/>
                  </a:cubicBezTo>
                  <a:cubicBezTo>
                    <a:pt x="218" y="345"/>
                    <a:pt x="221" y="351"/>
                    <a:pt x="223" y="358"/>
                  </a:cubicBezTo>
                  <a:cubicBezTo>
                    <a:pt x="228" y="371"/>
                    <a:pt x="234" y="385"/>
                    <a:pt x="241" y="398"/>
                  </a:cubicBezTo>
                  <a:cubicBezTo>
                    <a:pt x="245" y="405"/>
                    <a:pt x="249" y="411"/>
                    <a:pt x="253" y="417"/>
                  </a:cubicBezTo>
                  <a:cubicBezTo>
                    <a:pt x="257" y="424"/>
                    <a:pt x="261" y="430"/>
                    <a:pt x="266" y="435"/>
                  </a:cubicBezTo>
                  <a:cubicBezTo>
                    <a:pt x="270" y="441"/>
                    <a:pt x="275" y="446"/>
                    <a:pt x="280" y="450"/>
                  </a:cubicBezTo>
                  <a:cubicBezTo>
                    <a:pt x="284" y="455"/>
                    <a:pt x="289" y="459"/>
                    <a:pt x="294" y="462"/>
                  </a:cubicBezTo>
                  <a:cubicBezTo>
                    <a:pt x="299" y="465"/>
                    <a:pt x="304" y="467"/>
                    <a:pt x="308" y="469"/>
                  </a:cubicBezTo>
                  <a:cubicBezTo>
                    <a:pt x="312" y="470"/>
                    <a:pt x="317" y="470"/>
                    <a:pt x="320" y="471"/>
                  </a:cubicBezTo>
                  <a:cubicBezTo>
                    <a:pt x="323" y="471"/>
                    <a:pt x="325" y="471"/>
                    <a:pt x="327" y="471"/>
                  </a:cubicBezTo>
                  <a:cubicBezTo>
                    <a:pt x="329" y="470"/>
                    <a:pt x="330" y="470"/>
                    <a:pt x="330" y="470"/>
                  </a:cubicBezTo>
                  <a:cubicBezTo>
                    <a:pt x="330" y="470"/>
                    <a:pt x="329" y="470"/>
                    <a:pt x="327" y="470"/>
                  </a:cubicBezTo>
                  <a:cubicBezTo>
                    <a:pt x="325" y="470"/>
                    <a:pt x="323" y="470"/>
                    <a:pt x="320" y="469"/>
                  </a:cubicBezTo>
                  <a:cubicBezTo>
                    <a:pt x="317" y="467"/>
                    <a:pt x="314" y="467"/>
                    <a:pt x="310" y="464"/>
                  </a:cubicBezTo>
                  <a:cubicBezTo>
                    <a:pt x="306" y="462"/>
                    <a:pt x="303" y="459"/>
                    <a:pt x="299" y="455"/>
                  </a:cubicBezTo>
                  <a:cubicBezTo>
                    <a:pt x="296" y="451"/>
                    <a:pt x="292" y="447"/>
                    <a:pt x="289" y="442"/>
                  </a:cubicBezTo>
                  <a:cubicBezTo>
                    <a:pt x="286" y="437"/>
                    <a:pt x="283" y="432"/>
                    <a:pt x="280" y="426"/>
                  </a:cubicBezTo>
                  <a:cubicBezTo>
                    <a:pt x="277" y="420"/>
                    <a:pt x="274" y="414"/>
                    <a:pt x="272" y="408"/>
                  </a:cubicBezTo>
                  <a:cubicBezTo>
                    <a:pt x="270" y="401"/>
                    <a:pt x="268" y="395"/>
                    <a:pt x="266" y="388"/>
                  </a:cubicBezTo>
                  <a:cubicBezTo>
                    <a:pt x="263" y="375"/>
                    <a:pt x="260" y="361"/>
                    <a:pt x="258" y="348"/>
                  </a:cubicBezTo>
                  <a:cubicBezTo>
                    <a:pt x="257" y="342"/>
                    <a:pt x="256" y="336"/>
                    <a:pt x="256" y="330"/>
                  </a:cubicBezTo>
                  <a:cubicBezTo>
                    <a:pt x="255" y="325"/>
                    <a:pt x="255" y="321"/>
                    <a:pt x="254" y="317"/>
                  </a:cubicBezTo>
                  <a:cubicBezTo>
                    <a:pt x="279" y="333"/>
                    <a:pt x="308" y="338"/>
                    <a:pt x="337" y="330"/>
                  </a:cubicBezTo>
                  <a:cubicBezTo>
                    <a:pt x="354" y="325"/>
                    <a:pt x="376" y="319"/>
                    <a:pt x="390" y="309"/>
                  </a:cubicBezTo>
                  <a:cubicBezTo>
                    <a:pt x="378" y="304"/>
                    <a:pt x="364" y="309"/>
                    <a:pt x="352" y="303"/>
                  </a:cubicBezTo>
                  <a:cubicBezTo>
                    <a:pt x="329" y="294"/>
                    <a:pt x="315" y="278"/>
                    <a:pt x="288" y="282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38725" y="2237006"/>
            <a:ext cx="2114550" cy="3371080"/>
            <a:chOff x="5038725" y="2008406"/>
            <a:chExt cx="2114550" cy="3371080"/>
          </a:xfrm>
        </p:grpSpPr>
        <p:sp>
          <p:nvSpPr>
            <p:cNvPr id="18" name="矩形 17"/>
            <p:cNvSpPr/>
            <p:nvPr/>
          </p:nvSpPr>
          <p:spPr>
            <a:xfrm>
              <a:off x="5038725" y="2211606"/>
              <a:ext cx="2114550" cy="2881094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247196" y="3068276"/>
              <a:ext cx="1697608" cy="231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247196" y="2008406"/>
              <a:ext cx="1697608" cy="4064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210495" y="2026940"/>
              <a:ext cx="1771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小标题的名称</a:t>
              </a:r>
            </a:p>
          </p:txBody>
        </p:sp>
        <p:sp>
          <p:nvSpPr>
            <p:cNvPr id="35" name="black-palm-tree_15195"/>
            <p:cNvSpPr>
              <a:spLocks noChangeAspect="1"/>
            </p:cNvSpPr>
            <p:nvPr/>
          </p:nvSpPr>
          <p:spPr bwMode="auto">
            <a:xfrm>
              <a:off x="5915470" y="2566335"/>
              <a:ext cx="361060" cy="469942"/>
            </a:xfrm>
            <a:custGeom>
              <a:avLst/>
              <a:gdLst>
                <a:gd name="T0" fmla="*/ 454 w 554"/>
                <a:gd name="T1" fmla="*/ 89 h 722"/>
                <a:gd name="T2" fmla="*/ 489 w 554"/>
                <a:gd name="T3" fmla="*/ 127 h 722"/>
                <a:gd name="T4" fmla="*/ 554 w 554"/>
                <a:gd name="T5" fmla="*/ 96 h 722"/>
                <a:gd name="T6" fmla="*/ 316 w 554"/>
                <a:gd name="T7" fmla="*/ 43 h 722"/>
                <a:gd name="T8" fmla="*/ 277 w 554"/>
                <a:gd name="T9" fmla="*/ 97 h 722"/>
                <a:gd name="T10" fmla="*/ 238 w 554"/>
                <a:gd name="T11" fmla="*/ 43 h 722"/>
                <a:gd name="T12" fmla="*/ 0 w 554"/>
                <a:gd name="T13" fmla="*/ 96 h 722"/>
                <a:gd name="T14" fmla="*/ 65 w 554"/>
                <a:gd name="T15" fmla="*/ 127 h 722"/>
                <a:gd name="T16" fmla="*/ 100 w 554"/>
                <a:gd name="T17" fmla="*/ 89 h 722"/>
                <a:gd name="T18" fmla="*/ 105 w 554"/>
                <a:gd name="T19" fmla="*/ 138 h 722"/>
                <a:gd name="T20" fmla="*/ 142 w 554"/>
                <a:gd name="T21" fmla="*/ 158 h 722"/>
                <a:gd name="T22" fmla="*/ 87 w 554"/>
                <a:gd name="T23" fmla="*/ 191 h 722"/>
                <a:gd name="T24" fmla="*/ 46 w 554"/>
                <a:gd name="T25" fmla="*/ 395 h 722"/>
                <a:gd name="T26" fmla="*/ 221 w 554"/>
                <a:gd name="T27" fmla="*/ 287 h 722"/>
                <a:gd name="T28" fmla="*/ 217 w 554"/>
                <a:gd name="T29" fmla="*/ 680 h 722"/>
                <a:gd name="T30" fmla="*/ 346 w 554"/>
                <a:gd name="T31" fmla="*/ 680 h 722"/>
                <a:gd name="T32" fmla="*/ 325 w 554"/>
                <a:gd name="T33" fmla="*/ 279 h 722"/>
                <a:gd name="T34" fmla="*/ 508 w 554"/>
                <a:gd name="T35" fmla="*/ 395 h 722"/>
                <a:gd name="T36" fmla="*/ 467 w 554"/>
                <a:gd name="T37" fmla="*/ 191 h 722"/>
                <a:gd name="T38" fmla="*/ 412 w 554"/>
                <a:gd name="T39" fmla="*/ 158 h 722"/>
                <a:gd name="T40" fmla="*/ 449 w 554"/>
                <a:gd name="T41" fmla="*/ 138 h 722"/>
                <a:gd name="T42" fmla="*/ 454 w 554"/>
                <a:gd name="T43" fmla="*/ 89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4" h="722">
                  <a:moveTo>
                    <a:pt x="454" y="89"/>
                  </a:moveTo>
                  <a:lnTo>
                    <a:pt x="489" y="127"/>
                  </a:lnTo>
                  <a:cubicBezTo>
                    <a:pt x="528" y="125"/>
                    <a:pt x="554" y="96"/>
                    <a:pt x="554" y="96"/>
                  </a:cubicBezTo>
                  <a:cubicBezTo>
                    <a:pt x="506" y="22"/>
                    <a:pt x="387" y="0"/>
                    <a:pt x="316" y="43"/>
                  </a:cubicBezTo>
                  <a:cubicBezTo>
                    <a:pt x="295" y="55"/>
                    <a:pt x="283" y="75"/>
                    <a:pt x="277" y="97"/>
                  </a:cubicBezTo>
                  <a:cubicBezTo>
                    <a:pt x="271" y="75"/>
                    <a:pt x="259" y="55"/>
                    <a:pt x="238" y="43"/>
                  </a:cubicBezTo>
                  <a:cubicBezTo>
                    <a:pt x="166" y="0"/>
                    <a:pt x="48" y="22"/>
                    <a:pt x="0" y="96"/>
                  </a:cubicBezTo>
                  <a:cubicBezTo>
                    <a:pt x="0" y="96"/>
                    <a:pt x="25" y="125"/>
                    <a:pt x="65" y="127"/>
                  </a:cubicBezTo>
                  <a:lnTo>
                    <a:pt x="100" y="89"/>
                  </a:lnTo>
                  <a:lnTo>
                    <a:pt x="105" y="138"/>
                  </a:lnTo>
                  <a:cubicBezTo>
                    <a:pt x="105" y="138"/>
                    <a:pt x="118" y="148"/>
                    <a:pt x="142" y="158"/>
                  </a:cubicBezTo>
                  <a:cubicBezTo>
                    <a:pt x="123" y="163"/>
                    <a:pt x="105" y="173"/>
                    <a:pt x="87" y="191"/>
                  </a:cubicBezTo>
                  <a:cubicBezTo>
                    <a:pt x="2" y="278"/>
                    <a:pt x="46" y="395"/>
                    <a:pt x="46" y="395"/>
                  </a:cubicBezTo>
                  <a:cubicBezTo>
                    <a:pt x="122" y="379"/>
                    <a:pt x="181" y="332"/>
                    <a:pt x="221" y="287"/>
                  </a:cubicBezTo>
                  <a:cubicBezTo>
                    <a:pt x="207" y="399"/>
                    <a:pt x="190" y="588"/>
                    <a:pt x="217" y="680"/>
                  </a:cubicBezTo>
                  <a:cubicBezTo>
                    <a:pt x="217" y="680"/>
                    <a:pt x="281" y="722"/>
                    <a:pt x="346" y="680"/>
                  </a:cubicBezTo>
                  <a:cubicBezTo>
                    <a:pt x="346" y="680"/>
                    <a:pt x="367" y="523"/>
                    <a:pt x="325" y="279"/>
                  </a:cubicBezTo>
                  <a:cubicBezTo>
                    <a:pt x="365" y="325"/>
                    <a:pt x="426" y="378"/>
                    <a:pt x="508" y="395"/>
                  </a:cubicBezTo>
                  <a:cubicBezTo>
                    <a:pt x="508" y="395"/>
                    <a:pt x="552" y="278"/>
                    <a:pt x="467" y="191"/>
                  </a:cubicBezTo>
                  <a:cubicBezTo>
                    <a:pt x="449" y="173"/>
                    <a:pt x="430" y="163"/>
                    <a:pt x="412" y="158"/>
                  </a:cubicBezTo>
                  <a:cubicBezTo>
                    <a:pt x="436" y="148"/>
                    <a:pt x="449" y="138"/>
                    <a:pt x="449" y="138"/>
                  </a:cubicBezTo>
                  <a:lnTo>
                    <a:pt x="454" y="89"/>
                  </a:ln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40625" y="2237006"/>
            <a:ext cx="2114550" cy="3371080"/>
            <a:chOff x="7540625" y="2008406"/>
            <a:chExt cx="2114550" cy="3371080"/>
          </a:xfrm>
        </p:grpSpPr>
        <p:sp>
          <p:nvSpPr>
            <p:cNvPr id="30" name="矩形 29"/>
            <p:cNvSpPr/>
            <p:nvPr/>
          </p:nvSpPr>
          <p:spPr>
            <a:xfrm>
              <a:off x="7540625" y="2211606"/>
              <a:ext cx="2114550" cy="2881094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749096" y="3068276"/>
              <a:ext cx="1697608" cy="231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CC0099"/>
                </a:buClr>
                <a:defRPr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请在此处添加具体内容，文字尽量言简意赅，简单说明即可，不必过于繁琐，注意版面美观度。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  <a:p>
              <a:pPr lvl="0">
                <a:lnSpc>
                  <a:spcPts val="2500"/>
                </a:lnSpc>
                <a:buClr>
                  <a:srgbClr val="CC0099"/>
                </a:buClr>
                <a:defRPr/>
              </a:pPr>
              <a:endPara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749096" y="2008406"/>
              <a:ext cx="1697608" cy="406400"/>
            </a:xfrm>
            <a:prstGeom prst="rect">
              <a:avLst/>
            </a:prstGeom>
            <a:solidFill>
              <a:srgbClr val="366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712395" y="2026940"/>
              <a:ext cx="1771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小标题的名称</a:t>
              </a:r>
            </a:p>
          </p:txBody>
        </p:sp>
        <p:sp>
          <p:nvSpPr>
            <p:cNvPr id="36" name="tree-with-circles-foliage_33024"/>
            <p:cNvSpPr>
              <a:spLocks noChangeAspect="1"/>
            </p:cNvSpPr>
            <p:nvPr/>
          </p:nvSpPr>
          <p:spPr bwMode="auto">
            <a:xfrm>
              <a:off x="8446027" y="2604435"/>
              <a:ext cx="303747" cy="393742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  <a:gd name="T80" fmla="*/ 372171 w 604011"/>
                <a:gd name="T81" fmla="*/ 372171 w 604011"/>
                <a:gd name="T82" fmla="*/ 372171 w 604011"/>
                <a:gd name="T83" fmla="*/ 372171 w 604011"/>
                <a:gd name="T84" fmla="*/ 372171 w 604011"/>
                <a:gd name="T85" fmla="*/ 372171 w 604011"/>
                <a:gd name="T86" fmla="*/ 372171 w 604011"/>
                <a:gd name="T87" fmla="*/ 372171 w 604011"/>
                <a:gd name="T88" fmla="*/ 372171 w 604011"/>
                <a:gd name="T89" fmla="*/ 372171 w 604011"/>
                <a:gd name="T90" fmla="*/ 372171 w 604011"/>
                <a:gd name="T91" fmla="*/ 372171 w 604011"/>
                <a:gd name="T92" fmla="*/ 372171 w 604011"/>
                <a:gd name="T93" fmla="*/ 372171 w 604011"/>
                <a:gd name="T94" fmla="*/ 372171 w 604011"/>
                <a:gd name="T95" fmla="*/ 372171 w 604011"/>
                <a:gd name="T96" fmla="*/ 372171 w 604011"/>
                <a:gd name="T97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9" h="453">
                  <a:moveTo>
                    <a:pt x="216" y="285"/>
                  </a:moveTo>
                  <a:lnTo>
                    <a:pt x="216" y="400"/>
                  </a:lnTo>
                  <a:lnTo>
                    <a:pt x="256" y="400"/>
                  </a:lnTo>
                  <a:lnTo>
                    <a:pt x="256" y="453"/>
                  </a:lnTo>
                  <a:lnTo>
                    <a:pt x="122" y="453"/>
                  </a:lnTo>
                  <a:lnTo>
                    <a:pt x="122" y="400"/>
                  </a:lnTo>
                  <a:lnTo>
                    <a:pt x="162" y="400"/>
                  </a:lnTo>
                  <a:lnTo>
                    <a:pt x="162" y="282"/>
                  </a:lnTo>
                  <a:lnTo>
                    <a:pt x="90" y="151"/>
                  </a:lnTo>
                  <a:lnTo>
                    <a:pt x="137" y="125"/>
                  </a:lnTo>
                  <a:lnTo>
                    <a:pt x="193" y="228"/>
                  </a:lnTo>
                  <a:lnTo>
                    <a:pt x="226" y="188"/>
                  </a:lnTo>
                  <a:lnTo>
                    <a:pt x="268" y="221"/>
                  </a:lnTo>
                  <a:lnTo>
                    <a:pt x="216" y="285"/>
                  </a:lnTo>
                  <a:close/>
                  <a:moveTo>
                    <a:pt x="227" y="80"/>
                  </a:moveTo>
                  <a:cubicBezTo>
                    <a:pt x="204" y="80"/>
                    <a:pt x="185" y="99"/>
                    <a:pt x="185" y="122"/>
                  </a:cubicBezTo>
                  <a:cubicBezTo>
                    <a:pt x="185" y="146"/>
                    <a:pt x="204" y="164"/>
                    <a:pt x="227" y="164"/>
                  </a:cubicBezTo>
                  <a:cubicBezTo>
                    <a:pt x="250" y="164"/>
                    <a:pt x="269" y="146"/>
                    <a:pt x="269" y="122"/>
                  </a:cubicBezTo>
                  <a:cubicBezTo>
                    <a:pt x="269" y="99"/>
                    <a:pt x="250" y="80"/>
                    <a:pt x="227" y="80"/>
                  </a:cubicBezTo>
                  <a:close/>
                  <a:moveTo>
                    <a:pt x="118" y="98"/>
                  </a:moveTo>
                  <a:cubicBezTo>
                    <a:pt x="145" y="98"/>
                    <a:pt x="167" y="76"/>
                    <a:pt x="167" y="49"/>
                  </a:cubicBezTo>
                  <a:cubicBezTo>
                    <a:pt x="167" y="22"/>
                    <a:pt x="145" y="0"/>
                    <a:pt x="118" y="0"/>
                  </a:cubicBezTo>
                  <a:cubicBezTo>
                    <a:pt x="91" y="0"/>
                    <a:pt x="69" y="22"/>
                    <a:pt x="69" y="49"/>
                  </a:cubicBezTo>
                  <a:cubicBezTo>
                    <a:pt x="69" y="76"/>
                    <a:pt x="91" y="98"/>
                    <a:pt x="118" y="98"/>
                  </a:cubicBezTo>
                  <a:close/>
                  <a:moveTo>
                    <a:pt x="69" y="213"/>
                  </a:moveTo>
                  <a:cubicBezTo>
                    <a:pt x="40" y="213"/>
                    <a:pt x="16" y="237"/>
                    <a:pt x="16" y="267"/>
                  </a:cubicBezTo>
                  <a:cubicBezTo>
                    <a:pt x="16" y="296"/>
                    <a:pt x="40" y="320"/>
                    <a:pt x="69" y="320"/>
                  </a:cubicBezTo>
                  <a:cubicBezTo>
                    <a:pt x="99" y="320"/>
                    <a:pt x="122" y="296"/>
                    <a:pt x="122" y="267"/>
                  </a:cubicBezTo>
                  <a:cubicBezTo>
                    <a:pt x="122" y="237"/>
                    <a:pt x="99" y="213"/>
                    <a:pt x="69" y="213"/>
                  </a:cubicBezTo>
                  <a:close/>
                  <a:moveTo>
                    <a:pt x="311" y="156"/>
                  </a:moveTo>
                  <a:cubicBezTo>
                    <a:pt x="290" y="156"/>
                    <a:pt x="274" y="172"/>
                    <a:pt x="274" y="193"/>
                  </a:cubicBezTo>
                  <a:cubicBezTo>
                    <a:pt x="274" y="214"/>
                    <a:pt x="290" y="231"/>
                    <a:pt x="311" y="231"/>
                  </a:cubicBezTo>
                  <a:cubicBezTo>
                    <a:pt x="332" y="231"/>
                    <a:pt x="349" y="214"/>
                    <a:pt x="349" y="193"/>
                  </a:cubicBezTo>
                  <a:cubicBezTo>
                    <a:pt x="349" y="172"/>
                    <a:pt x="332" y="156"/>
                    <a:pt x="311" y="156"/>
                  </a:cubicBezTo>
                  <a:close/>
                  <a:moveTo>
                    <a:pt x="314" y="136"/>
                  </a:moveTo>
                  <a:cubicBezTo>
                    <a:pt x="330" y="135"/>
                    <a:pt x="343" y="122"/>
                    <a:pt x="342" y="106"/>
                  </a:cubicBezTo>
                  <a:cubicBezTo>
                    <a:pt x="342" y="90"/>
                    <a:pt x="329" y="77"/>
                    <a:pt x="313" y="78"/>
                  </a:cubicBezTo>
                  <a:cubicBezTo>
                    <a:pt x="297" y="78"/>
                    <a:pt x="284" y="92"/>
                    <a:pt x="285" y="108"/>
                  </a:cubicBezTo>
                  <a:cubicBezTo>
                    <a:pt x="285" y="123"/>
                    <a:pt x="298" y="136"/>
                    <a:pt x="314" y="136"/>
                  </a:cubicBezTo>
                  <a:close/>
                  <a:moveTo>
                    <a:pt x="217" y="69"/>
                  </a:moveTo>
                  <a:cubicBezTo>
                    <a:pt x="233" y="68"/>
                    <a:pt x="245" y="55"/>
                    <a:pt x="245" y="39"/>
                  </a:cubicBezTo>
                  <a:cubicBezTo>
                    <a:pt x="244" y="23"/>
                    <a:pt x="231" y="11"/>
                    <a:pt x="215" y="11"/>
                  </a:cubicBezTo>
                  <a:cubicBezTo>
                    <a:pt x="199" y="12"/>
                    <a:pt x="186" y="25"/>
                    <a:pt x="187" y="41"/>
                  </a:cubicBezTo>
                  <a:cubicBezTo>
                    <a:pt x="187" y="57"/>
                    <a:pt x="201" y="69"/>
                    <a:pt x="217" y="69"/>
                  </a:cubicBezTo>
                  <a:close/>
                  <a:moveTo>
                    <a:pt x="85" y="142"/>
                  </a:moveTo>
                  <a:cubicBezTo>
                    <a:pt x="85" y="119"/>
                    <a:pt x="66" y="100"/>
                    <a:pt x="42" y="100"/>
                  </a:cubicBezTo>
                  <a:cubicBezTo>
                    <a:pt x="19" y="100"/>
                    <a:pt x="0" y="119"/>
                    <a:pt x="0" y="142"/>
                  </a:cubicBezTo>
                  <a:cubicBezTo>
                    <a:pt x="0" y="166"/>
                    <a:pt x="19" y="184"/>
                    <a:pt x="42" y="184"/>
                  </a:cubicBezTo>
                  <a:cubicBezTo>
                    <a:pt x="66" y="184"/>
                    <a:pt x="85" y="166"/>
                    <a:pt x="85" y="142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5070518"/>
            <a:ext cx="12192000" cy="1787483"/>
          </a:xfrm>
          <a:custGeom>
            <a:avLst/>
            <a:gdLst>
              <a:gd name="connsiteX0" fmla="*/ 0 w 12192000"/>
              <a:gd name="connsiteY0" fmla="*/ 0 h 1787483"/>
              <a:gd name="connsiteX1" fmla="*/ 12192000 w 12192000"/>
              <a:gd name="connsiteY1" fmla="*/ 0 h 1787483"/>
              <a:gd name="connsiteX2" fmla="*/ 12192000 w 12192000"/>
              <a:gd name="connsiteY2" fmla="*/ 1787483 h 1787483"/>
              <a:gd name="connsiteX3" fmla="*/ 0 w 12192000"/>
              <a:gd name="connsiteY3" fmla="*/ 1787483 h 17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87483">
                <a:moveTo>
                  <a:pt x="0" y="0"/>
                </a:moveTo>
                <a:lnTo>
                  <a:pt x="12192000" y="0"/>
                </a:lnTo>
                <a:lnTo>
                  <a:pt x="12192000" y="1787483"/>
                </a:lnTo>
                <a:lnTo>
                  <a:pt x="0" y="1787483"/>
                </a:lnTo>
                <a:close/>
              </a:path>
            </a:pathLst>
          </a:custGeom>
        </p:spPr>
      </p:pic>
      <p:grpSp>
        <p:nvGrpSpPr>
          <p:cNvPr id="10" name="组合 9"/>
          <p:cNvGrpSpPr/>
          <p:nvPr/>
        </p:nvGrpSpPr>
        <p:grpSpPr>
          <a:xfrm>
            <a:off x="1614791" y="1268955"/>
            <a:ext cx="9485807" cy="3623762"/>
            <a:chOff x="1614791" y="1268955"/>
            <a:chExt cx="9485807" cy="3623762"/>
          </a:xfrm>
        </p:grpSpPr>
        <p:grpSp>
          <p:nvGrpSpPr>
            <p:cNvPr id="9" name="组合 8"/>
            <p:cNvGrpSpPr/>
            <p:nvPr/>
          </p:nvGrpSpPr>
          <p:grpSpPr>
            <a:xfrm>
              <a:off x="1614791" y="1268955"/>
              <a:ext cx="9485807" cy="3623762"/>
              <a:chOff x="1614791" y="1255679"/>
              <a:chExt cx="9485807" cy="3623762"/>
            </a:xfrm>
          </p:grpSpPr>
          <p:sp useBgFill="1">
            <p:nvSpPr>
              <p:cNvPr id="5" name="矩形 4"/>
              <p:cNvSpPr/>
              <p:nvPr/>
            </p:nvSpPr>
            <p:spPr>
              <a:xfrm>
                <a:off x="1614791" y="1255679"/>
                <a:ext cx="8962418" cy="3356042"/>
              </a:xfrm>
              <a:prstGeom prst="rect">
                <a:avLst/>
              </a:prstGeom>
              <a:ln w="12700" cap="flat" cmpd="sng" algn="ctr">
                <a:noFill/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>
              <a:xfrm flipH="1">
                <a:off x="1614791" y="3047313"/>
                <a:ext cx="2146456" cy="1564408"/>
              </a:xfrm>
              <a:custGeom>
                <a:avLst/>
                <a:gdLst>
                  <a:gd name="connsiteX0" fmla="*/ 2146456 w 2146456"/>
                  <a:gd name="connsiteY0" fmla="*/ 0 h 1564408"/>
                  <a:gd name="connsiteX1" fmla="*/ 0 w 2146456"/>
                  <a:gd name="connsiteY1" fmla="*/ 0 h 1564408"/>
                  <a:gd name="connsiteX2" fmla="*/ 0 w 2146456"/>
                  <a:gd name="connsiteY2" fmla="*/ 1564408 h 1564408"/>
                  <a:gd name="connsiteX3" fmla="*/ 2146456 w 2146456"/>
                  <a:gd name="connsiteY3" fmla="*/ 1564408 h 156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456" h="1564408">
                    <a:moveTo>
                      <a:pt x="2146456" y="0"/>
                    </a:moveTo>
                    <a:lnTo>
                      <a:pt x="0" y="0"/>
                    </a:lnTo>
                    <a:lnTo>
                      <a:pt x="0" y="1564408"/>
                    </a:lnTo>
                    <a:lnTo>
                      <a:pt x="2146456" y="1564408"/>
                    </a:lnTo>
                    <a:close/>
                  </a:path>
                </a:pathLst>
              </a:cu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728" b="100000" l="11099" r="100000">
                            <a14:foregroundMark x1="19532" y1="40887" x2="20360" y2="42365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rot="19921433">
                <a:off x="8642460" y="3260336"/>
                <a:ext cx="2458138" cy="1619105"/>
              </a:xfrm>
              <a:custGeom>
                <a:avLst/>
                <a:gdLst>
                  <a:gd name="connsiteX0" fmla="*/ 2458138 w 2458138"/>
                  <a:gd name="connsiteY0" fmla="*/ 0 h 1619105"/>
                  <a:gd name="connsiteX1" fmla="*/ 1598111 w 2458138"/>
                  <a:gd name="connsiteY1" fmla="*/ 1619105 h 1619105"/>
                  <a:gd name="connsiteX2" fmla="*/ 0 w 2458138"/>
                  <a:gd name="connsiteY2" fmla="*/ 770229 h 1619105"/>
                  <a:gd name="connsiteX3" fmla="*/ 0 w 2458138"/>
                  <a:gd name="connsiteY3" fmla="*/ 0 h 161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8138" h="1619105">
                    <a:moveTo>
                      <a:pt x="2458138" y="0"/>
                    </a:moveTo>
                    <a:lnTo>
                      <a:pt x="1598111" y="1619105"/>
                    </a:lnTo>
                    <a:lnTo>
                      <a:pt x="0" y="770229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2660650" y="1943438"/>
              <a:ext cx="6870700" cy="1899355"/>
              <a:chOff x="2660650" y="2298700"/>
              <a:chExt cx="6870700" cy="189935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660650" y="2819400"/>
                <a:ext cx="6870700" cy="1041400"/>
              </a:xfrm>
              <a:prstGeom prst="rect">
                <a:avLst/>
              </a:prstGeom>
              <a:noFill/>
              <a:ln>
                <a:solidFill>
                  <a:srgbClr val="366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4" name="矩形 3"/>
              <p:cNvSpPr/>
              <p:nvPr/>
            </p:nvSpPr>
            <p:spPr>
              <a:xfrm>
                <a:off x="5613400" y="2298700"/>
                <a:ext cx="965200" cy="914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7" name="矩形 6"/>
              <p:cNvSpPr/>
              <p:nvPr/>
            </p:nvSpPr>
            <p:spPr>
              <a:xfrm>
                <a:off x="3881671" y="3367058"/>
                <a:ext cx="52806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4800" dirty="0">
                    <a:solidFill>
                      <a:srgbClr val="366634"/>
                    </a:solidFill>
                    <a:latin typeface="义启小魏楷" panose="02010601030101010101" pitchFamily="2" charset="-128"/>
                    <a:ea typeface="义启小魏楷" panose="02010601030101010101" pitchFamily="2" charset="-128"/>
                  </a:rPr>
                  <a:t>单击此处添加标题 </a:t>
                </a:r>
              </a:p>
            </p:txBody>
          </p:sp>
          <p:sp useBgFill="1">
            <p:nvSpPr>
              <p:cNvPr id="6" name="矩形 5"/>
              <p:cNvSpPr/>
              <p:nvPr/>
            </p:nvSpPr>
            <p:spPr>
              <a:xfrm>
                <a:off x="3029718" y="3367058"/>
                <a:ext cx="8483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366634"/>
                    </a:solidFill>
                    <a:latin typeface="Atilla" panose="00000400000000000000" pitchFamily="2" charset="0"/>
                  </a:rPr>
                  <a:t>02</a:t>
                </a:r>
                <a:endParaRPr lang="zh-CN" altLang="en-US" sz="4800" b="1" dirty="0">
                  <a:solidFill>
                    <a:srgbClr val="366634"/>
                  </a:solidFill>
                  <a:latin typeface="Atilla" panose="00000400000000000000" pitchFamily="2" charset="0"/>
                </a:endParaRPr>
              </a:p>
            </p:txBody>
          </p:sp>
        </p:grpSp>
        <p:sp>
          <p:nvSpPr>
            <p:cNvPr id="36" name="bouquet_71700"/>
            <p:cNvSpPr>
              <a:spLocks noChangeAspect="1"/>
            </p:cNvSpPr>
            <p:nvPr/>
          </p:nvSpPr>
          <p:spPr bwMode="auto">
            <a:xfrm>
              <a:off x="5701814" y="2105170"/>
              <a:ext cx="788373" cy="63941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7723" h="492900">
                  <a:moveTo>
                    <a:pt x="529190" y="172180"/>
                  </a:moveTo>
                  <a:cubicBezTo>
                    <a:pt x="543650" y="175087"/>
                    <a:pt x="560439" y="177897"/>
                    <a:pt x="578004" y="179447"/>
                  </a:cubicBezTo>
                  <a:cubicBezTo>
                    <a:pt x="588096" y="180319"/>
                    <a:pt x="601100" y="183420"/>
                    <a:pt x="605758" y="192819"/>
                  </a:cubicBezTo>
                  <a:cubicBezTo>
                    <a:pt x="610125" y="201733"/>
                    <a:pt x="607117" y="216461"/>
                    <a:pt x="597703" y="231189"/>
                  </a:cubicBezTo>
                  <a:cubicBezTo>
                    <a:pt x="586932" y="248146"/>
                    <a:pt x="576936" y="264715"/>
                    <a:pt x="567329" y="280800"/>
                  </a:cubicBezTo>
                  <a:cubicBezTo>
                    <a:pt x="535498" y="333996"/>
                    <a:pt x="506773" y="381765"/>
                    <a:pt x="455728" y="431085"/>
                  </a:cubicBezTo>
                  <a:cubicBezTo>
                    <a:pt x="465432" y="350177"/>
                    <a:pt x="508520" y="226635"/>
                    <a:pt x="529190" y="172180"/>
                  </a:cubicBezTo>
                  <a:close/>
                  <a:moveTo>
                    <a:pt x="92440" y="169075"/>
                  </a:moveTo>
                  <a:cubicBezTo>
                    <a:pt x="127952" y="223436"/>
                    <a:pt x="124944" y="293204"/>
                    <a:pt x="122712" y="345142"/>
                  </a:cubicBezTo>
                  <a:cubicBezTo>
                    <a:pt x="122421" y="351634"/>
                    <a:pt x="122130" y="357739"/>
                    <a:pt x="121936" y="363456"/>
                  </a:cubicBezTo>
                  <a:cubicBezTo>
                    <a:pt x="121548" y="377410"/>
                    <a:pt x="122712" y="390685"/>
                    <a:pt x="125235" y="403282"/>
                  </a:cubicBezTo>
                  <a:cubicBezTo>
                    <a:pt x="89917" y="363553"/>
                    <a:pt x="66145" y="323921"/>
                    <a:pt x="40336" y="280801"/>
                  </a:cubicBezTo>
                  <a:cubicBezTo>
                    <a:pt x="30730" y="264715"/>
                    <a:pt x="20834" y="248145"/>
                    <a:pt x="9966" y="231188"/>
                  </a:cubicBezTo>
                  <a:cubicBezTo>
                    <a:pt x="652" y="216459"/>
                    <a:pt x="-2453" y="201730"/>
                    <a:pt x="2010" y="192815"/>
                  </a:cubicBezTo>
                  <a:cubicBezTo>
                    <a:pt x="6570" y="183416"/>
                    <a:pt x="19572" y="180315"/>
                    <a:pt x="29663" y="179443"/>
                  </a:cubicBezTo>
                  <a:cubicBezTo>
                    <a:pt x="53144" y="177408"/>
                    <a:pt x="75460" y="173048"/>
                    <a:pt x="92440" y="169075"/>
                  </a:cubicBezTo>
                  <a:close/>
                  <a:moveTo>
                    <a:pt x="111458" y="119679"/>
                  </a:moveTo>
                  <a:cubicBezTo>
                    <a:pt x="111652" y="119679"/>
                    <a:pt x="111846" y="119679"/>
                    <a:pt x="112040" y="119679"/>
                  </a:cubicBezTo>
                  <a:cubicBezTo>
                    <a:pt x="187825" y="121811"/>
                    <a:pt x="254779" y="136053"/>
                    <a:pt x="305819" y="160760"/>
                  </a:cubicBezTo>
                  <a:cubicBezTo>
                    <a:pt x="387134" y="200292"/>
                    <a:pt x="430315" y="266565"/>
                    <a:pt x="434196" y="357835"/>
                  </a:cubicBezTo>
                  <a:cubicBezTo>
                    <a:pt x="436040" y="401145"/>
                    <a:pt x="426143" y="434378"/>
                    <a:pt x="404892" y="456566"/>
                  </a:cubicBezTo>
                  <a:cubicBezTo>
                    <a:pt x="381701" y="480692"/>
                    <a:pt x="344342" y="492900"/>
                    <a:pt x="293690" y="492900"/>
                  </a:cubicBezTo>
                  <a:cubicBezTo>
                    <a:pt x="244881" y="492900"/>
                    <a:pt x="204029" y="478463"/>
                    <a:pt x="178606" y="452303"/>
                  </a:cubicBezTo>
                  <a:cubicBezTo>
                    <a:pt x="157065" y="430212"/>
                    <a:pt x="146779" y="400564"/>
                    <a:pt x="147846" y="364230"/>
                  </a:cubicBezTo>
                  <a:cubicBezTo>
                    <a:pt x="148040" y="358707"/>
                    <a:pt x="148234" y="352603"/>
                    <a:pt x="148526" y="346208"/>
                  </a:cubicBezTo>
                  <a:cubicBezTo>
                    <a:pt x="150951" y="289624"/>
                    <a:pt x="154639" y="204070"/>
                    <a:pt x="103792" y="140801"/>
                  </a:cubicBezTo>
                  <a:cubicBezTo>
                    <a:pt x="98844" y="134600"/>
                    <a:pt x="96903" y="129077"/>
                    <a:pt x="98553" y="125686"/>
                  </a:cubicBezTo>
                  <a:cubicBezTo>
                    <a:pt x="100202" y="122198"/>
                    <a:pt x="105636" y="119679"/>
                    <a:pt x="111458" y="119679"/>
                  </a:cubicBezTo>
                  <a:close/>
                  <a:moveTo>
                    <a:pt x="409437" y="108530"/>
                  </a:moveTo>
                  <a:cubicBezTo>
                    <a:pt x="376830" y="125680"/>
                    <a:pt x="356936" y="141765"/>
                    <a:pt x="345388" y="153198"/>
                  </a:cubicBezTo>
                  <a:cubicBezTo>
                    <a:pt x="336460" y="147578"/>
                    <a:pt x="327046" y="142346"/>
                    <a:pt x="317148" y="137598"/>
                  </a:cubicBezTo>
                  <a:cubicBezTo>
                    <a:pt x="298515" y="128490"/>
                    <a:pt x="278330" y="120836"/>
                    <a:pt x="256592" y="114634"/>
                  </a:cubicBezTo>
                  <a:cubicBezTo>
                    <a:pt x="275224" y="116088"/>
                    <a:pt x="293275" y="116669"/>
                    <a:pt x="308899" y="116669"/>
                  </a:cubicBezTo>
                  <a:cubicBezTo>
                    <a:pt x="338012" y="116669"/>
                    <a:pt x="375763" y="114537"/>
                    <a:pt x="409437" y="108530"/>
                  </a:cubicBezTo>
                  <a:close/>
                  <a:moveTo>
                    <a:pt x="492979" y="101249"/>
                  </a:moveTo>
                  <a:cubicBezTo>
                    <a:pt x="501034" y="98439"/>
                    <a:pt x="508410" y="99699"/>
                    <a:pt x="512972" y="104641"/>
                  </a:cubicBezTo>
                  <a:cubicBezTo>
                    <a:pt x="519669" y="111811"/>
                    <a:pt x="520154" y="124990"/>
                    <a:pt x="514234" y="139234"/>
                  </a:cubicBezTo>
                  <a:cubicBezTo>
                    <a:pt x="506372" y="158323"/>
                    <a:pt x="477353" y="234778"/>
                    <a:pt x="455127" y="313170"/>
                  </a:cubicBezTo>
                  <a:cubicBezTo>
                    <a:pt x="448236" y="276832"/>
                    <a:pt x="434648" y="244468"/>
                    <a:pt x="414558" y="216657"/>
                  </a:cubicBezTo>
                  <a:cubicBezTo>
                    <a:pt x="401456" y="198634"/>
                    <a:pt x="385539" y="182452"/>
                    <a:pt x="367098" y="168207"/>
                  </a:cubicBezTo>
                  <a:cubicBezTo>
                    <a:pt x="384471" y="152219"/>
                    <a:pt x="421643" y="125571"/>
                    <a:pt x="492979" y="101249"/>
                  </a:cubicBezTo>
                  <a:close/>
                  <a:moveTo>
                    <a:pt x="212272" y="37047"/>
                  </a:moveTo>
                  <a:cubicBezTo>
                    <a:pt x="227506" y="56802"/>
                    <a:pt x="269424" y="66001"/>
                    <a:pt x="308916" y="66001"/>
                  </a:cubicBezTo>
                  <a:cubicBezTo>
                    <a:pt x="348409" y="66001"/>
                    <a:pt x="390230" y="56802"/>
                    <a:pt x="405464" y="37047"/>
                  </a:cubicBezTo>
                  <a:cubicBezTo>
                    <a:pt x="411189" y="38015"/>
                    <a:pt x="416720" y="39177"/>
                    <a:pt x="421960" y="40436"/>
                  </a:cubicBezTo>
                  <a:cubicBezTo>
                    <a:pt x="454757" y="48280"/>
                    <a:pt x="465140" y="57092"/>
                    <a:pt x="466595" y="59997"/>
                  </a:cubicBezTo>
                  <a:cubicBezTo>
                    <a:pt x="465140" y="62902"/>
                    <a:pt x="454757" y="71714"/>
                    <a:pt x="421960" y="79558"/>
                  </a:cubicBezTo>
                  <a:cubicBezTo>
                    <a:pt x="391200" y="86821"/>
                    <a:pt x="351126" y="90888"/>
                    <a:pt x="308916" y="90888"/>
                  </a:cubicBezTo>
                  <a:cubicBezTo>
                    <a:pt x="266707" y="90888"/>
                    <a:pt x="226535" y="86821"/>
                    <a:pt x="195873" y="79558"/>
                  </a:cubicBezTo>
                  <a:cubicBezTo>
                    <a:pt x="163076" y="71714"/>
                    <a:pt x="152596" y="62902"/>
                    <a:pt x="151238" y="59997"/>
                  </a:cubicBezTo>
                  <a:cubicBezTo>
                    <a:pt x="152596" y="57092"/>
                    <a:pt x="163076" y="48280"/>
                    <a:pt x="195873" y="40436"/>
                  </a:cubicBezTo>
                  <a:cubicBezTo>
                    <a:pt x="201016" y="39177"/>
                    <a:pt x="206547" y="38112"/>
                    <a:pt x="212272" y="37047"/>
                  </a:cubicBezTo>
                  <a:close/>
                  <a:moveTo>
                    <a:pt x="308916" y="0"/>
                  </a:moveTo>
                  <a:cubicBezTo>
                    <a:pt x="330267" y="0"/>
                    <a:pt x="350454" y="2910"/>
                    <a:pt x="365691" y="8147"/>
                  </a:cubicBezTo>
                  <a:cubicBezTo>
                    <a:pt x="380928" y="13384"/>
                    <a:pt x="385198" y="18718"/>
                    <a:pt x="385586" y="20076"/>
                  </a:cubicBezTo>
                  <a:cubicBezTo>
                    <a:pt x="385198" y="21434"/>
                    <a:pt x="380928" y="26768"/>
                    <a:pt x="365691" y="32005"/>
                  </a:cubicBezTo>
                  <a:cubicBezTo>
                    <a:pt x="350454" y="37242"/>
                    <a:pt x="330267" y="40152"/>
                    <a:pt x="308916" y="40152"/>
                  </a:cubicBezTo>
                  <a:cubicBezTo>
                    <a:pt x="287565" y="40152"/>
                    <a:pt x="267379" y="37242"/>
                    <a:pt x="252045" y="32005"/>
                  </a:cubicBezTo>
                  <a:cubicBezTo>
                    <a:pt x="236808" y="26768"/>
                    <a:pt x="232635" y="21434"/>
                    <a:pt x="232247" y="20076"/>
                  </a:cubicBezTo>
                  <a:cubicBezTo>
                    <a:pt x="232635" y="18718"/>
                    <a:pt x="236808" y="13384"/>
                    <a:pt x="252045" y="8147"/>
                  </a:cubicBezTo>
                  <a:cubicBezTo>
                    <a:pt x="267379" y="2910"/>
                    <a:pt x="287565" y="0"/>
                    <a:pt x="308916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366634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单击此处添加标题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6516460" y="2227268"/>
            <a:ext cx="2351769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单击此处添加标题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4659086" y="2312678"/>
            <a:ext cx="2873828" cy="2873828"/>
            <a:chOff x="4659086" y="2587353"/>
            <a:chExt cx="2873828" cy="2873828"/>
          </a:xfrm>
        </p:grpSpPr>
        <p:grpSp>
          <p:nvGrpSpPr>
            <p:cNvPr id="14" name="组合 13"/>
            <p:cNvGrpSpPr/>
            <p:nvPr/>
          </p:nvGrpSpPr>
          <p:grpSpPr>
            <a:xfrm>
              <a:off x="4659086" y="2587353"/>
              <a:ext cx="2873828" cy="2873828"/>
              <a:chOff x="2584019" y="-213359"/>
              <a:chExt cx="7086600" cy="7086600"/>
            </a:xfrm>
          </p:grpSpPr>
          <p:sp>
            <p:nvSpPr>
              <p:cNvPr id="21" name="任意多边形 96"/>
              <p:cNvSpPr/>
              <p:nvPr/>
            </p:nvSpPr>
            <p:spPr>
              <a:xfrm>
                <a:off x="4991764" y="-213359"/>
                <a:ext cx="2271110" cy="7086600"/>
              </a:xfrm>
              <a:custGeom>
                <a:avLst/>
                <a:gdLst>
                  <a:gd name="connsiteX0" fmla="*/ 0 w 2271110"/>
                  <a:gd name="connsiteY0" fmla="*/ 4198913 h 7086600"/>
                  <a:gd name="connsiteX1" fmla="*/ 246729 w 2271110"/>
                  <a:gd name="connsiteY1" fmla="*/ 4358229 h 7086600"/>
                  <a:gd name="connsiteX2" fmla="*/ 557490 w 2271110"/>
                  <a:gd name="connsiteY2" fmla="*/ 4544539 h 7086600"/>
                  <a:gd name="connsiteX3" fmla="*/ 2089930 w 2271110"/>
                  <a:gd name="connsiteY3" fmla="*/ 5268169 h 7086600"/>
                  <a:gd name="connsiteX4" fmla="*/ 2141546 w 2271110"/>
                  <a:gd name="connsiteY4" fmla="*/ 5285728 h 7086600"/>
                  <a:gd name="connsiteX5" fmla="*/ 2094237 w 2271110"/>
                  <a:gd name="connsiteY5" fmla="*/ 5524393 h 7086600"/>
                  <a:gd name="connsiteX6" fmla="*/ 1135555 w 2271110"/>
                  <a:gd name="connsiteY6" fmla="*/ 7086600 h 7086600"/>
                  <a:gd name="connsiteX7" fmla="*/ 2913 w 2271110"/>
                  <a:gd name="connsiteY7" fmla="*/ 4257399 h 7086600"/>
                  <a:gd name="connsiteX8" fmla="*/ 1135555 w 2271110"/>
                  <a:gd name="connsiteY8" fmla="*/ 0 h 7086600"/>
                  <a:gd name="connsiteX9" fmla="*/ 2268198 w 2271110"/>
                  <a:gd name="connsiteY9" fmla="*/ 2829202 h 7086600"/>
                  <a:gd name="connsiteX10" fmla="*/ 2271110 w 2271110"/>
                  <a:gd name="connsiteY10" fmla="*/ 2887687 h 7086600"/>
                  <a:gd name="connsiteX11" fmla="*/ 2024382 w 2271110"/>
                  <a:gd name="connsiteY11" fmla="*/ 2728372 h 7086600"/>
                  <a:gd name="connsiteX12" fmla="*/ 1713621 w 2271110"/>
                  <a:gd name="connsiteY12" fmla="*/ 2542061 h 7086600"/>
                  <a:gd name="connsiteX13" fmla="*/ 181180 w 2271110"/>
                  <a:gd name="connsiteY13" fmla="*/ 1818432 h 7086600"/>
                  <a:gd name="connsiteX14" fmla="*/ 129564 w 2271110"/>
                  <a:gd name="connsiteY14" fmla="*/ 1800872 h 7086600"/>
                  <a:gd name="connsiteX15" fmla="*/ 176873 w 2271110"/>
                  <a:gd name="connsiteY15" fmla="*/ 1562207 h 7086600"/>
                  <a:gd name="connsiteX16" fmla="*/ 1135555 w 2271110"/>
                  <a:gd name="connsiteY16" fmla="*/ 0 h 70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71110" h="7086600">
                    <a:moveTo>
                      <a:pt x="0" y="4198913"/>
                    </a:moveTo>
                    <a:lnTo>
                      <a:pt x="246729" y="4358229"/>
                    </a:lnTo>
                    <a:cubicBezTo>
                      <a:pt x="347912" y="4421205"/>
                      <a:pt x="451569" y="4483386"/>
                      <a:pt x="557490" y="4544539"/>
                    </a:cubicBezTo>
                    <a:cubicBezTo>
                      <a:pt x="1087094" y="4850307"/>
                      <a:pt x="1610637" y="5094206"/>
                      <a:pt x="2089930" y="5268169"/>
                    </a:cubicBezTo>
                    <a:lnTo>
                      <a:pt x="2141546" y="5285728"/>
                    </a:lnTo>
                    <a:lnTo>
                      <a:pt x="2094237" y="5524393"/>
                    </a:lnTo>
                    <a:cubicBezTo>
                      <a:pt x="1886472" y="6466917"/>
                      <a:pt x="1534627" y="7086600"/>
                      <a:pt x="1135555" y="7086600"/>
                    </a:cubicBezTo>
                    <a:cubicBezTo>
                      <a:pt x="576856" y="7086600"/>
                      <a:pt x="110718" y="5872021"/>
                      <a:pt x="2913" y="4257399"/>
                    </a:cubicBezTo>
                    <a:close/>
                    <a:moveTo>
                      <a:pt x="1135555" y="0"/>
                    </a:moveTo>
                    <a:cubicBezTo>
                      <a:pt x="1694255" y="0"/>
                      <a:pt x="2160393" y="1214579"/>
                      <a:pt x="2268198" y="2829202"/>
                    </a:cubicBezTo>
                    <a:lnTo>
                      <a:pt x="2271110" y="2887687"/>
                    </a:lnTo>
                    <a:lnTo>
                      <a:pt x="2024382" y="2728372"/>
                    </a:lnTo>
                    <a:cubicBezTo>
                      <a:pt x="1923198" y="2665396"/>
                      <a:pt x="1819542" y="2603215"/>
                      <a:pt x="1713621" y="2542061"/>
                    </a:cubicBezTo>
                    <a:cubicBezTo>
                      <a:pt x="1184016" y="2236294"/>
                      <a:pt x="660474" y="1992395"/>
                      <a:pt x="181180" y="1818432"/>
                    </a:cubicBezTo>
                    <a:lnTo>
                      <a:pt x="129564" y="1800872"/>
                    </a:lnTo>
                    <a:lnTo>
                      <a:pt x="176873" y="1562207"/>
                    </a:lnTo>
                    <a:cubicBezTo>
                      <a:pt x="384638" y="619683"/>
                      <a:pt x="736484" y="0"/>
                      <a:pt x="1135555" y="0"/>
                    </a:cubicBezTo>
                    <a:close/>
                  </a:path>
                </a:pathLst>
              </a:custGeom>
              <a:solidFill>
                <a:srgbClr val="CD8DAE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98"/>
              <p:cNvSpPr/>
              <p:nvPr/>
            </p:nvSpPr>
            <p:spPr>
              <a:xfrm rot="3600000">
                <a:off x="4991764" y="-213359"/>
                <a:ext cx="2271110" cy="7086600"/>
              </a:xfrm>
              <a:custGeom>
                <a:avLst/>
                <a:gdLst>
                  <a:gd name="connsiteX0" fmla="*/ 0 w 2271110"/>
                  <a:gd name="connsiteY0" fmla="*/ 4198913 h 7086600"/>
                  <a:gd name="connsiteX1" fmla="*/ 246729 w 2271110"/>
                  <a:gd name="connsiteY1" fmla="*/ 4358229 h 7086600"/>
                  <a:gd name="connsiteX2" fmla="*/ 557490 w 2271110"/>
                  <a:gd name="connsiteY2" fmla="*/ 4544539 h 7086600"/>
                  <a:gd name="connsiteX3" fmla="*/ 2089930 w 2271110"/>
                  <a:gd name="connsiteY3" fmla="*/ 5268169 h 7086600"/>
                  <a:gd name="connsiteX4" fmla="*/ 2141546 w 2271110"/>
                  <a:gd name="connsiteY4" fmla="*/ 5285728 h 7086600"/>
                  <a:gd name="connsiteX5" fmla="*/ 2094237 w 2271110"/>
                  <a:gd name="connsiteY5" fmla="*/ 5524393 h 7086600"/>
                  <a:gd name="connsiteX6" fmla="*/ 1135555 w 2271110"/>
                  <a:gd name="connsiteY6" fmla="*/ 7086600 h 7086600"/>
                  <a:gd name="connsiteX7" fmla="*/ 2913 w 2271110"/>
                  <a:gd name="connsiteY7" fmla="*/ 4257399 h 7086600"/>
                  <a:gd name="connsiteX8" fmla="*/ 1135555 w 2271110"/>
                  <a:gd name="connsiteY8" fmla="*/ 0 h 7086600"/>
                  <a:gd name="connsiteX9" fmla="*/ 2268198 w 2271110"/>
                  <a:gd name="connsiteY9" fmla="*/ 2829202 h 7086600"/>
                  <a:gd name="connsiteX10" fmla="*/ 2271110 w 2271110"/>
                  <a:gd name="connsiteY10" fmla="*/ 2887687 h 7086600"/>
                  <a:gd name="connsiteX11" fmla="*/ 2024382 w 2271110"/>
                  <a:gd name="connsiteY11" fmla="*/ 2728372 h 7086600"/>
                  <a:gd name="connsiteX12" fmla="*/ 1713621 w 2271110"/>
                  <a:gd name="connsiteY12" fmla="*/ 2542061 h 7086600"/>
                  <a:gd name="connsiteX13" fmla="*/ 181180 w 2271110"/>
                  <a:gd name="connsiteY13" fmla="*/ 1818432 h 7086600"/>
                  <a:gd name="connsiteX14" fmla="*/ 129564 w 2271110"/>
                  <a:gd name="connsiteY14" fmla="*/ 1800872 h 7086600"/>
                  <a:gd name="connsiteX15" fmla="*/ 176873 w 2271110"/>
                  <a:gd name="connsiteY15" fmla="*/ 1562207 h 7086600"/>
                  <a:gd name="connsiteX16" fmla="*/ 1135555 w 2271110"/>
                  <a:gd name="connsiteY16" fmla="*/ 0 h 70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71110" h="7086600">
                    <a:moveTo>
                      <a:pt x="0" y="4198913"/>
                    </a:moveTo>
                    <a:lnTo>
                      <a:pt x="246729" y="4358229"/>
                    </a:lnTo>
                    <a:cubicBezTo>
                      <a:pt x="347912" y="4421205"/>
                      <a:pt x="451569" y="4483386"/>
                      <a:pt x="557490" y="4544539"/>
                    </a:cubicBezTo>
                    <a:cubicBezTo>
                      <a:pt x="1087094" y="4850307"/>
                      <a:pt x="1610637" y="5094206"/>
                      <a:pt x="2089930" y="5268169"/>
                    </a:cubicBezTo>
                    <a:lnTo>
                      <a:pt x="2141546" y="5285728"/>
                    </a:lnTo>
                    <a:lnTo>
                      <a:pt x="2094237" y="5524393"/>
                    </a:lnTo>
                    <a:cubicBezTo>
                      <a:pt x="1886472" y="6466917"/>
                      <a:pt x="1534627" y="7086600"/>
                      <a:pt x="1135555" y="7086600"/>
                    </a:cubicBezTo>
                    <a:cubicBezTo>
                      <a:pt x="576856" y="7086600"/>
                      <a:pt x="110718" y="5872021"/>
                      <a:pt x="2913" y="4257399"/>
                    </a:cubicBezTo>
                    <a:close/>
                    <a:moveTo>
                      <a:pt x="1135555" y="0"/>
                    </a:moveTo>
                    <a:cubicBezTo>
                      <a:pt x="1694255" y="0"/>
                      <a:pt x="2160393" y="1214579"/>
                      <a:pt x="2268198" y="2829202"/>
                    </a:cubicBezTo>
                    <a:lnTo>
                      <a:pt x="2271110" y="2887687"/>
                    </a:lnTo>
                    <a:lnTo>
                      <a:pt x="2024382" y="2728372"/>
                    </a:lnTo>
                    <a:cubicBezTo>
                      <a:pt x="1923198" y="2665396"/>
                      <a:pt x="1819542" y="2603215"/>
                      <a:pt x="1713621" y="2542061"/>
                    </a:cubicBezTo>
                    <a:cubicBezTo>
                      <a:pt x="1184016" y="2236294"/>
                      <a:pt x="660474" y="1992395"/>
                      <a:pt x="181180" y="1818432"/>
                    </a:cubicBezTo>
                    <a:lnTo>
                      <a:pt x="129564" y="1800872"/>
                    </a:lnTo>
                    <a:lnTo>
                      <a:pt x="176873" y="1562207"/>
                    </a:lnTo>
                    <a:cubicBezTo>
                      <a:pt x="384638" y="619683"/>
                      <a:pt x="736484" y="0"/>
                      <a:pt x="1135555" y="0"/>
                    </a:cubicBezTo>
                    <a:close/>
                  </a:path>
                </a:pathLst>
              </a:custGeom>
              <a:solidFill>
                <a:srgbClr val="5C84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99"/>
              <p:cNvSpPr/>
              <p:nvPr/>
            </p:nvSpPr>
            <p:spPr>
              <a:xfrm rot="7200000">
                <a:off x="4991764" y="-213359"/>
                <a:ext cx="2271110" cy="7086600"/>
              </a:xfrm>
              <a:custGeom>
                <a:avLst/>
                <a:gdLst>
                  <a:gd name="connsiteX0" fmla="*/ 0 w 2271110"/>
                  <a:gd name="connsiteY0" fmla="*/ 4198913 h 7086600"/>
                  <a:gd name="connsiteX1" fmla="*/ 246729 w 2271110"/>
                  <a:gd name="connsiteY1" fmla="*/ 4358229 h 7086600"/>
                  <a:gd name="connsiteX2" fmla="*/ 557490 w 2271110"/>
                  <a:gd name="connsiteY2" fmla="*/ 4544539 h 7086600"/>
                  <a:gd name="connsiteX3" fmla="*/ 2089930 w 2271110"/>
                  <a:gd name="connsiteY3" fmla="*/ 5268169 h 7086600"/>
                  <a:gd name="connsiteX4" fmla="*/ 2141546 w 2271110"/>
                  <a:gd name="connsiteY4" fmla="*/ 5285728 h 7086600"/>
                  <a:gd name="connsiteX5" fmla="*/ 2094237 w 2271110"/>
                  <a:gd name="connsiteY5" fmla="*/ 5524393 h 7086600"/>
                  <a:gd name="connsiteX6" fmla="*/ 1135555 w 2271110"/>
                  <a:gd name="connsiteY6" fmla="*/ 7086600 h 7086600"/>
                  <a:gd name="connsiteX7" fmla="*/ 2913 w 2271110"/>
                  <a:gd name="connsiteY7" fmla="*/ 4257399 h 7086600"/>
                  <a:gd name="connsiteX8" fmla="*/ 1135555 w 2271110"/>
                  <a:gd name="connsiteY8" fmla="*/ 0 h 7086600"/>
                  <a:gd name="connsiteX9" fmla="*/ 2268198 w 2271110"/>
                  <a:gd name="connsiteY9" fmla="*/ 2829202 h 7086600"/>
                  <a:gd name="connsiteX10" fmla="*/ 2271110 w 2271110"/>
                  <a:gd name="connsiteY10" fmla="*/ 2887687 h 7086600"/>
                  <a:gd name="connsiteX11" fmla="*/ 2024382 w 2271110"/>
                  <a:gd name="connsiteY11" fmla="*/ 2728372 h 7086600"/>
                  <a:gd name="connsiteX12" fmla="*/ 1713621 w 2271110"/>
                  <a:gd name="connsiteY12" fmla="*/ 2542061 h 7086600"/>
                  <a:gd name="connsiteX13" fmla="*/ 181180 w 2271110"/>
                  <a:gd name="connsiteY13" fmla="*/ 1818432 h 7086600"/>
                  <a:gd name="connsiteX14" fmla="*/ 129564 w 2271110"/>
                  <a:gd name="connsiteY14" fmla="*/ 1800872 h 7086600"/>
                  <a:gd name="connsiteX15" fmla="*/ 176873 w 2271110"/>
                  <a:gd name="connsiteY15" fmla="*/ 1562207 h 7086600"/>
                  <a:gd name="connsiteX16" fmla="*/ 1135555 w 2271110"/>
                  <a:gd name="connsiteY16" fmla="*/ 0 h 70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71110" h="7086600">
                    <a:moveTo>
                      <a:pt x="0" y="4198913"/>
                    </a:moveTo>
                    <a:lnTo>
                      <a:pt x="246729" y="4358229"/>
                    </a:lnTo>
                    <a:cubicBezTo>
                      <a:pt x="347912" y="4421205"/>
                      <a:pt x="451569" y="4483386"/>
                      <a:pt x="557490" y="4544539"/>
                    </a:cubicBezTo>
                    <a:cubicBezTo>
                      <a:pt x="1087094" y="4850307"/>
                      <a:pt x="1610637" y="5094206"/>
                      <a:pt x="2089930" y="5268169"/>
                    </a:cubicBezTo>
                    <a:lnTo>
                      <a:pt x="2141546" y="5285728"/>
                    </a:lnTo>
                    <a:lnTo>
                      <a:pt x="2094237" y="5524393"/>
                    </a:lnTo>
                    <a:cubicBezTo>
                      <a:pt x="1886472" y="6466917"/>
                      <a:pt x="1534627" y="7086600"/>
                      <a:pt x="1135555" y="7086600"/>
                    </a:cubicBezTo>
                    <a:cubicBezTo>
                      <a:pt x="576856" y="7086600"/>
                      <a:pt x="110718" y="5872021"/>
                      <a:pt x="2913" y="4257399"/>
                    </a:cubicBezTo>
                    <a:close/>
                    <a:moveTo>
                      <a:pt x="1135555" y="0"/>
                    </a:moveTo>
                    <a:cubicBezTo>
                      <a:pt x="1694255" y="0"/>
                      <a:pt x="2160393" y="1214579"/>
                      <a:pt x="2268198" y="2829202"/>
                    </a:cubicBezTo>
                    <a:lnTo>
                      <a:pt x="2271110" y="2887687"/>
                    </a:lnTo>
                    <a:lnTo>
                      <a:pt x="2024382" y="2728372"/>
                    </a:lnTo>
                    <a:cubicBezTo>
                      <a:pt x="1923198" y="2665396"/>
                      <a:pt x="1819542" y="2603215"/>
                      <a:pt x="1713621" y="2542061"/>
                    </a:cubicBezTo>
                    <a:cubicBezTo>
                      <a:pt x="1184016" y="2236294"/>
                      <a:pt x="660474" y="1992395"/>
                      <a:pt x="181180" y="1818432"/>
                    </a:cubicBezTo>
                    <a:lnTo>
                      <a:pt x="129564" y="1800872"/>
                    </a:lnTo>
                    <a:lnTo>
                      <a:pt x="176873" y="1562207"/>
                    </a:lnTo>
                    <a:cubicBezTo>
                      <a:pt x="384638" y="619683"/>
                      <a:pt x="736484" y="0"/>
                      <a:pt x="113555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5828256" y="2782766"/>
              <a:ext cx="535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828256" y="4767477"/>
              <a:ext cx="535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005871" y="4258238"/>
              <a:ext cx="535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664118" y="4258238"/>
              <a:ext cx="535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005871" y="3271169"/>
              <a:ext cx="535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06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64118" y="3271169"/>
              <a:ext cx="535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5878286" y="3805681"/>
              <a:ext cx="435428" cy="442650"/>
            </a:xfrm>
            <a:custGeom>
              <a:avLst/>
              <a:gdLst>
                <a:gd name="T0" fmla="*/ 168 w 354"/>
                <a:gd name="T1" fmla="*/ 254 h 360"/>
                <a:gd name="T2" fmla="*/ 162 w 354"/>
                <a:gd name="T3" fmla="*/ 242 h 360"/>
                <a:gd name="T4" fmla="*/ 147 w 354"/>
                <a:gd name="T5" fmla="*/ 242 h 360"/>
                <a:gd name="T6" fmla="*/ 165 w 354"/>
                <a:gd name="T7" fmla="*/ 339 h 360"/>
                <a:gd name="T8" fmla="*/ 112 w 354"/>
                <a:gd name="T9" fmla="*/ 357 h 360"/>
                <a:gd name="T10" fmla="*/ 56 w 354"/>
                <a:gd name="T11" fmla="*/ 240 h 360"/>
                <a:gd name="T12" fmla="*/ 0 w 354"/>
                <a:gd name="T13" fmla="*/ 169 h 360"/>
                <a:gd name="T14" fmla="*/ 22 w 354"/>
                <a:gd name="T15" fmla="*/ 118 h 360"/>
                <a:gd name="T16" fmla="*/ 73 w 354"/>
                <a:gd name="T17" fmla="*/ 97 h 360"/>
                <a:gd name="T18" fmla="*/ 162 w 354"/>
                <a:gd name="T19" fmla="*/ 97 h 360"/>
                <a:gd name="T20" fmla="*/ 289 w 354"/>
                <a:gd name="T21" fmla="*/ 4 h 360"/>
                <a:gd name="T22" fmla="*/ 311 w 354"/>
                <a:gd name="T23" fmla="*/ 16 h 360"/>
                <a:gd name="T24" fmla="*/ 311 w 354"/>
                <a:gd name="T25" fmla="*/ 114 h 360"/>
                <a:gd name="T26" fmla="*/ 337 w 354"/>
                <a:gd name="T27" fmla="*/ 129 h 360"/>
                <a:gd name="T28" fmla="*/ 337 w 354"/>
                <a:gd name="T29" fmla="*/ 210 h 360"/>
                <a:gd name="T30" fmla="*/ 337 w 354"/>
                <a:gd name="T31" fmla="*/ 210 h 360"/>
                <a:gd name="T32" fmla="*/ 311 w 354"/>
                <a:gd name="T33" fmla="*/ 322 h 360"/>
                <a:gd name="T34" fmla="*/ 288 w 354"/>
                <a:gd name="T35" fmla="*/ 334 h 360"/>
                <a:gd name="T36" fmla="*/ 173 w 354"/>
                <a:gd name="T37" fmla="*/ 213 h 360"/>
                <a:gd name="T38" fmla="*/ 73 w 354"/>
                <a:gd name="T39" fmla="*/ 125 h 360"/>
                <a:gd name="T40" fmla="*/ 29 w 354"/>
                <a:gd name="T41" fmla="*/ 169 h 360"/>
                <a:gd name="T42" fmla="*/ 68 w 354"/>
                <a:gd name="T43" fmla="*/ 213 h 360"/>
                <a:gd name="T44" fmla="*/ 116 w 354"/>
                <a:gd name="T45" fmla="*/ 325 h 360"/>
                <a:gd name="T46" fmla="*/ 143 w 354"/>
                <a:gd name="T47" fmla="*/ 316 h 360"/>
                <a:gd name="T48" fmla="*/ 112 w 354"/>
                <a:gd name="T49" fmla="*/ 227 h 360"/>
                <a:gd name="T50" fmla="*/ 173 w 354"/>
                <a:gd name="T51" fmla="*/ 213 h 360"/>
                <a:gd name="T52" fmla="*/ 190 w 354"/>
                <a:gd name="T53" fmla="*/ 111 h 360"/>
                <a:gd name="T54" fmla="*/ 190 w 354"/>
                <a:gd name="T55" fmla="*/ 227 h 360"/>
                <a:gd name="T56" fmla="*/ 190 w 354"/>
                <a:gd name="T57" fmla="*/ 228 h 360"/>
                <a:gd name="T58" fmla="*/ 282 w 354"/>
                <a:gd name="T59" fmla="*/ 295 h 360"/>
                <a:gd name="T60" fmla="*/ 190 w 354"/>
                <a:gd name="T61" fmla="*/ 104 h 360"/>
                <a:gd name="T62" fmla="*/ 190 w 354"/>
                <a:gd name="T63" fmla="*/ 111 h 360"/>
                <a:gd name="T64" fmla="*/ 311 w 354"/>
                <a:gd name="T65" fmla="*/ 132 h 360"/>
                <a:gd name="T66" fmla="*/ 311 w 354"/>
                <a:gd name="T67" fmla="*/ 207 h 360"/>
                <a:gd name="T68" fmla="*/ 325 w 354"/>
                <a:gd name="T69" fmla="*/ 198 h 360"/>
                <a:gd name="T70" fmla="*/ 325 w 354"/>
                <a:gd name="T71" fmla="*/ 141 h 360"/>
                <a:gd name="T72" fmla="*/ 311 w 354"/>
                <a:gd name="T73" fmla="*/ 1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" h="360">
                  <a:moveTo>
                    <a:pt x="288" y="334"/>
                  </a:moveTo>
                  <a:cubicBezTo>
                    <a:pt x="168" y="254"/>
                    <a:pt x="168" y="254"/>
                    <a:pt x="168" y="254"/>
                  </a:cubicBezTo>
                  <a:cubicBezTo>
                    <a:pt x="164" y="251"/>
                    <a:pt x="162" y="246"/>
                    <a:pt x="162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47" y="242"/>
                    <a:pt x="147" y="242"/>
                    <a:pt x="147" y="242"/>
                  </a:cubicBezTo>
                  <a:cubicBezTo>
                    <a:pt x="174" y="320"/>
                    <a:pt x="174" y="320"/>
                    <a:pt x="174" y="320"/>
                  </a:cubicBezTo>
                  <a:cubicBezTo>
                    <a:pt x="177" y="328"/>
                    <a:pt x="173" y="336"/>
                    <a:pt x="165" y="339"/>
                  </a:cubicBezTo>
                  <a:cubicBezTo>
                    <a:pt x="139" y="348"/>
                    <a:pt x="139" y="348"/>
                    <a:pt x="139" y="348"/>
                  </a:cubicBezTo>
                  <a:cubicBezTo>
                    <a:pt x="112" y="357"/>
                    <a:pt x="112" y="357"/>
                    <a:pt x="112" y="357"/>
                  </a:cubicBezTo>
                  <a:cubicBezTo>
                    <a:pt x="104" y="360"/>
                    <a:pt x="96" y="356"/>
                    <a:pt x="94" y="348"/>
                  </a:cubicBezTo>
                  <a:cubicBezTo>
                    <a:pt x="56" y="240"/>
                    <a:pt x="56" y="240"/>
                    <a:pt x="56" y="240"/>
                  </a:cubicBezTo>
                  <a:cubicBezTo>
                    <a:pt x="41" y="236"/>
                    <a:pt x="28" y="228"/>
                    <a:pt x="19" y="217"/>
                  </a:cubicBezTo>
                  <a:cubicBezTo>
                    <a:pt x="7" y="205"/>
                    <a:pt x="0" y="188"/>
                    <a:pt x="0" y="169"/>
                  </a:cubicBezTo>
                  <a:cubicBezTo>
                    <a:pt x="0" y="149"/>
                    <a:pt x="8" y="131"/>
                    <a:pt x="21" y="118"/>
                  </a:cubicBezTo>
                  <a:cubicBezTo>
                    <a:pt x="22" y="118"/>
                    <a:pt x="22" y="118"/>
                    <a:pt x="22" y="118"/>
                  </a:cubicBezTo>
                  <a:cubicBezTo>
                    <a:pt x="22" y="118"/>
                    <a:pt x="22" y="118"/>
                    <a:pt x="22" y="118"/>
                  </a:cubicBezTo>
                  <a:cubicBezTo>
                    <a:pt x="35" y="105"/>
                    <a:pt x="53" y="97"/>
                    <a:pt x="73" y="97"/>
                  </a:cubicBezTo>
                  <a:cubicBezTo>
                    <a:pt x="162" y="97"/>
                    <a:pt x="162" y="97"/>
                    <a:pt x="162" y="97"/>
                  </a:cubicBezTo>
                  <a:cubicBezTo>
                    <a:pt x="162" y="97"/>
                    <a:pt x="162" y="97"/>
                    <a:pt x="162" y="97"/>
                  </a:cubicBezTo>
                  <a:cubicBezTo>
                    <a:pt x="162" y="91"/>
                    <a:pt x="165" y="87"/>
                    <a:pt x="169" y="84"/>
                  </a:cubicBezTo>
                  <a:cubicBezTo>
                    <a:pt x="289" y="4"/>
                    <a:pt x="289" y="4"/>
                    <a:pt x="289" y="4"/>
                  </a:cubicBezTo>
                  <a:cubicBezTo>
                    <a:pt x="296" y="0"/>
                    <a:pt x="304" y="2"/>
                    <a:pt x="309" y="8"/>
                  </a:cubicBezTo>
                  <a:cubicBezTo>
                    <a:pt x="310" y="11"/>
                    <a:pt x="311" y="13"/>
                    <a:pt x="311" y="16"/>
                  </a:cubicBezTo>
                  <a:cubicBezTo>
                    <a:pt x="311" y="16"/>
                    <a:pt x="311" y="16"/>
                    <a:pt x="311" y="16"/>
                  </a:cubicBezTo>
                  <a:cubicBezTo>
                    <a:pt x="311" y="114"/>
                    <a:pt x="311" y="114"/>
                    <a:pt x="311" y="114"/>
                  </a:cubicBezTo>
                  <a:cubicBezTo>
                    <a:pt x="321" y="116"/>
                    <a:pt x="330" y="121"/>
                    <a:pt x="337" y="128"/>
                  </a:cubicBezTo>
                  <a:cubicBezTo>
                    <a:pt x="337" y="129"/>
                    <a:pt x="337" y="129"/>
                    <a:pt x="337" y="129"/>
                  </a:cubicBezTo>
                  <a:cubicBezTo>
                    <a:pt x="348" y="139"/>
                    <a:pt x="354" y="153"/>
                    <a:pt x="354" y="169"/>
                  </a:cubicBezTo>
                  <a:cubicBezTo>
                    <a:pt x="354" y="185"/>
                    <a:pt x="348" y="199"/>
                    <a:pt x="337" y="210"/>
                  </a:cubicBezTo>
                  <a:cubicBezTo>
                    <a:pt x="337" y="210"/>
                    <a:pt x="337" y="210"/>
                    <a:pt x="337" y="210"/>
                  </a:cubicBezTo>
                  <a:cubicBezTo>
                    <a:pt x="337" y="210"/>
                    <a:pt x="337" y="210"/>
                    <a:pt x="337" y="210"/>
                  </a:cubicBezTo>
                  <a:cubicBezTo>
                    <a:pt x="330" y="217"/>
                    <a:pt x="321" y="222"/>
                    <a:pt x="311" y="225"/>
                  </a:cubicBezTo>
                  <a:cubicBezTo>
                    <a:pt x="311" y="322"/>
                    <a:pt x="311" y="322"/>
                    <a:pt x="311" y="322"/>
                  </a:cubicBezTo>
                  <a:cubicBezTo>
                    <a:pt x="311" y="330"/>
                    <a:pt x="305" y="337"/>
                    <a:pt x="297" y="337"/>
                  </a:cubicBezTo>
                  <a:cubicBezTo>
                    <a:pt x="294" y="337"/>
                    <a:pt x="291" y="335"/>
                    <a:pt x="288" y="334"/>
                  </a:cubicBezTo>
                  <a:close/>
                  <a:moveTo>
                    <a:pt x="173" y="213"/>
                  </a:moveTo>
                  <a:cubicBezTo>
                    <a:pt x="173" y="213"/>
                    <a:pt x="173" y="213"/>
                    <a:pt x="173" y="213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61" y="125"/>
                    <a:pt x="50" y="130"/>
                    <a:pt x="42" y="138"/>
                  </a:cubicBezTo>
                  <a:cubicBezTo>
                    <a:pt x="34" y="146"/>
                    <a:pt x="29" y="157"/>
                    <a:pt x="29" y="169"/>
                  </a:cubicBezTo>
                  <a:cubicBezTo>
                    <a:pt x="29" y="180"/>
                    <a:pt x="33" y="191"/>
                    <a:pt x="40" y="198"/>
                  </a:cubicBezTo>
                  <a:cubicBezTo>
                    <a:pt x="47" y="206"/>
                    <a:pt x="57" y="212"/>
                    <a:pt x="68" y="213"/>
                  </a:cubicBezTo>
                  <a:cubicBezTo>
                    <a:pt x="73" y="213"/>
                    <a:pt x="78" y="217"/>
                    <a:pt x="80" y="222"/>
                  </a:cubicBezTo>
                  <a:cubicBezTo>
                    <a:pt x="116" y="325"/>
                    <a:pt x="116" y="325"/>
                    <a:pt x="116" y="325"/>
                  </a:cubicBezTo>
                  <a:cubicBezTo>
                    <a:pt x="129" y="321"/>
                    <a:pt x="129" y="321"/>
                    <a:pt x="129" y="321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13" y="233"/>
                    <a:pt x="113" y="233"/>
                    <a:pt x="113" y="233"/>
                  </a:cubicBezTo>
                  <a:cubicBezTo>
                    <a:pt x="113" y="231"/>
                    <a:pt x="112" y="229"/>
                    <a:pt x="112" y="227"/>
                  </a:cubicBezTo>
                  <a:cubicBezTo>
                    <a:pt x="112" y="219"/>
                    <a:pt x="119" y="213"/>
                    <a:pt x="127" y="213"/>
                  </a:cubicBezTo>
                  <a:cubicBezTo>
                    <a:pt x="173" y="213"/>
                    <a:pt x="173" y="213"/>
                    <a:pt x="173" y="213"/>
                  </a:cubicBezTo>
                  <a:close/>
                  <a:moveTo>
                    <a:pt x="190" y="111"/>
                  </a:moveTo>
                  <a:cubicBezTo>
                    <a:pt x="190" y="111"/>
                    <a:pt x="190" y="111"/>
                    <a:pt x="190" y="111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28"/>
                    <a:pt x="190" y="228"/>
                    <a:pt x="190" y="228"/>
                  </a:cubicBezTo>
                  <a:cubicBezTo>
                    <a:pt x="190" y="228"/>
                    <a:pt x="190" y="228"/>
                    <a:pt x="190" y="228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82" y="295"/>
                    <a:pt x="282" y="295"/>
                    <a:pt x="282" y="295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0" y="111"/>
                    <a:pt x="190" y="111"/>
                    <a:pt x="190" y="111"/>
                  </a:cubicBezTo>
                  <a:close/>
                  <a:moveTo>
                    <a:pt x="311" y="132"/>
                  </a:moveTo>
                  <a:cubicBezTo>
                    <a:pt x="311" y="132"/>
                    <a:pt x="311" y="132"/>
                    <a:pt x="311" y="132"/>
                  </a:cubicBezTo>
                  <a:cubicBezTo>
                    <a:pt x="311" y="207"/>
                    <a:pt x="311" y="207"/>
                    <a:pt x="311" y="207"/>
                  </a:cubicBezTo>
                  <a:cubicBezTo>
                    <a:pt x="317" y="205"/>
                    <a:pt x="321" y="201"/>
                    <a:pt x="325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3" y="190"/>
                    <a:pt x="337" y="180"/>
                    <a:pt x="337" y="169"/>
                  </a:cubicBezTo>
                  <a:cubicBezTo>
                    <a:pt x="337" y="158"/>
                    <a:pt x="333" y="148"/>
                    <a:pt x="325" y="141"/>
                  </a:cubicBezTo>
                  <a:cubicBezTo>
                    <a:pt x="325" y="140"/>
                    <a:pt x="325" y="140"/>
                    <a:pt x="325" y="140"/>
                  </a:cubicBezTo>
                  <a:cubicBezTo>
                    <a:pt x="321" y="137"/>
                    <a:pt x="316" y="134"/>
                    <a:pt x="311" y="132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7519687" y="3176928"/>
            <a:ext cx="2351769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单击此处添加标题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519687" y="4126588"/>
            <a:ext cx="2351769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单击此处添加标题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2334021" y="3021308"/>
            <a:ext cx="2351769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单击此处添加标题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2334021" y="3942529"/>
            <a:ext cx="2351769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单击此处添加标题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3351308" y="4863749"/>
            <a:ext cx="2351769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单击此处添加标题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/>
      <p:bldP spid="46" grpId="0"/>
      <p:bldP spid="47" grpId="0"/>
      <p:bldP spid="48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Microsoft Office PowerPoint</Application>
  <PresentationFormat>宽屏</PresentationFormat>
  <Paragraphs>163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Atilla</vt:lpstr>
      <vt:lpstr>等线</vt:lpstr>
      <vt:lpstr>等线 Light</vt:lpstr>
      <vt:lpstr>思源黑体 CN Light</vt:lpstr>
      <vt:lpstr>思源黑体 CN Medium</vt:lpstr>
      <vt:lpstr>谭体</vt:lpstr>
      <vt:lpstr>微软雅黑</vt:lpstr>
      <vt:lpstr>义启小魏楷</vt:lpstr>
      <vt:lpstr>Arial</vt:lpstr>
      <vt:lpstr>Impact</vt:lpstr>
      <vt:lpstr>Niagara Solid</vt:lpstr>
      <vt:lpstr>Wingdings</vt:lpstr>
      <vt:lpstr>www.2ppt.com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2021-07-09T01:21:01Z</dcterms:created>
  <dcterms:modified xsi:type="dcterms:W3CDTF">2023-01-11T02:05:02Z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58BF8D33B2084712ADECB3D2F27601D2</vt:lpwstr>
  </property>
  <property fmtid="{D5CDD505-2E9C-101B-9397-08002B2CF9AE}" pid="3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