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2" r:id="rId2"/>
    <p:sldId id="343" r:id="rId3"/>
    <p:sldId id="310" r:id="rId4"/>
    <p:sldId id="312" r:id="rId5"/>
    <p:sldId id="291" r:id="rId6"/>
    <p:sldId id="344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1" autoAdjust="0"/>
    <p:restoredTop sz="94660"/>
  </p:normalViewPr>
  <p:slideViewPr>
    <p:cSldViewPr>
      <p:cViewPr>
        <p:scale>
          <a:sx n="100" d="100"/>
          <a:sy n="100" d="100"/>
        </p:scale>
        <p:origin x="-49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584B-EDE7-40DF-AAE0-9E182C27988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5A65B-A348-4038-B9B3-424360BEAD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581573"/>
            <a:ext cx="9144000" cy="5649769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2508" y="704633"/>
            <a:ext cx="2441864" cy="606007"/>
          </a:xfrm>
          <a:solidFill>
            <a:srgbClr val="39C99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catalog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07B-18BA-4667-A673-FDCFA22661D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EF4-44FA-4A43-A969-1E4E61023F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4425" y="1985803"/>
            <a:ext cx="4534535" cy="34083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Teaching focus…………………………..2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14425" y="1510622"/>
            <a:ext cx="4533900" cy="27519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 smtClean="0"/>
              <a:t>Teaching objectives……………………..1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235439" cy="599440"/>
          </a:xfrm>
          <a:solidFill>
            <a:srgbClr val="39C990"/>
          </a:solidFill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 smtClean="0"/>
              <a:t>Teaching  objectives 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8" y="1016000"/>
            <a:ext cx="2138362" cy="487680"/>
          </a:xfrm>
          <a:solidFill>
            <a:srgbClr val="39C990"/>
          </a:solidFill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教学目标</a:t>
            </a:r>
            <a:r>
              <a:rPr lang="en-US" altLang="zh-CN" dirty="0" smtClean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760221"/>
            <a:ext cx="3810000" cy="8204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 smtClean="0"/>
              <a:t>1……..</a:t>
            </a:r>
          </a:p>
          <a:p>
            <a:pPr lvl="0"/>
            <a:r>
              <a:rPr lang="en-US" altLang="zh-CN" dirty="0" smtClean="0"/>
              <a:t>2………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07B-18BA-4667-A673-FDCFA22661D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EF4-44FA-4A43-A969-1E4E61023F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5401" y="2803525"/>
            <a:ext cx="2138680" cy="467995"/>
          </a:xfrm>
          <a:solidFill>
            <a:srgbClr val="39C990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教学目标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" y="3382963"/>
            <a:ext cx="5999163" cy="9255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1…….</a:t>
            </a:r>
          </a:p>
          <a:p>
            <a:pPr lvl="0"/>
            <a:r>
              <a:rPr lang="en-US" altLang="zh-CN" dirty="0" smtClean="0"/>
              <a:t>2………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07B-18BA-4667-A673-FDCFA22661D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EF4-44FA-4A43-A969-1E4E61023F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215438" cy="599440"/>
          </a:xfrm>
          <a:solidFill>
            <a:srgbClr val="39C990"/>
          </a:solidFill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 smtClean="0"/>
              <a:t>Teaching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594803"/>
            <a:ext cx="5902960" cy="71151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 smtClean="0"/>
              <a:t>1……</a:t>
            </a:r>
          </a:p>
          <a:p>
            <a:pPr lvl="0"/>
            <a:r>
              <a:rPr lang="en-US" altLang="zh-CN" dirty="0" smtClean="0"/>
              <a:t>2…….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50" y="2891788"/>
            <a:ext cx="3302000" cy="512447"/>
          </a:xfrm>
          <a:solidFill>
            <a:srgbClr val="39C990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难点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904875"/>
            <a:ext cx="3424238" cy="487045"/>
          </a:xfrm>
          <a:solidFill>
            <a:srgbClr val="39C990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重点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67113"/>
            <a:ext cx="5811520" cy="7000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 smtClean="0"/>
              <a:t>1……</a:t>
            </a:r>
          </a:p>
          <a:p>
            <a:pPr lvl="0"/>
            <a:r>
              <a:rPr lang="en-US" altLang="zh-CN" dirty="0" smtClean="0"/>
              <a:t>2……..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235440" cy="518160"/>
          </a:xfrm>
          <a:solidFill>
            <a:srgbClr val="39C99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Leading in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07B-18BA-4667-A673-FDCFA22661DE}" type="datetimeFigureOut">
              <a:rPr lang="zh-CN" altLang="en-US" smtClean="0"/>
              <a:t>2023-01-17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235440" cy="548640"/>
          </a:xfrm>
          <a:solidFill>
            <a:srgbClr val="39C990"/>
          </a:solidFill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Let’s learn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07B-18BA-4667-A673-FDCFA22661D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EF4-44FA-4A43-A969-1E4E61023F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07B-18BA-4667-A673-FDCFA22661D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EF4-44FA-4A43-A969-1E4E61023F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07B-18BA-4667-A673-FDCFA22661D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EF4-44FA-4A43-A969-1E4E61023F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9662"/>
            <a:ext cx="7886700" cy="82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C07B-18BA-4667-A673-FDCFA22661D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9EF4-44FA-4A43-A969-1E4E61023F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/>
          <p:nvPr/>
        </p:nvSpPr>
        <p:spPr>
          <a:xfrm>
            <a:off x="0" y="944663"/>
            <a:ext cx="5580112" cy="137398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16600" b="1" i="1" dirty="0">
                <a:solidFill>
                  <a:srgbClr val="25AAA5"/>
                </a:solidFill>
                <a:latin typeface="Broadway" panose="04040905080B02020502" pitchFamily="82" charset="0"/>
                <a:ea typeface="+mj-ea"/>
                <a:cs typeface="+mj-cs"/>
              </a:rPr>
              <a:t>Sport</a:t>
            </a:r>
            <a:endParaRPr lang="zh-CN" altLang="en-US" sz="16600" b="1" i="1" dirty="0">
              <a:solidFill>
                <a:srgbClr val="25AAA5"/>
              </a:solidFill>
              <a:latin typeface="Broadway" panose="04040905080B02020502" pitchFamily="82" charset="0"/>
              <a:ea typeface="+mj-ea"/>
              <a:cs typeface="+mj-cs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979712" y="3823295"/>
            <a:ext cx="19446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第二课时</a:t>
            </a:r>
          </a:p>
        </p:txBody>
      </p:sp>
      <p:sp>
        <p:nvSpPr>
          <p:cNvPr id="14" name="矩形 13"/>
          <p:cNvSpPr/>
          <p:nvPr/>
        </p:nvSpPr>
        <p:spPr>
          <a:xfrm>
            <a:off x="1304014" y="558948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am _______. I am _______ years old. 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I like playing ________. I can _______. 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It makes me ____ (healthy, happy, fit…)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44" y="3058718"/>
            <a:ext cx="9113055" cy="37992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0738" y="3084173"/>
            <a:ext cx="1892996" cy="2320448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4966" y="24805"/>
            <a:ext cx="81794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On the way back to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Zootopia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…</a:t>
            </a:r>
            <a:endParaRPr lang="zh-CN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3746230" y="239017"/>
            <a:ext cx="5290266" cy="3049304"/>
          </a:xfrm>
          <a:prstGeom prst="cloudCallout">
            <a:avLst>
              <a:gd name="adj1" fmla="val -92148"/>
              <a:gd name="adj2" fmla="val 4388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326710" y="678175"/>
            <a:ext cx="48538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Bye, my new friends. I will 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miss you all. I took the posters you made. 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will show them to my schoolmates later.  </a:t>
            </a:r>
            <a:endParaRPr lang="zh-CN" alt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ye my new frien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512" y="494116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Judy’s 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school</a:t>
            </a:r>
            <a:r>
              <a:rPr lang="en-US" altLang="zh-C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mates 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come and  read the posters together…</a:t>
            </a:r>
            <a:endParaRPr lang="zh-CN" alt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3184" y="260648"/>
            <a:ext cx="54493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Fun ball </a:t>
            </a:r>
            <a:r>
              <a:rPr lang="en-US" altLang="zh-C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clubs! </a:t>
            </a:r>
            <a:r>
              <a:rPr lang="en-US" altLang="zh-CN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Join us!</a:t>
            </a:r>
            <a:endParaRPr lang="zh-CN" alt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1840" y="6244757"/>
            <a:ext cx="4509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Yeah! We love ball clubs!</a:t>
            </a:r>
            <a:endParaRPr lang="zh-CN" altLang="en-US" sz="28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073" y="855493"/>
            <a:ext cx="2268817" cy="32935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7744" y="997491"/>
            <a:ext cx="2088851" cy="2935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7984" y="968534"/>
            <a:ext cx="2512298" cy="34605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20272" y="1010729"/>
            <a:ext cx="2092027" cy="292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496" y="836712"/>
            <a:ext cx="910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Here are        Joe,         Peter and        Alice. </a:t>
            </a:r>
          </a:p>
          <a:p>
            <a:endParaRPr lang="en-US" altLang="zh-CN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What are they talking about?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9104" y="24017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1. Does Peter like playing football?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7096" y="355385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2. Does Joe like playing basketball?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39144" y="297778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Yes, he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does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67136" y="41827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No, he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does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n’t.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1600" y="4705980"/>
            <a:ext cx="80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3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 Does Kitty like playing volleyball?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03648" y="528204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No, she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does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n’t.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9362" y="2123412"/>
            <a:ext cx="1006254" cy="15936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 bwMode="auto">
          <a:xfrm>
            <a:off x="1730426" y="764704"/>
            <a:ext cx="731301" cy="101499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8732" y="836712"/>
            <a:ext cx="679212" cy="10081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5897941" y="836712"/>
            <a:ext cx="618275" cy="95433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2876" y="-27384"/>
            <a:ext cx="4683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Listen and answer :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31432" y="420192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like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playing football.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03440" y="526288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She like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playing table tennis.</a:t>
            </a:r>
          </a:p>
        </p:txBody>
      </p:sp>
      <p:pic>
        <p:nvPicPr>
          <p:cNvPr id="17" name="Say and ac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9586" y="150017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3" grpId="0"/>
      <p:bldP spid="14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340768"/>
            <a:ext cx="44637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See you !</a:t>
            </a:r>
            <a:endParaRPr lang="zh-CN" alt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粉兔模板</Template>
  <TotalTime>0</TotalTime>
  <Words>160</Words>
  <Application>Microsoft Office PowerPoint</Application>
  <PresentationFormat>全屏显示(4:3)</PresentationFormat>
  <Paragraphs>26</Paragraphs>
  <Slides>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 Unicode MS</vt:lpstr>
      <vt:lpstr>宋体</vt:lpstr>
      <vt:lpstr>微软雅黑</vt:lpstr>
      <vt:lpstr>Arial</vt:lpstr>
      <vt:lpstr>Broadway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2017-03-07T02:06:00Z</dcterms:created>
  <dcterms:modified xsi:type="dcterms:W3CDTF">2023-01-17T02:13:29Z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2B689F448E5A4C7D86E0318760FBC4DF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