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8" r:id="rId2"/>
    <p:sldId id="334" r:id="rId3"/>
    <p:sldId id="362" r:id="rId4"/>
    <p:sldId id="363" r:id="rId5"/>
    <p:sldId id="315" r:id="rId6"/>
    <p:sldId id="357" r:id="rId7"/>
    <p:sldId id="358" r:id="rId8"/>
    <p:sldId id="364" r:id="rId9"/>
    <p:sldId id="365" r:id="rId10"/>
    <p:sldId id="366" r:id="rId11"/>
    <p:sldId id="324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61"/>
    <a:srgbClr val="FFA771"/>
    <a:srgbClr val="FF0000"/>
    <a:srgbClr val="6666FF"/>
    <a:srgbClr val="9966FF"/>
    <a:srgbClr val="0000FF"/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25EF2F46-DF95-4C0D-84E3-0D5E419DC92F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F2F46-DF95-4C0D-84E3-0D5E419DC92F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4DF7E-7E17-4ED0-83A7-AE732D6C6EA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284163"/>
            <a:ext cx="2063750" cy="5842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8625" y="284163"/>
            <a:ext cx="6042025" cy="5842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CE664-9E7B-4C53-8D97-38F5546CE34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688C-93E1-4D0D-9E39-8D6C6875BE3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E56E5-3FDC-4201-AF07-07069B2BBBB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7BDCD-625A-4E2C-B4EE-84821252DAB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25440-1000-4C0E-BAB4-0C4F7278B83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1206D-E5D6-4306-A3FD-85C668DF372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4CD4F-E2C1-4141-9FD0-6D98744D386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5B6E0-4804-463D-87D3-2876D483EEE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47F8F-FE22-4F6D-861B-417C6D21D5D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未知"/>
          <p:cNvSpPr/>
          <p:nvPr/>
        </p:nvSpPr>
        <p:spPr bwMode="auto">
          <a:xfrm>
            <a:off x="295275" y="370840"/>
            <a:ext cx="8848725" cy="6515100"/>
          </a:xfrm>
          <a:custGeom>
            <a:avLst/>
            <a:gdLst>
              <a:gd name="T0" fmla="*/ 8848725 w 5574"/>
              <a:gd name="T1" fmla="*/ 6515100 h 4104"/>
              <a:gd name="T2" fmla="*/ 8848725 w 5574"/>
              <a:gd name="T3" fmla="*/ 38100 h 4104"/>
              <a:gd name="T4" fmla="*/ 6657975 w 5574"/>
              <a:gd name="T5" fmla="*/ 38100 h 4104"/>
              <a:gd name="T6" fmla="*/ 3667125 w 5574"/>
              <a:gd name="T7" fmla="*/ 38100 h 4104"/>
              <a:gd name="T8" fmla="*/ 228600 w 5574"/>
              <a:gd name="T9" fmla="*/ 66675 h 4104"/>
              <a:gd name="T10" fmla="*/ 25400 w 5574"/>
              <a:gd name="T11" fmla="*/ 320675 h 4104"/>
              <a:gd name="T12" fmla="*/ 25400 w 5574"/>
              <a:gd name="T13" fmla="*/ 1325563 h 4104"/>
              <a:gd name="T14" fmla="*/ 19050 w 5574"/>
              <a:gd name="T15" fmla="*/ 4286250 h 4104"/>
              <a:gd name="T16" fmla="*/ 9525 w 5574"/>
              <a:gd name="T17" fmla="*/ 6515100 h 4104"/>
              <a:gd name="T18" fmla="*/ 8848725 w 5574"/>
              <a:gd name="T19" fmla="*/ 6515100 h 4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未知"/>
          <p:cNvSpPr/>
          <p:nvPr/>
        </p:nvSpPr>
        <p:spPr bwMode="auto">
          <a:xfrm>
            <a:off x="328613" y="0"/>
            <a:ext cx="8821737" cy="314325"/>
          </a:xfrm>
          <a:custGeom>
            <a:avLst/>
            <a:gdLst>
              <a:gd name="T0" fmla="*/ 8815387 w 5557"/>
              <a:gd name="T1" fmla="*/ 0 h 198"/>
              <a:gd name="T2" fmla="*/ 8815387 w 5557"/>
              <a:gd name="T3" fmla="*/ 238125 h 198"/>
              <a:gd name="T4" fmla="*/ 7278687 w 5557"/>
              <a:gd name="T5" fmla="*/ 295275 h 198"/>
              <a:gd name="T6" fmla="*/ 3565525 w 5557"/>
              <a:gd name="T7" fmla="*/ 285750 h 198"/>
              <a:gd name="T8" fmla="*/ 1524000 w 5557"/>
              <a:gd name="T9" fmla="*/ 285750 h 198"/>
              <a:gd name="T10" fmla="*/ 120650 w 5557"/>
              <a:gd name="T11" fmla="*/ 314325 h 198"/>
              <a:gd name="T12" fmla="*/ 1587 w 5557"/>
              <a:gd name="T13" fmla="*/ 242888 h 198"/>
              <a:gd name="T14" fmla="*/ 1587 w 5557"/>
              <a:gd name="T15" fmla="*/ 0 h 198"/>
              <a:gd name="T16" fmla="*/ 8815387 w 5557"/>
              <a:gd name="T17" fmla="*/ 0 h 1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未知"/>
          <p:cNvSpPr/>
          <p:nvPr/>
        </p:nvSpPr>
        <p:spPr bwMode="auto">
          <a:xfrm>
            <a:off x="0" y="393700"/>
            <a:ext cx="241300" cy="6469063"/>
          </a:xfrm>
          <a:custGeom>
            <a:avLst/>
            <a:gdLst>
              <a:gd name="T0" fmla="*/ 0 w 153"/>
              <a:gd name="T1" fmla="*/ 6459519 h 4067"/>
              <a:gd name="T2" fmla="*/ 228683 w 153"/>
              <a:gd name="T3" fmla="*/ 6464291 h 4067"/>
              <a:gd name="T4" fmla="*/ 234992 w 153"/>
              <a:gd name="T5" fmla="*/ 5350855 h 4067"/>
              <a:gd name="T6" fmla="*/ 216066 w 153"/>
              <a:gd name="T7" fmla="*/ 2626118 h 4067"/>
              <a:gd name="T8" fmla="*/ 219220 w 153"/>
              <a:gd name="T9" fmla="*/ 1129342 h 4067"/>
              <a:gd name="T10" fmla="*/ 214489 w 153"/>
              <a:gd name="T11" fmla="*/ 103390 h 4067"/>
              <a:gd name="T12" fmla="*/ 160867 w 153"/>
              <a:gd name="T13" fmla="*/ 28631 h 4067"/>
              <a:gd name="T14" fmla="*/ 1577 w 153"/>
              <a:gd name="T15" fmla="*/ 11134 h 4067"/>
              <a:gd name="T16" fmla="*/ 0 w 153"/>
              <a:gd name="T17" fmla="*/ 6459519 h 40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9" name="未知"/>
          <p:cNvSpPr/>
          <p:nvPr/>
        </p:nvSpPr>
        <p:spPr bwMode="auto">
          <a:xfrm>
            <a:off x="-1588" y="0"/>
            <a:ext cx="246063" cy="327025"/>
          </a:xfrm>
          <a:custGeom>
            <a:avLst/>
            <a:gdLst>
              <a:gd name="T0" fmla="*/ 3155 w 156"/>
              <a:gd name="T1" fmla="*/ 0 h 206"/>
              <a:gd name="T2" fmla="*/ 236599 w 156"/>
              <a:gd name="T3" fmla="*/ 0 h 206"/>
              <a:gd name="T4" fmla="*/ 227135 w 156"/>
              <a:gd name="T5" fmla="*/ 236538 h 206"/>
              <a:gd name="T6" fmla="*/ 137227 w 156"/>
              <a:gd name="T7" fmla="*/ 312738 h 206"/>
              <a:gd name="T8" fmla="*/ 0 w 156"/>
              <a:gd name="T9" fmla="*/ 312738 h 206"/>
              <a:gd name="T10" fmla="*/ 3155 w 156"/>
              <a:gd name="T11" fmla="*/ 0 h 2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ea typeface="宋体" panose="02010600030101010101" pitchFamily="2" charset="-122"/>
              </a:defRPr>
            </a:lvl1pPr>
          </a:lstStyle>
          <a:p>
            <a:fld id="{E0202E72-6076-4A47-B67A-E97C9AF846DF}" type="slidenum">
              <a:rPr lang="zh-CN" altLang="en-US"/>
              <a:t>‹#›</a:t>
            </a:fld>
            <a:endParaRPr lang="en-US" altLang="zh-CN"/>
          </a:p>
        </p:txBody>
      </p:sp>
      <p:sp>
        <p:nvSpPr>
          <p:cNvPr id="1034" name="未知"/>
          <p:cNvSpPr/>
          <p:nvPr/>
        </p:nvSpPr>
        <p:spPr bwMode="auto">
          <a:xfrm>
            <a:off x="6132513" y="457200"/>
            <a:ext cx="917575" cy="635000"/>
          </a:xfrm>
          <a:custGeom>
            <a:avLst/>
            <a:gdLst>
              <a:gd name="T0" fmla="*/ 17091 w 1718"/>
              <a:gd name="T1" fmla="*/ 39198 h 1134"/>
              <a:gd name="T2" fmla="*/ 73705 w 1718"/>
              <a:gd name="T3" fmla="*/ 11199 h 1134"/>
              <a:gd name="T4" fmla="*/ 220047 w 1718"/>
              <a:gd name="T5" fmla="*/ 17919 h 1134"/>
              <a:gd name="T6" fmla="*/ 364253 w 1718"/>
              <a:gd name="T7" fmla="*/ 6160 h 1134"/>
              <a:gd name="T8" fmla="*/ 539436 w 1718"/>
              <a:gd name="T9" fmla="*/ 9519 h 1134"/>
              <a:gd name="T10" fmla="*/ 681505 w 1718"/>
              <a:gd name="T11" fmla="*/ 16799 h 1134"/>
              <a:gd name="T12" fmla="*/ 780847 w 1718"/>
              <a:gd name="T13" fmla="*/ 6160 h 1134"/>
              <a:gd name="T14" fmla="*/ 864166 w 1718"/>
              <a:gd name="T15" fmla="*/ 10079 h 1134"/>
              <a:gd name="T16" fmla="*/ 910098 w 1718"/>
              <a:gd name="T17" fmla="*/ 67196 h 1134"/>
              <a:gd name="T18" fmla="*/ 907961 w 1718"/>
              <a:gd name="T19" fmla="*/ 189268 h 1134"/>
              <a:gd name="T20" fmla="*/ 912234 w 1718"/>
              <a:gd name="T21" fmla="*/ 372377 h 1134"/>
              <a:gd name="T22" fmla="*/ 906893 w 1718"/>
              <a:gd name="T23" fmla="*/ 479890 h 1134"/>
              <a:gd name="T24" fmla="*/ 913302 w 1718"/>
              <a:gd name="T25" fmla="*/ 584043 h 1134"/>
              <a:gd name="T26" fmla="*/ 884461 w 1718"/>
              <a:gd name="T27" fmla="*/ 627160 h 1134"/>
              <a:gd name="T28" fmla="*/ 790460 w 1718"/>
              <a:gd name="T29" fmla="*/ 628280 h 1134"/>
              <a:gd name="T30" fmla="*/ 669755 w 1718"/>
              <a:gd name="T31" fmla="*/ 622121 h 1134"/>
              <a:gd name="T32" fmla="*/ 491367 w 1718"/>
              <a:gd name="T33" fmla="*/ 630520 h 1134"/>
              <a:gd name="T34" fmla="*/ 311911 w 1718"/>
              <a:gd name="T35" fmla="*/ 621001 h 1134"/>
              <a:gd name="T36" fmla="*/ 171979 w 1718"/>
              <a:gd name="T37" fmla="*/ 628840 h 1134"/>
              <a:gd name="T38" fmla="*/ 47000 w 1718"/>
              <a:gd name="T39" fmla="*/ 624921 h 1134"/>
              <a:gd name="T40" fmla="*/ 7477 w 1718"/>
              <a:gd name="T41" fmla="*/ 576204 h 1134"/>
              <a:gd name="T42" fmla="*/ 12284 w 1718"/>
              <a:gd name="T43" fmla="*/ 474290 h 1134"/>
              <a:gd name="T44" fmla="*/ 10682 w 1718"/>
              <a:gd name="T45" fmla="*/ 367897 h 1134"/>
              <a:gd name="T46" fmla="*/ 2136 w 1718"/>
              <a:gd name="T47" fmla="*/ 226786 h 1134"/>
              <a:gd name="T48" fmla="*/ 10682 w 1718"/>
              <a:gd name="T49" fmla="*/ 124312 h 1134"/>
              <a:gd name="T50" fmla="*/ 17091 w 1718"/>
              <a:gd name="T51" fmla="*/ 39198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5" name="未知"/>
          <p:cNvSpPr/>
          <p:nvPr/>
        </p:nvSpPr>
        <p:spPr bwMode="auto">
          <a:xfrm>
            <a:off x="8085138" y="457200"/>
            <a:ext cx="917575" cy="636588"/>
          </a:xfrm>
          <a:custGeom>
            <a:avLst/>
            <a:gdLst>
              <a:gd name="T0" fmla="*/ 10719 w 1712"/>
              <a:gd name="T1" fmla="*/ 34805 h 1134"/>
              <a:gd name="T2" fmla="*/ 70748 w 1712"/>
              <a:gd name="T3" fmla="*/ 11227 h 1134"/>
              <a:gd name="T4" fmla="*/ 217602 w 1712"/>
              <a:gd name="T5" fmla="*/ 17964 h 1134"/>
              <a:gd name="T6" fmla="*/ 399831 w 1712"/>
              <a:gd name="T7" fmla="*/ 4491 h 1134"/>
              <a:gd name="T8" fmla="*/ 564909 w 1712"/>
              <a:gd name="T9" fmla="*/ 14595 h 1134"/>
              <a:gd name="T10" fmla="*/ 680678 w 1712"/>
              <a:gd name="T11" fmla="*/ 16841 h 1134"/>
              <a:gd name="T12" fmla="*/ 790015 w 1712"/>
              <a:gd name="T13" fmla="*/ 3368 h 1134"/>
              <a:gd name="T14" fmla="*/ 863978 w 1712"/>
              <a:gd name="T15" fmla="*/ 10105 h 1134"/>
              <a:gd name="T16" fmla="*/ 910071 w 1712"/>
              <a:gd name="T17" fmla="*/ 67364 h 1134"/>
              <a:gd name="T18" fmla="*/ 907928 w 1712"/>
              <a:gd name="T19" fmla="*/ 189741 h 1134"/>
              <a:gd name="T20" fmla="*/ 913287 w 1712"/>
              <a:gd name="T21" fmla="*/ 421024 h 1134"/>
              <a:gd name="T22" fmla="*/ 907928 w 1712"/>
              <a:gd name="T23" fmla="*/ 506351 h 1134"/>
              <a:gd name="T24" fmla="*/ 909000 w 1712"/>
              <a:gd name="T25" fmla="*/ 582697 h 1134"/>
              <a:gd name="T26" fmla="*/ 884345 w 1712"/>
              <a:gd name="T27" fmla="*/ 628729 h 1134"/>
              <a:gd name="T28" fmla="*/ 790015 w 1712"/>
              <a:gd name="T29" fmla="*/ 629852 h 1134"/>
              <a:gd name="T30" fmla="*/ 669958 w 1712"/>
              <a:gd name="T31" fmla="*/ 618624 h 1134"/>
              <a:gd name="T32" fmla="*/ 489874 w 1712"/>
              <a:gd name="T33" fmla="*/ 632097 h 1134"/>
              <a:gd name="T34" fmla="*/ 310861 w 1712"/>
              <a:gd name="T35" fmla="*/ 617502 h 1134"/>
              <a:gd name="T36" fmla="*/ 184373 w 1712"/>
              <a:gd name="T37" fmla="*/ 626483 h 1134"/>
              <a:gd name="T38" fmla="*/ 34302 w 1712"/>
              <a:gd name="T39" fmla="*/ 626483 h 1134"/>
              <a:gd name="T40" fmla="*/ 4288 w 1712"/>
              <a:gd name="T41" fmla="*/ 572592 h 1134"/>
              <a:gd name="T42" fmla="*/ 8575 w 1712"/>
              <a:gd name="T43" fmla="*/ 482774 h 1134"/>
              <a:gd name="T44" fmla="*/ 8575 w 1712"/>
              <a:gd name="T45" fmla="*/ 308751 h 1134"/>
              <a:gd name="T46" fmla="*/ 1072 w 1712"/>
              <a:gd name="T47" fmla="*/ 215564 h 1134"/>
              <a:gd name="T48" fmla="*/ 7504 w 1712"/>
              <a:gd name="T49" fmla="*/ 124623 h 1134"/>
              <a:gd name="T50" fmla="*/ 10719 w 1712"/>
              <a:gd name="T51" fmla="*/ 3480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6" name="未知"/>
          <p:cNvSpPr/>
          <p:nvPr/>
        </p:nvSpPr>
        <p:spPr bwMode="auto">
          <a:xfrm>
            <a:off x="7113588" y="457200"/>
            <a:ext cx="917575" cy="636588"/>
          </a:xfrm>
          <a:custGeom>
            <a:avLst/>
            <a:gdLst>
              <a:gd name="T0" fmla="*/ 10719 w 1712"/>
              <a:gd name="T1" fmla="*/ 34805 h 1134"/>
              <a:gd name="T2" fmla="*/ 70748 w 1712"/>
              <a:gd name="T3" fmla="*/ 11227 h 1134"/>
              <a:gd name="T4" fmla="*/ 217602 w 1712"/>
              <a:gd name="T5" fmla="*/ 17964 h 1134"/>
              <a:gd name="T6" fmla="*/ 399831 w 1712"/>
              <a:gd name="T7" fmla="*/ 4491 h 1134"/>
              <a:gd name="T8" fmla="*/ 564909 w 1712"/>
              <a:gd name="T9" fmla="*/ 14595 h 1134"/>
              <a:gd name="T10" fmla="*/ 680678 w 1712"/>
              <a:gd name="T11" fmla="*/ 16841 h 1134"/>
              <a:gd name="T12" fmla="*/ 790015 w 1712"/>
              <a:gd name="T13" fmla="*/ 3368 h 1134"/>
              <a:gd name="T14" fmla="*/ 863978 w 1712"/>
              <a:gd name="T15" fmla="*/ 10105 h 1134"/>
              <a:gd name="T16" fmla="*/ 910071 w 1712"/>
              <a:gd name="T17" fmla="*/ 67364 h 1134"/>
              <a:gd name="T18" fmla="*/ 907928 w 1712"/>
              <a:gd name="T19" fmla="*/ 189741 h 1134"/>
              <a:gd name="T20" fmla="*/ 913287 w 1712"/>
              <a:gd name="T21" fmla="*/ 421024 h 1134"/>
              <a:gd name="T22" fmla="*/ 907928 w 1712"/>
              <a:gd name="T23" fmla="*/ 506351 h 1134"/>
              <a:gd name="T24" fmla="*/ 909000 w 1712"/>
              <a:gd name="T25" fmla="*/ 582697 h 1134"/>
              <a:gd name="T26" fmla="*/ 884345 w 1712"/>
              <a:gd name="T27" fmla="*/ 628729 h 1134"/>
              <a:gd name="T28" fmla="*/ 790015 w 1712"/>
              <a:gd name="T29" fmla="*/ 629852 h 1134"/>
              <a:gd name="T30" fmla="*/ 669958 w 1712"/>
              <a:gd name="T31" fmla="*/ 618624 h 1134"/>
              <a:gd name="T32" fmla="*/ 489874 w 1712"/>
              <a:gd name="T33" fmla="*/ 632097 h 1134"/>
              <a:gd name="T34" fmla="*/ 310861 w 1712"/>
              <a:gd name="T35" fmla="*/ 617502 h 1134"/>
              <a:gd name="T36" fmla="*/ 184373 w 1712"/>
              <a:gd name="T37" fmla="*/ 626483 h 1134"/>
              <a:gd name="T38" fmla="*/ 34302 w 1712"/>
              <a:gd name="T39" fmla="*/ 626483 h 1134"/>
              <a:gd name="T40" fmla="*/ 4288 w 1712"/>
              <a:gd name="T41" fmla="*/ 572592 h 1134"/>
              <a:gd name="T42" fmla="*/ 8575 w 1712"/>
              <a:gd name="T43" fmla="*/ 482774 h 1134"/>
              <a:gd name="T44" fmla="*/ 8575 w 1712"/>
              <a:gd name="T45" fmla="*/ 308751 h 1134"/>
              <a:gd name="T46" fmla="*/ 1072 w 1712"/>
              <a:gd name="T47" fmla="*/ 215564 h 1134"/>
              <a:gd name="T48" fmla="*/ 7504 w 1712"/>
              <a:gd name="T49" fmla="*/ 124623 h 1134"/>
              <a:gd name="T50" fmla="*/ 10719 w 1712"/>
              <a:gd name="T51" fmla="*/ 3480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3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7" name="未知"/>
          <p:cNvSpPr/>
          <p:nvPr/>
        </p:nvSpPr>
        <p:spPr bwMode="auto">
          <a:xfrm>
            <a:off x="6132513" y="457200"/>
            <a:ext cx="917575" cy="635000"/>
          </a:xfrm>
          <a:custGeom>
            <a:avLst/>
            <a:gdLst>
              <a:gd name="T0" fmla="*/ 17091 w 1718"/>
              <a:gd name="T1" fmla="*/ 39198 h 1134"/>
              <a:gd name="T2" fmla="*/ 73705 w 1718"/>
              <a:gd name="T3" fmla="*/ 11199 h 1134"/>
              <a:gd name="T4" fmla="*/ 220047 w 1718"/>
              <a:gd name="T5" fmla="*/ 17919 h 1134"/>
              <a:gd name="T6" fmla="*/ 364253 w 1718"/>
              <a:gd name="T7" fmla="*/ 6160 h 1134"/>
              <a:gd name="T8" fmla="*/ 539436 w 1718"/>
              <a:gd name="T9" fmla="*/ 9519 h 1134"/>
              <a:gd name="T10" fmla="*/ 681505 w 1718"/>
              <a:gd name="T11" fmla="*/ 16799 h 1134"/>
              <a:gd name="T12" fmla="*/ 780847 w 1718"/>
              <a:gd name="T13" fmla="*/ 6160 h 1134"/>
              <a:gd name="T14" fmla="*/ 864166 w 1718"/>
              <a:gd name="T15" fmla="*/ 10079 h 1134"/>
              <a:gd name="T16" fmla="*/ 910098 w 1718"/>
              <a:gd name="T17" fmla="*/ 67196 h 1134"/>
              <a:gd name="T18" fmla="*/ 907961 w 1718"/>
              <a:gd name="T19" fmla="*/ 189268 h 1134"/>
              <a:gd name="T20" fmla="*/ 912234 w 1718"/>
              <a:gd name="T21" fmla="*/ 372377 h 1134"/>
              <a:gd name="T22" fmla="*/ 906893 w 1718"/>
              <a:gd name="T23" fmla="*/ 479890 h 1134"/>
              <a:gd name="T24" fmla="*/ 913302 w 1718"/>
              <a:gd name="T25" fmla="*/ 584043 h 1134"/>
              <a:gd name="T26" fmla="*/ 884461 w 1718"/>
              <a:gd name="T27" fmla="*/ 627160 h 1134"/>
              <a:gd name="T28" fmla="*/ 790460 w 1718"/>
              <a:gd name="T29" fmla="*/ 628280 h 1134"/>
              <a:gd name="T30" fmla="*/ 669755 w 1718"/>
              <a:gd name="T31" fmla="*/ 622121 h 1134"/>
              <a:gd name="T32" fmla="*/ 491367 w 1718"/>
              <a:gd name="T33" fmla="*/ 630520 h 1134"/>
              <a:gd name="T34" fmla="*/ 311911 w 1718"/>
              <a:gd name="T35" fmla="*/ 621001 h 1134"/>
              <a:gd name="T36" fmla="*/ 171979 w 1718"/>
              <a:gd name="T37" fmla="*/ 628840 h 1134"/>
              <a:gd name="T38" fmla="*/ 47000 w 1718"/>
              <a:gd name="T39" fmla="*/ 624921 h 1134"/>
              <a:gd name="T40" fmla="*/ 7477 w 1718"/>
              <a:gd name="T41" fmla="*/ 576204 h 1134"/>
              <a:gd name="T42" fmla="*/ 12284 w 1718"/>
              <a:gd name="T43" fmla="*/ 474290 h 1134"/>
              <a:gd name="T44" fmla="*/ 10682 w 1718"/>
              <a:gd name="T45" fmla="*/ 367897 h 1134"/>
              <a:gd name="T46" fmla="*/ 2136 w 1718"/>
              <a:gd name="T47" fmla="*/ 226786 h 1134"/>
              <a:gd name="T48" fmla="*/ 10682 w 1718"/>
              <a:gd name="T49" fmla="*/ 124312 h 1134"/>
              <a:gd name="T50" fmla="*/ 17091 w 1718"/>
              <a:gd name="T51" fmla="*/ 39198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14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8" name="未知"/>
          <p:cNvSpPr/>
          <p:nvPr/>
        </p:nvSpPr>
        <p:spPr bwMode="auto">
          <a:xfrm>
            <a:off x="7107238" y="452438"/>
            <a:ext cx="930275" cy="644525"/>
          </a:xfrm>
          <a:custGeom>
            <a:avLst/>
            <a:gdLst>
              <a:gd name="T0" fmla="*/ 10868 w 1712"/>
              <a:gd name="T1" fmla="*/ 35239 h 1134"/>
              <a:gd name="T2" fmla="*/ 71727 w 1712"/>
              <a:gd name="T3" fmla="*/ 11367 h 1134"/>
              <a:gd name="T4" fmla="*/ 220614 w 1712"/>
              <a:gd name="T5" fmla="*/ 18188 h 1134"/>
              <a:gd name="T6" fmla="*/ 405365 w 1712"/>
              <a:gd name="T7" fmla="*/ 4547 h 1134"/>
              <a:gd name="T8" fmla="*/ 572728 w 1712"/>
              <a:gd name="T9" fmla="*/ 14777 h 1134"/>
              <a:gd name="T10" fmla="*/ 690099 w 1712"/>
              <a:gd name="T11" fmla="*/ 17051 h 1134"/>
              <a:gd name="T12" fmla="*/ 800949 w 1712"/>
              <a:gd name="T13" fmla="*/ 3410 h 1134"/>
              <a:gd name="T14" fmla="*/ 875937 w 1712"/>
              <a:gd name="T15" fmla="*/ 10231 h 1134"/>
              <a:gd name="T16" fmla="*/ 922668 w 1712"/>
              <a:gd name="T17" fmla="*/ 68204 h 1134"/>
              <a:gd name="T18" fmla="*/ 920494 w 1712"/>
              <a:gd name="T19" fmla="*/ 192107 h 1134"/>
              <a:gd name="T20" fmla="*/ 925928 w 1712"/>
              <a:gd name="T21" fmla="*/ 426273 h 1134"/>
              <a:gd name="T22" fmla="*/ 920494 w 1712"/>
              <a:gd name="T23" fmla="*/ 512665 h 1134"/>
              <a:gd name="T24" fmla="*/ 921581 w 1712"/>
              <a:gd name="T25" fmla="*/ 589962 h 1134"/>
              <a:gd name="T26" fmla="*/ 896585 w 1712"/>
              <a:gd name="T27" fmla="*/ 636568 h 1134"/>
              <a:gd name="T28" fmla="*/ 800949 w 1712"/>
              <a:gd name="T29" fmla="*/ 637705 h 1134"/>
              <a:gd name="T30" fmla="*/ 679231 w 1712"/>
              <a:gd name="T31" fmla="*/ 626337 h 1134"/>
              <a:gd name="T32" fmla="*/ 496654 w 1712"/>
              <a:gd name="T33" fmla="*/ 639978 h 1134"/>
              <a:gd name="T34" fmla="*/ 315163 w 1712"/>
              <a:gd name="T35" fmla="*/ 625201 h 1134"/>
              <a:gd name="T36" fmla="*/ 186924 w 1712"/>
              <a:gd name="T37" fmla="*/ 634294 h 1134"/>
              <a:gd name="T38" fmla="*/ 34777 w 1712"/>
              <a:gd name="T39" fmla="*/ 634294 h 1134"/>
              <a:gd name="T40" fmla="*/ 4347 w 1712"/>
              <a:gd name="T41" fmla="*/ 579731 h 1134"/>
              <a:gd name="T42" fmla="*/ 8694 w 1712"/>
              <a:gd name="T43" fmla="*/ 488793 h 1134"/>
              <a:gd name="T44" fmla="*/ 8694 w 1712"/>
              <a:gd name="T45" fmla="*/ 312600 h 1134"/>
              <a:gd name="T46" fmla="*/ 1087 w 1712"/>
              <a:gd name="T47" fmla="*/ 218252 h 1134"/>
              <a:gd name="T48" fmla="*/ 7607 w 1712"/>
              <a:gd name="T49" fmla="*/ 126177 h 1134"/>
              <a:gd name="T50" fmla="*/ 10868 w 1712"/>
              <a:gd name="T51" fmla="*/ 35239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9" name="未知"/>
          <p:cNvSpPr/>
          <p:nvPr/>
        </p:nvSpPr>
        <p:spPr bwMode="auto">
          <a:xfrm>
            <a:off x="8085138" y="457200"/>
            <a:ext cx="917575" cy="636588"/>
          </a:xfrm>
          <a:custGeom>
            <a:avLst/>
            <a:gdLst>
              <a:gd name="T0" fmla="*/ 10719 w 1712"/>
              <a:gd name="T1" fmla="*/ 34805 h 1134"/>
              <a:gd name="T2" fmla="*/ 70748 w 1712"/>
              <a:gd name="T3" fmla="*/ 11227 h 1134"/>
              <a:gd name="T4" fmla="*/ 217602 w 1712"/>
              <a:gd name="T5" fmla="*/ 17964 h 1134"/>
              <a:gd name="T6" fmla="*/ 399831 w 1712"/>
              <a:gd name="T7" fmla="*/ 4491 h 1134"/>
              <a:gd name="T8" fmla="*/ 564909 w 1712"/>
              <a:gd name="T9" fmla="*/ 14595 h 1134"/>
              <a:gd name="T10" fmla="*/ 680678 w 1712"/>
              <a:gd name="T11" fmla="*/ 16841 h 1134"/>
              <a:gd name="T12" fmla="*/ 790015 w 1712"/>
              <a:gd name="T13" fmla="*/ 3368 h 1134"/>
              <a:gd name="T14" fmla="*/ 863978 w 1712"/>
              <a:gd name="T15" fmla="*/ 10105 h 1134"/>
              <a:gd name="T16" fmla="*/ 910071 w 1712"/>
              <a:gd name="T17" fmla="*/ 67364 h 1134"/>
              <a:gd name="T18" fmla="*/ 907928 w 1712"/>
              <a:gd name="T19" fmla="*/ 189741 h 1134"/>
              <a:gd name="T20" fmla="*/ 913287 w 1712"/>
              <a:gd name="T21" fmla="*/ 421024 h 1134"/>
              <a:gd name="T22" fmla="*/ 907928 w 1712"/>
              <a:gd name="T23" fmla="*/ 506351 h 1134"/>
              <a:gd name="T24" fmla="*/ 909000 w 1712"/>
              <a:gd name="T25" fmla="*/ 582697 h 1134"/>
              <a:gd name="T26" fmla="*/ 884345 w 1712"/>
              <a:gd name="T27" fmla="*/ 628729 h 1134"/>
              <a:gd name="T28" fmla="*/ 790015 w 1712"/>
              <a:gd name="T29" fmla="*/ 629852 h 1134"/>
              <a:gd name="T30" fmla="*/ 669958 w 1712"/>
              <a:gd name="T31" fmla="*/ 618624 h 1134"/>
              <a:gd name="T32" fmla="*/ 489874 w 1712"/>
              <a:gd name="T33" fmla="*/ 632097 h 1134"/>
              <a:gd name="T34" fmla="*/ 310861 w 1712"/>
              <a:gd name="T35" fmla="*/ 617502 h 1134"/>
              <a:gd name="T36" fmla="*/ 184373 w 1712"/>
              <a:gd name="T37" fmla="*/ 626483 h 1134"/>
              <a:gd name="T38" fmla="*/ 34302 w 1712"/>
              <a:gd name="T39" fmla="*/ 626483 h 1134"/>
              <a:gd name="T40" fmla="*/ 4288 w 1712"/>
              <a:gd name="T41" fmla="*/ 572592 h 1134"/>
              <a:gd name="T42" fmla="*/ 8575 w 1712"/>
              <a:gd name="T43" fmla="*/ 482774 h 1134"/>
              <a:gd name="T44" fmla="*/ 8575 w 1712"/>
              <a:gd name="T45" fmla="*/ 308751 h 1134"/>
              <a:gd name="T46" fmla="*/ 1072 w 1712"/>
              <a:gd name="T47" fmla="*/ 215564 h 1134"/>
              <a:gd name="T48" fmla="*/ 7504 w 1712"/>
              <a:gd name="T49" fmla="*/ 124623 h 1134"/>
              <a:gd name="T50" fmla="*/ 10719 w 1712"/>
              <a:gd name="T51" fmla="*/ 3480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5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40" name="Picture 16" descr="OPENAS_318748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553200" y="0"/>
            <a:ext cx="25908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84163"/>
            <a:ext cx="58197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7" dur="1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  <p:bldP spid="1029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30003;&#29618;&#29618;\&#36164;&#28304;\&#23567;&#23398;&#19978;&#20876;&#36164;&#28304;&#24314;&#35774;\&#21313;&#20108;&#26376;&#20221;&#36164;&#28304;\&#38485;&#26053;&#29256;\&#20116;&#24180;&#32423;&#19978;&#20876;\Unit1\&#35838;&#20214;\playcomputergames.mp3" TargetMode="External"/><Relationship Id="rId1" Type="http://schemas.microsoft.com/office/2007/relationships/media" Target="file:///F:\&#30003;&#29618;&#29618;\&#36164;&#28304;\&#23567;&#23398;&#19978;&#20876;&#36164;&#28304;&#24314;&#35774;\&#21313;&#20108;&#26376;&#20221;&#36164;&#28304;\&#38485;&#26053;&#29256;\&#20116;&#24180;&#32423;&#19978;&#20876;\Unit1\&#35838;&#20214;\playcomputergames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30003;&#29618;&#29618;\&#36164;&#28304;\&#23567;&#23398;&#19978;&#20876;&#36164;&#28304;&#24314;&#35774;\&#21313;&#20108;&#26376;&#20221;&#36164;&#28304;\&#38485;&#26053;&#29256;\&#20116;&#24180;&#32423;&#19978;&#20876;\Unit1\&#35838;&#20214;\clock.mp3" TargetMode="External"/><Relationship Id="rId1" Type="http://schemas.microsoft.com/office/2007/relationships/media" Target="file:///F:\&#30003;&#29618;&#29618;\&#36164;&#28304;\&#23567;&#23398;&#19978;&#20876;&#36164;&#28304;&#24314;&#35774;\&#21313;&#20108;&#26376;&#20221;&#36164;&#28304;\&#38485;&#26053;&#29256;\&#20116;&#24180;&#32423;&#19978;&#20876;\Unit1\&#35838;&#20214;\clock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30003;&#29618;&#29618;\&#36164;&#28304;\&#23567;&#23398;&#19978;&#20876;&#36164;&#28304;&#24314;&#35774;\&#21313;&#20108;&#26376;&#20221;&#36164;&#28304;\&#38485;&#26053;&#29256;\&#20116;&#24180;&#32423;&#19978;&#20876;\Unit1\&#35838;&#20214;\wall.mp3" TargetMode="External"/><Relationship Id="rId1" Type="http://schemas.microsoft.com/office/2007/relationships/media" Target="file:///F:\&#30003;&#29618;&#29618;\&#36164;&#28304;\&#23567;&#23398;&#19978;&#20876;&#36164;&#28304;&#24314;&#35774;\&#21313;&#20108;&#26376;&#20221;&#36164;&#28304;\&#38485;&#26053;&#29256;\&#20116;&#24180;&#32423;&#19978;&#20876;\Unit1\&#35838;&#20214;\wall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30003;&#29618;&#29618;\&#36164;&#28304;\&#23567;&#23398;&#19978;&#20876;&#36164;&#28304;&#24314;&#35774;\&#21313;&#20108;&#26376;&#20221;&#36164;&#28304;\&#38485;&#26053;&#29256;\&#20116;&#24180;&#32423;&#19978;&#20876;\Unit1\&#35838;&#20214;\comein.mp3" TargetMode="External"/><Relationship Id="rId1" Type="http://schemas.microsoft.com/office/2007/relationships/media" Target="file:///F:\&#30003;&#29618;&#29618;\&#36164;&#28304;\&#23567;&#23398;&#19978;&#20876;&#36164;&#28304;&#24314;&#35774;\&#21313;&#20108;&#26376;&#20221;&#36164;&#28304;\&#38485;&#26053;&#29256;\&#20116;&#24180;&#32423;&#19978;&#20876;\Unit1\&#35838;&#20214;\comein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30003;&#29618;&#29618;\&#36164;&#28304;\&#23567;&#23398;&#19978;&#20876;&#36164;&#28304;&#24314;&#35774;\&#21313;&#20108;&#26376;&#20221;&#36164;&#28304;\&#38485;&#26053;&#29256;\&#20116;&#24180;&#32423;&#19978;&#20876;\Unit1\&#35838;&#20214;\sitdown.mp3" TargetMode="External"/><Relationship Id="rId1" Type="http://schemas.microsoft.com/office/2007/relationships/media" Target="file:///F:\&#30003;&#29618;&#29618;\&#36164;&#28304;\&#23567;&#23398;&#19978;&#20876;&#36164;&#28304;&#24314;&#35774;\&#21313;&#20108;&#26376;&#20221;&#36164;&#28304;\&#38485;&#26053;&#29256;\&#20116;&#24180;&#32423;&#19978;&#20876;\Unit1\&#35838;&#20214;\sitdown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30003;&#29618;&#29618;\&#36164;&#28304;\&#23567;&#23398;&#19978;&#20876;&#36164;&#28304;&#24314;&#35774;\&#21313;&#20108;&#26376;&#20221;&#36164;&#28304;\&#38485;&#26053;&#29256;\&#20116;&#24180;&#32423;&#19978;&#20876;\Unit1\&#35838;&#20214;\belate.mp3" TargetMode="External"/><Relationship Id="rId1" Type="http://schemas.microsoft.com/office/2007/relationships/media" Target="file:///F:\&#30003;&#29618;&#29618;\&#36164;&#28304;\&#23567;&#23398;&#19978;&#20876;&#36164;&#28304;&#24314;&#35774;\&#21313;&#20108;&#26376;&#20221;&#36164;&#28304;\&#38485;&#26053;&#29256;\&#20116;&#24180;&#32423;&#19978;&#20876;\Unit1\&#35838;&#20214;\belate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/>
          <p:cNvSpPr txBox="1">
            <a:spLocks noChangeArrowheads="1"/>
          </p:cNvSpPr>
          <p:nvPr/>
        </p:nvSpPr>
        <p:spPr bwMode="auto">
          <a:xfrm>
            <a:off x="357188" y="1484784"/>
            <a:ext cx="835818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陕旅版英语五年级上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4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Unit1 Get up on time!</a:t>
            </a:r>
          </a:p>
          <a:p>
            <a:pPr algn="ctr" eaLnBrk="1" hangingPunct="1"/>
            <a:r>
              <a:rPr lang="zh-CN" altLang="en-US" sz="44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4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4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  <a:r>
              <a:rPr lang="en-US" altLang="zh-CN" sz="44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4400" b="1" dirty="0">
              <a:solidFill>
                <a:srgbClr val="FF9D6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89035" y="558924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3924300" y="3132138"/>
            <a:ext cx="5219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>
                <a:ea typeface="宋体" panose="02010600030101010101" pitchFamily="2" charset="-122"/>
              </a:rPr>
              <a:t>play computer games</a:t>
            </a:r>
            <a:endParaRPr lang="zh-CN" altLang="en-US" b="1">
              <a:ea typeface="宋体" panose="02010600030101010101" pitchFamily="2" charset="-122"/>
            </a:endParaRPr>
          </a:p>
        </p:txBody>
      </p:sp>
      <p:pic>
        <p:nvPicPr>
          <p:cNvPr id="13315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844675"/>
            <a:ext cx="37052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laycomputergame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7813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2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云形标注 4"/>
          <p:cNvSpPr/>
          <p:nvPr/>
        </p:nvSpPr>
        <p:spPr>
          <a:xfrm>
            <a:off x="428625" y="357188"/>
            <a:ext cx="1857375" cy="1071562"/>
          </a:xfrm>
          <a:prstGeom prst="cloudCallout">
            <a:avLst>
              <a:gd name="adj1" fmla="val 15249"/>
              <a:gd name="adj2" fmla="val 7138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>
                <a:solidFill>
                  <a:schemeClr val="tx1"/>
                </a:solidFill>
                <a:ea typeface="宋体" panose="02010600030101010101" pitchFamily="2" charset="-122"/>
              </a:rPr>
              <a:t>小贴士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2181225"/>
            <a:ext cx="8572500" cy="3046988"/>
          </a:xfrm>
          <a:prstGeom prst="rect">
            <a:avLst/>
          </a:prstGeom>
          <a:noFill/>
          <a:ln w="9525">
            <a:solidFill>
              <a:srgbClr val="FFC000"/>
            </a:solidFill>
            <a:prstDash val="dash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ea typeface="宋体" panose="02010600030101010101" pitchFamily="2" charset="-122"/>
              </a:rPr>
              <a:t>失去爆破现象：在一个单词或一个短语中，两个爆破音相遇，前一个爆破音只做出发音的口型、留出发音的时间，不把这个音发出来，这种发音现象叫做失去爆破。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ea typeface="宋体" panose="02010600030101010101" pitchFamily="2" charset="-122"/>
              </a:rPr>
              <a:t>例如：</a:t>
            </a:r>
            <a:r>
              <a:rPr lang="en-US" altLang="zh-CN" sz="2800" b="1" dirty="0">
                <a:ea typeface="宋体" panose="02010600030101010101" pitchFamily="2" charset="-122"/>
              </a:rPr>
              <a:t>do(c) tor  </a:t>
            </a:r>
            <a:r>
              <a:rPr lang="en-US" altLang="zh-CN" sz="2800" b="1" dirty="0" err="1">
                <a:ea typeface="宋体" panose="02010600030101010101" pitchFamily="2" charset="-122"/>
              </a:rPr>
              <a:t>si</a:t>
            </a:r>
            <a:r>
              <a:rPr lang="en-US" altLang="zh-CN" sz="2800" b="1" dirty="0">
                <a:ea typeface="宋体" panose="02010600030101010101" pitchFamily="2" charset="-122"/>
              </a:rPr>
              <a:t> (t)  down </a:t>
            </a:r>
            <a:r>
              <a:rPr lang="en-US" altLang="zh-CN" sz="2800" b="1" dirty="0" err="1">
                <a:ea typeface="宋体" panose="02010600030101010101" pitchFamily="2" charset="-122"/>
              </a:rPr>
              <a:t>wha</a:t>
            </a:r>
            <a:r>
              <a:rPr lang="en-US" altLang="zh-CN" sz="2800" b="1" dirty="0">
                <a:ea typeface="宋体" panose="02010600030101010101" pitchFamily="2" charset="-122"/>
              </a:rPr>
              <a:t>(t) time </a:t>
            </a:r>
            <a:r>
              <a:rPr lang="en-US" altLang="zh-CN" sz="2800" b="1" dirty="0" err="1">
                <a:ea typeface="宋体" panose="02010600030101010101" pitchFamily="2" charset="-122"/>
              </a:rPr>
              <a:t>eigh</a:t>
            </a:r>
            <a:r>
              <a:rPr lang="en-US" altLang="zh-CN" sz="2800" b="1" dirty="0">
                <a:ea typeface="宋体" panose="02010600030101010101" pitchFamily="2" charset="-122"/>
              </a:rPr>
              <a:t>(t) </a:t>
            </a:r>
            <a:r>
              <a:rPr lang="en-US" altLang="zh-CN" sz="2800" b="1" dirty="0" smtClean="0">
                <a:ea typeface="宋体" panose="02010600030101010101" pitchFamily="2" charset="-122"/>
              </a:rPr>
              <a:t>twenty </a:t>
            </a:r>
            <a:endParaRPr lang="zh-CN" altLang="en-US" sz="28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1763713" y="828675"/>
            <a:ext cx="396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00"/>
                </a:solidFill>
                <a:ea typeface="宋体" panose="02010600030101010101" pitchFamily="2" charset="-122"/>
              </a:rPr>
              <a:t>Think and draw</a:t>
            </a:r>
            <a:endParaRPr lang="zh-CN" altLang="en-US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00213"/>
            <a:ext cx="54006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619250" y="5445125"/>
            <a:ext cx="4856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b="1" dirty="0">
                <a:ea typeface="宋体" panose="02010600030101010101" pitchFamily="2" charset="-122"/>
              </a:rPr>
              <a:t>What time do you </a:t>
            </a:r>
            <a:r>
              <a:rPr lang="en-US" altLang="zh-CN" sz="2800" b="1" dirty="0">
                <a:solidFill>
                  <a:srgbClr val="FF0000"/>
                </a:solidFill>
                <a:ea typeface="宋体" panose="02010600030101010101" pitchFamily="2" charset="-122"/>
              </a:rPr>
              <a:t>get up</a:t>
            </a:r>
            <a:r>
              <a:rPr lang="en-US" altLang="zh-CN" sz="2800" b="1" dirty="0">
                <a:ea typeface="宋体" panose="02010600030101010101" pitchFamily="2" charset="-122"/>
              </a:rPr>
              <a:t>?</a:t>
            </a:r>
            <a:endParaRPr lang="zh-CN" altLang="en-US" sz="28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1763713" y="828675"/>
            <a:ext cx="396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Think and draw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619250" y="5445125"/>
            <a:ext cx="5916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b="1" dirty="0">
                <a:ea typeface="宋体" panose="02010600030101010101" pitchFamily="2" charset="-122"/>
              </a:rPr>
              <a:t>What time do you </a:t>
            </a:r>
            <a:r>
              <a:rPr lang="en-US" altLang="zh-CN" sz="2800" b="1" dirty="0">
                <a:solidFill>
                  <a:srgbClr val="FF0000"/>
                </a:solidFill>
                <a:ea typeface="宋体" panose="02010600030101010101" pitchFamily="2" charset="-122"/>
              </a:rPr>
              <a:t>go to school</a:t>
            </a:r>
            <a:r>
              <a:rPr lang="en-US" altLang="zh-CN" sz="2800" b="1" dirty="0">
                <a:ea typeface="宋体" panose="02010600030101010101" pitchFamily="2" charset="-122"/>
              </a:rPr>
              <a:t>?</a:t>
            </a:r>
            <a:endParaRPr lang="zh-CN" altLang="en-US" sz="2800" b="1" dirty="0"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1557338"/>
            <a:ext cx="43624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1763713" y="828675"/>
            <a:ext cx="396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Think and draw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619250" y="5445125"/>
            <a:ext cx="539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b="1" dirty="0">
                <a:ea typeface="宋体" panose="02010600030101010101" pitchFamily="2" charset="-122"/>
              </a:rPr>
              <a:t>What time do you </a:t>
            </a:r>
            <a:r>
              <a:rPr lang="en-US" altLang="zh-CN" sz="2800" b="1" dirty="0">
                <a:solidFill>
                  <a:srgbClr val="FF0000"/>
                </a:solidFill>
                <a:ea typeface="宋体" panose="02010600030101010101" pitchFamily="2" charset="-122"/>
              </a:rPr>
              <a:t>go to bed</a:t>
            </a:r>
            <a:r>
              <a:rPr lang="en-US" altLang="zh-CN" sz="2800" b="1" dirty="0">
                <a:ea typeface="宋体" panose="02010600030101010101" pitchFamily="2" charset="-122"/>
              </a:rPr>
              <a:t>?</a:t>
            </a:r>
            <a:endParaRPr lang="zh-CN" altLang="en-US" sz="2800" b="1" dirty="0">
              <a:ea typeface="宋体" panose="02010600030101010101" pitchFamily="2" charset="-122"/>
            </a:endParaRPr>
          </a:p>
        </p:txBody>
      </p:sp>
      <p:pic>
        <p:nvPicPr>
          <p:cNvPr id="717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1773238"/>
            <a:ext cx="44640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4932363" y="2857500"/>
            <a:ext cx="328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zh-CN" sz="7200" b="1">
                <a:ea typeface="宋体" panose="02010600030101010101" pitchFamily="2" charset="-122"/>
              </a:rPr>
              <a:t>clock</a:t>
            </a:r>
            <a:endParaRPr lang="zh-CN" altLang="en-US" sz="7200" b="1">
              <a:ea typeface="宋体" panose="02010600030101010101" pitchFamily="2" charset="-122"/>
            </a:endParaRPr>
          </a:p>
        </p:txBody>
      </p:sp>
      <p:pic>
        <p:nvPicPr>
          <p:cNvPr id="8195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720850"/>
            <a:ext cx="3840162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loc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9702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2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5364163" y="2857500"/>
            <a:ext cx="2563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zh-CN" sz="7200" b="1">
                <a:ea typeface="宋体" panose="02010600030101010101" pitchFamily="2" charset="-122"/>
              </a:rPr>
              <a:t>wall</a:t>
            </a:r>
            <a:endParaRPr lang="zh-CN" altLang="en-US" sz="7200" b="1">
              <a:ea typeface="宋体" panose="02010600030101010101" pitchFamily="2" charset="-122"/>
            </a:endParaRPr>
          </a:p>
        </p:txBody>
      </p:sp>
      <p:pic>
        <p:nvPicPr>
          <p:cNvPr id="9219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4113" y="1773238"/>
            <a:ext cx="42100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wall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9702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2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4284663" y="2857500"/>
            <a:ext cx="3930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zh-CN" sz="7200" b="1">
                <a:ea typeface="宋体" panose="02010600030101010101" pitchFamily="2" charset="-122"/>
              </a:rPr>
              <a:t>come in</a:t>
            </a:r>
            <a:endParaRPr lang="zh-CN" altLang="en-US" sz="7200" b="1">
              <a:ea typeface="宋体" panose="02010600030101010101" pitchFamily="2" charset="-122"/>
            </a:endParaRPr>
          </a:p>
        </p:txBody>
      </p:sp>
      <p:pic>
        <p:nvPicPr>
          <p:cNvPr id="10243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1989138"/>
            <a:ext cx="352901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mei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38" y="30559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2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2916238" y="2732088"/>
            <a:ext cx="568801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zh-CN" sz="7200" b="1">
                <a:ea typeface="宋体" panose="02010600030101010101" pitchFamily="2" charset="-122"/>
              </a:rPr>
              <a:t>sit down</a:t>
            </a:r>
            <a:endParaRPr lang="zh-CN" altLang="en-US" sz="7200" b="1">
              <a:ea typeface="宋体" panose="02010600030101010101" pitchFamily="2" charset="-122"/>
            </a:endParaRPr>
          </a:p>
        </p:txBody>
      </p:sp>
      <p:pic>
        <p:nvPicPr>
          <p:cNvPr id="11267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628775"/>
            <a:ext cx="30670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itdow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28781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2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4284663" y="2732088"/>
            <a:ext cx="37433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zh-CN" sz="7200" b="1">
                <a:ea typeface="宋体" panose="02010600030101010101" pitchFamily="2" charset="-122"/>
              </a:rPr>
              <a:t>be late</a:t>
            </a:r>
            <a:endParaRPr lang="zh-CN" altLang="en-US" sz="7200" b="1">
              <a:ea typeface="宋体" panose="02010600030101010101" pitchFamily="2" charset="-122"/>
            </a:endParaRPr>
          </a:p>
        </p:txBody>
      </p:sp>
      <p:pic>
        <p:nvPicPr>
          <p:cNvPr id="12291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1568450"/>
            <a:ext cx="3911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elat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29972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2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159aad8bd3be43c6b0b1125f66bfbbe18f"/>
</p:tagLst>
</file>

<file path=ppt/theme/theme1.xml><?xml version="1.0" encoding="utf-8"?>
<a:theme xmlns:a="http://schemas.openxmlformats.org/drawingml/2006/main" name="WWW.2PPT.COM&#10;">
  <a:themeElements>
    <a:clrScheme name="591TGp_ChildArt_light_ani 1">
      <a:dk1>
        <a:srgbClr val="000000"/>
      </a:dk1>
      <a:lt1>
        <a:srgbClr val="FFFFFF"/>
      </a:lt1>
      <a:dk2>
        <a:srgbClr val="3160AD"/>
      </a:dk2>
      <a:lt2>
        <a:srgbClr val="808080"/>
      </a:lt2>
      <a:accent1>
        <a:srgbClr val="FF9900"/>
      </a:accent1>
      <a:accent2>
        <a:srgbClr val="8CD32D"/>
      </a:accent2>
      <a:accent3>
        <a:srgbClr val="FFFFFF"/>
      </a:accent3>
      <a:accent4>
        <a:srgbClr val="000000"/>
      </a:accent4>
      <a:accent5>
        <a:srgbClr val="FFCAAA"/>
      </a:accent5>
      <a:accent6>
        <a:srgbClr val="7EBF28"/>
      </a:accent6>
      <a:hlink>
        <a:srgbClr val="F45E5E"/>
      </a:hlink>
      <a:folHlink>
        <a:srgbClr val="5CB1FE"/>
      </a:folHlink>
    </a:clrScheme>
    <a:fontScheme name="591TGp_ChildArt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1TGp_ChildArt_light_ani 1">
        <a:dk1>
          <a:srgbClr val="000000"/>
        </a:dk1>
        <a:lt1>
          <a:srgbClr val="FFFFFF"/>
        </a:lt1>
        <a:dk2>
          <a:srgbClr val="3160AD"/>
        </a:dk2>
        <a:lt2>
          <a:srgbClr val="808080"/>
        </a:lt2>
        <a:accent1>
          <a:srgbClr val="FF9900"/>
        </a:accent1>
        <a:accent2>
          <a:srgbClr val="8CD32D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7EBF28"/>
        </a:accent6>
        <a:hlink>
          <a:srgbClr val="F45E5E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1TGp_ChildArt_light_ani 2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E466B7"/>
        </a:accent1>
        <a:accent2>
          <a:srgbClr val="699EF3"/>
        </a:accent2>
        <a:accent3>
          <a:srgbClr val="FFFFFF"/>
        </a:accent3>
        <a:accent4>
          <a:srgbClr val="000000"/>
        </a:accent4>
        <a:accent5>
          <a:srgbClr val="EFB8D8"/>
        </a:accent5>
        <a:accent6>
          <a:srgbClr val="5E8FDC"/>
        </a:accent6>
        <a:hlink>
          <a:srgbClr val="FEB93C"/>
        </a:hlink>
        <a:folHlink>
          <a:srgbClr val="6ED8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1TGp_ChildArt_light_ani 3">
        <a:dk1>
          <a:srgbClr val="000000"/>
        </a:dk1>
        <a:lt1>
          <a:srgbClr val="FFFFFF"/>
        </a:lt1>
        <a:dk2>
          <a:srgbClr val="134920"/>
        </a:dk2>
        <a:lt2>
          <a:srgbClr val="808080"/>
        </a:lt2>
        <a:accent1>
          <a:srgbClr val="3FA2E5"/>
        </a:accent1>
        <a:accent2>
          <a:srgbClr val="BB75D1"/>
        </a:accent2>
        <a:accent3>
          <a:srgbClr val="FFFFFF"/>
        </a:accent3>
        <a:accent4>
          <a:srgbClr val="000000"/>
        </a:accent4>
        <a:accent5>
          <a:srgbClr val="AFCEF0"/>
        </a:accent5>
        <a:accent6>
          <a:srgbClr val="A969BD"/>
        </a:accent6>
        <a:hlink>
          <a:srgbClr val="77D379"/>
        </a:hlink>
        <a:folHlink>
          <a:srgbClr val="EF9F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591TGp_ChildArt_light_ani</Template>
  <TotalTime>0</TotalTime>
  <Words>129</Words>
  <Application>Microsoft Office PowerPoint</Application>
  <PresentationFormat>全屏显示(4:3)</PresentationFormat>
  <Paragraphs>21</Paragraphs>
  <Slides>11</Slides>
  <Notes>1</Notes>
  <HiddenSlides>0</HiddenSlides>
  <MMClips>6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楷体</vt:lpstr>
      <vt:lpstr>宋体</vt:lpstr>
      <vt:lpstr>微软雅黑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2011-10-08T12:06:00Z</dcterms:created>
  <dcterms:modified xsi:type="dcterms:W3CDTF">2023-01-17T02:13:35Z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047D4EF5BE9B422C83532844FFE70687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