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DDD"/>
    <a:srgbClr val="F08B9C"/>
    <a:srgbClr val="214F66"/>
    <a:srgbClr val="FCF5F5"/>
    <a:srgbClr val="F5B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52" autoAdjust="0"/>
  </p:normalViewPr>
  <p:slideViewPr>
    <p:cSldViewPr snapToGrid="0">
      <p:cViewPr varScale="1">
        <p:scale>
          <a:sx n="106" d="100"/>
          <a:sy n="106" d="100"/>
        </p:scale>
        <p:origin x="75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CF5F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F6D17-841D-4838-A6DC-0681D0FFB9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7C209-B5C5-4BFF-8BE9-5ECF3092CF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rgbClr val="FCF5F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J OKAWARI - Flower Da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9539" y="1370685"/>
            <a:ext cx="406400" cy="406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CF5F5"/>
              </a:clrFrom>
              <a:clrTo>
                <a:srgbClr val="FC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4635" y="148249"/>
            <a:ext cx="6662730" cy="656150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18672" y="2538393"/>
            <a:ext cx="2954655" cy="1200329"/>
          </a:xfrm>
          <a:prstGeom prst="rect">
            <a:avLst/>
          </a:prstGeom>
          <a:noFill/>
          <a:effectLst>
            <a:glow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F08B9C"/>
                </a:solidFill>
                <a:effectLst>
                  <a:glow rad="63500">
                    <a:srgbClr val="F5B2B6">
                      <a:alpha val="40000"/>
                    </a:srgbClr>
                  </a:glow>
                </a:effectLst>
                <a:latin typeface="汉仪铸字美心体W" panose="00000500000000000000" pitchFamily="2" charset="-122"/>
                <a:ea typeface="汉仪铸字美心体W" panose="00000500000000000000" pitchFamily="2" charset="-122"/>
              </a:rPr>
              <a:t>妇女节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618673" y="3738722"/>
            <a:ext cx="2954655" cy="0"/>
          </a:xfrm>
          <a:prstGeom prst="line">
            <a:avLst/>
          </a:prstGeom>
          <a:ln w="38100">
            <a:solidFill>
              <a:srgbClr val="214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505939" y="3880880"/>
            <a:ext cx="3201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spc="3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 WISHES FOR YOU</a:t>
            </a:r>
            <a:endParaRPr lang="zh-CN" altLang="en-US" sz="1600" spc="300" dirty="0">
              <a:solidFill>
                <a:srgbClr val="F08B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02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第二篇章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22384" y="1619874"/>
            <a:ext cx="4690352" cy="48409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443330" y="1562985"/>
            <a:ext cx="5748670" cy="1679944"/>
          </a:xfrm>
          <a:prstGeom prst="rect">
            <a:avLst/>
          </a:pr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794206" y="1966192"/>
            <a:ext cx="5397794" cy="830997"/>
            <a:chOff x="6794206" y="1966192"/>
            <a:chExt cx="5397794" cy="830997"/>
          </a:xfrm>
        </p:grpSpPr>
        <p:sp>
          <p:nvSpPr>
            <p:cNvPr id="15" name="文本框 14"/>
            <p:cNvSpPr txBox="1"/>
            <p:nvPr/>
          </p:nvSpPr>
          <p:spPr>
            <a:xfrm>
              <a:off x="6794206" y="1966192"/>
              <a:ext cx="42755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rgbClr val="FCF5F5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BEST WISHES</a:t>
              </a:r>
              <a:endParaRPr lang="zh-CN" altLang="en-US" sz="4800" dirty="0">
                <a:solidFill>
                  <a:srgbClr val="FCF5F5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6879265" y="2797189"/>
              <a:ext cx="5312735" cy="0"/>
            </a:xfrm>
            <a:prstGeom prst="line">
              <a:avLst/>
            </a:prstGeom>
            <a:ln>
              <a:solidFill>
                <a:srgbClr val="FC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6879265" y="3386469"/>
            <a:ext cx="3538878" cy="528350"/>
            <a:chOff x="7621900" y="3164825"/>
            <a:chExt cx="3538878" cy="528350"/>
          </a:xfrm>
        </p:grpSpPr>
        <p:sp>
          <p:nvSpPr>
            <p:cNvPr id="19" name="文本框 18"/>
            <p:cNvSpPr txBox="1"/>
            <p:nvPr/>
          </p:nvSpPr>
          <p:spPr>
            <a:xfrm>
              <a:off x="7898346" y="3164825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20" name="椭圆 19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79265" y="4040372"/>
            <a:ext cx="3538878" cy="528350"/>
            <a:chOff x="7621900" y="3164825"/>
            <a:chExt cx="3538878" cy="528350"/>
          </a:xfrm>
        </p:grpSpPr>
        <p:sp>
          <p:nvSpPr>
            <p:cNvPr id="22" name="文本框 21"/>
            <p:cNvSpPr txBox="1"/>
            <p:nvPr/>
          </p:nvSpPr>
          <p:spPr>
            <a:xfrm>
              <a:off x="7898346" y="3164825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23" name="椭圆 22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879265" y="4694275"/>
            <a:ext cx="3538878" cy="528350"/>
            <a:chOff x="7621900" y="3164825"/>
            <a:chExt cx="3538878" cy="528350"/>
          </a:xfrm>
        </p:grpSpPr>
        <p:sp>
          <p:nvSpPr>
            <p:cNvPr id="25" name="文本框 24"/>
            <p:cNvSpPr txBox="1"/>
            <p:nvPr/>
          </p:nvSpPr>
          <p:spPr>
            <a:xfrm>
              <a:off x="7898346" y="3164825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26" name="椭圆 25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879265" y="5348178"/>
            <a:ext cx="3538878" cy="528350"/>
            <a:chOff x="7621900" y="3164825"/>
            <a:chExt cx="3538878" cy="528350"/>
          </a:xfrm>
        </p:grpSpPr>
        <p:sp>
          <p:nvSpPr>
            <p:cNvPr id="28" name="文本框 27"/>
            <p:cNvSpPr txBox="1"/>
            <p:nvPr/>
          </p:nvSpPr>
          <p:spPr>
            <a:xfrm>
              <a:off x="7898346" y="3164825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29" name="椭圆 28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02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第二篇章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361519" y="0"/>
            <a:ext cx="3504956" cy="6030203"/>
            <a:chOff x="7361519" y="0"/>
            <a:chExt cx="3504956" cy="60302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61519" y="1432794"/>
              <a:ext cx="3504956" cy="45974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12" name="组合 11"/>
            <p:cNvGrpSpPr/>
            <p:nvPr/>
          </p:nvGrpSpPr>
          <p:grpSpPr>
            <a:xfrm>
              <a:off x="8399721" y="0"/>
              <a:ext cx="1410334" cy="1432794"/>
              <a:chOff x="8399721" y="0"/>
              <a:chExt cx="1410334" cy="1432794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8964730" y="1134261"/>
                <a:ext cx="298533" cy="298533"/>
              </a:xfrm>
              <a:prstGeom prst="ellipse">
                <a:avLst/>
              </a:prstGeom>
              <a:solidFill>
                <a:srgbClr val="F08B9C"/>
              </a:solidFill>
              <a:ln>
                <a:noFill/>
              </a:ln>
              <a:effectLst>
                <a:glow rad="63500">
                  <a:srgbClr val="F5B2B6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 dirty="0">
                  <a:solidFill>
                    <a:srgbClr val="FCDDDD"/>
                  </a:solidFill>
                  <a:latin typeface="汉仪铸字美心体W" panose="00000500000000000000" pitchFamily="2" charset="-122"/>
                  <a:ea typeface="汉仪铸字美心体W" panose="00000500000000000000" pitchFamily="2" charset="-122"/>
                </a:endParaRPr>
              </a:p>
            </p:txBody>
          </p:sp>
          <p:cxnSp>
            <p:nvCxnSpPr>
              <p:cNvPr id="8" name="直接连接符 7"/>
              <p:cNvCxnSpPr>
                <a:endCxn id="6" idx="1"/>
              </p:cNvCxnSpPr>
              <p:nvPr/>
            </p:nvCxnSpPr>
            <p:spPr>
              <a:xfrm>
                <a:off x="8399721" y="0"/>
                <a:ext cx="608728" cy="1177980"/>
              </a:xfrm>
              <a:prstGeom prst="line">
                <a:avLst/>
              </a:prstGeom>
              <a:ln w="38100">
                <a:solidFill>
                  <a:srgbClr val="F08B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H="1">
                <a:off x="9201327" y="0"/>
                <a:ext cx="608728" cy="1177980"/>
              </a:xfrm>
              <a:prstGeom prst="line">
                <a:avLst/>
              </a:prstGeom>
              <a:ln w="38100">
                <a:solidFill>
                  <a:srgbClr val="F08B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组合 13"/>
          <p:cNvGrpSpPr/>
          <p:nvPr/>
        </p:nvGrpSpPr>
        <p:grpSpPr>
          <a:xfrm>
            <a:off x="1624123" y="1971004"/>
            <a:ext cx="4211033" cy="964367"/>
            <a:chOff x="1507165" y="1939106"/>
            <a:chExt cx="4211033" cy="96436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507165" y="2008667"/>
              <a:ext cx="789467" cy="78946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455766" y="1939106"/>
              <a:ext cx="3262432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624123" y="3415709"/>
            <a:ext cx="4211033" cy="964367"/>
            <a:chOff x="1507165" y="1939106"/>
            <a:chExt cx="4211033" cy="96436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507165" y="2008667"/>
              <a:ext cx="789467" cy="78946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455766" y="1939106"/>
              <a:ext cx="3262432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24123" y="4860413"/>
            <a:ext cx="4211033" cy="928588"/>
            <a:chOff x="1507165" y="1939106"/>
            <a:chExt cx="4211033" cy="92858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507165" y="2008667"/>
              <a:ext cx="789467" cy="78946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2455766" y="1939106"/>
              <a:ext cx="3262432" cy="92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02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第二篇章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68672" y="2856782"/>
            <a:ext cx="8454656" cy="34231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10348" y="1632050"/>
            <a:ext cx="7571303" cy="928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点击输入内容点击输入内容点击输入内容点击输入内容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34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点击输入内容点击输入内容点击输入内容点击输入内容</a:t>
            </a:r>
          </a:p>
        </p:txBody>
      </p:sp>
      <p:sp>
        <p:nvSpPr>
          <p:cNvPr id="9" name="半闭框 8"/>
          <p:cNvSpPr/>
          <p:nvPr/>
        </p:nvSpPr>
        <p:spPr>
          <a:xfrm>
            <a:off x="1626062" y="1389440"/>
            <a:ext cx="485219" cy="485219"/>
          </a:xfrm>
          <a:prstGeom prst="halfFrame">
            <a:avLst/>
          </a:pr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半闭框 9"/>
          <p:cNvSpPr/>
          <p:nvPr/>
        </p:nvSpPr>
        <p:spPr>
          <a:xfrm flipH="1" flipV="1">
            <a:off x="10080717" y="2318028"/>
            <a:ext cx="485219" cy="485219"/>
          </a:xfrm>
          <a:prstGeom prst="halfFrame">
            <a:avLst/>
          </a:pr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02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第二篇章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0" y="2413591"/>
            <a:ext cx="6096000" cy="3381153"/>
          </a:xfrm>
          <a:prstGeom prst="rect">
            <a:avLst/>
          </a:pr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7557294" y="1063255"/>
            <a:ext cx="3340385" cy="6858000"/>
            <a:chOff x="7557294" y="1063255"/>
            <a:chExt cx="3340385" cy="685800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654612" y="1772527"/>
              <a:ext cx="3145747" cy="521733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557294" y="1063255"/>
              <a:ext cx="3340385" cy="6858000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1294321" y="2833472"/>
            <a:ext cx="4176833" cy="528350"/>
            <a:chOff x="914398" y="4302508"/>
            <a:chExt cx="4176833" cy="528350"/>
          </a:xfrm>
        </p:grpSpPr>
        <p:sp>
          <p:nvSpPr>
            <p:cNvPr id="10" name="文本框 9"/>
            <p:cNvSpPr txBox="1"/>
            <p:nvPr/>
          </p:nvSpPr>
          <p:spPr>
            <a:xfrm>
              <a:off x="914398" y="4302508"/>
              <a:ext cx="3877985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rgbClr val="FCF5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  <p:sp>
          <p:nvSpPr>
            <p:cNvPr id="11" name="椭圆 10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C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94321" y="3504485"/>
            <a:ext cx="4176833" cy="528350"/>
            <a:chOff x="914398" y="4302508"/>
            <a:chExt cx="4176833" cy="528350"/>
          </a:xfrm>
        </p:grpSpPr>
        <p:sp>
          <p:nvSpPr>
            <p:cNvPr id="13" name="文本框 12"/>
            <p:cNvSpPr txBox="1"/>
            <p:nvPr/>
          </p:nvSpPr>
          <p:spPr>
            <a:xfrm>
              <a:off x="914398" y="4302508"/>
              <a:ext cx="3877985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rgbClr val="FCF5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C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94321" y="4175498"/>
            <a:ext cx="4176833" cy="528350"/>
            <a:chOff x="914398" y="4302508"/>
            <a:chExt cx="4176833" cy="528350"/>
          </a:xfrm>
        </p:grpSpPr>
        <p:sp>
          <p:nvSpPr>
            <p:cNvPr id="16" name="文本框 15"/>
            <p:cNvSpPr txBox="1"/>
            <p:nvPr/>
          </p:nvSpPr>
          <p:spPr>
            <a:xfrm>
              <a:off x="914398" y="4302508"/>
              <a:ext cx="3877985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rgbClr val="FCF5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  <p:sp>
          <p:nvSpPr>
            <p:cNvPr id="17" name="椭圆 16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C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294321" y="4846511"/>
            <a:ext cx="4176833" cy="528350"/>
            <a:chOff x="914398" y="4302508"/>
            <a:chExt cx="4176833" cy="528350"/>
          </a:xfrm>
        </p:grpSpPr>
        <p:sp>
          <p:nvSpPr>
            <p:cNvPr id="19" name="文本框 18"/>
            <p:cNvSpPr txBox="1"/>
            <p:nvPr/>
          </p:nvSpPr>
          <p:spPr>
            <a:xfrm>
              <a:off x="914398" y="4302508"/>
              <a:ext cx="3877985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rgbClr val="FCF5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  <p:sp>
          <p:nvSpPr>
            <p:cNvPr id="20" name="椭圆 19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C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Click="0" advTm="3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02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第二篇章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任意多边形: 形状 4"/>
          <p:cNvSpPr/>
          <p:nvPr/>
        </p:nvSpPr>
        <p:spPr>
          <a:xfrm>
            <a:off x="1662239" y="2417818"/>
            <a:ext cx="2389187" cy="2389187"/>
          </a:xfrm>
          <a:custGeom>
            <a:avLst/>
            <a:gdLst>
              <a:gd name="connsiteX0" fmla="*/ 0 w 2389187"/>
              <a:gd name="connsiteY0" fmla="*/ 1194594 h 2389187"/>
              <a:gd name="connsiteX1" fmla="*/ 1194594 w 2389187"/>
              <a:gd name="connsiteY1" fmla="*/ 0 h 2389187"/>
              <a:gd name="connsiteX2" fmla="*/ 2389188 w 2389187"/>
              <a:gd name="connsiteY2" fmla="*/ 1194594 h 2389187"/>
              <a:gd name="connsiteX3" fmla="*/ 1194594 w 2389187"/>
              <a:gd name="connsiteY3" fmla="*/ 2389188 h 2389187"/>
              <a:gd name="connsiteX4" fmla="*/ 0 w 2389187"/>
              <a:gd name="connsiteY4" fmla="*/ 1194594 h 238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9187" h="2389187">
                <a:moveTo>
                  <a:pt x="0" y="1194594"/>
                </a:moveTo>
                <a:cubicBezTo>
                  <a:pt x="0" y="534838"/>
                  <a:pt x="534838" y="0"/>
                  <a:pt x="1194594" y="0"/>
                </a:cubicBezTo>
                <a:cubicBezTo>
                  <a:pt x="1854350" y="0"/>
                  <a:pt x="2389188" y="534838"/>
                  <a:pt x="2389188" y="1194594"/>
                </a:cubicBezTo>
                <a:cubicBezTo>
                  <a:pt x="2389188" y="1854350"/>
                  <a:pt x="1854350" y="2389188"/>
                  <a:pt x="1194594" y="2389188"/>
                </a:cubicBezTo>
                <a:cubicBezTo>
                  <a:pt x="534838" y="2389188"/>
                  <a:pt x="0" y="1854350"/>
                  <a:pt x="0" y="1194594"/>
                </a:cubicBezTo>
                <a:close/>
              </a:path>
            </a:pathLst>
          </a:custGeom>
          <a:solidFill>
            <a:srgbClr val="FCF5F5">
              <a:alpha val="90000"/>
            </a:srgbClr>
          </a:solidFill>
          <a:ln w="63500">
            <a:solidFill>
              <a:srgbClr val="F08B9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1373" tIns="404498" rIns="481373" bIns="404498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300" kern="1200"/>
          </a:p>
        </p:txBody>
      </p:sp>
      <p:sp>
        <p:nvSpPr>
          <p:cNvPr id="6" name="任意多边形: 形状 5"/>
          <p:cNvSpPr/>
          <p:nvPr/>
        </p:nvSpPr>
        <p:spPr>
          <a:xfrm>
            <a:off x="3821684" y="2417818"/>
            <a:ext cx="2389187" cy="2389187"/>
          </a:xfrm>
          <a:custGeom>
            <a:avLst/>
            <a:gdLst>
              <a:gd name="connsiteX0" fmla="*/ 0 w 2389187"/>
              <a:gd name="connsiteY0" fmla="*/ 1194594 h 2389187"/>
              <a:gd name="connsiteX1" fmla="*/ 1194594 w 2389187"/>
              <a:gd name="connsiteY1" fmla="*/ 0 h 2389187"/>
              <a:gd name="connsiteX2" fmla="*/ 2389188 w 2389187"/>
              <a:gd name="connsiteY2" fmla="*/ 1194594 h 2389187"/>
              <a:gd name="connsiteX3" fmla="*/ 1194594 w 2389187"/>
              <a:gd name="connsiteY3" fmla="*/ 2389188 h 2389187"/>
              <a:gd name="connsiteX4" fmla="*/ 0 w 2389187"/>
              <a:gd name="connsiteY4" fmla="*/ 1194594 h 238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9187" h="2389187">
                <a:moveTo>
                  <a:pt x="0" y="1194594"/>
                </a:moveTo>
                <a:cubicBezTo>
                  <a:pt x="0" y="534838"/>
                  <a:pt x="534838" y="0"/>
                  <a:pt x="1194594" y="0"/>
                </a:cubicBezTo>
                <a:cubicBezTo>
                  <a:pt x="1854350" y="0"/>
                  <a:pt x="2389188" y="534838"/>
                  <a:pt x="2389188" y="1194594"/>
                </a:cubicBezTo>
                <a:cubicBezTo>
                  <a:pt x="2389188" y="1854350"/>
                  <a:pt x="1854350" y="2389188"/>
                  <a:pt x="1194594" y="2389188"/>
                </a:cubicBezTo>
                <a:cubicBezTo>
                  <a:pt x="534838" y="2389188"/>
                  <a:pt x="0" y="1854350"/>
                  <a:pt x="0" y="1194594"/>
                </a:cubicBezTo>
                <a:close/>
              </a:path>
            </a:pathLst>
          </a:custGeom>
          <a:solidFill>
            <a:srgbClr val="FCF5F5">
              <a:alpha val="90000"/>
            </a:srgbClr>
          </a:solidFill>
          <a:ln w="63500">
            <a:solidFill>
              <a:srgbClr val="F08B9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1373" tIns="404498" rIns="481373" bIns="404498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300" kern="1200"/>
          </a:p>
        </p:txBody>
      </p:sp>
      <p:sp>
        <p:nvSpPr>
          <p:cNvPr id="7" name="任意多边形: 形状 6"/>
          <p:cNvSpPr/>
          <p:nvPr/>
        </p:nvSpPr>
        <p:spPr>
          <a:xfrm>
            <a:off x="5981129" y="2417818"/>
            <a:ext cx="2389187" cy="2389187"/>
          </a:xfrm>
          <a:custGeom>
            <a:avLst/>
            <a:gdLst>
              <a:gd name="connsiteX0" fmla="*/ 0 w 2389187"/>
              <a:gd name="connsiteY0" fmla="*/ 1194594 h 2389187"/>
              <a:gd name="connsiteX1" fmla="*/ 1194594 w 2389187"/>
              <a:gd name="connsiteY1" fmla="*/ 0 h 2389187"/>
              <a:gd name="connsiteX2" fmla="*/ 2389188 w 2389187"/>
              <a:gd name="connsiteY2" fmla="*/ 1194594 h 2389187"/>
              <a:gd name="connsiteX3" fmla="*/ 1194594 w 2389187"/>
              <a:gd name="connsiteY3" fmla="*/ 2389188 h 2389187"/>
              <a:gd name="connsiteX4" fmla="*/ 0 w 2389187"/>
              <a:gd name="connsiteY4" fmla="*/ 1194594 h 238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9187" h="2389187">
                <a:moveTo>
                  <a:pt x="0" y="1194594"/>
                </a:moveTo>
                <a:cubicBezTo>
                  <a:pt x="0" y="534838"/>
                  <a:pt x="534838" y="0"/>
                  <a:pt x="1194594" y="0"/>
                </a:cubicBezTo>
                <a:cubicBezTo>
                  <a:pt x="1854350" y="0"/>
                  <a:pt x="2389188" y="534838"/>
                  <a:pt x="2389188" y="1194594"/>
                </a:cubicBezTo>
                <a:cubicBezTo>
                  <a:pt x="2389188" y="1854350"/>
                  <a:pt x="1854350" y="2389188"/>
                  <a:pt x="1194594" y="2389188"/>
                </a:cubicBezTo>
                <a:cubicBezTo>
                  <a:pt x="534838" y="2389188"/>
                  <a:pt x="0" y="1854350"/>
                  <a:pt x="0" y="1194594"/>
                </a:cubicBezTo>
                <a:close/>
              </a:path>
            </a:pathLst>
          </a:custGeom>
          <a:solidFill>
            <a:srgbClr val="FCF5F5">
              <a:alpha val="90000"/>
            </a:srgbClr>
          </a:solidFill>
          <a:ln w="63500">
            <a:solidFill>
              <a:srgbClr val="F08B9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1373" tIns="404498" rIns="481373" bIns="404498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300" kern="1200"/>
          </a:p>
        </p:txBody>
      </p:sp>
      <p:sp>
        <p:nvSpPr>
          <p:cNvPr id="8" name="任意多边形: 形状 7"/>
          <p:cNvSpPr/>
          <p:nvPr/>
        </p:nvSpPr>
        <p:spPr>
          <a:xfrm>
            <a:off x="8140575" y="2417818"/>
            <a:ext cx="2389187" cy="2389187"/>
          </a:xfrm>
          <a:custGeom>
            <a:avLst/>
            <a:gdLst>
              <a:gd name="connsiteX0" fmla="*/ 0 w 2389187"/>
              <a:gd name="connsiteY0" fmla="*/ 1194594 h 2389187"/>
              <a:gd name="connsiteX1" fmla="*/ 1194594 w 2389187"/>
              <a:gd name="connsiteY1" fmla="*/ 0 h 2389187"/>
              <a:gd name="connsiteX2" fmla="*/ 2389188 w 2389187"/>
              <a:gd name="connsiteY2" fmla="*/ 1194594 h 2389187"/>
              <a:gd name="connsiteX3" fmla="*/ 1194594 w 2389187"/>
              <a:gd name="connsiteY3" fmla="*/ 2389188 h 2389187"/>
              <a:gd name="connsiteX4" fmla="*/ 0 w 2389187"/>
              <a:gd name="connsiteY4" fmla="*/ 1194594 h 238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9187" h="2389187">
                <a:moveTo>
                  <a:pt x="0" y="1194594"/>
                </a:moveTo>
                <a:cubicBezTo>
                  <a:pt x="0" y="534838"/>
                  <a:pt x="534838" y="0"/>
                  <a:pt x="1194594" y="0"/>
                </a:cubicBezTo>
                <a:cubicBezTo>
                  <a:pt x="1854350" y="0"/>
                  <a:pt x="2389188" y="534838"/>
                  <a:pt x="2389188" y="1194594"/>
                </a:cubicBezTo>
                <a:cubicBezTo>
                  <a:pt x="2389188" y="1854350"/>
                  <a:pt x="1854350" y="2389188"/>
                  <a:pt x="1194594" y="2389188"/>
                </a:cubicBezTo>
                <a:cubicBezTo>
                  <a:pt x="534838" y="2389188"/>
                  <a:pt x="0" y="1854350"/>
                  <a:pt x="0" y="1194594"/>
                </a:cubicBezTo>
                <a:close/>
              </a:path>
            </a:pathLst>
          </a:custGeom>
          <a:solidFill>
            <a:srgbClr val="FCF5F5">
              <a:alpha val="90000"/>
            </a:srgbClr>
          </a:solidFill>
          <a:ln w="63500">
            <a:solidFill>
              <a:srgbClr val="F08B9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1373" tIns="404498" rIns="481373" bIns="404498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300" kern="1200"/>
          </a:p>
        </p:txBody>
      </p:sp>
      <p:grpSp>
        <p:nvGrpSpPr>
          <p:cNvPr id="34" name="组合 33"/>
          <p:cNvGrpSpPr/>
          <p:nvPr/>
        </p:nvGrpSpPr>
        <p:grpSpPr>
          <a:xfrm>
            <a:off x="2072002" y="1310679"/>
            <a:ext cx="1569661" cy="4767140"/>
            <a:chOff x="2072002" y="1310679"/>
            <a:chExt cx="1569661" cy="4767140"/>
          </a:xfrm>
        </p:grpSpPr>
        <p:sp>
          <p:nvSpPr>
            <p:cNvPr id="10" name="文本框 9"/>
            <p:cNvSpPr txBox="1"/>
            <p:nvPr/>
          </p:nvSpPr>
          <p:spPr>
            <a:xfrm>
              <a:off x="2072003" y="1310679"/>
              <a:ext cx="1569660" cy="9988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zh-CN" altLang="en-US" sz="36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妇女节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072002" y="5023684"/>
              <a:ext cx="1569660" cy="1054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</a:p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cxnSp>
        <p:nvCxnSpPr>
          <p:cNvPr id="25" name="直接连接符 24"/>
          <p:cNvCxnSpPr>
            <a:stCxn id="5" idx="0"/>
          </p:cNvCxnSpPr>
          <p:nvPr/>
        </p:nvCxnSpPr>
        <p:spPr>
          <a:xfrm flipH="1">
            <a:off x="0" y="3612412"/>
            <a:ext cx="1662239" cy="15948"/>
          </a:xfrm>
          <a:prstGeom prst="line">
            <a:avLst/>
          </a:prstGeom>
          <a:ln w="63500">
            <a:solidFill>
              <a:srgbClr val="F08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0529761" y="3559249"/>
            <a:ext cx="1662239" cy="15948"/>
          </a:xfrm>
          <a:prstGeom prst="line">
            <a:avLst/>
          </a:prstGeom>
          <a:ln w="63500">
            <a:solidFill>
              <a:srgbClr val="F08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100986" y="2872514"/>
            <a:ext cx="1511691" cy="151169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59081" y="2872514"/>
            <a:ext cx="1511691" cy="151169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419875" y="2872514"/>
            <a:ext cx="1511691" cy="151169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573600" y="2872514"/>
            <a:ext cx="1511691" cy="1511691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4231447" y="1310679"/>
            <a:ext cx="1569660" cy="4767140"/>
            <a:chOff x="4231447" y="1310679"/>
            <a:chExt cx="1569660" cy="4767140"/>
          </a:xfrm>
        </p:grpSpPr>
        <p:sp>
          <p:nvSpPr>
            <p:cNvPr id="16" name="文本框 15"/>
            <p:cNvSpPr txBox="1"/>
            <p:nvPr/>
          </p:nvSpPr>
          <p:spPr>
            <a:xfrm>
              <a:off x="4231447" y="5023684"/>
              <a:ext cx="1569660" cy="1054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</a:p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231447" y="1310679"/>
              <a:ext cx="1569660" cy="9988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zh-CN" altLang="en-US" sz="36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妇女节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390890" y="1310679"/>
            <a:ext cx="1569662" cy="4767140"/>
            <a:chOff x="6390890" y="1310679"/>
            <a:chExt cx="1569662" cy="4767140"/>
          </a:xfrm>
        </p:grpSpPr>
        <p:sp>
          <p:nvSpPr>
            <p:cNvPr id="20" name="文本框 19"/>
            <p:cNvSpPr txBox="1"/>
            <p:nvPr/>
          </p:nvSpPr>
          <p:spPr>
            <a:xfrm>
              <a:off x="6390892" y="5023684"/>
              <a:ext cx="1569660" cy="1054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</a:p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390890" y="1310679"/>
              <a:ext cx="1569660" cy="9988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zh-CN" altLang="en-US" sz="36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妇女节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544615" y="1310679"/>
            <a:ext cx="1575382" cy="4767140"/>
            <a:chOff x="8544615" y="1310679"/>
            <a:chExt cx="1575382" cy="4767140"/>
          </a:xfrm>
        </p:grpSpPr>
        <p:sp>
          <p:nvSpPr>
            <p:cNvPr id="24" name="文本框 23"/>
            <p:cNvSpPr txBox="1"/>
            <p:nvPr/>
          </p:nvSpPr>
          <p:spPr>
            <a:xfrm>
              <a:off x="8550337" y="5023684"/>
              <a:ext cx="1569660" cy="1054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</a:p>
            <a:p>
              <a:pPr algn="ctr">
                <a:lnSpc>
                  <a:spcPts val="25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点击输入内容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544615" y="1310679"/>
              <a:ext cx="1569660" cy="9988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zh-CN" altLang="en-US" sz="36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妇女节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986904" y="2030829"/>
            <a:ext cx="2239815" cy="22398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0" b="1" dirty="0">
                <a:solidFill>
                  <a:srgbClr val="F08B9C"/>
                </a:solidFill>
                <a:latin typeface="汉仪铸字美心体W" panose="00000500000000000000" pitchFamily="2" charset="-122"/>
                <a:ea typeface="汉仪铸字美心体W" panose="00000500000000000000" pitchFamily="2" charset="-122"/>
              </a:rPr>
              <a:t>3</a:t>
            </a:r>
            <a:endParaRPr lang="zh-CN" altLang="en-US" sz="12000" b="1" dirty="0">
              <a:solidFill>
                <a:srgbClr val="F08B9C"/>
              </a:solidFill>
              <a:latin typeface="汉仪铸字美心体W" panose="00000500000000000000" pitchFamily="2" charset="-122"/>
              <a:ea typeface="汉仪铸字美心体W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83004" y="3784470"/>
            <a:ext cx="5263116" cy="681217"/>
            <a:chOff x="5045636" y="3880150"/>
            <a:chExt cx="5263116" cy="681217"/>
          </a:xfrm>
        </p:grpSpPr>
        <p:sp>
          <p:nvSpPr>
            <p:cNvPr id="6" name="矩形: 圆角 5"/>
            <p:cNvSpPr/>
            <p:nvPr/>
          </p:nvSpPr>
          <p:spPr>
            <a:xfrm>
              <a:off x="5045636" y="3880150"/>
              <a:ext cx="5263116" cy="681217"/>
            </a:xfrm>
            <a:prstGeom prst="roundRect">
              <a:avLst>
                <a:gd name="adj" fmla="val 50000"/>
              </a:avLst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469623" y="4020703"/>
              <a:ext cx="4500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spc="600" dirty="0">
                  <a:solidFill>
                    <a:srgbClr val="F08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BEST WISHES FOR YOU</a:t>
              </a:r>
              <a:endParaRPr lang="zh-CN" altLang="en-US" sz="2000" spc="6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形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29436" y="2948878"/>
            <a:ext cx="2956557" cy="2239816"/>
          </a:xfrm>
          <a:prstGeom prst="rect">
            <a:avLst/>
          </a:prstGeom>
          <a:effectLst>
            <a:glow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079832" y="2783413"/>
            <a:ext cx="1125265" cy="12681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65201" y="2337920"/>
            <a:ext cx="4698722" cy="1446550"/>
          </a:xfrm>
          <a:prstGeom prst="rect">
            <a:avLst/>
          </a:prstGeom>
          <a:noFill/>
          <a:effectLst>
            <a:glow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8800">
                <a:solidFill>
                  <a:srgbClr val="F08B9C"/>
                </a:solidFill>
                <a:effectLst>
                  <a:glow rad="63500">
                    <a:srgbClr val="F5B2B6">
                      <a:alpha val="40000"/>
                    </a:srgbClr>
                  </a:glow>
                </a:effectLst>
                <a:latin typeface="汉仪铸字美心体W" panose="00000500000000000000" pitchFamily="2" charset="-122"/>
                <a:ea typeface="汉仪铸字美心体W" panose="00000500000000000000" pitchFamily="2" charset="-122"/>
              </a:defRPr>
            </a:lvl1pPr>
          </a:lstStyle>
          <a:p>
            <a:r>
              <a:rPr lang="zh-CN" altLang="en-US" dirty="0"/>
              <a:t>第三篇章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 invX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03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第三篇章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0" y="1949076"/>
            <a:ext cx="6762749" cy="1365624"/>
            <a:chOff x="0" y="1949076"/>
            <a:chExt cx="6762749" cy="1365624"/>
          </a:xfrm>
        </p:grpSpPr>
        <p:sp>
          <p:nvSpPr>
            <p:cNvPr id="7" name="矩形 6"/>
            <p:cNvSpPr/>
            <p:nvPr/>
          </p:nvSpPr>
          <p:spPr>
            <a:xfrm>
              <a:off x="1838324" y="1949081"/>
              <a:ext cx="4924425" cy="1365619"/>
            </a:xfrm>
            <a:prstGeom prst="rect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162771" y="2216391"/>
              <a:ext cx="42755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4800" dirty="0">
                  <a:solidFill>
                    <a:srgbClr val="FCF5F5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BEST WISHES</a:t>
              </a:r>
              <a:endParaRPr lang="zh-CN" altLang="en-US" sz="4800" dirty="0">
                <a:solidFill>
                  <a:srgbClr val="FCF5F5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350335" y="1949079"/>
              <a:ext cx="364231" cy="1365619"/>
            </a:xfrm>
            <a:prstGeom prst="rect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62346" y="1949078"/>
              <a:ext cx="364231" cy="1365619"/>
            </a:xfrm>
            <a:prstGeom prst="rect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74357" y="1949077"/>
              <a:ext cx="364231" cy="1365619"/>
            </a:xfrm>
            <a:prstGeom prst="rect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949076"/>
              <a:ext cx="250599" cy="1365619"/>
            </a:xfrm>
            <a:prstGeom prst="rect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838324" y="3635294"/>
            <a:ext cx="5385537" cy="528350"/>
            <a:chOff x="7621900" y="3164825"/>
            <a:chExt cx="5385537" cy="528350"/>
          </a:xfrm>
        </p:grpSpPr>
        <p:sp>
          <p:nvSpPr>
            <p:cNvPr id="14" name="文本框 13"/>
            <p:cNvSpPr txBox="1"/>
            <p:nvPr/>
          </p:nvSpPr>
          <p:spPr>
            <a:xfrm>
              <a:off x="7898346" y="3164825"/>
              <a:ext cx="5109091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点击输入内容点击输入内容点击输入</a:t>
              </a:r>
            </a:p>
          </p:txBody>
        </p:sp>
        <p:sp>
          <p:nvSpPr>
            <p:cNvPr id="15" name="椭圆 14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838324" y="4247118"/>
            <a:ext cx="5385537" cy="528350"/>
            <a:chOff x="7621900" y="3164825"/>
            <a:chExt cx="5385537" cy="528350"/>
          </a:xfrm>
        </p:grpSpPr>
        <p:sp>
          <p:nvSpPr>
            <p:cNvPr id="17" name="文本框 16"/>
            <p:cNvSpPr txBox="1"/>
            <p:nvPr/>
          </p:nvSpPr>
          <p:spPr>
            <a:xfrm>
              <a:off x="7898346" y="3164825"/>
              <a:ext cx="5109091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点击输入内容点击输入内容点击输入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38324" y="4858942"/>
            <a:ext cx="5385537" cy="528350"/>
            <a:chOff x="7621900" y="3164825"/>
            <a:chExt cx="5385537" cy="528350"/>
          </a:xfrm>
        </p:grpSpPr>
        <p:sp>
          <p:nvSpPr>
            <p:cNvPr id="20" name="文本框 19"/>
            <p:cNvSpPr txBox="1"/>
            <p:nvPr/>
          </p:nvSpPr>
          <p:spPr>
            <a:xfrm>
              <a:off x="7898346" y="3164825"/>
              <a:ext cx="5109091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点击输入内容点击输入内容点击输入</a:t>
              </a:r>
            </a:p>
          </p:txBody>
        </p:sp>
        <p:sp>
          <p:nvSpPr>
            <p:cNvPr id="21" name="椭圆 20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838324" y="5470765"/>
            <a:ext cx="5385537" cy="528350"/>
            <a:chOff x="7621900" y="3164825"/>
            <a:chExt cx="5385537" cy="528350"/>
          </a:xfrm>
        </p:grpSpPr>
        <p:sp>
          <p:nvSpPr>
            <p:cNvPr id="23" name="文本框 22"/>
            <p:cNvSpPr txBox="1"/>
            <p:nvPr/>
          </p:nvSpPr>
          <p:spPr>
            <a:xfrm>
              <a:off x="7898346" y="3164825"/>
              <a:ext cx="5109091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点击输入内容点击输入内容点击输入</a:t>
              </a:r>
            </a:p>
          </p:txBody>
        </p:sp>
        <p:sp>
          <p:nvSpPr>
            <p:cNvPr id="24" name="椭圆 23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email"/>
          <a:srcRect l="17004" t="14733"/>
          <a:stretch>
            <a:fillRect/>
          </a:stretch>
        </p:blipFill>
        <p:spPr>
          <a:xfrm flipH="1" flipV="1">
            <a:off x="7591425" y="559938"/>
            <a:ext cx="4600575" cy="6298062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03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第三篇章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6F3EC"/>
              </a:clrFrom>
              <a:clrTo>
                <a:srgbClr val="F6F3EC">
                  <a:alpha val="0"/>
                </a:srgbClr>
              </a:clrTo>
            </a:clrChange>
          </a:blip>
          <a:srcRect t="2164" b="9544"/>
          <a:stretch>
            <a:fillRect/>
          </a:stretch>
        </p:blipFill>
        <p:spPr>
          <a:xfrm>
            <a:off x="1163981" y="2499150"/>
            <a:ext cx="3352799" cy="4358850"/>
          </a:xfrm>
          <a:prstGeom prst="rect">
            <a:avLst/>
          </a:prstGeom>
        </p:spPr>
      </p:pic>
      <p:cxnSp>
        <p:nvCxnSpPr>
          <p:cNvPr id="38" name="直接连接符 37"/>
          <p:cNvCxnSpPr/>
          <p:nvPr/>
        </p:nvCxnSpPr>
        <p:spPr>
          <a:xfrm>
            <a:off x="5924550" y="2788390"/>
            <a:ext cx="6267450" cy="0"/>
          </a:xfrm>
          <a:prstGeom prst="line">
            <a:avLst/>
          </a:prstGeom>
          <a:ln w="38100">
            <a:solidFill>
              <a:srgbClr val="214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5918928" y="1954707"/>
            <a:ext cx="5109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08B9C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BEST WISHES </a:t>
            </a: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2018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雅酷黑W" panose="00020600040101010101" pitchFamily="18" charset="-122"/>
              <a:ea typeface="汉仪雅酷黑W" panose="00020600040101010101" pitchFamily="18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918928" y="2998113"/>
            <a:ext cx="4771619" cy="861774"/>
            <a:chOff x="5918928" y="3214850"/>
            <a:chExt cx="4771619" cy="86177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918928" y="3251004"/>
              <a:ext cx="789467" cy="789467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6915154" y="3214850"/>
              <a:ext cx="377539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点击输入内容点击输入内容点击</a:t>
              </a:r>
            </a:p>
            <a:p>
              <a:pPr>
                <a:lnSpc>
                  <a:spcPts val="3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点击输入内容点击输入内容点击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918928" y="4055388"/>
            <a:ext cx="4771619" cy="861774"/>
            <a:chOff x="5918928" y="3214850"/>
            <a:chExt cx="4771619" cy="861774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918928" y="3251004"/>
              <a:ext cx="789467" cy="78946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6915154" y="3214850"/>
              <a:ext cx="377539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点击输入内容点击输入内容点击</a:t>
              </a:r>
            </a:p>
            <a:p>
              <a:pPr>
                <a:lnSpc>
                  <a:spcPts val="3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点击输入内容点击输入内容点击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918928" y="5112663"/>
            <a:ext cx="4771619" cy="861774"/>
            <a:chOff x="5918928" y="3214850"/>
            <a:chExt cx="4771619" cy="861774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918928" y="3251004"/>
              <a:ext cx="789467" cy="789467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6915154" y="3214850"/>
              <a:ext cx="377539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点击输入内容点击输入内容点击</a:t>
              </a:r>
            </a:p>
            <a:p>
              <a:pPr>
                <a:lnSpc>
                  <a:spcPts val="3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点击输入内容点击输入内容点击</a:t>
              </a:r>
            </a:p>
          </p:txBody>
        </p:sp>
      </p:grpSp>
    </p:spTree>
  </p:cSld>
  <p:clrMapOvr>
    <a:masterClrMapping/>
  </p:clrMapOvr>
  <p:transition spd="med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5F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44904" y="317864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08B9C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03</a:t>
            </a:r>
            <a:r>
              <a:rPr lang="en-US" altLang="zh-CN" sz="2800" dirty="0">
                <a:solidFill>
                  <a:srgbClr val="214F66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 </a:t>
            </a:r>
            <a:r>
              <a:rPr lang="zh-CN" altLang="en-US" sz="2800" dirty="0">
                <a:solidFill>
                  <a:srgbClr val="214F66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第三篇章</a:t>
            </a:r>
            <a:endParaRPr lang="zh-CN" altLang="en-US" sz="2800" dirty="0">
              <a:solidFill>
                <a:srgbClr val="F08B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76350" y="2597004"/>
            <a:ext cx="4819650" cy="2505075"/>
          </a:xfrm>
          <a:prstGeom prst="rect">
            <a:avLst/>
          </a:prstGeom>
          <a:solidFill>
            <a:srgbClr val="F08B9C">
              <a:alpha val="8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471612" y="2825603"/>
            <a:ext cx="4429125" cy="2047875"/>
          </a:xfrm>
          <a:prstGeom prst="rect">
            <a:avLst/>
          </a:prstGeom>
          <a:noFill/>
          <a:ln>
            <a:solidFill>
              <a:srgbClr val="FC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410023" y="3064710"/>
            <a:ext cx="25523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CF5F5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BEST</a:t>
            </a:r>
          </a:p>
          <a:p>
            <a:pPr algn="ctr"/>
            <a:r>
              <a:rPr lang="en-US" altLang="zh-CN" sz="4800" dirty="0">
                <a:solidFill>
                  <a:srgbClr val="FCF5F5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WISHES</a:t>
            </a:r>
            <a:endParaRPr lang="zh-CN" altLang="en-US" sz="4800" dirty="0">
              <a:solidFill>
                <a:srgbClr val="FCF5F5"/>
              </a:solidFill>
              <a:latin typeface="汉仪雅酷黑W" panose="00020600040101010101" pitchFamily="18" charset="-122"/>
              <a:ea typeface="汉仪雅酷黑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03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第三篇章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0" y="5124893"/>
            <a:ext cx="12192000" cy="1733107"/>
          </a:xfrm>
          <a:prstGeom prst="rect">
            <a:avLst/>
          </a:pr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09228" y="1384059"/>
            <a:ext cx="2501265" cy="8776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6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45367" y="1384058"/>
            <a:ext cx="2501265" cy="8776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6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981505" y="1386980"/>
            <a:ext cx="2501265" cy="8776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6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</a:t>
            </a:r>
          </a:p>
        </p:txBody>
      </p:sp>
      <p:sp>
        <p:nvSpPr>
          <p:cNvPr id="9" name="椭圆 8"/>
          <p:cNvSpPr/>
          <p:nvPr/>
        </p:nvSpPr>
        <p:spPr>
          <a:xfrm>
            <a:off x="4426920" y="1725229"/>
            <a:ext cx="202019" cy="202019"/>
          </a:xfrm>
          <a:prstGeom prst="ellipse">
            <a:avLst/>
          </a:pr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563059" y="1721858"/>
            <a:ext cx="202019" cy="202019"/>
          </a:xfrm>
          <a:prstGeom prst="ellipse">
            <a:avLst/>
          </a:pr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>
            <a:stCxn id="6" idx="1"/>
          </p:cNvCxnSpPr>
          <p:nvPr/>
        </p:nvCxnSpPr>
        <p:spPr>
          <a:xfrm flipH="1" flipV="1">
            <a:off x="0" y="1822864"/>
            <a:ext cx="1709228" cy="2"/>
          </a:xfrm>
          <a:prstGeom prst="line">
            <a:avLst/>
          </a:prstGeom>
          <a:ln w="127000">
            <a:solidFill>
              <a:srgbClr val="F08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stCxn id="8" idx="3"/>
          </p:cNvCxnSpPr>
          <p:nvPr/>
        </p:nvCxnSpPr>
        <p:spPr>
          <a:xfrm flipV="1">
            <a:off x="10482770" y="1822864"/>
            <a:ext cx="1709230" cy="2923"/>
          </a:xfrm>
          <a:prstGeom prst="line">
            <a:avLst/>
          </a:prstGeom>
          <a:ln w="127000">
            <a:solidFill>
              <a:srgbClr val="F08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0" y="2768483"/>
            <a:ext cx="12192000" cy="4532066"/>
            <a:chOff x="0" y="2768483"/>
            <a:chExt cx="12192000" cy="453206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0" y="2768483"/>
              <a:ext cx="12192000" cy="453206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 flipH="1">
              <a:off x="3552825" y="2978565"/>
              <a:ext cx="5090490" cy="283168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19886" y="1350323"/>
            <a:ext cx="2067383" cy="4174825"/>
          </a:xfrm>
          <a:prstGeom prst="rect">
            <a:avLst/>
          </a:prstGeom>
          <a:noFill/>
          <a:ln w="127000"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1406" y="1045760"/>
            <a:ext cx="2242172" cy="5372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0446" y="393942"/>
            <a:ext cx="1593646" cy="19127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99579" y="2387586"/>
            <a:ext cx="1107996" cy="17851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000" spc="600" dirty="0">
                <a:solidFill>
                  <a:srgbClr val="F08B9C"/>
                </a:solidFill>
                <a:effectLst>
                  <a:glow rad="63500">
                    <a:srgbClr val="F5B2B6">
                      <a:alpha val="40000"/>
                    </a:srgbClr>
                  </a:glow>
                </a:effectLst>
                <a:latin typeface="汉仪铸字美心体W" panose="00000500000000000000" pitchFamily="2" charset="-122"/>
                <a:ea typeface="汉仪铸字美心体W" panose="00000500000000000000" pitchFamily="2" charset="-122"/>
              </a:rPr>
              <a:t>目录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057201" y="1600777"/>
            <a:ext cx="4705384" cy="786809"/>
            <a:chOff x="6095999" y="1600777"/>
            <a:chExt cx="4705384" cy="786809"/>
          </a:xfrm>
        </p:grpSpPr>
        <p:sp>
          <p:nvSpPr>
            <p:cNvPr id="6" name="椭圆 5"/>
            <p:cNvSpPr/>
            <p:nvPr/>
          </p:nvSpPr>
          <p:spPr>
            <a:xfrm>
              <a:off x="6095999" y="1600777"/>
              <a:ext cx="705927" cy="705927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  <a:effectLst>
              <a:glow rad="63500">
                <a:srgbClr val="F5B2B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solidFill>
                    <a:srgbClr val="FCDDDD"/>
                  </a:solidFill>
                  <a:latin typeface="汉仪铸字美心体W" panose="00000500000000000000" pitchFamily="2" charset="-122"/>
                  <a:ea typeface="汉仪铸字美心体W" panose="00000500000000000000" pitchFamily="2" charset="-122"/>
                </a:rPr>
                <a:t>1</a:t>
              </a:r>
              <a:endParaRPr lang="zh-CN" altLang="en-US" sz="3200" b="1" dirty="0">
                <a:solidFill>
                  <a:srgbClr val="FCDDDD"/>
                </a:solidFill>
                <a:latin typeface="汉仪铸字美心体W" panose="00000500000000000000" pitchFamily="2" charset="-122"/>
                <a:ea typeface="汉仪铸字美心体W" panose="000005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921795" y="1679700"/>
              <a:ext cx="3879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第一篇章 </a:t>
              </a:r>
              <a:r>
                <a:rPr lang="en-US" altLang="zh-CN" dirty="0">
                  <a:solidFill>
                    <a:srgbClr val="F08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BEST WISHES</a:t>
              </a:r>
              <a:endParaRPr lang="zh-CN" altLang="en-US" sz="40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57201" y="2662150"/>
            <a:ext cx="4723017" cy="786809"/>
            <a:chOff x="6095999" y="1600777"/>
            <a:chExt cx="4723017" cy="786809"/>
          </a:xfrm>
        </p:grpSpPr>
        <p:sp>
          <p:nvSpPr>
            <p:cNvPr id="10" name="椭圆 9"/>
            <p:cNvSpPr/>
            <p:nvPr/>
          </p:nvSpPr>
          <p:spPr>
            <a:xfrm>
              <a:off x="6095999" y="1600777"/>
              <a:ext cx="705927" cy="705927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  <a:effectLst>
              <a:glow rad="63500">
                <a:srgbClr val="F5B2B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solidFill>
                    <a:srgbClr val="FCDDDD"/>
                  </a:solidFill>
                  <a:latin typeface="汉仪铸字美心体W" panose="00000500000000000000" pitchFamily="2" charset="-122"/>
                  <a:ea typeface="汉仪铸字美心体W" panose="00000500000000000000" pitchFamily="2" charset="-122"/>
                </a:rPr>
                <a:t>2</a:t>
              </a:r>
              <a:endParaRPr lang="zh-CN" altLang="en-US" sz="3200" b="1" dirty="0">
                <a:solidFill>
                  <a:srgbClr val="FCDDDD"/>
                </a:solidFill>
                <a:latin typeface="汉仪铸字美心体W" panose="00000500000000000000" pitchFamily="2" charset="-122"/>
                <a:ea typeface="汉仪铸字美心体W" panose="000005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21795" y="1679700"/>
              <a:ext cx="38972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第二篇章 </a:t>
              </a:r>
              <a:r>
                <a:rPr lang="en-US" altLang="zh-CN" dirty="0">
                  <a:solidFill>
                    <a:srgbClr val="F08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BEST WISHES</a:t>
              </a:r>
              <a:endParaRPr lang="zh-CN" altLang="en-US" sz="40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57201" y="3723523"/>
            <a:ext cx="4705384" cy="786809"/>
            <a:chOff x="6095999" y="1600777"/>
            <a:chExt cx="4705384" cy="786809"/>
          </a:xfrm>
        </p:grpSpPr>
        <p:sp>
          <p:nvSpPr>
            <p:cNvPr id="13" name="椭圆 12"/>
            <p:cNvSpPr/>
            <p:nvPr/>
          </p:nvSpPr>
          <p:spPr>
            <a:xfrm>
              <a:off x="6095999" y="1600777"/>
              <a:ext cx="705927" cy="705927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  <a:effectLst>
              <a:glow rad="63500">
                <a:srgbClr val="F5B2B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solidFill>
                    <a:srgbClr val="FCDDDD"/>
                  </a:solidFill>
                  <a:latin typeface="汉仪铸字美心体W" panose="00000500000000000000" pitchFamily="2" charset="-122"/>
                  <a:ea typeface="汉仪铸字美心体W" panose="00000500000000000000" pitchFamily="2" charset="-122"/>
                </a:rPr>
                <a:t>3</a:t>
              </a:r>
              <a:endParaRPr lang="zh-CN" altLang="en-US" sz="3200" b="1" dirty="0">
                <a:solidFill>
                  <a:srgbClr val="FCDDDD"/>
                </a:solidFill>
                <a:latin typeface="汉仪铸字美心体W" panose="00000500000000000000" pitchFamily="2" charset="-122"/>
                <a:ea typeface="汉仪铸字美心体W" panose="00000500000000000000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921795" y="1679700"/>
              <a:ext cx="3879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第三篇章 </a:t>
              </a:r>
              <a:r>
                <a:rPr lang="en-US" altLang="zh-CN" dirty="0">
                  <a:solidFill>
                    <a:srgbClr val="F08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BEST WISHES</a:t>
              </a:r>
              <a:endParaRPr lang="zh-CN" altLang="en-US" sz="40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057201" y="4784895"/>
            <a:ext cx="4705384" cy="786809"/>
            <a:chOff x="6095999" y="1600777"/>
            <a:chExt cx="4705384" cy="786809"/>
          </a:xfrm>
        </p:grpSpPr>
        <p:sp>
          <p:nvSpPr>
            <p:cNvPr id="16" name="椭圆 15"/>
            <p:cNvSpPr/>
            <p:nvPr/>
          </p:nvSpPr>
          <p:spPr>
            <a:xfrm>
              <a:off x="6095999" y="1600777"/>
              <a:ext cx="705927" cy="705927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  <a:effectLst>
              <a:glow rad="63500">
                <a:srgbClr val="F5B2B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solidFill>
                    <a:srgbClr val="FCDDDD"/>
                  </a:solidFill>
                  <a:latin typeface="汉仪铸字美心体W" panose="00000500000000000000" pitchFamily="2" charset="-122"/>
                  <a:ea typeface="汉仪铸字美心体W" panose="00000500000000000000" pitchFamily="2" charset="-122"/>
                </a:rPr>
                <a:t>4</a:t>
              </a:r>
              <a:endParaRPr lang="zh-CN" altLang="en-US" sz="3200" b="1" dirty="0">
                <a:solidFill>
                  <a:srgbClr val="FCDDDD"/>
                </a:solidFill>
                <a:latin typeface="汉仪铸字美心体W" panose="00000500000000000000" pitchFamily="2" charset="-122"/>
                <a:ea typeface="汉仪铸字美心体W" panose="00000500000000000000" pitchFamily="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921795" y="1679700"/>
              <a:ext cx="3879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第四篇章 </a:t>
              </a:r>
              <a:r>
                <a:rPr lang="en-US" altLang="zh-CN" dirty="0">
                  <a:solidFill>
                    <a:srgbClr val="F08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BEST WISHES</a:t>
              </a:r>
              <a:endParaRPr lang="zh-CN" altLang="en-US" sz="40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986904" y="2030829"/>
            <a:ext cx="2239815" cy="22398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0" b="1" dirty="0">
                <a:solidFill>
                  <a:srgbClr val="F08B9C"/>
                </a:solidFill>
                <a:latin typeface="汉仪铸字美心体W" panose="00000500000000000000" pitchFamily="2" charset="-122"/>
                <a:ea typeface="汉仪铸字美心体W" panose="00000500000000000000" pitchFamily="2" charset="-122"/>
              </a:rPr>
              <a:t>4</a:t>
            </a:r>
            <a:endParaRPr lang="zh-CN" altLang="en-US" sz="12000" b="1" dirty="0">
              <a:solidFill>
                <a:srgbClr val="F08B9C"/>
              </a:solidFill>
              <a:latin typeface="汉仪铸字美心体W" panose="00000500000000000000" pitchFamily="2" charset="-122"/>
              <a:ea typeface="汉仪铸字美心体W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83004" y="3784470"/>
            <a:ext cx="5263116" cy="681217"/>
            <a:chOff x="5045636" y="3880150"/>
            <a:chExt cx="5263116" cy="681217"/>
          </a:xfrm>
        </p:grpSpPr>
        <p:sp>
          <p:nvSpPr>
            <p:cNvPr id="6" name="矩形: 圆角 5"/>
            <p:cNvSpPr/>
            <p:nvPr/>
          </p:nvSpPr>
          <p:spPr>
            <a:xfrm>
              <a:off x="5045636" y="3880150"/>
              <a:ext cx="5263116" cy="681217"/>
            </a:xfrm>
            <a:prstGeom prst="roundRect">
              <a:avLst>
                <a:gd name="adj" fmla="val 50000"/>
              </a:avLst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469623" y="4020703"/>
              <a:ext cx="4500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spc="600" dirty="0">
                  <a:solidFill>
                    <a:srgbClr val="F08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BEST WISHES FOR YOU</a:t>
              </a:r>
              <a:endParaRPr lang="zh-CN" altLang="en-US" sz="2000" spc="6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形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29436" y="2948878"/>
            <a:ext cx="2956557" cy="2239816"/>
          </a:xfrm>
          <a:prstGeom prst="rect">
            <a:avLst/>
          </a:prstGeom>
          <a:effectLst>
            <a:glow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079832" y="2783413"/>
            <a:ext cx="1125265" cy="12681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65201" y="2337920"/>
            <a:ext cx="4698722" cy="1446550"/>
          </a:xfrm>
          <a:prstGeom prst="rect">
            <a:avLst/>
          </a:prstGeom>
          <a:noFill/>
          <a:effectLst>
            <a:glow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8800">
                <a:solidFill>
                  <a:srgbClr val="F08B9C"/>
                </a:solidFill>
                <a:effectLst>
                  <a:glow rad="63500">
                    <a:srgbClr val="F5B2B6">
                      <a:alpha val="40000"/>
                    </a:srgbClr>
                  </a:glow>
                </a:effectLst>
                <a:latin typeface="汉仪铸字美心体W" panose="00000500000000000000" pitchFamily="2" charset="-122"/>
                <a:ea typeface="汉仪铸字美心体W" panose="00000500000000000000" pitchFamily="2" charset="-122"/>
              </a:defRPr>
            </a:lvl1pPr>
          </a:lstStyle>
          <a:p>
            <a:r>
              <a:rPr lang="zh-CN" altLang="en-US" dirty="0"/>
              <a:t>第四篇章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 invX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04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第四篇章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6F3EC"/>
              </a:clrFrom>
              <a:clrTo>
                <a:srgbClr val="F6F3EC">
                  <a:alpha val="0"/>
                </a:srgbClr>
              </a:clrTo>
            </a:clrChange>
          </a:blip>
          <a:srcRect b="10159"/>
          <a:stretch>
            <a:fillRect/>
          </a:stretch>
        </p:blipFill>
        <p:spPr>
          <a:xfrm>
            <a:off x="6902470" y="2057968"/>
            <a:ext cx="4033445" cy="4800032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-10633" y="3372522"/>
            <a:ext cx="5630383" cy="0"/>
          </a:xfrm>
          <a:prstGeom prst="line">
            <a:avLst/>
          </a:prstGeom>
          <a:ln w="38100">
            <a:solidFill>
              <a:srgbClr val="214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027036" y="1942061"/>
            <a:ext cx="35927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4000" dirty="0">
                <a:solidFill>
                  <a:srgbClr val="214F66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2018</a:t>
            </a:r>
          </a:p>
          <a:p>
            <a:pPr algn="r"/>
            <a:r>
              <a:rPr lang="en-US" altLang="zh-CN" sz="4000" dirty="0">
                <a:solidFill>
                  <a:srgbClr val="F08B9C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BEST WISHES</a:t>
            </a:r>
            <a:endParaRPr lang="zh-CN" altLang="en-US" sz="4000" dirty="0">
              <a:solidFill>
                <a:srgbClr val="F08B9C"/>
              </a:solidFill>
              <a:latin typeface="汉仪雅酷黑W" panose="00020600040101010101" pitchFamily="18" charset="-122"/>
              <a:ea typeface="汉仪雅酷黑W" panose="00020600040101010101" pitchFamily="18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027100" y="3560978"/>
            <a:ext cx="3464450" cy="528350"/>
            <a:chOff x="1626781" y="4302508"/>
            <a:chExt cx="3464450" cy="528350"/>
          </a:xfrm>
        </p:grpSpPr>
        <p:sp>
          <p:nvSpPr>
            <p:cNvPr id="22" name="文本框 21"/>
            <p:cNvSpPr txBox="1"/>
            <p:nvPr/>
          </p:nvSpPr>
          <p:spPr>
            <a:xfrm>
              <a:off x="1626781" y="4302508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23" name="椭圆 22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027100" y="4140206"/>
            <a:ext cx="3464450" cy="528350"/>
            <a:chOff x="1626781" y="4302508"/>
            <a:chExt cx="3464450" cy="528350"/>
          </a:xfrm>
        </p:grpSpPr>
        <p:sp>
          <p:nvSpPr>
            <p:cNvPr id="25" name="文本框 24"/>
            <p:cNvSpPr txBox="1"/>
            <p:nvPr/>
          </p:nvSpPr>
          <p:spPr>
            <a:xfrm>
              <a:off x="1626781" y="4302508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26" name="椭圆 25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027100" y="4719434"/>
            <a:ext cx="3464450" cy="528350"/>
            <a:chOff x="1626781" y="4302508"/>
            <a:chExt cx="3464450" cy="528350"/>
          </a:xfrm>
        </p:grpSpPr>
        <p:sp>
          <p:nvSpPr>
            <p:cNvPr id="28" name="文本框 27"/>
            <p:cNvSpPr txBox="1"/>
            <p:nvPr/>
          </p:nvSpPr>
          <p:spPr>
            <a:xfrm>
              <a:off x="1626781" y="4302508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29" name="椭圆 28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027100" y="5298662"/>
            <a:ext cx="3464450" cy="528350"/>
            <a:chOff x="1626781" y="4302508"/>
            <a:chExt cx="3464450" cy="528350"/>
          </a:xfrm>
        </p:grpSpPr>
        <p:sp>
          <p:nvSpPr>
            <p:cNvPr id="31" name="文本框 30"/>
            <p:cNvSpPr txBox="1"/>
            <p:nvPr/>
          </p:nvSpPr>
          <p:spPr>
            <a:xfrm>
              <a:off x="1626781" y="4302508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32" name="椭圆 31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04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第四篇章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10" y="1679609"/>
            <a:ext cx="3715603" cy="48605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96000" y="1679609"/>
            <a:ext cx="6096000" cy="3381153"/>
          </a:xfrm>
          <a:prstGeom prst="rect">
            <a:avLst/>
          </a:pr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84631" y="5178391"/>
            <a:ext cx="4275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F08B9C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BEST WISHES</a:t>
            </a:r>
            <a:endParaRPr lang="zh-CN" altLang="en-US" sz="4800" dirty="0">
              <a:solidFill>
                <a:srgbClr val="F08B9C"/>
              </a:solidFill>
              <a:latin typeface="汉仪雅酷黑W" panose="00020600040101010101" pitchFamily="18" charset="-122"/>
              <a:ea typeface="汉仪雅酷黑W" panose="00020600040101010101" pitchFamily="18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518365" y="2157197"/>
            <a:ext cx="4208470" cy="528350"/>
            <a:chOff x="6326411" y="2376272"/>
            <a:chExt cx="4208470" cy="528350"/>
          </a:xfrm>
        </p:grpSpPr>
        <p:sp>
          <p:nvSpPr>
            <p:cNvPr id="10" name="文本框 9"/>
            <p:cNvSpPr txBox="1"/>
            <p:nvPr/>
          </p:nvSpPr>
          <p:spPr>
            <a:xfrm>
              <a:off x="6656896" y="2376272"/>
              <a:ext cx="3877985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rgbClr val="FCF5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  <p:sp>
          <p:nvSpPr>
            <p:cNvPr id="11" name="椭圆 10"/>
            <p:cNvSpPr/>
            <p:nvPr/>
          </p:nvSpPr>
          <p:spPr>
            <a:xfrm>
              <a:off x="6326411" y="2539438"/>
              <a:ext cx="202018" cy="202018"/>
            </a:xfrm>
            <a:prstGeom prst="ellipse">
              <a:avLst/>
            </a:prstGeom>
            <a:solidFill>
              <a:srgbClr val="FC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18365" y="2780521"/>
            <a:ext cx="4208470" cy="528350"/>
            <a:chOff x="6326411" y="2376272"/>
            <a:chExt cx="4208470" cy="528350"/>
          </a:xfrm>
        </p:grpSpPr>
        <p:sp>
          <p:nvSpPr>
            <p:cNvPr id="14" name="文本框 13"/>
            <p:cNvSpPr txBox="1"/>
            <p:nvPr/>
          </p:nvSpPr>
          <p:spPr>
            <a:xfrm>
              <a:off x="6656896" y="2376272"/>
              <a:ext cx="3877985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rgbClr val="FCF5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  <p:sp>
          <p:nvSpPr>
            <p:cNvPr id="15" name="椭圆 14"/>
            <p:cNvSpPr/>
            <p:nvPr/>
          </p:nvSpPr>
          <p:spPr>
            <a:xfrm>
              <a:off x="6326411" y="2539438"/>
              <a:ext cx="202018" cy="202018"/>
            </a:xfrm>
            <a:prstGeom prst="ellipse">
              <a:avLst/>
            </a:prstGeom>
            <a:solidFill>
              <a:srgbClr val="FC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518365" y="3403845"/>
            <a:ext cx="4208470" cy="528350"/>
            <a:chOff x="6326411" y="2376272"/>
            <a:chExt cx="4208470" cy="528350"/>
          </a:xfrm>
        </p:grpSpPr>
        <p:sp>
          <p:nvSpPr>
            <p:cNvPr id="17" name="文本框 16"/>
            <p:cNvSpPr txBox="1"/>
            <p:nvPr/>
          </p:nvSpPr>
          <p:spPr>
            <a:xfrm>
              <a:off x="6656896" y="2376272"/>
              <a:ext cx="3877985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rgbClr val="FCF5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6326411" y="2539438"/>
              <a:ext cx="202018" cy="202018"/>
            </a:xfrm>
            <a:prstGeom prst="ellipse">
              <a:avLst/>
            </a:prstGeom>
            <a:solidFill>
              <a:srgbClr val="FC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18365" y="4027169"/>
            <a:ext cx="4208470" cy="528350"/>
            <a:chOff x="6326411" y="2376272"/>
            <a:chExt cx="4208470" cy="528350"/>
          </a:xfrm>
        </p:grpSpPr>
        <p:sp>
          <p:nvSpPr>
            <p:cNvPr id="20" name="文本框 19"/>
            <p:cNvSpPr txBox="1"/>
            <p:nvPr/>
          </p:nvSpPr>
          <p:spPr>
            <a:xfrm>
              <a:off x="6656896" y="2376272"/>
              <a:ext cx="3877985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rgbClr val="FCF5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  <p:sp>
          <p:nvSpPr>
            <p:cNvPr id="21" name="椭圆 20"/>
            <p:cNvSpPr/>
            <p:nvPr/>
          </p:nvSpPr>
          <p:spPr>
            <a:xfrm>
              <a:off x="6326411" y="2539438"/>
              <a:ext cx="202018" cy="202018"/>
            </a:xfrm>
            <a:prstGeom prst="ellipse">
              <a:avLst/>
            </a:prstGeom>
            <a:solidFill>
              <a:srgbClr val="FC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04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第四篇章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6877049" y="1752600"/>
            <a:ext cx="4105275" cy="4105275"/>
          </a:xfrm>
          <a:prstGeom prst="ellipse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116640" y="1897003"/>
            <a:ext cx="4826586" cy="928588"/>
            <a:chOff x="1507165" y="1939106"/>
            <a:chExt cx="4826586" cy="92858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507165" y="2008667"/>
              <a:ext cx="789467" cy="78946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455766" y="1939106"/>
              <a:ext cx="3877985" cy="92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116640" y="3341708"/>
            <a:ext cx="4826586" cy="928588"/>
            <a:chOff x="1507165" y="1939106"/>
            <a:chExt cx="4826586" cy="92858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507165" y="2008667"/>
              <a:ext cx="789467" cy="789467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455766" y="1939106"/>
              <a:ext cx="3877985" cy="92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16640" y="4786412"/>
            <a:ext cx="4826586" cy="928588"/>
            <a:chOff x="1507165" y="1939106"/>
            <a:chExt cx="4826586" cy="92858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507165" y="2008667"/>
              <a:ext cx="789467" cy="78946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455766" y="1939106"/>
              <a:ext cx="3877985" cy="92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</p:grp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04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第四篇章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3124199"/>
            <a:ext cx="12192000" cy="37338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10348" y="1689200"/>
            <a:ext cx="7571303" cy="928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点击输入内容点击输入内容点击输入内容点击输入内容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34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点击输入内容点击输入内容点击输入内容点击输入内容</a:t>
            </a:r>
          </a:p>
        </p:txBody>
      </p:sp>
      <p:sp>
        <p:nvSpPr>
          <p:cNvPr id="13" name="任意多边形: 形状 12"/>
          <p:cNvSpPr/>
          <p:nvPr/>
        </p:nvSpPr>
        <p:spPr>
          <a:xfrm>
            <a:off x="1476374" y="1689200"/>
            <a:ext cx="369260" cy="928588"/>
          </a:xfrm>
          <a:custGeom>
            <a:avLst/>
            <a:gdLst>
              <a:gd name="connsiteX0" fmla="*/ 0 w 369260"/>
              <a:gd name="connsiteY0" fmla="*/ 0 h 928588"/>
              <a:gd name="connsiteX1" fmla="*/ 200025 w 369260"/>
              <a:gd name="connsiteY1" fmla="*/ 0 h 928588"/>
              <a:gd name="connsiteX2" fmla="*/ 352425 w 369260"/>
              <a:gd name="connsiteY2" fmla="*/ 0 h 928588"/>
              <a:gd name="connsiteX3" fmla="*/ 352425 w 369260"/>
              <a:gd name="connsiteY3" fmla="*/ 174725 h 928588"/>
              <a:gd name="connsiteX4" fmla="*/ 200025 w 369260"/>
              <a:gd name="connsiteY4" fmla="*/ 174725 h 928588"/>
              <a:gd name="connsiteX5" fmla="*/ 200025 w 369260"/>
              <a:gd name="connsiteY5" fmla="*/ 751367 h 928588"/>
              <a:gd name="connsiteX6" fmla="*/ 369260 w 369260"/>
              <a:gd name="connsiteY6" fmla="*/ 751367 h 928588"/>
              <a:gd name="connsiteX7" fmla="*/ 369260 w 369260"/>
              <a:gd name="connsiteY7" fmla="*/ 926092 h 928588"/>
              <a:gd name="connsiteX8" fmla="*/ 200025 w 369260"/>
              <a:gd name="connsiteY8" fmla="*/ 926092 h 928588"/>
              <a:gd name="connsiteX9" fmla="*/ 200025 w 369260"/>
              <a:gd name="connsiteY9" fmla="*/ 928588 h 928588"/>
              <a:gd name="connsiteX10" fmla="*/ 0 w 369260"/>
              <a:gd name="connsiteY10" fmla="*/ 928588 h 928588"/>
              <a:gd name="connsiteX11" fmla="*/ 0 w 369260"/>
              <a:gd name="connsiteY11" fmla="*/ 174725 h 9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9260" h="928588">
                <a:moveTo>
                  <a:pt x="0" y="0"/>
                </a:moveTo>
                <a:lnTo>
                  <a:pt x="200025" y="0"/>
                </a:lnTo>
                <a:lnTo>
                  <a:pt x="352425" y="0"/>
                </a:lnTo>
                <a:lnTo>
                  <a:pt x="352425" y="174725"/>
                </a:lnTo>
                <a:lnTo>
                  <a:pt x="200025" y="174725"/>
                </a:lnTo>
                <a:lnTo>
                  <a:pt x="200025" y="751367"/>
                </a:lnTo>
                <a:lnTo>
                  <a:pt x="369260" y="751367"/>
                </a:lnTo>
                <a:lnTo>
                  <a:pt x="369260" y="926092"/>
                </a:lnTo>
                <a:lnTo>
                  <a:pt x="200025" y="926092"/>
                </a:lnTo>
                <a:lnTo>
                  <a:pt x="200025" y="928588"/>
                </a:lnTo>
                <a:lnTo>
                  <a:pt x="0" y="928588"/>
                </a:lnTo>
                <a:lnTo>
                  <a:pt x="0" y="174725"/>
                </a:lnTo>
                <a:close/>
              </a:path>
            </a:pathLst>
          </a:cu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 flipH="1">
            <a:off x="10346365" y="1689200"/>
            <a:ext cx="369260" cy="928588"/>
          </a:xfrm>
          <a:custGeom>
            <a:avLst/>
            <a:gdLst>
              <a:gd name="connsiteX0" fmla="*/ 0 w 369260"/>
              <a:gd name="connsiteY0" fmla="*/ 0 h 928588"/>
              <a:gd name="connsiteX1" fmla="*/ 200025 w 369260"/>
              <a:gd name="connsiteY1" fmla="*/ 0 h 928588"/>
              <a:gd name="connsiteX2" fmla="*/ 352425 w 369260"/>
              <a:gd name="connsiteY2" fmla="*/ 0 h 928588"/>
              <a:gd name="connsiteX3" fmla="*/ 352425 w 369260"/>
              <a:gd name="connsiteY3" fmla="*/ 174725 h 928588"/>
              <a:gd name="connsiteX4" fmla="*/ 200025 w 369260"/>
              <a:gd name="connsiteY4" fmla="*/ 174725 h 928588"/>
              <a:gd name="connsiteX5" fmla="*/ 200025 w 369260"/>
              <a:gd name="connsiteY5" fmla="*/ 751367 h 928588"/>
              <a:gd name="connsiteX6" fmla="*/ 369260 w 369260"/>
              <a:gd name="connsiteY6" fmla="*/ 751367 h 928588"/>
              <a:gd name="connsiteX7" fmla="*/ 369260 w 369260"/>
              <a:gd name="connsiteY7" fmla="*/ 926092 h 928588"/>
              <a:gd name="connsiteX8" fmla="*/ 200025 w 369260"/>
              <a:gd name="connsiteY8" fmla="*/ 926092 h 928588"/>
              <a:gd name="connsiteX9" fmla="*/ 200025 w 369260"/>
              <a:gd name="connsiteY9" fmla="*/ 928588 h 928588"/>
              <a:gd name="connsiteX10" fmla="*/ 0 w 369260"/>
              <a:gd name="connsiteY10" fmla="*/ 928588 h 928588"/>
              <a:gd name="connsiteX11" fmla="*/ 0 w 369260"/>
              <a:gd name="connsiteY11" fmla="*/ 174725 h 9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9260" h="928588">
                <a:moveTo>
                  <a:pt x="0" y="0"/>
                </a:moveTo>
                <a:lnTo>
                  <a:pt x="200025" y="0"/>
                </a:lnTo>
                <a:lnTo>
                  <a:pt x="352425" y="0"/>
                </a:lnTo>
                <a:lnTo>
                  <a:pt x="352425" y="174725"/>
                </a:lnTo>
                <a:lnTo>
                  <a:pt x="200025" y="174725"/>
                </a:lnTo>
                <a:lnTo>
                  <a:pt x="200025" y="751367"/>
                </a:lnTo>
                <a:lnTo>
                  <a:pt x="369260" y="751367"/>
                </a:lnTo>
                <a:lnTo>
                  <a:pt x="369260" y="926092"/>
                </a:lnTo>
                <a:lnTo>
                  <a:pt x="200025" y="926092"/>
                </a:lnTo>
                <a:lnTo>
                  <a:pt x="200025" y="928588"/>
                </a:lnTo>
                <a:lnTo>
                  <a:pt x="0" y="928588"/>
                </a:lnTo>
                <a:lnTo>
                  <a:pt x="0" y="174725"/>
                </a:lnTo>
                <a:close/>
              </a:path>
            </a:pathLst>
          </a:cu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rgbClr val="FCF5F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CF5F5"/>
              </a:clrFrom>
              <a:clrTo>
                <a:srgbClr val="FC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4635" y="148249"/>
            <a:ext cx="6662730" cy="656150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18672" y="2538393"/>
            <a:ext cx="2954655" cy="1200329"/>
          </a:xfrm>
          <a:prstGeom prst="rect">
            <a:avLst/>
          </a:prstGeom>
          <a:noFill/>
          <a:effectLst>
            <a:glow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F08B9C"/>
                </a:solidFill>
                <a:effectLst>
                  <a:glow rad="63500">
                    <a:srgbClr val="F5B2B6">
                      <a:alpha val="40000"/>
                    </a:srgbClr>
                  </a:glow>
                </a:effectLst>
                <a:latin typeface="汉仪铸字美心体W" panose="00000500000000000000" pitchFamily="2" charset="-122"/>
                <a:ea typeface="汉仪铸字美心体W" panose="00000500000000000000" pitchFamily="2" charset="-122"/>
              </a:rPr>
              <a:t>感谢您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618673" y="3738722"/>
            <a:ext cx="2954655" cy="0"/>
          </a:xfrm>
          <a:prstGeom prst="line">
            <a:avLst/>
          </a:prstGeom>
          <a:ln w="38100">
            <a:solidFill>
              <a:srgbClr val="214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505939" y="3880880"/>
            <a:ext cx="3201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spc="3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 WISHES FOR YOU</a:t>
            </a:r>
            <a:endParaRPr lang="zh-CN" altLang="en-US" sz="1600" spc="300" dirty="0">
              <a:solidFill>
                <a:srgbClr val="F08B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986904" y="2030829"/>
            <a:ext cx="2239815" cy="22398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0" b="1" dirty="0">
                <a:solidFill>
                  <a:srgbClr val="F08B9C"/>
                </a:solidFill>
                <a:latin typeface="汉仪铸字美心体W" panose="00000500000000000000" pitchFamily="2" charset="-122"/>
                <a:ea typeface="汉仪铸字美心体W" panose="00000500000000000000" pitchFamily="2" charset="-122"/>
              </a:rPr>
              <a:t>1</a:t>
            </a:r>
            <a:endParaRPr lang="zh-CN" altLang="en-US" sz="12000" b="1" dirty="0">
              <a:solidFill>
                <a:srgbClr val="F08B9C"/>
              </a:solidFill>
              <a:latin typeface="汉仪铸字美心体W" panose="00000500000000000000" pitchFamily="2" charset="-122"/>
              <a:ea typeface="汉仪铸字美心体W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83004" y="3784470"/>
            <a:ext cx="5263116" cy="681217"/>
            <a:chOff x="5045636" y="3880150"/>
            <a:chExt cx="5263116" cy="681217"/>
          </a:xfrm>
        </p:grpSpPr>
        <p:sp>
          <p:nvSpPr>
            <p:cNvPr id="6" name="矩形: 圆角 5"/>
            <p:cNvSpPr/>
            <p:nvPr/>
          </p:nvSpPr>
          <p:spPr>
            <a:xfrm>
              <a:off x="5045636" y="3880150"/>
              <a:ext cx="5263116" cy="681217"/>
            </a:xfrm>
            <a:prstGeom prst="roundRect">
              <a:avLst>
                <a:gd name="adj" fmla="val 50000"/>
              </a:avLst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469623" y="4020703"/>
              <a:ext cx="4500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spc="600" dirty="0">
                  <a:solidFill>
                    <a:srgbClr val="F08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BEST WISHES FOR YOU</a:t>
              </a:r>
              <a:endParaRPr lang="zh-CN" altLang="en-US" sz="2000" spc="6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形 1"/>
          <p:cNvPicPr>
            <a:picLocks noChangeAspect="1"/>
          </p:cNvPicPr>
          <p:nvPr/>
        </p:nvPicPr>
        <p:blipFill>
          <a:blip r:embed="rId2" cstate="email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9436" y="2948878"/>
            <a:ext cx="2956557" cy="2239816"/>
          </a:xfrm>
          <a:prstGeom prst="rect">
            <a:avLst/>
          </a:prstGeom>
          <a:effectLst>
            <a:glow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4" cstate="email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9832" y="2783413"/>
            <a:ext cx="1125265" cy="12681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65201" y="2337920"/>
            <a:ext cx="4698722" cy="1446550"/>
          </a:xfrm>
          <a:prstGeom prst="rect">
            <a:avLst/>
          </a:prstGeom>
          <a:noFill/>
          <a:effectLst>
            <a:glow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8800">
                <a:solidFill>
                  <a:srgbClr val="F08B9C"/>
                </a:solidFill>
                <a:effectLst>
                  <a:glow rad="63500">
                    <a:srgbClr val="F5B2B6">
                      <a:alpha val="40000"/>
                    </a:srgbClr>
                  </a:glow>
                </a:effectLst>
                <a:latin typeface="汉仪铸字美心体W" panose="00000500000000000000" pitchFamily="2" charset="-122"/>
                <a:ea typeface="汉仪铸字美心体W" panose="00000500000000000000" pitchFamily="2" charset="-122"/>
              </a:defRPr>
            </a:lvl1pPr>
          </a:lstStyle>
          <a:p>
            <a:r>
              <a:rPr lang="zh-CN" altLang="en-US" dirty="0"/>
              <a:t>第一篇章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 invX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2" name="矩形 1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01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第一篇章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07165" y="1949739"/>
            <a:ext cx="4826586" cy="928588"/>
            <a:chOff x="1507165" y="1939106"/>
            <a:chExt cx="4826586" cy="92858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507165" y="2008667"/>
              <a:ext cx="789467" cy="78946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455766" y="1939106"/>
              <a:ext cx="3877985" cy="92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507165" y="3394444"/>
            <a:ext cx="4826586" cy="928588"/>
            <a:chOff x="1507165" y="1939106"/>
            <a:chExt cx="4826586" cy="92858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507165" y="2008667"/>
              <a:ext cx="789467" cy="7894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455766" y="1939106"/>
              <a:ext cx="3877985" cy="92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507165" y="4839148"/>
            <a:ext cx="4826586" cy="928588"/>
            <a:chOff x="1507165" y="1939106"/>
            <a:chExt cx="4826586" cy="92858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507165" y="2008667"/>
              <a:ext cx="789467" cy="789467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455766" y="1939106"/>
              <a:ext cx="3877985" cy="92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点击输入内容点击输入内容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6F3EC"/>
              </a:clrFrom>
              <a:clrTo>
                <a:srgbClr val="F6F3EC">
                  <a:alpha val="0"/>
                </a:srgbClr>
              </a:clrTo>
            </a:clrChange>
          </a:blip>
          <a:srcRect b="9667"/>
          <a:stretch>
            <a:fillRect/>
          </a:stretch>
        </p:blipFill>
        <p:spPr>
          <a:xfrm>
            <a:off x="7006855" y="1425063"/>
            <a:ext cx="4061637" cy="5432937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01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第一篇章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90" y="2368347"/>
            <a:ext cx="5348309" cy="357267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7506586" y="2902690"/>
            <a:ext cx="4685414" cy="0"/>
          </a:xfrm>
          <a:prstGeom prst="line">
            <a:avLst/>
          </a:prstGeom>
          <a:ln w="38100">
            <a:solidFill>
              <a:srgbClr val="214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506586" y="2099467"/>
            <a:ext cx="3592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08B9C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BEST WISHES</a:t>
            </a:r>
            <a:endParaRPr lang="zh-CN" altLang="en-US" sz="4000" dirty="0">
              <a:solidFill>
                <a:srgbClr val="F08B9C"/>
              </a:solidFill>
              <a:latin typeface="汉仪雅酷黑W" panose="00020600040101010101" pitchFamily="18" charset="-122"/>
              <a:ea typeface="汉仪雅酷黑W" panose="00020600040101010101" pitchFamily="18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506586" y="3079764"/>
            <a:ext cx="3538878" cy="528350"/>
            <a:chOff x="7621900" y="3164825"/>
            <a:chExt cx="3538878" cy="528350"/>
          </a:xfrm>
        </p:grpSpPr>
        <p:sp>
          <p:nvSpPr>
            <p:cNvPr id="10" name="文本框 9"/>
            <p:cNvSpPr txBox="1"/>
            <p:nvPr/>
          </p:nvSpPr>
          <p:spPr>
            <a:xfrm>
              <a:off x="7898346" y="3164825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11" name="椭圆 10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506586" y="3733667"/>
            <a:ext cx="3538878" cy="528350"/>
            <a:chOff x="7621900" y="3164825"/>
            <a:chExt cx="3538878" cy="528350"/>
          </a:xfrm>
        </p:grpSpPr>
        <p:sp>
          <p:nvSpPr>
            <p:cNvPr id="14" name="文本框 13"/>
            <p:cNvSpPr txBox="1"/>
            <p:nvPr/>
          </p:nvSpPr>
          <p:spPr>
            <a:xfrm>
              <a:off x="7898346" y="3164825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15" name="椭圆 14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06586" y="4387570"/>
            <a:ext cx="3538878" cy="528350"/>
            <a:chOff x="7621900" y="3164825"/>
            <a:chExt cx="3538878" cy="528350"/>
          </a:xfrm>
        </p:grpSpPr>
        <p:sp>
          <p:nvSpPr>
            <p:cNvPr id="17" name="文本框 16"/>
            <p:cNvSpPr txBox="1"/>
            <p:nvPr/>
          </p:nvSpPr>
          <p:spPr>
            <a:xfrm>
              <a:off x="7898346" y="3164825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506586" y="5041473"/>
            <a:ext cx="3538878" cy="528350"/>
            <a:chOff x="7621900" y="3164825"/>
            <a:chExt cx="3538878" cy="528350"/>
          </a:xfrm>
        </p:grpSpPr>
        <p:sp>
          <p:nvSpPr>
            <p:cNvPr id="20" name="文本框 19"/>
            <p:cNvSpPr txBox="1"/>
            <p:nvPr/>
          </p:nvSpPr>
          <p:spPr>
            <a:xfrm>
              <a:off x="7898346" y="3164825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21" name="椭圆 20"/>
            <p:cNvSpPr/>
            <p:nvPr/>
          </p:nvSpPr>
          <p:spPr>
            <a:xfrm>
              <a:off x="7621900" y="3327991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01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第一篇章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0" y="1658678"/>
            <a:ext cx="12192000" cy="2169042"/>
          </a:xfrm>
          <a:prstGeom prst="rect">
            <a:avLst/>
          </a:prstGeom>
          <a:solidFill>
            <a:srgbClr val="F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1426158" y="1957474"/>
            <a:ext cx="2501265" cy="4225025"/>
            <a:chOff x="1426158" y="1957474"/>
            <a:chExt cx="2501265" cy="4225025"/>
          </a:xfrm>
        </p:grpSpPr>
        <p:sp>
          <p:nvSpPr>
            <p:cNvPr id="7" name="文本框 6"/>
            <p:cNvSpPr txBox="1"/>
            <p:nvPr/>
          </p:nvSpPr>
          <p:spPr>
            <a:xfrm>
              <a:off x="1763719" y="4051003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键入标题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26158" y="4859060"/>
              <a:ext cx="250126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lnSpc>
                  <a:spcPts val="3600"/>
                </a:lnSpc>
                <a:defRPr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ts val="3200"/>
                </a:lnSpc>
              </a:pP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点击输入内容点击</a:t>
              </a:r>
              <a:endPara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ts val="3200"/>
                </a:lnSpc>
              </a:pP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点击输入内容点击</a:t>
              </a:r>
            </a:p>
            <a:p>
              <a:pPr algn="ctr">
                <a:lnSpc>
                  <a:spcPts val="3200"/>
                </a:lnSpc>
              </a:pP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点击输入内容点击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539223" y="4731475"/>
              <a:ext cx="2275134" cy="0"/>
            </a:xfrm>
            <a:prstGeom prst="line">
              <a:avLst/>
            </a:prstGeom>
            <a:ln>
              <a:solidFill>
                <a:srgbClr val="F08B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组合 35"/>
            <p:cNvGrpSpPr/>
            <p:nvPr/>
          </p:nvGrpSpPr>
          <p:grpSpPr>
            <a:xfrm>
              <a:off x="1900613" y="1957474"/>
              <a:ext cx="1552353" cy="1552353"/>
              <a:chOff x="1900613" y="1957474"/>
              <a:chExt cx="1552353" cy="1552353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1900613" y="1957474"/>
                <a:ext cx="1552353" cy="1552353"/>
              </a:xfrm>
              <a:prstGeom prst="ellipse">
                <a:avLst/>
              </a:prstGeom>
              <a:solidFill>
                <a:srgbClr val="FCF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2112729" y="2184009"/>
                <a:ext cx="1154616" cy="1154616"/>
              </a:xfrm>
              <a:prstGeom prst="rect">
                <a:avLst/>
              </a:prstGeom>
            </p:spPr>
          </p:pic>
        </p:grpSp>
      </p:grpSp>
      <p:grpSp>
        <p:nvGrpSpPr>
          <p:cNvPr id="44" name="组合 43"/>
          <p:cNvGrpSpPr/>
          <p:nvPr/>
        </p:nvGrpSpPr>
        <p:grpSpPr>
          <a:xfrm>
            <a:off x="4845368" y="1982980"/>
            <a:ext cx="2501265" cy="4199519"/>
            <a:chOff x="4845368" y="1982980"/>
            <a:chExt cx="2501265" cy="4199519"/>
          </a:xfrm>
        </p:grpSpPr>
        <p:sp>
          <p:nvSpPr>
            <p:cNvPr id="16" name="文本框 15"/>
            <p:cNvSpPr txBox="1"/>
            <p:nvPr/>
          </p:nvSpPr>
          <p:spPr>
            <a:xfrm>
              <a:off x="5182929" y="4051003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键入标题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845368" y="4859060"/>
              <a:ext cx="250126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lnSpc>
                  <a:spcPts val="3600"/>
                </a:lnSpc>
                <a:defRPr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ts val="3200"/>
                </a:lnSpc>
              </a:pP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点击输入内容点击</a:t>
              </a:r>
              <a:endPara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ts val="3200"/>
                </a:lnSpc>
              </a:pP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点击输入内容点击</a:t>
              </a:r>
            </a:p>
            <a:p>
              <a:pPr algn="ctr">
                <a:lnSpc>
                  <a:spcPts val="3200"/>
                </a:lnSpc>
              </a:pP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点击输入内容点击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4958433" y="4731475"/>
              <a:ext cx="2275134" cy="0"/>
            </a:xfrm>
            <a:prstGeom prst="line">
              <a:avLst/>
            </a:prstGeom>
            <a:ln>
              <a:solidFill>
                <a:srgbClr val="F08B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组合 36"/>
            <p:cNvGrpSpPr/>
            <p:nvPr/>
          </p:nvGrpSpPr>
          <p:grpSpPr>
            <a:xfrm>
              <a:off x="5319823" y="1982980"/>
              <a:ext cx="1552353" cy="1552353"/>
              <a:chOff x="1900613" y="1957474"/>
              <a:chExt cx="1552353" cy="1552353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1900613" y="1957474"/>
                <a:ext cx="1552353" cy="1552353"/>
              </a:xfrm>
              <a:prstGeom prst="ellipse">
                <a:avLst/>
              </a:prstGeom>
              <a:solidFill>
                <a:srgbClr val="FCF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2112729" y="2184009"/>
                <a:ext cx="1154616" cy="1154616"/>
              </a:xfrm>
              <a:prstGeom prst="rect">
                <a:avLst/>
              </a:prstGeom>
            </p:spPr>
          </p:pic>
        </p:grpSp>
      </p:grpSp>
      <p:grpSp>
        <p:nvGrpSpPr>
          <p:cNvPr id="45" name="组合 44"/>
          <p:cNvGrpSpPr/>
          <p:nvPr/>
        </p:nvGrpSpPr>
        <p:grpSpPr>
          <a:xfrm>
            <a:off x="8264577" y="1952163"/>
            <a:ext cx="2501265" cy="4230336"/>
            <a:chOff x="8264577" y="1952163"/>
            <a:chExt cx="2501265" cy="4230336"/>
          </a:xfrm>
        </p:grpSpPr>
        <p:sp>
          <p:nvSpPr>
            <p:cNvPr id="25" name="文本框 24"/>
            <p:cNvSpPr txBox="1"/>
            <p:nvPr/>
          </p:nvSpPr>
          <p:spPr>
            <a:xfrm>
              <a:off x="8602138" y="4051003"/>
              <a:ext cx="18261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键入标题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264577" y="4859060"/>
              <a:ext cx="250126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lnSpc>
                  <a:spcPts val="3600"/>
                </a:lnSpc>
                <a:defRPr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ts val="3200"/>
                </a:lnSpc>
              </a:pP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点击输入内容点击</a:t>
              </a:r>
              <a:endPara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ts val="3200"/>
                </a:lnSpc>
              </a:pP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点击输入内容点击</a:t>
              </a:r>
            </a:p>
            <a:p>
              <a:pPr algn="ctr">
                <a:lnSpc>
                  <a:spcPts val="3200"/>
                </a:lnSpc>
              </a:pP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点击输入内容点击</a:t>
              </a: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8377642" y="4731475"/>
              <a:ext cx="2275134" cy="0"/>
            </a:xfrm>
            <a:prstGeom prst="line">
              <a:avLst/>
            </a:prstGeom>
            <a:ln>
              <a:solidFill>
                <a:srgbClr val="F08B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组合 39"/>
            <p:cNvGrpSpPr/>
            <p:nvPr/>
          </p:nvGrpSpPr>
          <p:grpSpPr>
            <a:xfrm>
              <a:off x="8739034" y="1952163"/>
              <a:ext cx="1552353" cy="1552353"/>
              <a:chOff x="1900613" y="1957474"/>
              <a:chExt cx="1552353" cy="1552353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1900613" y="1957474"/>
                <a:ext cx="1552353" cy="1552353"/>
              </a:xfrm>
              <a:prstGeom prst="ellipse">
                <a:avLst/>
              </a:prstGeom>
              <a:solidFill>
                <a:srgbClr val="FCF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2112729" y="2184009"/>
                <a:ext cx="1154616" cy="115461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01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第一篇章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6737502" y="785285"/>
            <a:ext cx="4380612" cy="607271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-10633" y="3115347"/>
            <a:ext cx="5209953" cy="0"/>
          </a:xfrm>
          <a:prstGeom prst="line">
            <a:avLst/>
          </a:prstGeom>
          <a:ln w="38100">
            <a:solidFill>
              <a:srgbClr val="214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617303" y="2311764"/>
            <a:ext cx="3592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4000" dirty="0">
                <a:solidFill>
                  <a:srgbClr val="F08B9C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BEST WISHES</a:t>
            </a:r>
            <a:endParaRPr lang="zh-CN" altLang="en-US" sz="4000" dirty="0">
              <a:solidFill>
                <a:srgbClr val="F08B9C"/>
              </a:solidFill>
              <a:latin typeface="汉仪雅酷黑W" panose="00020600040101010101" pitchFamily="18" charset="-122"/>
              <a:ea typeface="汉仪雅酷黑W" panose="00020600040101010101" pitchFamily="18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617303" y="3281785"/>
            <a:ext cx="3464450" cy="528350"/>
            <a:chOff x="1626781" y="4302508"/>
            <a:chExt cx="3464450" cy="528350"/>
          </a:xfrm>
        </p:grpSpPr>
        <p:sp>
          <p:nvSpPr>
            <p:cNvPr id="11" name="文本框 10"/>
            <p:cNvSpPr txBox="1"/>
            <p:nvPr/>
          </p:nvSpPr>
          <p:spPr>
            <a:xfrm>
              <a:off x="1626781" y="4302508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12" name="椭圆 11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617303" y="3861013"/>
            <a:ext cx="3464450" cy="528350"/>
            <a:chOff x="1626781" y="4302508"/>
            <a:chExt cx="3464450" cy="528350"/>
          </a:xfrm>
        </p:grpSpPr>
        <p:sp>
          <p:nvSpPr>
            <p:cNvPr id="15" name="文本框 14"/>
            <p:cNvSpPr txBox="1"/>
            <p:nvPr/>
          </p:nvSpPr>
          <p:spPr>
            <a:xfrm>
              <a:off x="1626781" y="4302508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16" name="椭圆 15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617303" y="4440241"/>
            <a:ext cx="3464450" cy="528350"/>
            <a:chOff x="1626781" y="4302508"/>
            <a:chExt cx="3464450" cy="528350"/>
          </a:xfrm>
        </p:grpSpPr>
        <p:sp>
          <p:nvSpPr>
            <p:cNvPr id="18" name="文本框 17"/>
            <p:cNvSpPr txBox="1"/>
            <p:nvPr/>
          </p:nvSpPr>
          <p:spPr>
            <a:xfrm>
              <a:off x="1626781" y="4302508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19" name="椭圆 18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17303" y="5019469"/>
            <a:ext cx="3464450" cy="528350"/>
            <a:chOff x="1626781" y="4302508"/>
            <a:chExt cx="3464450" cy="528350"/>
          </a:xfrm>
        </p:grpSpPr>
        <p:sp>
          <p:nvSpPr>
            <p:cNvPr id="21" name="文本框 20"/>
            <p:cNvSpPr txBox="1"/>
            <p:nvPr/>
          </p:nvSpPr>
          <p:spPr>
            <a:xfrm>
              <a:off x="1626781" y="4302508"/>
              <a:ext cx="326243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点击输入内容点击输入</a:t>
              </a:r>
            </a:p>
          </p:txBody>
        </p:sp>
        <p:sp>
          <p:nvSpPr>
            <p:cNvPr id="22" name="椭圆 21"/>
            <p:cNvSpPr/>
            <p:nvPr/>
          </p:nvSpPr>
          <p:spPr>
            <a:xfrm>
              <a:off x="4889213" y="4465674"/>
              <a:ext cx="202018" cy="202018"/>
            </a:xfrm>
            <a:prstGeom prst="ellipse">
              <a:avLst/>
            </a:prstGeom>
            <a:solidFill>
              <a:srgbClr val="F08B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33916"/>
            <a:ext cx="2700670" cy="691117"/>
            <a:chOff x="0" y="233916"/>
            <a:chExt cx="2700670" cy="691117"/>
          </a:xfrm>
        </p:grpSpPr>
        <p:sp>
          <p:nvSpPr>
            <p:cNvPr id="3" name="矩形 2"/>
            <p:cNvSpPr/>
            <p:nvPr/>
          </p:nvSpPr>
          <p:spPr>
            <a:xfrm>
              <a:off x="0" y="233916"/>
              <a:ext cx="2700670" cy="691117"/>
            </a:xfrm>
            <a:prstGeom prst="rect">
              <a:avLst/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04" y="317864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08B9C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01</a:t>
              </a:r>
              <a:r>
                <a:rPr lang="en-US" altLang="zh-CN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 </a:t>
              </a:r>
              <a:r>
                <a:rPr lang="zh-CN" altLang="en-US" sz="2800" dirty="0">
                  <a:solidFill>
                    <a:srgbClr val="214F66"/>
                  </a:solidFill>
                  <a:latin typeface="汉仪雅酷黑W" panose="00020600040101010101" pitchFamily="18" charset="-122"/>
                  <a:ea typeface="汉仪雅酷黑W" panose="00020600040101010101" pitchFamily="18" charset="-122"/>
                </a:rPr>
                <a:t>第一篇章</a:t>
              </a:r>
              <a:endParaRPr lang="zh-CN" altLang="en-US" sz="28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6F3EC"/>
              </a:clrFrom>
              <a:clrTo>
                <a:srgbClr val="F6F3EC">
                  <a:alpha val="0"/>
                </a:srgbClr>
              </a:clrTo>
            </a:clrChange>
          </a:blip>
          <a:srcRect b="7909"/>
          <a:stretch>
            <a:fillRect/>
          </a:stretch>
        </p:blipFill>
        <p:spPr>
          <a:xfrm>
            <a:off x="4431985" y="1558415"/>
            <a:ext cx="3328030" cy="529958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48593" y="1980823"/>
            <a:ext cx="3056396" cy="9130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6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148593" y="3327504"/>
            <a:ext cx="3056396" cy="9130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6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48593" y="4674185"/>
            <a:ext cx="3056396" cy="9130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6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987011" y="1998551"/>
            <a:ext cx="3056396" cy="8776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6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987011" y="3345232"/>
            <a:ext cx="3056396" cy="9130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6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987011" y="4636807"/>
            <a:ext cx="3056396" cy="9130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ts val="36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lnSpc>
                <a:spcPts val="32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点击输入内容点击输入</a:t>
            </a:r>
          </a:p>
        </p:txBody>
      </p:sp>
    </p:spTree>
  </p:cSld>
  <p:clrMapOvr>
    <a:masterClrMapping/>
  </p:clrMapOvr>
  <p:transition spd="slow" advClick="0" advTm="3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986904" y="2030829"/>
            <a:ext cx="2239815" cy="22398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0" b="1" dirty="0">
                <a:solidFill>
                  <a:srgbClr val="F08B9C"/>
                </a:solidFill>
                <a:latin typeface="汉仪铸字美心体W" panose="00000500000000000000" pitchFamily="2" charset="-122"/>
                <a:ea typeface="汉仪铸字美心体W" panose="00000500000000000000" pitchFamily="2" charset="-122"/>
              </a:rPr>
              <a:t>2</a:t>
            </a:r>
            <a:endParaRPr lang="zh-CN" altLang="en-US" sz="12000" b="1" dirty="0">
              <a:solidFill>
                <a:srgbClr val="F08B9C"/>
              </a:solidFill>
              <a:latin typeface="汉仪铸字美心体W" panose="00000500000000000000" pitchFamily="2" charset="-122"/>
              <a:ea typeface="汉仪铸字美心体W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83004" y="3784470"/>
            <a:ext cx="5263116" cy="681217"/>
            <a:chOff x="5045636" y="3880150"/>
            <a:chExt cx="5263116" cy="681217"/>
          </a:xfrm>
        </p:grpSpPr>
        <p:sp>
          <p:nvSpPr>
            <p:cNvPr id="6" name="矩形: 圆角 5"/>
            <p:cNvSpPr/>
            <p:nvPr/>
          </p:nvSpPr>
          <p:spPr>
            <a:xfrm>
              <a:off x="5045636" y="3880150"/>
              <a:ext cx="5263116" cy="681217"/>
            </a:xfrm>
            <a:prstGeom prst="roundRect">
              <a:avLst>
                <a:gd name="adj" fmla="val 50000"/>
              </a:avLst>
            </a:prstGeom>
            <a:solidFill>
              <a:srgbClr val="FC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469623" y="4020703"/>
              <a:ext cx="4500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spc="600" dirty="0">
                  <a:solidFill>
                    <a:srgbClr val="F08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BEST WISHES FOR YOU</a:t>
              </a:r>
              <a:endParaRPr lang="zh-CN" altLang="en-US" sz="2000" spc="600" dirty="0">
                <a:solidFill>
                  <a:srgbClr val="F08B9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形 1"/>
          <p:cNvPicPr>
            <a:picLocks noChangeAspect="1"/>
          </p:cNvPicPr>
          <p:nvPr/>
        </p:nvPicPr>
        <p:blipFill>
          <a:blip r:embed="rId2" cstate="email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9436" y="2948878"/>
            <a:ext cx="2956557" cy="2239816"/>
          </a:xfrm>
          <a:prstGeom prst="rect">
            <a:avLst/>
          </a:prstGeom>
          <a:effectLst>
            <a:glow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4" cstate="email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9832" y="2783413"/>
            <a:ext cx="1125265" cy="12681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65201" y="2337920"/>
            <a:ext cx="4871847" cy="1446550"/>
          </a:xfrm>
          <a:prstGeom prst="rect">
            <a:avLst/>
          </a:prstGeom>
          <a:noFill/>
          <a:effectLst>
            <a:glow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8800">
                <a:solidFill>
                  <a:srgbClr val="F08B9C"/>
                </a:solidFill>
                <a:effectLst>
                  <a:glow rad="63500">
                    <a:srgbClr val="F5B2B6">
                      <a:alpha val="40000"/>
                    </a:srgbClr>
                  </a:glow>
                </a:effectLst>
                <a:latin typeface="汉仪铸字美心体W" panose="00000500000000000000" pitchFamily="2" charset="-122"/>
                <a:ea typeface="汉仪铸字美心体W" panose="00000500000000000000" pitchFamily="2" charset="-122"/>
              </a:defRPr>
            </a:lvl1pPr>
          </a:lstStyle>
          <a:p>
            <a:r>
              <a:rPr lang="zh-CN" altLang="en-US" dirty="0"/>
              <a:t>第二篇章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 invX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Microsoft Office PowerPoint</Application>
  <PresentationFormat>宽屏</PresentationFormat>
  <Paragraphs>155</Paragraphs>
  <Slides>25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等线</vt:lpstr>
      <vt:lpstr>等线 Light</vt:lpstr>
      <vt:lpstr>汉仪雅酷黑W</vt:lpstr>
      <vt:lpstr>汉仪铸字美心体W</vt:lpstr>
      <vt:lpstr>思源黑体 CN Bold</vt:lpstr>
      <vt:lpstr>微软雅黑</vt:lpstr>
      <vt:lpstr>微软雅黑 Light</vt:lpstr>
      <vt:lpstr>Arial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2021-07-21T01:07:43Z</dcterms:created>
  <dcterms:modified xsi:type="dcterms:W3CDTF">2023-01-10T07:15:42Z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C486DEA52DF74659988FE070F9C493AB</vt:lpwstr>
  </property>
  <property fmtid="{D5CDD505-2E9C-101B-9397-08002B2CF9AE}" pid="3" name="KSOProductBuildVer">
    <vt:lpwstr>2052-11.1.0.10495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