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78" r:id="rId2"/>
    <p:sldId id="298" r:id="rId3"/>
    <p:sldId id="300" r:id="rId4"/>
    <p:sldId id="304" r:id="rId5"/>
    <p:sldId id="305" r:id="rId6"/>
    <p:sldId id="306" r:id="rId7"/>
    <p:sldId id="307" r:id="rId8"/>
    <p:sldId id="308" r:id="rId9"/>
    <p:sldId id="301" r:id="rId10"/>
    <p:sldId id="309" r:id="rId11"/>
    <p:sldId id="310" r:id="rId12"/>
    <p:sldId id="302" r:id="rId13"/>
    <p:sldId id="311" r:id="rId14"/>
    <p:sldId id="303" r:id="rId15"/>
    <p:sldId id="312" r:id="rId16"/>
    <p:sldId id="314"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1A4A"/>
    <a:srgbClr val="E4C0A2"/>
    <a:srgbClr val="011B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p:scale>
          <a:sx n="50" d="100"/>
          <a:sy n="50" d="100"/>
        </p:scale>
        <p:origin x="-2796" y="-179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66" d="100"/>
          <a:sy n="66" d="100"/>
        </p:scale>
        <p:origin x="356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618357-DB7C-4AE4-81B8-B46CFAA4D393}"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7A342E-FC0A-4305-BC56-97D6EA1AD0C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FD1CE-0453-455B-905F-47BF7BDC3D2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FF683-2F64-478D-B956-CC33C25AAA7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0FF683-2F64-478D-B956-CC33C25AAA7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0FF683-2F64-478D-B956-CC33C25AAA7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0FF683-2F64-478D-B956-CC33C25AAA7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0FF683-2F64-478D-B956-CC33C25AAA7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0FF683-2F64-478D-B956-CC33C25AAA7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0FF683-2F64-478D-B956-CC33C25AAA7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0FF683-2F64-478D-B956-CC33C25AAA7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0FF683-2F64-478D-B956-CC33C25AAA79}"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0FF683-2F64-478D-B956-CC33C25AAA7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0FF683-2F64-478D-B956-CC33C25AAA7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0FF683-2F64-478D-B956-CC33C25AAA7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0FF683-2F64-478D-B956-CC33C25AAA7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0FF683-2F64-478D-B956-CC33C25AAA7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0FF683-2F64-478D-B956-CC33C25AAA7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0FF683-2F64-478D-B956-CC33C25AAA7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0FF683-2F64-478D-B956-CC33C25AAA7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DA0B859-AFF6-4EAE-AB99-B5208A848ED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1857CD-3407-4038-BDB6-881EF38E3A3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DA0B859-AFF6-4EAE-AB99-B5208A848ED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1857CD-3407-4038-BDB6-881EF38E3A3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DA0B859-AFF6-4EAE-AB99-B5208A848ED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1857CD-3407-4038-BDB6-881EF38E3A3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DA0B859-AFF6-4EAE-AB99-B5208A848ED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1857CD-3407-4038-BDB6-881EF38E3A3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DA0B859-AFF6-4EAE-AB99-B5208A848ED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1857CD-3407-4038-BDB6-881EF38E3A3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DA0B859-AFF6-4EAE-AB99-B5208A848ED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1857CD-3407-4038-BDB6-881EF38E3A3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DA0B859-AFF6-4EAE-AB99-B5208A848ED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1857CD-3407-4038-BDB6-881EF38E3A3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DA0B859-AFF6-4EAE-AB99-B5208A848ED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1857CD-3407-4038-BDB6-881EF38E3A3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DA0B859-AFF6-4EAE-AB99-B5208A848ED9}"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61857CD-3407-4038-BDB6-881EF38E3A31}" type="slidenum">
              <a:rPr lang="zh-CN" altLang="en-US" smtClean="0"/>
              <a:t>‹#›</a:t>
            </a:fld>
            <a:endParaRPr lang="zh-CN" altLang="en-US"/>
          </a:p>
        </p:txBody>
      </p:sp>
      <p:sp>
        <p:nvSpPr>
          <p:cNvPr id="11" name="矩形 10"/>
          <p:cNvSpPr/>
          <p:nvPr userDrawn="1"/>
        </p:nvSpPr>
        <p:spPr>
          <a:xfrm>
            <a:off x="8838960" y="6431125"/>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DA0B859-AFF6-4EAE-AB99-B5208A848ED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61857CD-3407-4038-BDB6-881EF38E3A3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A0B859-AFF6-4EAE-AB99-B5208A848ED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61857CD-3407-4038-BDB6-881EF38E3A3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DA0B859-AFF6-4EAE-AB99-B5208A848ED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1857CD-3407-4038-BDB6-881EF38E3A3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DDA0B859-AFF6-4EAE-AB99-B5208A848ED9}"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A61857CD-3407-4038-BDB6-881EF38E3A3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21A4A"/>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l="37866" b="8781"/>
          <a:stretch>
            <a:fillRect/>
          </a:stretch>
        </p:blipFill>
        <p:spPr>
          <a:xfrm>
            <a:off x="4616604" y="0"/>
            <a:ext cx="7575395" cy="6255834"/>
          </a:xfrm>
          <a:prstGeom prst="rect">
            <a:avLst/>
          </a:prstGeom>
        </p:spPr>
      </p:pic>
      <p:sp>
        <p:nvSpPr>
          <p:cNvPr id="2" name="矩形 1"/>
          <p:cNvSpPr/>
          <p:nvPr/>
        </p:nvSpPr>
        <p:spPr>
          <a:xfrm>
            <a:off x="0" y="6657278"/>
            <a:ext cx="12192000" cy="200722"/>
          </a:xfrm>
          <a:prstGeom prst="rect">
            <a:avLst/>
          </a:prstGeom>
          <a:solidFill>
            <a:srgbClr val="E4C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4" cstate="screen"/>
          <a:srcRect l="45914" t="5040" r="9361" b="2927"/>
          <a:stretch>
            <a:fillRect/>
          </a:stretch>
        </p:blipFill>
        <p:spPr>
          <a:xfrm>
            <a:off x="5597912" y="345688"/>
            <a:ext cx="5452947" cy="6311590"/>
          </a:xfrm>
          <a:prstGeom prst="rect">
            <a:avLst/>
          </a:prstGeom>
        </p:spPr>
      </p:pic>
      <p:pic>
        <p:nvPicPr>
          <p:cNvPr id="12" name="图片 11"/>
          <p:cNvPicPr>
            <a:picLocks noChangeAspect="1"/>
          </p:cNvPicPr>
          <p:nvPr/>
        </p:nvPicPr>
        <p:blipFill rotWithShape="1">
          <a:blip r:embed="rId5" cstate="screen"/>
          <a:srcRect/>
          <a:stretch>
            <a:fillRect/>
          </a:stretch>
        </p:blipFill>
        <p:spPr>
          <a:xfrm>
            <a:off x="0" y="5096106"/>
            <a:ext cx="5363737" cy="1761893"/>
          </a:xfrm>
          <a:prstGeom prst="rect">
            <a:avLst/>
          </a:prstGeom>
        </p:spPr>
      </p:pic>
      <p:sp>
        <p:nvSpPr>
          <p:cNvPr id="15" name="文本框 14"/>
          <p:cNvSpPr txBox="1"/>
          <p:nvPr/>
        </p:nvSpPr>
        <p:spPr>
          <a:xfrm>
            <a:off x="1141141" y="1330529"/>
            <a:ext cx="5809786" cy="3170099"/>
          </a:xfrm>
          <a:prstGeom prst="rect">
            <a:avLst/>
          </a:prstGeom>
          <a:noFill/>
        </p:spPr>
        <p:txBody>
          <a:bodyPr wrap="square" rtlCol="0">
            <a:spAutoFit/>
          </a:bodyPr>
          <a:lstStyle/>
          <a:p>
            <a:r>
              <a:rPr lang="zh-CN" altLang="en-US" sz="10000" dirty="0">
                <a:solidFill>
                  <a:srgbClr val="E4C0A2"/>
                </a:solidFill>
                <a:latin typeface="思源宋体 CN Heavy" panose="02020900000000000000" pitchFamily="18" charset="-122"/>
                <a:ea typeface="思源宋体 CN Heavy" panose="02020900000000000000" pitchFamily="18" charset="-122"/>
              </a:rPr>
              <a:t>中秋</a:t>
            </a:r>
          </a:p>
          <a:p>
            <a:r>
              <a:rPr lang="zh-CN" altLang="en-US" sz="10000" dirty="0">
                <a:solidFill>
                  <a:srgbClr val="E4C0A2"/>
                </a:solidFill>
                <a:latin typeface="思源宋体 CN Heavy" panose="02020900000000000000" pitchFamily="18" charset="-122"/>
                <a:ea typeface="思源宋体 CN Heavy" panose="02020900000000000000" pitchFamily="18" charset="-122"/>
              </a:rPr>
              <a:t>佳节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21A4A"/>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4616604" y="0"/>
            <a:ext cx="7575395" cy="1851660"/>
          </a:xfrm>
          <a:prstGeom prst="rect">
            <a:avLst/>
          </a:prstGeom>
        </p:spPr>
      </p:pic>
      <p:sp>
        <p:nvSpPr>
          <p:cNvPr id="2" name="矩形 1"/>
          <p:cNvSpPr/>
          <p:nvPr/>
        </p:nvSpPr>
        <p:spPr>
          <a:xfrm>
            <a:off x="0" y="6657278"/>
            <a:ext cx="12192000" cy="200722"/>
          </a:xfrm>
          <a:prstGeom prst="rect">
            <a:avLst/>
          </a:prstGeom>
          <a:solidFill>
            <a:srgbClr val="E4C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4" cstate="screen"/>
          <a:srcRect/>
          <a:stretch>
            <a:fillRect/>
          </a:stretch>
        </p:blipFill>
        <p:spPr>
          <a:xfrm>
            <a:off x="0" y="5629645"/>
            <a:ext cx="3739481" cy="1228354"/>
          </a:xfrm>
          <a:prstGeom prst="rect">
            <a:avLst/>
          </a:prstGeom>
        </p:spPr>
      </p:pic>
      <p:pic>
        <p:nvPicPr>
          <p:cNvPr id="7" name="图片 6"/>
          <p:cNvPicPr>
            <a:picLocks noChangeAspect="1"/>
          </p:cNvPicPr>
          <p:nvPr/>
        </p:nvPicPr>
        <p:blipFill rotWithShape="1">
          <a:blip r:embed="rId5" cstate="screen"/>
          <a:srcRect/>
          <a:stretch>
            <a:fillRect/>
          </a:stretch>
        </p:blipFill>
        <p:spPr>
          <a:xfrm flipH="1">
            <a:off x="8328758" y="5629645"/>
            <a:ext cx="3859530" cy="1228353"/>
          </a:xfrm>
          <a:prstGeom prst="rect">
            <a:avLst/>
          </a:prstGeom>
        </p:spPr>
      </p:pic>
      <p:pic>
        <p:nvPicPr>
          <p:cNvPr id="13" name="图片 12"/>
          <p:cNvPicPr>
            <a:picLocks noChangeAspect="1"/>
          </p:cNvPicPr>
          <p:nvPr/>
        </p:nvPicPr>
        <p:blipFill rotWithShape="1">
          <a:blip r:embed="rId3" cstate="screen"/>
          <a:srcRect/>
          <a:stretch>
            <a:fillRect/>
          </a:stretch>
        </p:blipFill>
        <p:spPr>
          <a:xfrm flipH="1">
            <a:off x="-1" y="-215022"/>
            <a:ext cx="5620215" cy="1851660"/>
          </a:xfrm>
          <a:prstGeom prst="rect">
            <a:avLst/>
          </a:prstGeom>
        </p:spPr>
      </p:pic>
      <p:sp>
        <p:nvSpPr>
          <p:cNvPr id="11" name="矩形 10"/>
          <p:cNvSpPr/>
          <p:nvPr/>
        </p:nvSpPr>
        <p:spPr>
          <a:xfrm>
            <a:off x="624468" y="540834"/>
            <a:ext cx="10928195" cy="5776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431198" y="1386783"/>
            <a:ext cx="2630007" cy="4046675"/>
            <a:chOff x="1431198" y="1386783"/>
            <a:chExt cx="2630007" cy="4046675"/>
          </a:xfrm>
        </p:grpSpPr>
        <p:sp>
          <p:nvSpPr>
            <p:cNvPr id="10" name="椭圆 9"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p:nvPr/>
          </p:nvSpPr>
          <p:spPr>
            <a:xfrm>
              <a:off x="1893348" y="1386783"/>
              <a:ext cx="1705708" cy="170570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16" name="矩形 15"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p:nvPr/>
          </p:nvSpPr>
          <p:spPr>
            <a:xfrm>
              <a:off x="1893348" y="3385646"/>
              <a:ext cx="1846659" cy="2047812"/>
            </a:xfrm>
            <a:prstGeom prst="rect">
              <a:avLst/>
            </a:prstGeom>
          </p:spPr>
          <p:txBody>
            <a:bodyPr vert="eaVert" wrap="square">
              <a:spAutoFit/>
            </a:bodyPr>
            <a:lstStyle/>
            <a:p>
              <a:pPr>
                <a:lnSpc>
                  <a:spcPct val="150000"/>
                </a:lnSpc>
              </a:pPr>
              <a:r>
                <a:rPr lang="zh-CN" altLang="en-US"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中秋赏月的风俗在唐代十分流行，许多诗人的名篇中都有咏月的诗句。</a:t>
              </a:r>
            </a:p>
          </p:txBody>
        </p:sp>
        <p:pic>
          <p:nvPicPr>
            <p:cNvPr id="4" name="图片 3"/>
            <p:cNvPicPr>
              <a:picLocks noChangeAspect="1"/>
            </p:cNvPicPr>
            <p:nvPr/>
          </p:nvPicPr>
          <p:blipFill rotWithShape="1">
            <a:blip r:embed="rId6" cstate="screen"/>
            <a:srcRect/>
            <a:stretch>
              <a:fillRect/>
            </a:stretch>
          </p:blipFill>
          <p:spPr>
            <a:xfrm>
              <a:off x="1431198" y="1496362"/>
              <a:ext cx="2630007" cy="1730474"/>
            </a:xfrm>
            <a:prstGeom prst="rect">
              <a:avLst/>
            </a:prstGeom>
          </p:spPr>
        </p:pic>
      </p:grpSp>
      <p:grpSp>
        <p:nvGrpSpPr>
          <p:cNvPr id="6" name="组合 5"/>
          <p:cNvGrpSpPr/>
          <p:nvPr/>
        </p:nvGrpSpPr>
        <p:grpSpPr>
          <a:xfrm>
            <a:off x="4860609" y="1386783"/>
            <a:ext cx="2630007" cy="3946314"/>
            <a:chOff x="4860609" y="1386783"/>
            <a:chExt cx="2630007" cy="3946314"/>
          </a:xfrm>
        </p:grpSpPr>
        <p:sp>
          <p:nvSpPr>
            <p:cNvPr id="14" name="椭圆 13"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p:nvPr/>
          </p:nvSpPr>
          <p:spPr>
            <a:xfrm>
              <a:off x="5287179" y="1386783"/>
              <a:ext cx="1705708" cy="170570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17" name="矩形 16"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p:nvPr/>
          </p:nvSpPr>
          <p:spPr>
            <a:xfrm>
              <a:off x="5228426" y="3363344"/>
              <a:ext cx="1846659" cy="1969753"/>
            </a:xfrm>
            <a:prstGeom prst="rect">
              <a:avLst/>
            </a:prstGeom>
          </p:spPr>
          <p:txBody>
            <a:bodyPr vert="eaVert" wrap="square">
              <a:spAutoFit/>
            </a:bodyPr>
            <a:lstStyle/>
            <a:p>
              <a:pPr>
                <a:lnSpc>
                  <a:spcPct val="150000"/>
                </a:lnSpc>
              </a:pPr>
              <a:r>
                <a:rPr lang="zh-CN" altLang="en-US"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中秋赏月的风俗在唐代十分流行，许多诗人的名篇中都有咏月的诗句。</a:t>
              </a:r>
            </a:p>
          </p:txBody>
        </p:sp>
        <p:pic>
          <p:nvPicPr>
            <p:cNvPr id="21" name="图片 20"/>
            <p:cNvPicPr>
              <a:picLocks noChangeAspect="1"/>
            </p:cNvPicPr>
            <p:nvPr/>
          </p:nvPicPr>
          <p:blipFill rotWithShape="1">
            <a:blip r:embed="rId6" cstate="screen"/>
            <a:srcRect/>
            <a:stretch>
              <a:fillRect/>
            </a:stretch>
          </p:blipFill>
          <p:spPr>
            <a:xfrm>
              <a:off x="4860609" y="1422345"/>
              <a:ext cx="2630007" cy="1730474"/>
            </a:xfrm>
            <a:prstGeom prst="rect">
              <a:avLst/>
            </a:prstGeom>
          </p:spPr>
        </p:pic>
      </p:grpSp>
      <p:grpSp>
        <p:nvGrpSpPr>
          <p:cNvPr id="9" name="组合 8"/>
          <p:cNvGrpSpPr/>
          <p:nvPr/>
        </p:nvGrpSpPr>
        <p:grpSpPr>
          <a:xfrm>
            <a:off x="8226811" y="1386783"/>
            <a:ext cx="2630007" cy="4046675"/>
            <a:chOff x="8226811" y="1386783"/>
            <a:chExt cx="2630007" cy="4046675"/>
          </a:xfrm>
        </p:grpSpPr>
        <p:sp>
          <p:nvSpPr>
            <p:cNvPr id="15" name="椭圆 14"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p:nvPr/>
          </p:nvSpPr>
          <p:spPr>
            <a:xfrm>
              <a:off x="8681010" y="1386783"/>
              <a:ext cx="1705708" cy="170570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20" name="矩形 19"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p:nvPr/>
          </p:nvSpPr>
          <p:spPr>
            <a:xfrm>
              <a:off x="8610514" y="3385646"/>
              <a:ext cx="1846659" cy="2047812"/>
            </a:xfrm>
            <a:prstGeom prst="rect">
              <a:avLst/>
            </a:prstGeom>
          </p:spPr>
          <p:txBody>
            <a:bodyPr vert="eaVert" wrap="square">
              <a:spAutoFit/>
            </a:bodyPr>
            <a:lstStyle/>
            <a:p>
              <a:pPr>
                <a:lnSpc>
                  <a:spcPct val="150000"/>
                </a:lnSpc>
              </a:pPr>
              <a:r>
                <a:rPr lang="zh-CN" altLang="en-US"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中秋赏月的风俗在唐代十分流行，许多诗人的名篇中都有咏月的诗句。</a:t>
              </a:r>
            </a:p>
          </p:txBody>
        </p:sp>
        <p:pic>
          <p:nvPicPr>
            <p:cNvPr id="22" name="图片 21"/>
            <p:cNvPicPr>
              <a:picLocks noChangeAspect="1"/>
            </p:cNvPicPr>
            <p:nvPr/>
          </p:nvPicPr>
          <p:blipFill rotWithShape="1">
            <a:blip r:embed="rId6" cstate="screen"/>
            <a:srcRect/>
            <a:stretch>
              <a:fillRect/>
            </a:stretch>
          </p:blipFill>
          <p:spPr>
            <a:xfrm>
              <a:off x="8226811" y="1445964"/>
              <a:ext cx="2630007" cy="173047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21A4A"/>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4616604" y="0"/>
            <a:ext cx="7575395" cy="1851660"/>
          </a:xfrm>
          <a:prstGeom prst="rect">
            <a:avLst/>
          </a:prstGeom>
        </p:spPr>
      </p:pic>
      <p:sp>
        <p:nvSpPr>
          <p:cNvPr id="2" name="矩形 1"/>
          <p:cNvSpPr/>
          <p:nvPr/>
        </p:nvSpPr>
        <p:spPr>
          <a:xfrm>
            <a:off x="0" y="6657278"/>
            <a:ext cx="12192000" cy="200722"/>
          </a:xfrm>
          <a:prstGeom prst="rect">
            <a:avLst/>
          </a:prstGeom>
          <a:solidFill>
            <a:srgbClr val="E4C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4" cstate="screen"/>
          <a:srcRect/>
          <a:stretch>
            <a:fillRect/>
          </a:stretch>
        </p:blipFill>
        <p:spPr>
          <a:xfrm>
            <a:off x="0" y="5629645"/>
            <a:ext cx="3739481" cy="1228354"/>
          </a:xfrm>
          <a:prstGeom prst="rect">
            <a:avLst/>
          </a:prstGeom>
        </p:spPr>
      </p:pic>
      <p:pic>
        <p:nvPicPr>
          <p:cNvPr id="7" name="图片 6"/>
          <p:cNvPicPr>
            <a:picLocks noChangeAspect="1"/>
          </p:cNvPicPr>
          <p:nvPr/>
        </p:nvPicPr>
        <p:blipFill rotWithShape="1">
          <a:blip r:embed="rId5" cstate="screen"/>
          <a:srcRect/>
          <a:stretch>
            <a:fillRect/>
          </a:stretch>
        </p:blipFill>
        <p:spPr>
          <a:xfrm flipH="1">
            <a:off x="8328758" y="5629645"/>
            <a:ext cx="3859530" cy="1228353"/>
          </a:xfrm>
          <a:prstGeom prst="rect">
            <a:avLst/>
          </a:prstGeom>
        </p:spPr>
      </p:pic>
      <p:pic>
        <p:nvPicPr>
          <p:cNvPr id="13" name="图片 12"/>
          <p:cNvPicPr>
            <a:picLocks noChangeAspect="1"/>
          </p:cNvPicPr>
          <p:nvPr/>
        </p:nvPicPr>
        <p:blipFill rotWithShape="1">
          <a:blip r:embed="rId3" cstate="screen"/>
          <a:srcRect/>
          <a:stretch>
            <a:fillRect/>
          </a:stretch>
        </p:blipFill>
        <p:spPr>
          <a:xfrm flipH="1">
            <a:off x="-1" y="-215022"/>
            <a:ext cx="5620215" cy="1851660"/>
          </a:xfrm>
          <a:prstGeom prst="rect">
            <a:avLst/>
          </a:prstGeom>
        </p:spPr>
      </p:pic>
      <p:sp>
        <p:nvSpPr>
          <p:cNvPr id="11" name="矩形 10"/>
          <p:cNvSpPr/>
          <p:nvPr/>
        </p:nvSpPr>
        <p:spPr>
          <a:xfrm>
            <a:off x="624468" y="540834"/>
            <a:ext cx="10928195" cy="5776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p:nvPr/>
        </p:nvSpPr>
        <p:spPr>
          <a:xfrm>
            <a:off x="1384527" y="1676400"/>
            <a:ext cx="2954655" cy="3505200"/>
          </a:xfrm>
          <a:prstGeom prst="rect">
            <a:avLst/>
          </a:prstGeom>
        </p:spPr>
        <p:txBody>
          <a:bodyPr vert="eaVert" wrap="square">
            <a:spAutoFit/>
          </a:bodyPr>
          <a:lstStyle/>
          <a:p>
            <a:pPr>
              <a:lnSpc>
                <a:spcPct val="200000"/>
              </a:lnSpc>
            </a:pPr>
            <a:r>
              <a:rPr lang="zh-CN" altLang="en-US" spc="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明月几时有？把酒问青天。不知天上宫阙，今夕是何年。我欲乘风归去，又恐琼楼玉宇，高处不胜寒。起舞弄清影，何似在人间？</a:t>
            </a:r>
          </a:p>
        </p:txBody>
      </p:sp>
      <p:sp>
        <p:nvSpPr>
          <p:cNvPr id="22" name="矩形 21"/>
          <p:cNvSpPr/>
          <p:nvPr/>
        </p:nvSpPr>
        <p:spPr>
          <a:xfrm>
            <a:off x="7983870" y="1520785"/>
            <a:ext cx="2915768" cy="1908215"/>
          </a:xfrm>
          <a:prstGeom prst="rect">
            <a:avLst/>
          </a:prstGeom>
        </p:spPr>
        <p:txBody>
          <a:bodyPr vert="horz" wrap="square">
            <a:spAutoFit/>
          </a:bodyPr>
          <a:lstStyle/>
          <a:p>
            <a:pPr>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中秋节赏月赏月和吃月饼是中国各地过中秋节的必备习俗。中秋节赏月赏月和吃月饼是中国各地过中秋节的必备习俗。</a:t>
            </a:r>
          </a:p>
          <a:p>
            <a:pPr>
              <a:lnSpc>
                <a:spcPct val="150000"/>
              </a:lnSpc>
            </a:pPr>
            <a:endPar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6" name="矩形 25"/>
          <p:cNvSpPr/>
          <p:nvPr/>
        </p:nvSpPr>
        <p:spPr>
          <a:xfrm>
            <a:off x="7983870" y="3650194"/>
            <a:ext cx="2829202" cy="1908215"/>
          </a:xfrm>
          <a:prstGeom prst="rect">
            <a:avLst/>
          </a:prstGeom>
        </p:spPr>
        <p:txBody>
          <a:bodyPr vert="horz" wrap="square">
            <a:spAutoFit/>
          </a:bodyPr>
          <a:lstStyle/>
          <a:p>
            <a:pPr>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中秋节赏月赏月和吃月饼是中国各地过中秋节的必备习俗。中秋节赏月赏月和吃月饼是中国各地过中秋节的必备习俗。</a:t>
            </a:r>
          </a:p>
          <a:p>
            <a:pPr>
              <a:lnSpc>
                <a:spcPct val="150000"/>
              </a:lnSpc>
            </a:pPr>
            <a:endPar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4" name="图片 3"/>
          <p:cNvPicPr>
            <a:picLocks noChangeAspect="1"/>
          </p:cNvPicPr>
          <p:nvPr/>
        </p:nvPicPr>
        <p:blipFill>
          <a:blip r:embed="rId6" cstate="screen"/>
          <a:stretch>
            <a:fillRect/>
          </a:stretch>
        </p:blipFill>
        <p:spPr>
          <a:xfrm>
            <a:off x="3807304" y="811530"/>
            <a:ext cx="4360996" cy="50345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21A4A"/>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4616604" y="0"/>
            <a:ext cx="7575395" cy="1851660"/>
          </a:xfrm>
          <a:prstGeom prst="rect">
            <a:avLst/>
          </a:prstGeom>
        </p:spPr>
      </p:pic>
      <p:sp>
        <p:nvSpPr>
          <p:cNvPr id="2" name="矩形 1"/>
          <p:cNvSpPr/>
          <p:nvPr/>
        </p:nvSpPr>
        <p:spPr>
          <a:xfrm>
            <a:off x="0" y="6657278"/>
            <a:ext cx="12192000" cy="200722"/>
          </a:xfrm>
          <a:prstGeom prst="rect">
            <a:avLst/>
          </a:prstGeom>
          <a:solidFill>
            <a:srgbClr val="E4C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4" cstate="screen"/>
          <a:srcRect/>
          <a:stretch>
            <a:fillRect/>
          </a:stretch>
        </p:blipFill>
        <p:spPr>
          <a:xfrm>
            <a:off x="0" y="5096106"/>
            <a:ext cx="5363737" cy="1761893"/>
          </a:xfrm>
          <a:prstGeom prst="rect">
            <a:avLst/>
          </a:prstGeom>
        </p:spPr>
      </p:pic>
      <p:pic>
        <p:nvPicPr>
          <p:cNvPr id="7" name="图片 6"/>
          <p:cNvPicPr>
            <a:picLocks noChangeAspect="1"/>
          </p:cNvPicPr>
          <p:nvPr/>
        </p:nvPicPr>
        <p:blipFill rotWithShape="1">
          <a:blip r:embed="rId4" cstate="screen"/>
          <a:srcRect/>
          <a:stretch>
            <a:fillRect/>
          </a:stretch>
        </p:blipFill>
        <p:spPr>
          <a:xfrm flipH="1">
            <a:off x="6656070" y="5096105"/>
            <a:ext cx="5535930" cy="1761893"/>
          </a:xfrm>
          <a:prstGeom prst="rect">
            <a:avLst/>
          </a:prstGeom>
        </p:spPr>
      </p:pic>
      <p:grpSp>
        <p:nvGrpSpPr>
          <p:cNvPr id="5" name="组合 4"/>
          <p:cNvGrpSpPr/>
          <p:nvPr/>
        </p:nvGrpSpPr>
        <p:grpSpPr>
          <a:xfrm>
            <a:off x="5055870" y="1562832"/>
            <a:ext cx="2080260" cy="2080260"/>
            <a:chOff x="5055870" y="1239448"/>
            <a:chExt cx="2080260" cy="2080260"/>
          </a:xfrm>
        </p:grpSpPr>
        <p:sp>
          <p:nvSpPr>
            <p:cNvPr id="3" name="椭圆 2"/>
            <p:cNvSpPr/>
            <p:nvPr/>
          </p:nvSpPr>
          <p:spPr>
            <a:xfrm>
              <a:off x="5055870" y="1239448"/>
              <a:ext cx="2080260" cy="20802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txBox="1"/>
            <p:nvPr/>
          </p:nvSpPr>
          <p:spPr>
            <a:xfrm>
              <a:off x="5414158" y="1735339"/>
              <a:ext cx="1363683" cy="1323439"/>
            </a:xfrm>
            <a:prstGeom prst="rect">
              <a:avLst/>
            </a:prstGeom>
            <a:noFill/>
          </p:spPr>
          <p:txBody>
            <a:bodyPr wrap="square" rtlCol="0">
              <a:spAutoFit/>
            </a:bodyPr>
            <a:lstStyle/>
            <a:p>
              <a:pPr algn="ctr"/>
              <a:r>
                <a:rPr lang="zh-CN" altLang="en-US" sz="8000" dirty="0">
                  <a:solidFill>
                    <a:srgbClr val="321A4A"/>
                  </a:solidFill>
                  <a:latin typeface="+mn-ea"/>
                  <a:cs typeface="阿里巴巴普惠体 R" panose="00020600040101010101" pitchFamily="18" charset="-122"/>
                </a:rPr>
                <a:t>叁</a:t>
              </a:r>
            </a:p>
          </p:txBody>
        </p:sp>
      </p:grpSp>
      <p:sp>
        <p:nvSpPr>
          <p:cNvPr id="10" name="矩形 9"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p:nvPr/>
        </p:nvSpPr>
        <p:spPr>
          <a:xfrm>
            <a:off x="3468161" y="3955328"/>
            <a:ext cx="5255678" cy="923330"/>
          </a:xfrm>
          <a:prstGeom prst="rect">
            <a:avLst/>
          </a:prstGeom>
        </p:spPr>
        <p:txBody>
          <a:bodyPr vert="horz" wrap="square">
            <a:spAutoFit/>
          </a:bodyPr>
          <a:lstStyle/>
          <a:p>
            <a:pPr algn="dist"/>
            <a:r>
              <a:rPr lang="zh-CN" altLang="en-US" sz="5400" dirty="0">
                <a:solidFill>
                  <a:schemeClr val="bg1"/>
                </a:solidFill>
                <a:latin typeface="+mn-ea"/>
                <a:cs typeface="阿里巴巴普惠体 R" panose="00020600040101010101" pitchFamily="18" charset="-122"/>
              </a:rPr>
              <a:t>中秋的传统</a:t>
            </a:r>
            <a:endParaRPr lang="en-US" altLang="zh-CN" sz="5400" dirty="0">
              <a:solidFill>
                <a:schemeClr val="bg1"/>
              </a:solidFill>
              <a:latin typeface="+mn-ea"/>
              <a:cs typeface="阿里巴巴普惠体 R" panose="00020600040101010101" pitchFamily="18" charset="-122"/>
            </a:endParaRPr>
          </a:p>
        </p:txBody>
      </p:sp>
      <p:pic>
        <p:nvPicPr>
          <p:cNvPr id="13" name="图片 12"/>
          <p:cNvPicPr>
            <a:picLocks noChangeAspect="1"/>
          </p:cNvPicPr>
          <p:nvPr/>
        </p:nvPicPr>
        <p:blipFill rotWithShape="1">
          <a:blip r:embed="rId3" cstate="screen"/>
          <a:srcRect/>
          <a:stretch>
            <a:fillRect/>
          </a:stretch>
        </p:blipFill>
        <p:spPr>
          <a:xfrm flipH="1">
            <a:off x="-1" y="-215022"/>
            <a:ext cx="5620215" cy="1851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21A4A"/>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4616604" y="0"/>
            <a:ext cx="7575395" cy="1851660"/>
          </a:xfrm>
          <a:prstGeom prst="rect">
            <a:avLst/>
          </a:prstGeom>
        </p:spPr>
      </p:pic>
      <p:sp>
        <p:nvSpPr>
          <p:cNvPr id="2" name="矩形 1"/>
          <p:cNvSpPr/>
          <p:nvPr/>
        </p:nvSpPr>
        <p:spPr>
          <a:xfrm>
            <a:off x="0" y="6657278"/>
            <a:ext cx="12192000" cy="200722"/>
          </a:xfrm>
          <a:prstGeom prst="rect">
            <a:avLst/>
          </a:prstGeom>
          <a:solidFill>
            <a:srgbClr val="E4C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4" cstate="screen"/>
          <a:srcRect/>
          <a:stretch>
            <a:fillRect/>
          </a:stretch>
        </p:blipFill>
        <p:spPr>
          <a:xfrm>
            <a:off x="0" y="5629645"/>
            <a:ext cx="3739481" cy="1228354"/>
          </a:xfrm>
          <a:prstGeom prst="rect">
            <a:avLst/>
          </a:prstGeom>
        </p:spPr>
      </p:pic>
      <p:pic>
        <p:nvPicPr>
          <p:cNvPr id="7" name="图片 6"/>
          <p:cNvPicPr>
            <a:picLocks noChangeAspect="1"/>
          </p:cNvPicPr>
          <p:nvPr/>
        </p:nvPicPr>
        <p:blipFill rotWithShape="1">
          <a:blip r:embed="rId5" cstate="screen"/>
          <a:srcRect/>
          <a:stretch>
            <a:fillRect/>
          </a:stretch>
        </p:blipFill>
        <p:spPr>
          <a:xfrm flipH="1">
            <a:off x="8328758" y="5629645"/>
            <a:ext cx="3859530" cy="1228353"/>
          </a:xfrm>
          <a:prstGeom prst="rect">
            <a:avLst/>
          </a:prstGeom>
        </p:spPr>
      </p:pic>
      <p:pic>
        <p:nvPicPr>
          <p:cNvPr id="13" name="图片 12"/>
          <p:cNvPicPr>
            <a:picLocks noChangeAspect="1"/>
          </p:cNvPicPr>
          <p:nvPr/>
        </p:nvPicPr>
        <p:blipFill rotWithShape="1">
          <a:blip r:embed="rId3" cstate="screen"/>
          <a:srcRect/>
          <a:stretch>
            <a:fillRect/>
          </a:stretch>
        </p:blipFill>
        <p:spPr>
          <a:xfrm flipH="1">
            <a:off x="-1" y="-215022"/>
            <a:ext cx="5620215" cy="1851660"/>
          </a:xfrm>
          <a:prstGeom prst="rect">
            <a:avLst/>
          </a:prstGeom>
        </p:spPr>
      </p:pic>
      <p:sp>
        <p:nvSpPr>
          <p:cNvPr id="11" name="矩形 10"/>
          <p:cNvSpPr/>
          <p:nvPr/>
        </p:nvSpPr>
        <p:spPr>
          <a:xfrm>
            <a:off x="624468" y="540834"/>
            <a:ext cx="10928195" cy="5776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p:nvPr/>
        </p:nvSpPr>
        <p:spPr>
          <a:xfrm>
            <a:off x="1610382" y="2907980"/>
            <a:ext cx="2644472" cy="1705403"/>
          </a:xfrm>
          <a:prstGeom prst="rect">
            <a:avLst/>
          </a:prstGeom>
        </p:spPr>
        <p:txBody>
          <a:bodyPr vert="horz" wrap="square">
            <a:spAutoFit/>
          </a:bodyPr>
          <a:lstStyle/>
          <a:p>
            <a:pPr>
              <a:lnSpc>
                <a:spcPct val="150000"/>
              </a:lnSpc>
            </a:pPr>
            <a:r>
              <a:rPr lang="zh-CN" altLang="en-US"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中秋之夜，有燃灯以助月色的风俗。如今湖广一带仍有用瓦片叠塔于塔上燃灯的节俗。</a:t>
            </a:r>
          </a:p>
        </p:txBody>
      </p:sp>
      <p:sp>
        <p:nvSpPr>
          <p:cNvPr id="16" name="文本框 15"/>
          <p:cNvSpPr txBox="1"/>
          <p:nvPr/>
        </p:nvSpPr>
        <p:spPr>
          <a:xfrm>
            <a:off x="1654988" y="1976750"/>
            <a:ext cx="3613780" cy="584775"/>
          </a:xfrm>
          <a:prstGeom prst="rect">
            <a:avLst/>
          </a:prstGeom>
          <a:noFill/>
        </p:spPr>
        <p:txBody>
          <a:bodyPr vert="horz" wrap="square" rtlCol="0">
            <a:spAutoFit/>
          </a:bodyPr>
          <a:lstStyle/>
          <a:p>
            <a:pPr algn="dist"/>
            <a:r>
              <a:rPr lang="zh-CN" altLang="en-US" sz="3200" dirty="0">
                <a:solidFill>
                  <a:schemeClr val="tx1">
                    <a:lumMod val="85000"/>
                    <a:lumOff val="15000"/>
                  </a:schemeClr>
                </a:solidFill>
                <a:ea typeface="阿里巴巴普惠体 R" panose="00020600040101010101" pitchFamily="18" charset="-122"/>
                <a:cs typeface="阿里巴巴普惠体 R" panose="00020600040101010101" pitchFamily="18" charset="-122"/>
              </a:rPr>
              <a:t>但愿人长久</a:t>
            </a:r>
          </a:p>
        </p:txBody>
      </p:sp>
      <p:sp>
        <p:nvSpPr>
          <p:cNvPr id="17" name="矩形 16"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p:nvPr/>
        </p:nvSpPr>
        <p:spPr>
          <a:xfrm>
            <a:off x="4520003" y="2893527"/>
            <a:ext cx="2644472" cy="1705403"/>
          </a:xfrm>
          <a:prstGeom prst="rect">
            <a:avLst/>
          </a:prstGeom>
        </p:spPr>
        <p:txBody>
          <a:bodyPr vert="horz" wrap="square">
            <a:spAutoFit/>
          </a:bodyPr>
          <a:lstStyle/>
          <a:p>
            <a:pPr>
              <a:lnSpc>
                <a:spcPct val="150000"/>
              </a:lnSpc>
            </a:pPr>
            <a:r>
              <a:rPr lang="zh-CN" altLang="en-US"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中秋之夜，有燃灯以助月色的风俗。如今湖广一带仍有用瓦片叠塔于塔上燃灯的节俗。</a:t>
            </a:r>
          </a:p>
        </p:txBody>
      </p:sp>
      <p:pic>
        <p:nvPicPr>
          <p:cNvPr id="4" name="图片 3"/>
          <p:cNvPicPr>
            <a:picLocks noChangeAspect="1"/>
          </p:cNvPicPr>
          <p:nvPr/>
        </p:nvPicPr>
        <p:blipFill>
          <a:blip r:embed="rId6" cstate="screen"/>
          <a:stretch>
            <a:fillRect/>
          </a:stretch>
        </p:blipFill>
        <p:spPr>
          <a:xfrm>
            <a:off x="7102278" y="674781"/>
            <a:ext cx="4124049" cy="55880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21A4A"/>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4616604" y="0"/>
            <a:ext cx="7575395" cy="1851660"/>
          </a:xfrm>
          <a:prstGeom prst="rect">
            <a:avLst/>
          </a:prstGeom>
        </p:spPr>
      </p:pic>
      <p:sp>
        <p:nvSpPr>
          <p:cNvPr id="2" name="矩形 1"/>
          <p:cNvSpPr/>
          <p:nvPr/>
        </p:nvSpPr>
        <p:spPr>
          <a:xfrm>
            <a:off x="0" y="6657278"/>
            <a:ext cx="12192000" cy="200722"/>
          </a:xfrm>
          <a:prstGeom prst="rect">
            <a:avLst/>
          </a:prstGeom>
          <a:solidFill>
            <a:srgbClr val="E4C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4" cstate="screen"/>
          <a:srcRect/>
          <a:stretch>
            <a:fillRect/>
          </a:stretch>
        </p:blipFill>
        <p:spPr>
          <a:xfrm>
            <a:off x="0" y="5096106"/>
            <a:ext cx="5363737" cy="1761893"/>
          </a:xfrm>
          <a:prstGeom prst="rect">
            <a:avLst/>
          </a:prstGeom>
        </p:spPr>
      </p:pic>
      <p:pic>
        <p:nvPicPr>
          <p:cNvPr id="7" name="图片 6"/>
          <p:cNvPicPr>
            <a:picLocks noChangeAspect="1"/>
          </p:cNvPicPr>
          <p:nvPr/>
        </p:nvPicPr>
        <p:blipFill rotWithShape="1">
          <a:blip r:embed="rId4" cstate="screen"/>
          <a:srcRect/>
          <a:stretch>
            <a:fillRect/>
          </a:stretch>
        </p:blipFill>
        <p:spPr>
          <a:xfrm flipH="1">
            <a:off x="6656070" y="5096105"/>
            <a:ext cx="5535930" cy="1761893"/>
          </a:xfrm>
          <a:prstGeom prst="rect">
            <a:avLst/>
          </a:prstGeom>
        </p:spPr>
      </p:pic>
      <p:grpSp>
        <p:nvGrpSpPr>
          <p:cNvPr id="5" name="组合 4"/>
          <p:cNvGrpSpPr/>
          <p:nvPr/>
        </p:nvGrpSpPr>
        <p:grpSpPr>
          <a:xfrm>
            <a:off x="5055870" y="1562832"/>
            <a:ext cx="2080260" cy="2080260"/>
            <a:chOff x="5055870" y="1239448"/>
            <a:chExt cx="2080260" cy="2080260"/>
          </a:xfrm>
        </p:grpSpPr>
        <p:sp>
          <p:nvSpPr>
            <p:cNvPr id="3" name="椭圆 2"/>
            <p:cNvSpPr/>
            <p:nvPr/>
          </p:nvSpPr>
          <p:spPr>
            <a:xfrm>
              <a:off x="5055870" y="1239448"/>
              <a:ext cx="2080260" cy="20802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txBox="1"/>
            <p:nvPr/>
          </p:nvSpPr>
          <p:spPr>
            <a:xfrm>
              <a:off x="5414158" y="1735339"/>
              <a:ext cx="1363683" cy="1323439"/>
            </a:xfrm>
            <a:prstGeom prst="rect">
              <a:avLst/>
            </a:prstGeom>
            <a:noFill/>
          </p:spPr>
          <p:txBody>
            <a:bodyPr wrap="square" rtlCol="0">
              <a:spAutoFit/>
            </a:bodyPr>
            <a:lstStyle/>
            <a:p>
              <a:pPr algn="ctr"/>
              <a:r>
                <a:rPr lang="zh-CN" altLang="en-US" sz="8000" dirty="0">
                  <a:solidFill>
                    <a:srgbClr val="321A4A"/>
                  </a:solidFill>
                  <a:latin typeface="+mn-ea"/>
                  <a:cs typeface="阿里巴巴普惠体 R" panose="00020600040101010101" pitchFamily="18" charset="-122"/>
                </a:rPr>
                <a:t>肆</a:t>
              </a:r>
            </a:p>
          </p:txBody>
        </p:sp>
      </p:grpSp>
      <p:sp>
        <p:nvSpPr>
          <p:cNvPr id="10" name="矩形 9"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p:nvPr/>
        </p:nvSpPr>
        <p:spPr>
          <a:xfrm>
            <a:off x="3468161" y="3955328"/>
            <a:ext cx="5255678" cy="923330"/>
          </a:xfrm>
          <a:prstGeom prst="rect">
            <a:avLst/>
          </a:prstGeom>
        </p:spPr>
        <p:txBody>
          <a:bodyPr vert="horz" wrap="square">
            <a:spAutoFit/>
          </a:bodyPr>
          <a:lstStyle/>
          <a:p>
            <a:pPr algn="dist"/>
            <a:r>
              <a:rPr lang="zh-CN" altLang="en-US" sz="5400" dirty="0">
                <a:solidFill>
                  <a:schemeClr val="bg1"/>
                </a:solidFill>
                <a:latin typeface="+mn-ea"/>
                <a:cs typeface="阿里巴巴普惠体 R" panose="00020600040101010101" pitchFamily="18" charset="-122"/>
              </a:rPr>
              <a:t>中秋的诗歌</a:t>
            </a:r>
            <a:endParaRPr lang="en-US" altLang="zh-CN" sz="5400" dirty="0">
              <a:solidFill>
                <a:schemeClr val="bg1"/>
              </a:solidFill>
              <a:latin typeface="+mn-ea"/>
              <a:cs typeface="阿里巴巴普惠体 R" panose="00020600040101010101" pitchFamily="18" charset="-122"/>
            </a:endParaRPr>
          </a:p>
        </p:txBody>
      </p:sp>
      <p:pic>
        <p:nvPicPr>
          <p:cNvPr id="13" name="图片 12"/>
          <p:cNvPicPr>
            <a:picLocks noChangeAspect="1"/>
          </p:cNvPicPr>
          <p:nvPr/>
        </p:nvPicPr>
        <p:blipFill rotWithShape="1">
          <a:blip r:embed="rId3" cstate="screen"/>
          <a:srcRect/>
          <a:stretch>
            <a:fillRect/>
          </a:stretch>
        </p:blipFill>
        <p:spPr>
          <a:xfrm flipH="1">
            <a:off x="-1" y="-215022"/>
            <a:ext cx="5620215" cy="1851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21A4A"/>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4616604" y="0"/>
            <a:ext cx="7575395" cy="1851660"/>
          </a:xfrm>
          <a:prstGeom prst="rect">
            <a:avLst/>
          </a:prstGeom>
        </p:spPr>
      </p:pic>
      <p:sp>
        <p:nvSpPr>
          <p:cNvPr id="2" name="矩形 1"/>
          <p:cNvSpPr/>
          <p:nvPr/>
        </p:nvSpPr>
        <p:spPr>
          <a:xfrm>
            <a:off x="0" y="6657278"/>
            <a:ext cx="12192000" cy="200722"/>
          </a:xfrm>
          <a:prstGeom prst="rect">
            <a:avLst/>
          </a:prstGeom>
          <a:solidFill>
            <a:srgbClr val="E4C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4" cstate="screen"/>
          <a:srcRect/>
          <a:stretch>
            <a:fillRect/>
          </a:stretch>
        </p:blipFill>
        <p:spPr>
          <a:xfrm>
            <a:off x="0" y="5629645"/>
            <a:ext cx="3739481" cy="1228354"/>
          </a:xfrm>
          <a:prstGeom prst="rect">
            <a:avLst/>
          </a:prstGeom>
        </p:spPr>
      </p:pic>
      <p:pic>
        <p:nvPicPr>
          <p:cNvPr id="7" name="图片 6"/>
          <p:cNvPicPr>
            <a:picLocks noChangeAspect="1"/>
          </p:cNvPicPr>
          <p:nvPr/>
        </p:nvPicPr>
        <p:blipFill rotWithShape="1">
          <a:blip r:embed="rId5" cstate="screen"/>
          <a:srcRect/>
          <a:stretch>
            <a:fillRect/>
          </a:stretch>
        </p:blipFill>
        <p:spPr>
          <a:xfrm flipH="1">
            <a:off x="8328758" y="5629645"/>
            <a:ext cx="3859530" cy="1228353"/>
          </a:xfrm>
          <a:prstGeom prst="rect">
            <a:avLst/>
          </a:prstGeom>
        </p:spPr>
      </p:pic>
      <p:pic>
        <p:nvPicPr>
          <p:cNvPr id="13" name="图片 12"/>
          <p:cNvPicPr>
            <a:picLocks noChangeAspect="1"/>
          </p:cNvPicPr>
          <p:nvPr/>
        </p:nvPicPr>
        <p:blipFill rotWithShape="1">
          <a:blip r:embed="rId3" cstate="screen"/>
          <a:srcRect/>
          <a:stretch>
            <a:fillRect/>
          </a:stretch>
        </p:blipFill>
        <p:spPr>
          <a:xfrm flipH="1">
            <a:off x="-1" y="-215022"/>
            <a:ext cx="5620215" cy="1851660"/>
          </a:xfrm>
          <a:prstGeom prst="rect">
            <a:avLst/>
          </a:prstGeom>
        </p:spPr>
      </p:pic>
      <p:sp>
        <p:nvSpPr>
          <p:cNvPr id="11" name="矩形 10"/>
          <p:cNvSpPr/>
          <p:nvPr/>
        </p:nvSpPr>
        <p:spPr>
          <a:xfrm>
            <a:off x="624468" y="540834"/>
            <a:ext cx="10928195" cy="5776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882" y="925830"/>
            <a:ext cx="4848882" cy="4842187"/>
          </a:xfrm>
          <a:custGeom>
            <a:avLst/>
            <a:gdLst>
              <a:gd name="connsiteX0" fmla="*/ 0 w 4548554"/>
              <a:gd name="connsiteY0" fmla="*/ 0 h 2074392"/>
              <a:gd name="connsiteX1" fmla="*/ 4548554 w 4548554"/>
              <a:gd name="connsiteY1" fmla="*/ 0 h 2074392"/>
              <a:gd name="connsiteX2" fmla="*/ 4548554 w 4548554"/>
              <a:gd name="connsiteY2" fmla="*/ 2074392 h 2074392"/>
              <a:gd name="connsiteX3" fmla="*/ 0 w 4548554"/>
              <a:gd name="connsiteY3" fmla="*/ 2074392 h 2074392"/>
            </a:gdLst>
            <a:ahLst/>
            <a:cxnLst>
              <a:cxn ang="0">
                <a:pos x="connsiteX0" y="connsiteY0"/>
              </a:cxn>
              <a:cxn ang="0">
                <a:pos x="connsiteX1" y="connsiteY1"/>
              </a:cxn>
              <a:cxn ang="0">
                <a:pos x="connsiteX2" y="connsiteY2"/>
              </a:cxn>
              <a:cxn ang="0">
                <a:pos x="connsiteX3" y="connsiteY3"/>
              </a:cxn>
            </a:cxnLst>
            <a:rect l="l" t="t" r="r" b="b"/>
            <a:pathLst>
              <a:path w="4548554" h="2074392">
                <a:moveTo>
                  <a:pt x="0" y="0"/>
                </a:moveTo>
                <a:lnTo>
                  <a:pt x="4548554" y="0"/>
                </a:lnTo>
                <a:lnTo>
                  <a:pt x="4548554" y="2074392"/>
                </a:lnTo>
                <a:lnTo>
                  <a:pt x="0" y="2074392"/>
                </a:lnTo>
                <a:close/>
              </a:path>
            </a:pathLst>
          </a:custGeom>
        </p:spPr>
      </p:pic>
      <p:sp>
        <p:nvSpPr>
          <p:cNvPr id="17" name="矩形 16"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p:nvPr/>
        </p:nvSpPr>
        <p:spPr>
          <a:xfrm>
            <a:off x="6574431" y="1797895"/>
            <a:ext cx="3508653" cy="3242671"/>
          </a:xfrm>
          <a:prstGeom prst="rect">
            <a:avLst/>
          </a:prstGeom>
        </p:spPr>
        <p:txBody>
          <a:bodyPr vert="eaVert" wrap="square">
            <a:spAutoFit/>
          </a:bodyPr>
          <a:lstStyle/>
          <a:p>
            <a:pPr>
              <a:lnSpc>
                <a:spcPct val="200000"/>
              </a:lnSpc>
            </a:pPr>
            <a:r>
              <a:rPr lang="zh-CN" altLang="en-US" spc="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明月几时有？把酒问青天。不知天上宫阙，今夕是何年。我欲乘风归去，又恐琼楼玉宇，高处不胜寒。起舞弄清影，何似在人间？</a:t>
            </a:r>
          </a:p>
        </p:txBody>
      </p:sp>
      <p:sp>
        <p:nvSpPr>
          <p:cNvPr id="18" name="文本框 17"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txBox="1"/>
          <p:nvPr/>
        </p:nvSpPr>
        <p:spPr>
          <a:xfrm>
            <a:off x="10083084" y="1799376"/>
            <a:ext cx="677108" cy="2128306"/>
          </a:xfrm>
          <a:prstGeom prst="rect">
            <a:avLst/>
          </a:prstGeom>
          <a:noFill/>
        </p:spPr>
        <p:txBody>
          <a:bodyPr vert="eaVert" wrap="square" rtlCol="0">
            <a:spAutoFit/>
          </a:bodyPr>
          <a:lstStyle/>
          <a:p>
            <a:pPr algn="dist"/>
            <a:r>
              <a:rPr lang="zh-CN" altLang="en-US" sz="3200" dirty="0">
                <a:solidFill>
                  <a:schemeClr val="tx1">
                    <a:lumMod val="85000"/>
                    <a:lumOff val="15000"/>
                  </a:schemeClr>
                </a:solidFill>
                <a:ea typeface="阿里巴巴普惠体 R" panose="00020600040101010101" pitchFamily="18" charset="-122"/>
                <a:cs typeface="阿里巴巴普惠体 R" panose="00020600040101010101" pitchFamily="18" charset="-122"/>
              </a:rPr>
              <a:t>但愿人长久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21A4A"/>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l="37866" b="8781"/>
          <a:stretch>
            <a:fillRect/>
          </a:stretch>
        </p:blipFill>
        <p:spPr>
          <a:xfrm>
            <a:off x="4616604" y="0"/>
            <a:ext cx="7575395" cy="6255834"/>
          </a:xfrm>
          <a:prstGeom prst="rect">
            <a:avLst/>
          </a:prstGeom>
        </p:spPr>
      </p:pic>
      <p:sp>
        <p:nvSpPr>
          <p:cNvPr id="2" name="矩形 1"/>
          <p:cNvSpPr/>
          <p:nvPr/>
        </p:nvSpPr>
        <p:spPr>
          <a:xfrm>
            <a:off x="0" y="6657278"/>
            <a:ext cx="12192000" cy="200722"/>
          </a:xfrm>
          <a:prstGeom prst="rect">
            <a:avLst/>
          </a:prstGeom>
          <a:solidFill>
            <a:srgbClr val="E4C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4" cstate="screen"/>
          <a:srcRect l="45914" t="5040" r="9361" b="2927"/>
          <a:stretch>
            <a:fillRect/>
          </a:stretch>
        </p:blipFill>
        <p:spPr>
          <a:xfrm>
            <a:off x="5597912" y="345688"/>
            <a:ext cx="5452947" cy="6311590"/>
          </a:xfrm>
          <a:prstGeom prst="rect">
            <a:avLst/>
          </a:prstGeom>
        </p:spPr>
      </p:pic>
      <p:pic>
        <p:nvPicPr>
          <p:cNvPr id="12" name="图片 11"/>
          <p:cNvPicPr>
            <a:picLocks noChangeAspect="1"/>
          </p:cNvPicPr>
          <p:nvPr/>
        </p:nvPicPr>
        <p:blipFill rotWithShape="1">
          <a:blip r:embed="rId5" cstate="screen"/>
          <a:srcRect/>
          <a:stretch>
            <a:fillRect/>
          </a:stretch>
        </p:blipFill>
        <p:spPr>
          <a:xfrm>
            <a:off x="0" y="5096106"/>
            <a:ext cx="5363737" cy="1761893"/>
          </a:xfrm>
          <a:prstGeom prst="rect">
            <a:avLst/>
          </a:prstGeom>
        </p:spPr>
      </p:pic>
      <p:sp>
        <p:nvSpPr>
          <p:cNvPr id="15" name="文本框 14"/>
          <p:cNvSpPr txBox="1"/>
          <p:nvPr/>
        </p:nvSpPr>
        <p:spPr>
          <a:xfrm>
            <a:off x="1141141" y="1330529"/>
            <a:ext cx="5809786" cy="3170099"/>
          </a:xfrm>
          <a:prstGeom prst="rect">
            <a:avLst/>
          </a:prstGeom>
          <a:noFill/>
        </p:spPr>
        <p:txBody>
          <a:bodyPr wrap="square" rtlCol="0">
            <a:spAutoFit/>
          </a:bodyPr>
          <a:lstStyle/>
          <a:p>
            <a:r>
              <a:rPr lang="zh-CN" altLang="en-US" sz="10000" dirty="0">
                <a:solidFill>
                  <a:srgbClr val="E4C0A2"/>
                </a:solidFill>
                <a:latin typeface="思源宋体 CN Heavy" panose="02020900000000000000" pitchFamily="18" charset="-122"/>
                <a:ea typeface="思源宋体 CN Heavy" panose="02020900000000000000" pitchFamily="18" charset="-122"/>
              </a:rPr>
              <a:t>感谢</a:t>
            </a:r>
            <a:endParaRPr lang="en-US" altLang="zh-CN" sz="10000" dirty="0">
              <a:solidFill>
                <a:srgbClr val="E4C0A2"/>
              </a:solidFill>
              <a:latin typeface="思源宋体 CN Heavy" panose="02020900000000000000" pitchFamily="18" charset="-122"/>
              <a:ea typeface="思源宋体 CN Heavy" panose="02020900000000000000" pitchFamily="18" charset="-122"/>
            </a:endParaRPr>
          </a:p>
          <a:p>
            <a:r>
              <a:rPr lang="zh-CN" altLang="en-US" sz="10000" dirty="0">
                <a:solidFill>
                  <a:srgbClr val="E4C0A2"/>
                </a:solidFill>
                <a:latin typeface="思源宋体 CN Heavy" panose="02020900000000000000" pitchFamily="18" charset="-122"/>
                <a:ea typeface="思源宋体 CN Heavy" panose="02020900000000000000" pitchFamily="18" charset="-122"/>
              </a:rPr>
              <a:t>观看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21A4A"/>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l="37866" b="8781"/>
          <a:stretch>
            <a:fillRect/>
          </a:stretch>
        </p:blipFill>
        <p:spPr>
          <a:xfrm flipH="1">
            <a:off x="-203930" y="-228879"/>
            <a:ext cx="6433280" cy="6255834"/>
          </a:xfrm>
          <a:prstGeom prst="rect">
            <a:avLst/>
          </a:prstGeom>
        </p:spPr>
      </p:pic>
      <p:sp>
        <p:nvSpPr>
          <p:cNvPr id="2" name="矩形 1"/>
          <p:cNvSpPr/>
          <p:nvPr/>
        </p:nvSpPr>
        <p:spPr>
          <a:xfrm>
            <a:off x="0" y="6657278"/>
            <a:ext cx="12192000" cy="200722"/>
          </a:xfrm>
          <a:prstGeom prst="rect">
            <a:avLst/>
          </a:prstGeom>
          <a:solidFill>
            <a:srgbClr val="E4C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4" cstate="screen"/>
          <a:srcRect l="45914" t="5040" r="9361" b="2927"/>
          <a:stretch>
            <a:fillRect/>
          </a:stretch>
        </p:blipFill>
        <p:spPr>
          <a:xfrm>
            <a:off x="1224219" y="809996"/>
            <a:ext cx="4377411" cy="5066696"/>
          </a:xfrm>
          <a:prstGeom prst="rect">
            <a:avLst/>
          </a:prstGeom>
        </p:spPr>
      </p:pic>
      <p:pic>
        <p:nvPicPr>
          <p:cNvPr id="12" name="图片 11"/>
          <p:cNvPicPr>
            <a:picLocks noChangeAspect="1"/>
          </p:cNvPicPr>
          <p:nvPr/>
        </p:nvPicPr>
        <p:blipFill rotWithShape="1">
          <a:blip r:embed="rId5" cstate="screen"/>
          <a:srcRect/>
          <a:stretch>
            <a:fillRect/>
          </a:stretch>
        </p:blipFill>
        <p:spPr>
          <a:xfrm>
            <a:off x="1" y="5540151"/>
            <a:ext cx="4011930" cy="1317848"/>
          </a:xfrm>
          <a:prstGeom prst="rect">
            <a:avLst/>
          </a:prstGeom>
        </p:spPr>
      </p:pic>
      <p:sp>
        <p:nvSpPr>
          <p:cNvPr id="15" name="文本框 14"/>
          <p:cNvSpPr txBox="1"/>
          <p:nvPr/>
        </p:nvSpPr>
        <p:spPr>
          <a:xfrm>
            <a:off x="6724978" y="809996"/>
            <a:ext cx="3970717" cy="1200329"/>
          </a:xfrm>
          <a:prstGeom prst="rect">
            <a:avLst/>
          </a:prstGeom>
          <a:noFill/>
        </p:spPr>
        <p:txBody>
          <a:bodyPr wrap="square" rtlCol="0">
            <a:spAutoFit/>
          </a:bodyPr>
          <a:lstStyle/>
          <a:p>
            <a:pPr algn="ctr"/>
            <a:r>
              <a:rPr lang="zh-CN" altLang="en-US" sz="7200" dirty="0">
                <a:solidFill>
                  <a:srgbClr val="E4C0A2"/>
                </a:solidFill>
                <a:latin typeface="思源宋体 CN Heavy" panose="02020900000000000000" pitchFamily="18" charset="-122"/>
                <a:ea typeface="思源宋体 CN Heavy" panose="02020900000000000000" pitchFamily="18" charset="-122"/>
              </a:rPr>
              <a:t>目录</a:t>
            </a:r>
          </a:p>
        </p:txBody>
      </p:sp>
      <p:sp>
        <p:nvSpPr>
          <p:cNvPr id="7" name="文本框 6"/>
          <p:cNvSpPr txBox="1"/>
          <p:nvPr/>
        </p:nvSpPr>
        <p:spPr>
          <a:xfrm>
            <a:off x="6724978" y="2451840"/>
            <a:ext cx="609602" cy="584775"/>
          </a:xfrm>
          <a:prstGeom prst="rect">
            <a:avLst/>
          </a:prstGeom>
          <a:noFill/>
          <a:ln w="12700">
            <a:solidFill>
              <a:schemeClr val="bg1"/>
            </a:solidFill>
          </a:ln>
        </p:spPr>
        <p:txBody>
          <a:bodyPr wrap="square" rtlCol="0">
            <a:spAutoFit/>
          </a:bodyPr>
          <a:lstStyle/>
          <a:p>
            <a:pPr algn="ctr"/>
            <a:r>
              <a:rPr lang="zh-CN" altLang="en-US" sz="3200" dirty="0">
                <a:solidFill>
                  <a:schemeClr val="bg1"/>
                </a:solidFill>
                <a:latin typeface="+mn-ea"/>
                <a:sym typeface="Arial" panose="020B0604020202020204" pitchFamily="34" charset="0"/>
              </a:rPr>
              <a:t>壹</a:t>
            </a:r>
          </a:p>
        </p:txBody>
      </p:sp>
      <p:sp>
        <p:nvSpPr>
          <p:cNvPr id="9" name="文本框 8"/>
          <p:cNvSpPr txBox="1"/>
          <p:nvPr/>
        </p:nvSpPr>
        <p:spPr>
          <a:xfrm>
            <a:off x="6724978" y="3349062"/>
            <a:ext cx="609602" cy="2246769"/>
          </a:xfrm>
          <a:prstGeom prst="rect">
            <a:avLst/>
          </a:prstGeom>
          <a:noFill/>
          <a:ln w="12700">
            <a:solidFill>
              <a:schemeClr val="bg1"/>
            </a:solidFill>
          </a:ln>
        </p:spPr>
        <p:txBody>
          <a:bodyPr wrap="square" rtlCol="0">
            <a:spAutoFit/>
          </a:bodyPr>
          <a:lstStyle/>
          <a:p>
            <a:r>
              <a:rPr lang="zh-CN" altLang="en-US" sz="2800" spc="600" dirty="0">
                <a:solidFill>
                  <a:schemeClr val="bg1"/>
                </a:solidFill>
                <a:latin typeface="+mn-ea"/>
                <a:cs typeface="+mn-ea"/>
                <a:sym typeface="Arial" panose="020B0604020202020204" pitchFamily="34" charset="0"/>
              </a:rPr>
              <a:t>中秋的历史</a:t>
            </a:r>
          </a:p>
        </p:txBody>
      </p:sp>
      <p:sp>
        <p:nvSpPr>
          <p:cNvPr id="10" name="文本框 9"/>
          <p:cNvSpPr txBox="1"/>
          <p:nvPr/>
        </p:nvSpPr>
        <p:spPr>
          <a:xfrm>
            <a:off x="7845350" y="2451839"/>
            <a:ext cx="609602" cy="584775"/>
          </a:xfrm>
          <a:prstGeom prst="rect">
            <a:avLst/>
          </a:prstGeom>
          <a:noFill/>
          <a:ln w="12700">
            <a:solidFill>
              <a:schemeClr val="bg1"/>
            </a:solidFill>
          </a:ln>
        </p:spPr>
        <p:txBody>
          <a:bodyPr wrap="square" rtlCol="0">
            <a:spAutoFit/>
          </a:bodyPr>
          <a:lstStyle/>
          <a:p>
            <a:pPr algn="ctr"/>
            <a:r>
              <a:rPr lang="zh-CN" altLang="en-US" sz="3200" dirty="0">
                <a:solidFill>
                  <a:schemeClr val="bg1"/>
                </a:solidFill>
                <a:latin typeface="+mn-ea"/>
                <a:sym typeface="Arial" panose="020B0604020202020204" pitchFamily="34" charset="0"/>
              </a:rPr>
              <a:t>贰</a:t>
            </a:r>
          </a:p>
        </p:txBody>
      </p:sp>
      <p:sp>
        <p:nvSpPr>
          <p:cNvPr id="11" name="文本框 10"/>
          <p:cNvSpPr txBox="1"/>
          <p:nvPr/>
        </p:nvSpPr>
        <p:spPr>
          <a:xfrm>
            <a:off x="7845350" y="3349061"/>
            <a:ext cx="609602" cy="2246769"/>
          </a:xfrm>
          <a:prstGeom prst="rect">
            <a:avLst/>
          </a:prstGeom>
          <a:noFill/>
          <a:ln w="12700">
            <a:solidFill>
              <a:schemeClr val="bg1"/>
            </a:solidFill>
          </a:ln>
        </p:spPr>
        <p:txBody>
          <a:bodyPr wrap="square" rtlCol="0">
            <a:spAutoFit/>
          </a:bodyPr>
          <a:lstStyle/>
          <a:p>
            <a:r>
              <a:rPr lang="zh-CN" altLang="en-US" sz="2800" spc="600" dirty="0">
                <a:solidFill>
                  <a:schemeClr val="bg1"/>
                </a:solidFill>
                <a:latin typeface="+mn-ea"/>
                <a:cs typeface="+mn-ea"/>
                <a:sym typeface="Arial" panose="020B0604020202020204" pitchFamily="34" charset="0"/>
              </a:rPr>
              <a:t>中秋的习俗</a:t>
            </a:r>
          </a:p>
        </p:txBody>
      </p:sp>
      <p:sp>
        <p:nvSpPr>
          <p:cNvPr id="13" name="文本框 12"/>
          <p:cNvSpPr txBox="1"/>
          <p:nvPr/>
        </p:nvSpPr>
        <p:spPr>
          <a:xfrm>
            <a:off x="8965722" y="2451839"/>
            <a:ext cx="609602" cy="584775"/>
          </a:xfrm>
          <a:prstGeom prst="rect">
            <a:avLst/>
          </a:prstGeom>
          <a:noFill/>
          <a:ln w="12700">
            <a:solidFill>
              <a:schemeClr val="bg1"/>
            </a:solidFill>
          </a:ln>
        </p:spPr>
        <p:txBody>
          <a:bodyPr wrap="square" rtlCol="0">
            <a:spAutoFit/>
          </a:bodyPr>
          <a:lstStyle/>
          <a:p>
            <a:pPr algn="ctr"/>
            <a:r>
              <a:rPr lang="zh-CN" altLang="en-US" sz="3200" dirty="0">
                <a:solidFill>
                  <a:schemeClr val="bg1"/>
                </a:solidFill>
                <a:latin typeface="+mn-ea"/>
                <a:sym typeface="Arial" panose="020B0604020202020204" pitchFamily="34" charset="0"/>
              </a:rPr>
              <a:t>叁</a:t>
            </a:r>
          </a:p>
        </p:txBody>
      </p:sp>
      <p:sp>
        <p:nvSpPr>
          <p:cNvPr id="14" name="文本框 13"/>
          <p:cNvSpPr txBox="1"/>
          <p:nvPr/>
        </p:nvSpPr>
        <p:spPr>
          <a:xfrm>
            <a:off x="8965722" y="3349061"/>
            <a:ext cx="609602" cy="2246769"/>
          </a:xfrm>
          <a:prstGeom prst="rect">
            <a:avLst/>
          </a:prstGeom>
          <a:noFill/>
          <a:ln w="12700">
            <a:solidFill>
              <a:schemeClr val="bg1"/>
            </a:solidFill>
          </a:ln>
        </p:spPr>
        <p:txBody>
          <a:bodyPr wrap="square" rtlCol="0">
            <a:spAutoFit/>
          </a:bodyPr>
          <a:lstStyle/>
          <a:p>
            <a:r>
              <a:rPr lang="zh-CN" altLang="en-US" sz="2800" spc="600" dirty="0">
                <a:solidFill>
                  <a:schemeClr val="bg1"/>
                </a:solidFill>
                <a:latin typeface="+mn-ea"/>
                <a:cs typeface="+mn-ea"/>
                <a:sym typeface="Arial" panose="020B0604020202020204" pitchFamily="34" charset="0"/>
              </a:rPr>
              <a:t>中秋的传统</a:t>
            </a:r>
          </a:p>
        </p:txBody>
      </p:sp>
      <p:sp>
        <p:nvSpPr>
          <p:cNvPr id="16" name="文本框 15"/>
          <p:cNvSpPr txBox="1"/>
          <p:nvPr/>
        </p:nvSpPr>
        <p:spPr>
          <a:xfrm>
            <a:off x="10086093" y="2450487"/>
            <a:ext cx="609602" cy="584775"/>
          </a:xfrm>
          <a:prstGeom prst="rect">
            <a:avLst/>
          </a:prstGeom>
          <a:noFill/>
          <a:ln w="12700">
            <a:solidFill>
              <a:schemeClr val="bg1"/>
            </a:solidFill>
          </a:ln>
        </p:spPr>
        <p:txBody>
          <a:bodyPr wrap="square" rtlCol="0">
            <a:spAutoFit/>
          </a:bodyPr>
          <a:lstStyle/>
          <a:p>
            <a:pPr algn="ctr"/>
            <a:r>
              <a:rPr lang="zh-CN" altLang="en-US" sz="3200" dirty="0">
                <a:solidFill>
                  <a:schemeClr val="bg1"/>
                </a:solidFill>
                <a:latin typeface="+mn-ea"/>
                <a:sym typeface="Arial" panose="020B0604020202020204" pitchFamily="34" charset="0"/>
              </a:rPr>
              <a:t>肆</a:t>
            </a:r>
          </a:p>
        </p:txBody>
      </p:sp>
      <p:sp>
        <p:nvSpPr>
          <p:cNvPr id="17" name="文本框 16"/>
          <p:cNvSpPr txBox="1"/>
          <p:nvPr/>
        </p:nvSpPr>
        <p:spPr>
          <a:xfrm>
            <a:off x="10086094" y="3347709"/>
            <a:ext cx="609602" cy="2246769"/>
          </a:xfrm>
          <a:prstGeom prst="rect">
            <a:avLst/>
          </a:prstGeom>
          <a:noFill/>
          <a:ln w="12700">
            <a:solidFill>
              <a:schemeClr val="bg1"/>
            </a:solidFill>
          </a:ln>
        </p:spPr>
        <p:txBody>
          <a:bodyPr wrap="square" rtlCol="0">
            <a:spAutoFit/>
          </a:bodyPr>
          <a:lstStyle/>
          <a:p>
            <a:r>
              <a:rPr lang="zh-CN" altLang="en-US" sz="2800" spc="600" dirty="0">
                <a:solidFill>
                  <a:schemeClr val="bg1"/>
                </a:solidFill>
                <a:latin typeface="+mn-ea"/>
                <a:cs typeface="+mn-ea"/>
                <a:sym typeface="Arial" panose="020B0604020202020204" pitchFamily="34" charset="0"/>
              </a:rPr>
              <a:t>中秋的诗歌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2"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42"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animBg="1"/>
      <p:bldP spid="9" grpId="0" animBg="1"/>
      <p:bldP spid="10" grpId="0" animBg="1"/>
      <p:bldP spid="11" grpId="0" animBg="1"/>
      <p:bldP spid="13" grpId="0" animBg="1"/>
      <p:bldP spid="14"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21A4A"/>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4616604" y="0"/>
            <a:ext cx="7575395" cy="1851660"/>
          </a:xfrm>
          <a:prstGeom prst="rect">
            <a:avLst/>
          </a:prstGeom>
        </p:spPr>
      </p:pic>
      <p:sp>
        <p:nvSpPr>
          <p:cNvPr id="2" name="矩形 1"/>
          <p:cNvSpPr/>
          <p:nvPr/>
        </p:nvSpPr>
        <p:spPr>
          <a:xfrm>
            <a:off x="0" y="6657278"/>
            <a:ext cx="12192000" cy="200722"/>
          </a:xfrm>
          <a:prstGeom prst="rect">
            <a:avLst/>
          </a:prstGeom>
          <a:solidFill>
            <a:srgbClr val="E4C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4" cstate="screen"/>
          <a:srcRect/>
          <a:stretch>
            <a:fillRect/>
          </a:stretch>
        </p:blipFill>
        <p:spPr>
          <a:xfrm>
            <a:off x="0" y="5096106"/>
            <a:ext cx="5363737" cy="1761893"/>
          </a:xfrm>
          <a:prstGeom prst="rect">
            <a:avLst/>
          </a:prstGeom>
        </p:spPr>
      </p:pic>
      <p:pic>
        <p:nvPicPr>
          <p:cNvPr id="7" name="图片 6"/>
          <p:cNvPicPr>
            <a:picLocks noChangeAspect="1"/>
          </p:cNvPicPr>
          <p:nvPr/>
        </p:nvPicPr>
        <p:blipFill rotWithShape="1">
          <a:blip r:embed="rId4" cstate="screen"/>
          <a:srcRect/>
          <a:stretch>
            <a:fillRect/>
          </a:stretch>
        </p:blipFill>
        <p:spPr>
          <a:xfrm flipH="1">
            <a:off x="6656070" y="5096105"/>
            <a:ext cx="5535930" cy="1761893"/>
          </a:xfrm>
          <a:prstGeom prst="rect">
            <a:avLst/>
          </a:prstGeom>
        </p:spPr>
      </p:pic>
      <p:grpSp>
        <p:nvGrpSpPr>
          <p:cNvPr id="5" name="组合 4"/>
          <p:cNvGrpSpPr/>
          <p:nvPr/>
        </p:nvGrpSpPr>
        <p:grpSpPr>
          <a:xfrm>
            <a:off x="5055870" y="1562832"/>
            <a:ext cx="2080260" cy="2080260"/>
            <a:chOff x="5055870" y="1239448"/>
            <a:chExt cx="2080260" cy="2080260"/>
          </a:xfrm>
        </p:grpSpPr>
        <p:sp>
          <p:nvSpPr>
            <p:cNvPr id="3" name="椭圆 2"/>
            <p:cNvSpPr/>
            <p:nvPr/>
          </p:nvSpPr>
          <p:spPr>
            <a:xfrm>
              <a:off x="5055870" y="1239448"/>
              <a:ext cx="2080260" cy="20802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txBox="1"/>
            <p:nvPr/>
          </p:nvSpPr>
          <p:spPr>
            <a:xfrm>
              <a:off x="5414158" y="1735339"/>
              <a:ext cx="1363683" cy="1323439"/>
            </a:xfrm>
            <a:prstGeom prst="rect">
              <a:avLst/>
            </a:prstGeom>
            <a:noFill/>
          </p:spPr>
          <p:txBody>
            <a:bodyPr wrap="square" rtlCol="0">
              <a:spAutoFit/>
            </a:bodyPr>
            <a:lstStyle/>
            <a:p>
              <a:pPr algn="ctr"/>
              <a:r>
                <a:rPr lang="zh-CN" altLang="en-US" sz="8000" dirty="0">
                  <a:solidFill>
                    <a:srgbClr val="321A4A"/>
                  </a:solidFill>
                  <a:latin typeface="+mn-ea"/>
                  <a:cs typeface="阿里巴巴普惠体 R" panose="00020600040101010101" pitchFamily="18" charset="-122"/>
                </a:rPr>
                <a:t>壹</a:t>
              </a:r>
            </a:p>
          </p:txBody>
        </p:sp>
      </p:grpSp>
      <p:sp>
        <p:nvSpPr>
          <p:cNvPr id="10" name="矩形 9"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p:nvPr/>
        </p:nvSpPr>
        <p:spPr>
          <a:xfrm>
            <a:off x="3468161" y="3955328"/>
            <a:ext cx="5255678" cy="923330"/>
          </a:xfrm>
          <a:prstGeom prst="rect">
            <a:avLst/>
          </a:prstGeom>
        </p:spPr>
        <p:txBody>
          <a:bodyPr vert="horz" wrap="square">
            <a:spAutoFit/>
          </a:bodyPr>
          <a:lstStyle/>
          <a:p>
            <a:pPr algn="dist"/>
            <a:r>
              <a:rPr lang="zh-CN" altLang="en-US" sz="5400" dirty="0">
                <a:solidFill>
                  <a:schemeClr val="bg1"/>
                </a:solidFill>
                <a:latin typeface="+mn-ea"/>
                <a:cs typeface="阿里巴巴普惠体 R" panose="00020600040101010101" pitchFamily="18" charset="-122"/>
              </a:rPr>
              <a:t>中秋的历史</a:t>
            </a:r>
            <a:endParaRPr lang="en-US" altLang="zh-CN" sz="5400" dirty="0">
              <a:solidFill>
                <a:schemeClr val="bg1"/>
              </a:solidFill>
              <a:latin typeface="+mn-ea"/>
              <a:cs typeface="阿里巴巴普惠体 R" panose="00020600040101010101" pitchFamily="18" charset="-122"/>
            </a:endParaRPr>
          </a:p>
        </p:txBody>
      </p:sp>
      <p:pic>
        <p:nvPicPr>
          <p:cNvPr id="13" name="图片 12"/>
          <p:cNvPicPr>
            <a:picLocks noChangeAspect="1"/>
          </p:cNvPicPr>
          <p:nvPr/>
        </p:nvPicPr>
        <p:blipFill rotWithShape="1">
          <a:blip r:embed="rId3" cstate="screen"/>
          <a:srcRect/>
          <a:stretch>
            <a:fillRect/>
          </a:stretch>
        </p:blipFill>
        <p:spPr>
          <a:xfrm flipH="1">
            <a:off x="-1" y="-215022"/>
            <a:ext cx="5620215" cy="1851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21A4A"/>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4616604" y="0"/>
            <a:ext cx="7575395" cy="1851660"/>
          </a:xfrm>
          <a:prstGeom prst="rect">
            <a:avLst/>
          </a:prstGeom>
        </p:spPr>
      </p:pic>
      <p:sp>
        <p:nvSpPr>
          <p:cNvPr id="2" name="矩形 1"/>
          <p:cNvSpPr/>
          <p:nvPr/>
        </p:nvSpPr>
        <p:spPr>
          <a:xfrm>
            <a:off x="0" y="6657278"/>
            <a:ext cx="12192000" cy="200722"/>
          </a:xfrm>
          <a:prstGeom prst="rect">
            <a:avLst/>
          </a:prstGeom>
          <a:solidFill>
            <a:srgbClr val="E4C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4" cstate="screen"/>
          <a:srcRect/>
          <a:stretch>
            <a:fillRect/>
          </a:stretch>
        </p:blipFill>
        <p:spPr>
          <a:xfrm>
            <a:off x="0" y="5629645"/>
            <a:ext cx="3739481" cy="1228354"/>
          </a:xfrm>
          <a:prstGeom prst="rect">
            <a:avLst/>
          </a:prstGeom>
        </p:spPr>
      </p:pic>
      <p:pic>
        <p:nvPicPr>
          <p:cNvPr id="7" name="图片 6"/>
          <p:cNvPicPr>
            <a:picLocks noChangeAspect="1"/>
          </p:cNvPicPr>
          <p:nvPr/>
        </p:nvPicPr>
        <p:blipFill rotWithShape="1">
          <a:blip r:embed="rId5" cstate="screen"/>
          <a:srcRect/>
          <a:stretch>
            <a:fillRect/>
          </a:stretch>
        </p:blipFill>
        <p:spPr>
          <a:xfrm flipH="1">
            <a:off x="8328758" y="5629645"/>
            <a:ext cx="3859530" cy="1228353"/>
          </a:xfrm>
          <a:prstGeom prst="rect">
            <a:avLst/>
          </a:prstGeom>
        </p:spPr>
      </p:pic>
      <p:pic>
        <p:nvPicPr>
          <p:cNvPr id="13" name="图片 12"/>
          <p:cNvPicPr>
            <a:picLocks noChangeAspect="1"/>
          </p:cNvPicPr>
          <p:nvPr/>
        </p:nvPicPr>
        <p:blipFill rotWithShape="1">
          <a:blip r:embed="rId3" cstate="screen"/>
          <a:srcRect/>
          <a:stretch>
            <a:fillRect/>
          </a:stretch>
        </p:blipFill>
        <p:spPr>
          <a:xfrm flipH="1">
            <a:off x="-1" y="-215022"/>
            <a:ext cx="5620215" cy="1851660"/>
          </a:xfrm>
          <a:prstGeom prst="rect">
            <a:avLst/>
          </a:prstGeom>
        </p:spPr>
      </p:pic>
      <p:sp>
        <p:nvSpPr>
          <p:cNvPr id="11" name="矩形 10"/>
          <p:cNvSpPr/>
          <p:nvPr/>
        </p:nvSpPr>
        <p:spPr>
          <a:xfrm>
            <a:off x="624468" y="540834"/>
            <a:ext cx="10928195" cy="5776332"/>
          </a:xfrm>
          <a:prstGeom prst="rect">
            <a:avLst/>
          </a:prstGeom>
          <a:solidFill>
            <a:schemeClr val="bg1"/>
          </a:solidFill>
          <a:ln>
            <a:noFill/>
          </a:ln>
          <a:effectLst>
            <a:outerShdw blurRad="177800" dist="508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352212" y="1603142"/>
            <a:ext cx="3007295" cy="1987861"/>
            <a:chOff x="3556604" y="1603142"/>
            <a:chExt cx="3007295" cy="1987861"/>
          </a:xfrm>
        </p:grpSpPr>
        <p:sp>
          <p:nvSpPr>
            <p:cNvPr id="14" name="文本框 13"/>
            <p:cNvSpPr txBox="1"/>
            <p:nvPr/>
          </p:nvSpPr>
          <p:spPr>
            <a:xfrm>
              <a:off x="5747186" y="1603142"/>
              <a:ext cx="739305" cy="646331"/>
            </a:xfrm>
            <a:prstGeom prst="rect">
              <a:avLst/>
            </a:prstGeom>
            <a:noFill/>
          </p:spPr>
          <p:txBody>
            <a:bodyPr wrap="none" rtlCol="0">
              <a:spAutoFit/>
            </a:bodyPr>
            <a:lstStyle/>
            <a:p>
              <a:r>
                <a:rPr lang="en-US" altLang="zh-CN" sz="3600" b="1" dirty="0">
                  <a:solidFill>
                    <a:schemeClr val="bg1">
                      <a:lumMod val="50000"/>
                    </a:schemeClr>
                  </a:solidFill>
                  <a:latin typeface="+mn-ea"/>
                  <a:cs typeface="Arial Unicode MS" panose="020B0604020202020204" pitchFamily="34" charset="-122"/>
                  <a:sym typeface="Arial" panose="020B0604020202020204" pitchFamily="34" charset="0"/>
                </a:rPr>
                <a:t>01</a:t>
              </a:r>
              <a:endParaRPr lang="zh-CN" altLang="en-US" sz="3600" b="1" dirty="0">
                <a:solidFill>
                  <a:schemeClr val="bg1">
                    <a:lumMod val="50000"/>
                  </a:schemeClr>
                </a:solidFill>
                <a:latin typeface="+mn-ea"/>
                <a:cs typeface="Arial Unicode MS" panose="020B0604020202020204" pitchFamily="34" charset="-122"/>
                <a:sym typeface="Arial" panose="020B0604020202020204" pitchFamily="34" charset="0"/>
              </a:endParaRPr>
            </a:p>
          </p:txBody>
        </p:sp>
        <p:sp>
          <p:nvSpPr>
            <p:cNvPr id="15" name="文本框 14"/>
            <p:cNvSpPr txBox="1"/>
            <p:nvPr/>
          </p:nvSpPr>
          <p:spPr>
            <a:xfrm>
              <a:off x="4650159" y="1768920"/>
              <a:ext cx="1095172" cy="369332"/>
            </a:xfrm>
            <a:prstGeom prst="rect">
              <a:avLst/>
            </a:prstGeom>
            <a:noFill/>
          </p:spPr>
          <p:txBody>
            <a:bodyPr wrap="none" rtlCol="0">
              <a:spAutoFit/>
            </a:bodyPr>
            <a:lstStyle/>
            <a:p>
              <a:pPr algn="r"/>
              <a:r>
                <a:rPr lang="zh-CN" altLang="en-US" dirty="0">
                  <a:solidFill>
                    <a:schemeClr val="bg1">
                      <a:lumMod val="50000"/>
                    </a:schemeClr>
                  </a:solidFill>
                  <a:latin typeface="+mn-ea"/>
                  <a:cs typeface="Ebrima" panose="02000000000000000000" pitchFamily="2" charset="0"/>
                  <a:sym typeface="Arial" panose="020B0604020202020204" pitchFamily="34" charset="0"/>
                </a:rPr>
                <a:t>中秋来源</a:t>
              </a:r>
            </a:p>
          </p:txBody>
        </p:sp>
        <p:sp>
          <p:nvSpPr>
            <p:cNvPr id="16" name="文本框 15"/>
            <p:cNvSpPr txBox="1"/>
            <p:nvPr/>
          </p:nvSpPr>
          <p:spPr>
            <a:xfrm>
              <a:off x="3556604" y="2152148"/>
              <a:ext cx="3007295" cy="1438855"/>
            </a:xfrm>
            <a:prstGeom prst="rect">
              <a:avLst/>
            </a:prstGeom>
            <a:noFill/>
          </p:spPr>
          <p:txBody>
            <a:bodyPr wrap="square" rtlCol="0">
              <a:spAutoFit/>
            </a:bodyPr>
            <a:lstStyle/>
            <a:p>
              <a:pPr algn="r">
                <a:lnSpc>
                  <a:spcPct val="150000"/>
                </a:lnSpc>
              </a:pPr>
              <a:r>
                <a:rPr lang="zh-CN" altLang="en-US" sz="14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中秋之夜，有燃灯以助月色的风俗。如今湖广一带仍有用瓦片叠塔于塔上燃灯的节俗。</a:t>
              </a:r>
            </a:p>
            <a:p>
              <a:pPr>
                <a:lnSpc>
                  <a:spcPct val="200000"/>
                </a:lnSpc>
                <a:buClr>
                  <a:srgbClr val="00B050"/>
                </a:buClr>
              </a:pPr>
              <a:endParaRPr lang="zh-CN" altLang="en-US" sz="1400" dirty="0">
                <a:solidFill>
                  <a:schemeClr val="tx1">
                    <a:lumMod val="85000"/>
                    <a:lumOff val="15000"/>
                  </a:schemeClr>
                </a:solidFill>
                <a:latin typeface="+mn-ea"/>
                <a:sym typeface="Arial" panose="020B0604020202020204" pitchFamily="34" charset="0"/>
              </a:endParaRPr>
            </a:p>
          </p:txBody>
        </p:sp>
      </p:grpSp>
      <p:grpSp>
        <p:nvGrpSpPr>
          <p:cNvPr id="27" name="组合 26"/>
          <p:cNvGrpSpPr/>
          <p:nvPr/>
        </p:nvGrpSpPr>
        <p:grpSpPr>
          <a:xfrm>
            <a:off x="4331497" y="3642474"/>
            <a:ext cx="3007295" cy="1965712"/>
            <a:chOff x="3535889" y="3642474"/>
            <a:chExt cx="3007295" cy="1965712"/>
          </a:xfrm>
        </p:grpSpPr>
        <p:sp>
          <p:nvSpPr>
            <p:cNvPr id="17" name="文本框 16"/>
            <p:cNvSpPr txBox="1"/>
            <p:nvPr/>
          </p:nvSpPr>
          <p:spPr>
            <a:xfrm>
              <a:off x="5726471" y="3642474"/>
              <a:ext cx="739305" cy="646331"/>
            </a:xfrm>
            <a:prstGeom prst="rect">
              <a:avLst/>
            </a:prstGeom>
            <a:noFill/>
          </p:spPr>
          <p:txBody>
            <a:bodyPr wrap="none" rtlCol="0">
              <a:spAutoFit/>
            </a:bodyPr>
            <a:lstStyle/>
            <a:p>
              <a:r>
                <a:rPr lang="en-US" altLang="zh-CN" sz="3600" b="1" dirty="0">
                  <a:solidFill>
                    <a:schemeClr val="bg1">
                      <a:lumMod val="50000"/>
                    </a:schemeClr>
                  </a:solidFill>
                  <a:latin typeface="+mn-ea"/>
                  <a:cs typeface="Arial Unicode MS" panose="020B0604020202020204" pitchFamily="34" charset="-122"/>
                  <a:sym typeface="Arial" panose="020B0604020202020204" pitchFamily="34" charset="0"/>
                </a:rPr>
                <a:t>02</a:t>
              </a:r>
              <a:endParaRPr lang="zh-CN" altLang="en-US" sz="3600" b="1" dirty="0">
                <a:solidFill>
                  <a:schemeClr val="bg1">
                    <a:lumMod val="50000"/>
                  </a:schemeClr>
                </a:solidFill>
                <a:latin typeface="+mn-ea"/>
                <a:cs typeface="Arial Unicode MS" panose="020B0604020202020204" pitchFamily="34" charset="-122"/>
                <a:sym typeface="Arial" panose="020B0604020202020204" pitchFamily="34" charset="0"/>
              </a:endParaRPr>
            </a:p>
          </p:txBody>
        </p:sp>
        <p:sp>
          <p:nvSpPr>
            <p:cNvPr id="18" name="文本框 17"/>
            <p:cNvSpPr txBox="1"/>
            <p:nvPr/>
          </p:nvSpPr>
          <p:spPr>
            <a:xfrm>
              <a:off x="4616620" y="3808252"/>
              <a:ext cx="1107996" cy="369332"/>
            </a:xfrm>
            <a:prstGeom prst="rect">
              <a:avLst/>
            </a:prstGeom>
            <a:noFill/>
          </p:spPr>
          <p:txBody>
            <a:bodyPr wrap="none" rtlCol="0">
              <a:spAutoFit/>
            </a:bodyPr>
            <a:lstStyle/>
            <a:p>
              <a:pPr algn="r"/>
              <a:r>
                <a:rPr lang="zh-CN" altLang="en-US" dirty="0">
                  <a:solidFill>
                    <a:schemeClr val="bg1">
                      <a:lumMod val="50000"/>
                    </a:schemeClr>
                  </a:solidFill>
                  <a:latin typeface="+mn-ea"/>
                  <a:cs typeface="Ebrima" panose="02000000000000000000" pitchFamily="2" charset="0"/>
                  <a:sym typeface="Arial" panose="020B0604020202020204" pitchFamily="34" charset="0"/>
                </a:rPr>
                <a:t>中秋来源</a:t>
              </a:r>
            </a:p>
          </p:txBody>
        </p:sp>
        <p:sp>
          <p:nvSpPr>
            <p:cNvPr id="19" name="文本框 18"/>
            <p:cNvSpPr txBox="1"/>
            <p:nvPr/>
          </p:nvSpPr>
          <p:spPr>
            <a:xfrm>
              <a:off x="3535889" y="4169331"/>
              <a:ext cx="3007295" cy="1438855"/>
            </a:xfrm>
            <a:prstGeom prst="rect">
              <a:avLst/>
            </a:prstGeom>
            <a:noFill/>
          </p:spPr>
          <p:txBody>
            <a:bodyPr wrap="square" rtlCol="0">
              <a:spAutoFit/>
            </a:bodyPr>
            <a:lstStyle/>
            <a:p>
              <a:pPr algn="r">
                <a:lnSpc>
                  <a:spcPct val="150000"/>
                </a:lnSpc>
              </a:pPr>
              <a:r>
                <a:rPr lang="zh-CN" altLang="en-US" sz="14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中秋之夜，有燃灯以助月色的风俗。如今湖广一带仍有用瓦片叠塔于塔上燃灯的节俗。</a:t>
              </a:r>
            </a:p>
            <a:p>
              <a:pPr algn="r">
                <a:lnSpc>
                  <a:spcPct val="200000"/>
                </a:lnSpc>
                <a:buClr>
                  <a:srgbClr val="00B050"/>
                </a:buClr>
              </a:pPr>
              <a:endParaRPr lang="zh-CN" altLang="en-US" sz="1400" dirty="0">
                <a:solidFill>
                  <a:schemeClr val="tx1">
                    <a:lumMod val="85000"/>
                    <a:lumOff val="15000"/>
                  </a:schemeClr>
                </a:solidFill>
                <a:latin typeface="+mn-ea"/>
                <a:sym typeface="Arial" panose="020B0604020202020204" pitchFamily="34" charset="0"/>
              </a:endParaRPr>
            </a:p>
          </p:txBody>
        </p:sp>
      </p:grpSp>
      <p:grpSp>
        <p:nvGrpSpPr>
          <p:cNvPr id="26" name="组合 25"/>
          <p:cNvGrpSpPr/>
          <p:nvPr/>
        </p:nvGrpSpPr>
        <p:grpSpPr>
          <a:xfrm>
            <a:off x="7773079" y="1603142"/>
            <a:ext cx="3007295" cy="1583905"/>
            <a:chOff x="7773079" y="1673518"/>
            <a:chExt cx="3007295" cy="1583905"/>
          </a:xfrm>
        </p:grpSpPr>
        <p:sp>
          <p:nvSpPr>
            <p:cNvPr id="20" name="文本框 19"/>
            <p:cNvSpPr txBox="1"/>
            <p:nvPr/>
          </p:nvSpPr>
          <p:spPr>
            <a:xfrm>
              <a:off x="7773079" y="1673518"/>
              <a:ext cx="739305" cy="646331"/>
            </a:xfrm>
            <a:prstGeom prst="rect">
              <a:avLst/>
            </a:prstGeom>
            <a:noFill/>
          </p:spPr>
          <p:txBody>
            <a:bodyPr wrap="none" rtlCol="0">
              <a:spAutoFit/>
            </a:bodyPr>
            <a:lstStyle/>
            <a:p>
              <a:r>
                <a:rPr lang="en-US" altLang="zh-CN" sz="3600" b="1" dirty="0">
                  <a:solidFill>
                    <a:schemeClr val="bg1">
                      <a:lumMod val="50000"/>
                    </a:schemeClr>
                  </a:solidFill>
                  <a:latin typeface="+mn-ea"/>
                  <a:cs typeface="Arial Unicode MS" panose="020B0604020202020204" pitchFamily="34" charset="-122"/>
                  <a:sym typeface="Arial" panose="020B0604020202020204" pitchFamily="34" charset="0"/>
                </a:rPr>
                <a:t>03</a:t>
              </a:r>
              <a:endParaRPr lang="zh-CN" altLang="en-US" sz="3600" b="1" dirty="0">
                <a:solidFill>
                  <a:schemeClr val="bg1">
                    <a:lumMod val="50000"/>
                  </a:schemeClr>
                </a:solidFill>
                <a:latin typeface="+mn-ea"/>
                <a:cs typeface="Arial Unicode MS" panose="020B0604020202020204" pitchFamily="34" charset="-122"/>
                <a:sym typeface="Arial" panose="020B0604020202020204" pitchFamily="34" charset="0"/>
              </a:endParaRPr>
            </a:p>
          </p:txBody>
        </p:sp>
        <p:sp>
          <p:nvSpPr>
            <p:cNvPr id="21" name="文本框 20"/>
            <p:cNvSpPr txBox="1"/>
            <p:nvPr/>
          </p:nvSpPr>
          <p:spPr>
            <a:xfrm>
              <a:off x="8499560" y="1782816"/>
              <a:ext cx="1107996" cy="369332"/>
            </a:xfrm>
            <a:prstGeom prst="rect">
              <a:avLst/>
            </a:prstGeom>
            <a:noFill/>
          </p:spPr>
          <p:txBody>
            <a:bodyPr wrap="none" rtlCol="0">
              <a:spAutoFit/>
            </a:bodyPr>
            <a:lstStyle/>
            <a:p>
              <a:pPr algn="r"/>
              <a:r>
                <a:rPr lang="zh-CN" altLang="en-US" dirty="0">
                  <a:solidFill>
                    <a:schemeClr val="bg1">
                      <a:lumMod val="50000"/>
                    </a:schemeClr>
                  </a:solidFill>
                  <a:latin typeface="+mn-ea"/>
                  <a:cs typeface="Ebrima" panose="02000000000000000000" pitchFamily="2" charset="0"/>
                  <a:sym typeface="Arial" panose="020B0604020202020204" pitchFamily="34" charset="0"/>
                </a:rPr>
                <a:t>中秋来源</a:t>
              </a:r>
            </a:p>
          </p:txBody>
        </p:sp>
        <p:sp>
          <p:nvSpPr>
            <p:cNvPr id="22" name="文本框 21"/>
            <p:cNvSpPr txBox="1"/>
            <p:nvPr/>
          </p:nvSpPr>
          <p:spPr>
            <a:xfrm>
              <a:off x="7773079" y="2222524"/>
              <a:ext cx="3007295" cy="1034899"/>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中秋之夜，有燃灯以助月色的风俗。如今湖广一带仍有用瓦片叠塔于塔上燃灯的节俗。</a:t>
              </a:r>
            </a:p>
          </p:txBody>
        </p:sp>
      </p:grpSp>
      <p:grpSp>
        <p:nvGrpSpPr>
          <p:cNvPr id="28" name="组合 27"/>
          <p:cNvGrpSpPr/>
          <p:nvPr/>
        </p:nvGrpSpPr>
        <p:grpSpPr>
          <a:xfrm>
            <a:off x="7773079" y="3642474"/>
            <a:ext cx="3007295" cy="1583905"/>
            <a:chOff x="7773079" y="3642474"/>
            <a:chExt cx="3007295" cy="1583905"/>
          </a:xfrm>
        </p:grpSpPr>
        <p:sp>
          <p:nvSpPr>
            <p:cNvPr id="23" name="文本框 22"/>
            <p:cNvSpPr txBox="1"/>
            <p:nvPr/>
          </p:nvSpPr>
          <p:spPr>
            <a:xfrm>
              <a:off x="7773079" y="3642474"/>
              <a:ext cx="739305" cy="646331"/>
            </a:xfrm>
            <a:prstGeom prst="rect">
              <a:avLst/>
            </a:prstGeom>
            <a:noFill/>
          </p:spPr>
          <p:txBody>
            <a:bodyPr wrap="none" rtlCol="0">
              <a:spAutoFit/>
            </a:bodyPr>
            <a:lstStyle/>
            <a:p>
              <a:r>
                <a:rPr lang="en-US" altLang="zh-CN" sz="3600" b="1" dirty="0">
                  <a:solidFill>
                    <a:schemeClr val="bg1">
                      <a:lumMod val="50000"/>
                    </a:schemeClr>
                  </a:solidFill>
                  <a:latin typeface="+mn-ea"/>
                  <a:cs typeface="Arial Unicode MS" panose="020B0604020202020204" pitchFamily="34" charset="-122"/>
                  <a:sym typeface="Arial" panose="020B0604020202020204" pitchFamily="34" charset="0"/>
                </a:rPr>
                <a:t>04</a:t>
              </a:r>
              <a:endParaRPr lang="zh-CN" altLang="en-US" sz="3600" b="1" dirty="0">
                <a:solidFill>
                  <a:schemeClr val="bg1">
                    <a:lumMod val="50000"/>
                  </a:schemeClr>
                </a:solidFill>
                <a:latin typeface="+mn-ea"/>
                <a:cs typeface="Arial Unicode MS" panose="020B0604020202020204" pitchFamily="34" charset="-122"/>
                <a:sym typeface="Arial" panose="020B0604020202020204" pitchFamily="34" charset="0"/>
              </a:endParaRPr>
            </a:p>
          </p:txBody>
        </p:sp>
        <p:sp>
          <p:nvSpPr>
            <p:cNvPr id="24" name="文本框 23"/>
            <p:cNvSpPr txBox="1"/>
            <p:nvPr/>
          </p:nvSpPr>
          <p:spPr>
            <a:xfrm>
              <a:off x="7773079" y="4191480"/>
              <a:ext cx="3007295" cy="1034899"/>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中秋之夜，有燃灯以助月色的风俗。如今湖广一带仍有用瓦片叠塔于塔上燃灯的节俗。</a:t>
              </a:r>
            </a:p>
          </p:txBody>
        </p:sp>
        <p:sp>
          <p:nvSpPr>
            <p:cNvPr id="25" name="文本框 24"/>
            <p:cNvSpPr txBox="1"/>
            <p:nvPr/>
          </p:nvSpPr>
          <p:spPr>
            <a:xfrm>
              <a:off x="8496528" y="3787022"/>
              <a:ext cx="1107996" cy="369332"/>
            </a:xfrm>
            <a:prstGeom prst="rect">
              <a:avLst/>
            </a:prstGeom>
            <a:noFill/>
          </p:spPr>
          <p:txBody>
            <a:bodyPr wrap="none" rtlCol="0">
              <a:spAutoFit/>
            </a:bodyPr>
            <a:lstStyle/>
            <a:p>
              <a:pPr algn="r"/>
              <a:r>
                <a:rPr lang="zh-CN" altLang="en-US" dirty="0">
                  <a:solidFill>
                    <a:schemeClr val="bg1">
                      <a:lumMod val="50000"/>
                    </a:schemeClr>
                  </a:solidFill>
                  <a:latin typeface="+mn-ea"/>
                  <a:cs typeface="Ebrima" panose="02000000000000000000" pitchFamily="2" charset="0"/>
                  <a:sym typeface="Arial" panose="020B0604020202020204" pitchFamily="34" charset="0"/>
                </a:rPr>
                <a:t>中秋来源</a:t>
              </a:r>
            </a:p>
          </p:txBody>
        </p:sp>
      </p:grpSp>
      <p:grpSp>
        <p:nvGrpSpPr>
          <p:cNvPr id="35" name="组合 34"/>
          <p:cNvGrpSpPr/>
          <p:nvPr/>
        </p:nvGrpSpPr>
        <p:grpSpPr>
          <a:xfrm>
            <a:off x="1326254" y="1686542"/>
            <a:ext cx="2651615" cy="3737417"/>
            <a:chOff x="1326254" y="1686542"/>
            <a:chExt cx="2651615" cy="3737417"/>
          </a:xfrm>
        </p:grpSpPr>
        <p:pic>
          <p:nvPicPr>
            <p:cNvPr id="32" name="图片 31"/>
            <p:cNvPicPr>
              <a:picLocks noChangeAspect="1"/>
            </p:cNvPicPr>
            <p:nvPr/>
          </p:nvPicPr>
          <p:blipFill>
            <a:blip r:embed="rId6" cstate="screen"/>
            <a:stretch>
              <a:fillRect/>
            </a:stretch>
          </p:blipFill>
          <p:spPr>
            <a:xfrm>
              <a:off x="1326254" y="1686542"/>
              <a:ext cx="2636318" cy="1757106"/>
            </a:xfrm>
            <a:prstGeom prst="rect">
              <a:avLst/>
            </a:prstGeom>
          </p:spPr>
        </p:pic>
        <p:pic>
          <p:nvPicPr>
            <p:cNvPr id="34" name="图片 33"/>
            <p:cNvPicPr>
              <a:picLocks noChangeAspect="1"/>
            </p:cNvPicPr>
            <p:nvPr/>
          </p:nvPicPr>
          <p:blipFill>
            <a:blip r:embed="rId7" cstate="screen"/>
            <a:stretch>
              <a:fillRect/>
            </a:stretch>
          </p:blipFill>
          <p:spPr>
            <a:xfrm>
              <a:off x="1341549" y="3666852"/>
              <a:ext cx="2636320" cy="175710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21A4A"/>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4616604" y="0"/>
            <a:ext cx="7575395" cy="1851660"/>
          </a:xfrm>
          <a:prstGeom prst="rect">
            <a:avLst/>
          </a:prstGeom>
        </p:spPr>
      </p:pic>
      <p:sp>
        <p:nvSpPr>
          <p:cNvPr id="2" name="矩形 1"/>
          <p:cNvSpPr/>
          <p:nvPr/>
        </p:nvSpPr>
        <p:spPr>
          <a:xfrm>
            <a:off x="0" y="6657278"/>
            <a:ext cx="12192000" cy="200722"/>
          </a:xfrm>
          <a:prstGeom prst="rect">
            <a:avLst/>
          </a:prstGeom>
          <a:solidFill>
            <a:srgbClr val="E4C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4" cstate="screen"/>
          <a:srcRect/>
          <a:stretch>
            <a:fillRect/>
          </a:stretch>
        </p:blipFill>
        <p:spPr>
          <a:xfrm>
            <a:off x="0" y="5629645"/>
            <a:ext cx="3739481" cy="1228354"/>
          </a:xfrm>
          <a:prstGeom prst="rect">
            <a:avLst/>
          </a:prstGeom>
        </p:spPr>
      </p:pic>
      <p:pic>
        <p:nvPicPr>
          <p:cNvPr id="7" name="图片 6"/>
          <p:cNvPicPr>
            <a:picLocks noChangeAspect="1"/>
          </p:cNvPicPr>
          <p:nvPr/>
        </p:nvPicPr>
        <p:blipFill rotWithShape="1">
          <a:blip r:embed="rId5" cstate="screen"/>
          <a:srcRect/>
          <a:stretch>
            <a:fillRect/>
          </a:stretch>
        </p:blipFill>
        <p:spPr>
          <a:xfrm flipH="1">
            <a:off x="8328758" y="5629645"/>
            <a:ext cx="3859530" cy="1228353"/>
          </a:xfrm>
          <a:prstGeom prst="rect">
            <a:avLst/>
          </a:prstGeom>
        </p:spPr>
      </p:pic>
      <p:pic>
        <p:nvPicPr>
          <p:cNvPr id="13" name="图片 12"/>
          <p:cNvPicPr>
            <a:picLocks noChangeAspect="1"/>
          </p:cNvPicPr>
          <p:nvPr/>
        </p:nvPicPr>
        <p:blipFill rotWithShape="1">
          <a:blip r:embed="rId3" cstate="screen"/>
          <a:srcRect/>
          <a:stretch>
            <a:fillRect/>
          </a:stretch>
        </p:blipFill>
        <p:spPr>
          <a:xfrm flipH="1">
            <a:off x="-1" y="-215022"/>
            <a:ext cx="5620215" cy="1851660"/>
          </a:xfrm>
          <a:prstGeom prst="rect">
            <a:avLst/>
          </a:prstGeom>
        </p:spPr>
      </p:pic>
      <p:sp>
        <p:nvSpPr>
          <p:cNvPr id="11" name="矩形 10"/>
          <p:cNvSpPr/>
          <p:nvPr/>
        </p:nvSpPr>
        <p:spPr>
          <a:xfrm>
            <a:off x="624468" y="540834"/>
            <a:ext cx="10928195" cy="5776332"/>
          </a:xfrm>
          <a:prstGeom prst="rect">
            <a:avLst/>
          </a:prstGeom>
          <a:solidFill>
            <a:schemeClr val="bg1"/>
          </a:solidFill>
          <a:ln>
            <a:noFill/>
          </a:ln>
          <a:effectLst>
            <a:outerShdw blurRad="177800" dist="508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7791064" y="1329168"/>
            <a:ext cx="2958712" cy="4078103"/>
          </a:xfrm>
          <a:prstGeom prst="rect">
            <a:avLst/>
          </a:prstGeom>
          <a:no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宋体" panose="02010600030101010101" pitchFamily="2" charset="-122"/>
              <a:sym typeface="Arial" panose="020B0604020202020204" pitchFamily="34" charset="0"/>
            </a:endParaRPr>
          </a:p>
        </p:txBody>
      </p:sp>
      <p:sp>
        <p:nvSpPr>
          <p:cNvPr id="30" name="文本框 29"/>
          <p:cNvSpPr txBox="1"/>
          <p:nvPr/>
        </p:nvSpPr>
        <p:spPr>
          <a:xfrm>
            <a:off x="7365778" y="1646826"/>
            <a:ext cx="3262432" cy="3346701"/>
          </a:xfrm>
          <a:prstGeom prst="rect">
            <a:avLst/>
          </a:prstGeom>
          <a:noFill/>
        </p:spPr>
        <p:txBody>
          <a:bodyPr vert="eaVert" wrap="square" rtlCol="0">
            <a:spAutoFit/>
          </a:bodyPr>
          <a:lstStyle/>
          <a:p>
            <a:pPr>
              <a:lnSpc>
                <a:spcPct val="150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中秋节始于唐朝初年，盛行于宋朝，至明清时，已成为与春节齐名的中国传统节日之一。受中华文化的影响，中秋节也是东亚和东南亚一些国家尤其是当地的华人华侨的传统节日。自</a:t>
            </a:r>
            <a:r>
              <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2008</a:t>
            </a: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年起中秋节被列为国家法定节假日。</a:t>
            </a:r>
          </a:p>
          <a:p>
            <a:pPr>
              <a:lnSpc>
                <a:spcPct val="200000"/>
              </a:lnSpc>
              <a:buClr>
                <a:srgbClr val="00B050"/>
              </a:buClr>
            </a:pPr>
            <a:endParaRPr lang="zh-CN" altLang="en-US" sz="1600" dirty="0">
              <a:solidFill>
                <a:schemeClr val="tx1">
                  <a:lumMod val="85000"/>
                  <a:lumOff val="15000"/>
                </a:schemeClr>
              </a:solidFill>
              <a:latin typeface="+mn-ea"/>
              <a:sym typeface="Arial" panose="020B0604020202020204" pitchFamily="34" charset="0"/>
            </a:endParaRPr>
          </a:p>
        </p:txBody>
      </p:sp>
      <p:grpSp>
        <p:nvGrpSpPr>
          <p:cNvPr id="33" name="组合 26"/>
          <p:cNvGrpSpPr/>
          <p:nvPr/>
        </p:nvGrpSpPr>
        <p:grpSpPr>
          <a:xfrm>
            <a:off x="2522028" y="1435099"/>
            <a:ext cx="1921758" cy="3688448"/>
            <a:chOff x="6545132" y="2837316"/>
            <a:chExt cx="1922944" cy="2803065"/>
          </a:xfrm>
        </p:grpSpPr>
        <p:sp>
          <p:nvSpPr>
            <p:cNvPr id="36" name="矩形 35"/>
            <p:cNvSpPr/>
            <p:nvPr/>
          </p:nvSpPr>
          <p:spPr>
            <a:xfrm>
              <a:off x="6545132" y="2842848"/>
              <a:ext cx="1349782" cy="2766841"/>
            </a:xfrm>
            <a:prstGeom prst="rect">
              <a:avLst/>
            </a:prstGeom>
          </p:spPr>
          <p:txBody>
            <a:bodyPr vert="eaVert" wrap="square">
              <a:noAutofit/>
            </a:bodyPr>
            <a:lstStyle/>
            <a:p>
              <a:pPr>
                <a:lnSpc>
                  <a:spcPct val="150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中秋节始于唐朝初年，盛行于宋朝，至明清时，已成为与春节齐名的中国传统节日之一。受中华文化的影响，中秋节也是东亚和东南亚一些国家尤其是当地的华人华侨的传统节日。自</a:t>
              </a:r>
              <a:r>
                <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2008</a:t>
              </a: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年起中秋节被列为国家法定节假日。</a:t>
              </a:r>
            </a:p>
            <a:p>
              <a:pPr>
                <a:lnSpc>
                  <a:spcPct val="150000"/>
                </a:lnSpc>
              </a:pPr>
              <a:endParaRPr lang="zh-CN" altLang="en-US" sz="1600" spc="300" dirty="0">
                <a:solidFill>
                  <a:schemeClr val="tx1"/>
                </a:solidFill>
                <a:latin typeface="+mn-ea"/>
                <a:sym typeface="Arial" panose="020B0604020202020204" pitchFamily="34" charset="0"/>
              </a:endParaRPr>
            </a:p>
          </p:txBody>
        </p:sp>
        <p:sp>
          <p:nvSpPr>
            <p:cNvPr id="37" name="文本框 36"/>
            <p:cNvSpPr txBox="1"/>
            <p:nvPr/>
          </p:nvSpPr>
          <p:spPr>
            <a:xfrm>
              <a:off x="8036923" y="2837316"/>
              <a:ext cx="431153" cy="1014286"/>
            </a:xfrm>
            <a:prstGeom prst="rect">
              <a:avLst/>
            </a:prstGeom>
            <a:noFill/>
          </p:spPr>
          <p:txBody>
            <a:bodyPr vert="eaVert" wrap="none" rtlCol="0">
              <a:spAutoFit/>
            </a:bodyPr>
            <a:lstStyle/>
            <a:p>
              <a:r>
                <a:rPr lang="zh-CN" altLang="en-US" sz="1600" b="1" spc="300" dirty="0">
                  <a:solidFill>
                    <a:schemeClr val="tx1">
                      <a:lumMod val="65000"/>
                      <a:lumOff val="35000"/>
                    </a:schemeClr>
                  </a:solidFill>
                  <a:latin typeface="+mn-ea"/>
                  <a:sym typeface="Arial" panose="020B0604020202020204" pitchFamily="34" charset="0"/>
                </a:rPr>
                <a:t>中秋的历史</a:t>
              </a:r>
            </a:p>
          </p:txBody>
        </p:sp>
        <p:cxnSp>
          <p:nvCxnSpPr>
            <p:cNvPr id="38" name="直接连接符 37"/>
            <p:cNvCxnSpPr/>
            <p:nvPr/>
          </p:nvCxnSpPr>
          <p:spPr>
            <a:xfrm>
              <a:off x="7897705" y="2860428"/>
              <a:ext cx="0" cy="27799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4" name="图片 3"/>
          <p:cNvPicPr>
            <a:picLocks noChangeAspect="1"/>
          </p:cNvPicPr>
          <p:nvPr/>
        </p:nvPicPr>
        <p:blipFill>
          <a:blip r:embed="rId6" cstate="screen"/>
          <a:stretch>
            <a:fillRect/>
          </a:stretch>
        </p:blipFill>
        <p:spPr>
          <a:xfrm>
            <a:off x="4043796" y="925830"/>
            <a:ext cx="3836331" cy="51982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21A4A"/>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4616604" y="0"/>
            <a:ext cx="7575395" cy="1851660"/>
          </a:xfrm>
          <a:prstGeom prst="rect">
            <a:avLst/>
          </a:prstGeom>
        </p:spPr>
      </p:pic>
      <p:sp>
        <p:nvSpPr>
          <p:cNvPr id="2" name="矩形 1"/>
          <p:cNvSpPr/>
          <p:nvPr/>
        </p:nvSpPr>
        <p:spPr>
          <a:xfrm>
            <a:off x="0" y="6657278"/>
            <a:ext cx="12192000" cy="200722"/>
          </a:xfrm>
          <a:prstGeom prst="rect">
            <a:avLst/>
          </a:prstGeom>
          <a:solidFill>
            <a:srgbClr val="E4C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4" cstate="screen"/>
          <a:srcRect/>
          <a:stretch>
            <a:fillRect/>
          </a:stretch>
        </p:blipFill>
        <p:spPr>
          <a:xfrm>
            <a:off x="0" y="5629645"/>
            <a:ext cx="3739481" cy="1228354"/>
          </a:xfrm>
          <a:prstGeom prst="rect">
            <a:avLst/>
          </a:prstGeom>
        </p:spPr>
      </p:pic>
      <p:pic>
        <p:nvPicPr>
          <p:cNvPr id="7" name="图片 6"/>
          <p:cNvPicPr>
            <a:picLocks noChangeAspect="1"/>
          </p:cNvPicPr>
          <p:nvPr/>
        </p:nvPicPr>
        <p:blipFill rotWithShape="1">
          <a:blip r:embed="rId5" cstate="screen"/>
          <a:srcRect/>
          <a:stretch>
            <a:fillRect/>
          </a:stretch>
        </p:blipFill>
        <p:spPr>
          <a:xfrm flipH="1">
            <a:off x="8328758" y="5629645"/>
            <a:ext cx="3859530" cy="1228353"/>
          </a:xfrm>
          <a:prstGeom prst="rect">
            <a:avLst/>
          </a:prstGeom>
        </p:spPr>
      </p:pic>
      <p:pic>
        <p:nvPicPr>
          <p:cNvPr id="13" name="图片 12"/>
          <p:cNvPicPr>
            <a:picLocks noChangeAspect="1"/>
          </p:cNvPicPr>
          <p:nvPr/>
        </p:nvPicPr>
        <p:blipFill rotWithShape="1">
          <a:blip r:embed="rId3" cstate="screen"/>
          <a:srcRect/>
          <a:stretch>
            <a:fillRect/>
          </a:stretch>
        </p:blipFill>
        <p:spPr>
          <a:xfrm flipH="1">
            <a:off x="-1" y="-215022"/>
            <a:ext cx="5620215" cy="1851660"/>
          </a:xfrm>
          <a:prstGeom prst="rect">
            <a:avLst/>
          </a:prstGeom>
        </p:spPr>
      </p:pic>
      <p:sp>
        <p:nvSpPr>
          <p:cNvPr id="11" name="矩形 10"/>
          <p:cNvSpPr/>
          <p:nvPr/>
        </p:nvSpPr>
        <p:spPr>
          <a:xfrm>
            <a:off x="624468" y="540834"/>
            <a:ext cx="10928195" cy="5776332"/>
          </a:xfrm>
          <a:prstGeom prst="rect">
            <a:avLst/>
          </a:prstGeom>
          <a:solidFill>
            <a:schemeClr val="bg1"/>
          </a:solidFill>
          <a:ln>
            <a:noFill/>
          </a:ln>
          <a:effectLst>
            <a:outerShdw blurRad="177800" dist="508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a:spLocks noChangeArrowheads="1"/>
          </p:cNvSpPr>
          <p:nvPr/>
        </p:nvSpPr>
        <p:spPr bwMode="auto">
          <a:xfrm>
            <a:off x="2030404" y="1175512"/>
            <a:ext cx="2697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321A4A"/>
                </a:solidFill>
                <a:latin typeface="+mn-ea"/>
                <a:ea typeface="+mn-ea"/>
                <a:sym typeface="Arial" panose="020B0604020202020204" pitchFamily="34" charset="0"/>
              </a:rPr>
              <a:t>嫦娥奔月的故事</a:t>
            </a:r>
          </a:p>
        </p:txBody>
      </p:sp>
      <p:sp>
        <p:nvSpPr>
          <p:cNvPr id="15" name="文本框 13"/>
          <p:cNvSpPr txBox="1">
            <a:spLocks noChangeArrowheads="1"/>
          </p:cNvSpPr>
          <p:nvPr/>
        </p:nvSpPr>
        <p:spPr bwMode="auto">
          <a:xfrm>
            <a:off x="1931397" y="3788852"/>
            <a:ext cx="27967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rgbClr val="321A4A"/>
                </a:solidFill>
                <a:latin typeface="+mn-ea"/>
                <a:ea typeface="+mn-ea"/>
                <a:sym typeface="Arial" panose="020B0604020202020204" pitchFamily="34" charset="0"/>
              </a:rPr>
              <a:t>嫦娥奔月的故事</a:t>
            </a:r>
          </a:p>
        </p:txBody>
      </p:sp>
      <p:sp>
        <p:nvSpPr>
          <p:cNvPr id="16" name="文本框 15"/>
          <p:cNvSpPr txBox="1"/>
          <p:nvPr/>
        </p:nvSpPr>
        <p:spPr>
          <a:xfrm>
            <a:off x="1660705" y="1853031"/>
            <a:ext cx="5540889" cy="1815882"/>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1600" dirty="0">
                <a:solidFill>
                  <a:srgbClr val="321A4A"/>
                </a:solidFill>
                <a:latin typeface="+mn-ea"/>
                <a:sym typeface="Arial" panose="020B0604020202020204" pitchFamily="34" charset="0"/>
              </a:rPr>
              <a:t>单击此处添加文本单击此处添加文本单击此处添加文本</a:t>
            </a:r>
          </a:p>
          <a:p>
            <a:pPr marL="285750" lvl="0" indent="-285750">
              <a:lnSpc>
                <a:spcPct val="150000"/>
              </a:lnSpc>
              <a:buFont typeface="Wingdings" panose="05000000000000000000" pitchFamily="2" charset="2"/>
              <a:buChar char="l"/>
            </a:pPr>
            <a:r>
              <a:rPr lang="zh-CN" altLang="en-US" sz="1600" dirty="0">
                <a:solidFill>
                  <a:srgbClr val="321A4A"/>
                </a:solidFill>
                <a:latin typeface="+mn-ea"/>
                <a:sym typeface="Arial" panose="020B0604020202020204" pitchFamily="34" charset="0"/>
              </a:rPr>
              <a:t>单击此处添加文本单击此处添加文本单击此处添加文本</a:t>
            </a:r>
            <a:endParaRPr lang="en-US" altLang="zh-CN" sz="1600" dirty="0">
              <a:solidFill>
                <a:srgbClr val="321A4A"/>
              </a:solidFill>
              <a:latin typeface="+mn-ea"/>
              <a:sym typeface="Arial" panose="020B0604020202020204" pitchFamily="34" charset="0"/>
            </a:endParaRPr>
          </a:p>
          <a:p>
            <a:pPr marL="285750" indent="-285750">
              <a:lnSpc>
                <a:spcPct val="150000"/>
              </a:lnSpc>
              <a:buFont typeface="Wingdings" panose="05000000000000000000" pitchFamily="2" charset="2"/>
              <a:buChar char="l"/>
            </a:pPr>
            <a:r>
              <a:rPr lang="zh-CN" altLang="en-US" sz="1600" dirty="0">
                <a:solidFill>
                  <a:srgbClr val="321A4A"/>
                </a:solidFill>
                <a:latin typeface="+mn-ea"/>
                <a:sym typeface="Arial" panose="020B0604020202020204" pitchFamily="34" charset="0"/>
              </a:rPr>
              <a:t>单击此处添加文本单击此处添加文本单击此处添加文本</a:t>
            </a:r>
          </a:p>
          <a:p>
            <a:pPr marL="285750" lvl="0" indent="-285750">
              <a:lnSpc>
                <a:spcPct val="150000"/>
              </a:lnSpc>
              <a:buFont typeface="Wingdings" panose="05000000000000000000" pitchFamily="2" charset="2"/>
              <a:buChar char="l"/>
            </a:pPr>
            <a:endParaRPr lang="zh-CN" altLang="en-US" sz="1600" dirty="0">
              <a:solidFill>
                <a:srgbClr val="321A4A"/>
              </a:solidFill>
              <a:latin typeface="+mn-ea"/>
              <a:sym typeface="Arial" panose="020B0604020202020204" pitchFamily="34" charset="0"/>
            </a:endParaRPr>
          </a:p>
          <a:p>
            <a:endParaRPr lang="zh-CN" altLang="en-US" sz="1600" dirty="0">
              <a:solidFill>
                <a:srgbClr val="321A4A"/>
              </a:solidFill>
              <a:latin typeface="+mn-ea"/>
              <a:sym typeface="Arial" panose="020B0604020202020204" pitchFamily="34" charset="0"/>
            </a:endParaRPr>
          </a:p>
        </p:txBody>
      </p:sp>
      <p:sp>
        <p:nvSpPr>
          <p:cNvPr id="17" name="文本框 16"/>
          <p:cNvSpPr txBox="1"/>
          <p:nvPr/>
        </p:nvSpPr>
        <p:spPr>
          <a:xfrm>
            <a:off x="1645766" y="4223746"/>
            <a:ext cx="5748739" cy="1815882"/>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1600" dirty="0">
                <a:solidFill>
                  <a:srgbClr val="321A4A"/>
                </a:solidFill>
                <a:latin typeface="+mn-ea"/>
                <a:sym typeface="Arial" panose="020B0604020202020204" pitchFamily="34" charset="0"/>
              </a:rPr>
              <a:t>单击此处添加文本单击此处添加文本单击此处添加文本</a:t>
            </a:r>
          </a:p>
          <a:p>
            <a:pPr marL="285750" lvl="0" indent="-285750">
              <a:lnSpc>
                <a:spcPct val="150000"/>
              </a:lnSpc>
              <a:buFont typeface="Wingdings" panose="05000000000000000000" pitchFamily="2" charset="2"/>
              <a:buChar char="l"/>
            </a:pPr>
            <a:r>
              <a:rPr lang="zh-CN" altLang="en-US" sz="1600" dirty="0">
                <a:solidFill>
                  <a:srgbClr val="321A4A"/>
                </a:solidFill>
                <a:latin typeface="+mn-ea"/>
                <a:sym typeface="Arial" panose="020B0604020202020204" pitchFamily="34" charset="0"/>
              </a:rPr>
              <a:t>单击此处添加文本单击此处添加文本单击此处添加文本</a:t>
            </a:r>
            <a:endParaRPr lang="en-US" altLang="zh-CN" sz="1600" dirty="0">
              <a:solidFill>
                <a:srgbClr val="321A4A"/>
              </a:solidFill>
              <a:latin typeface="+mn-ea"/>
              <a:sym typeface="Arial" panose="020B0604020202020204" pitchFamily="34" charset="0"/>
            </a:endParaRPr>
          </a:p>
          <a:p>
            <a:pPr marL="285750" indent="-285750">
              <a:lnSpc>
                <a:spcPct val="150000"/>
              </a:lnSpc>
              <a:buFont typeface="Wingdings" panose="05000000000000000000" pitchFamily="2" charset="2"/>
              <a:buChar char="l"/>
            </a:pPr>
            <a:r>
              <a:rPr lang="zh-CN" altLang="en-US" sz="1600" dirty="0">
                <a:solidFill>
                  <a:srgbClr val="321A4A"/>
                </a:solidFill>
                <a:latin typeface="+mn-ea"/>
                <a:sym typeface="Arial" panose="020B0604020202020204" pitchFamily="34" charset="0"/>
              </a:rPr>
              <a:t>单击此处添加文本单击此处添加文本单击此处添加文本</a:t>
            </a:r>
          </a:p>
          <a:p>
            <a:pPr marL="285750" lvl="0" indent="-285750">
              <a:lnSpc>
                <a:spcPct val="150000"/>
              </a:lnSpc>
              <a:buFont typeface="Wingdings" panose="05000000000000000000" pitchFamily="2" charset="2"/>
              <a:buChar char="l"/>
            </a:pPr>
            <a:endParaRPr lang="zh-CN" altLang="en-US" sz="1600" dirty="0">
              <a:solidFill>
                <a:srgbClr val="321A4A"/>
              </a:solidFill>
              <a:latin typeface="+mn-ea"/>
              <a:sym typeface="Arial" panose="020B0604020202020204" pitchFamily="34" charset="0"/>
            </a:endParaRPr>
          </a:p>
          <a:p>
            <a:endParaRPr lang="zh-CN" altLang="en-US" sz="1600" dirty="0">
              <a:solidFill>
                <a:srgbClr val="321A4A"/>
              </a:solidFill>
              <a:latin typeface="+mn-ea"/>
              <a:sym typeface="Arial" panose="020B0604020202020204" pitchFamily="34" charset="0"/>
            </a:endParaRPr>
          </a:p>
        </p:txBody>
      </p:sp>
      <p:pic>
        <p:nvPicPr>
          <p:cNvPr id="6" name="图片 5"/>
          <p:cNvPicPr>
            <a:picLocks noChangeAspect="1"/>
          </p:cNvPicPr>
          <p:nvPr/>
        </p:nvPicPr>
        <p:blipFill>
          <a:blip r:embed="rId6" cstate="screen"/>
          <a:stretch>
            <a:fillRect/>
          </a:stretch>
        </p:blipFill>
        <p:spPr>
          <a:xfrm>
            <a:off x="6656451" y="550694"/>
            <a:ext cx="4844517" cy="5592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1000"/>
                                        <p:tgtEl>
                                          <p:spTgt spid="16">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wipe(left)">
                                      <p:cBhvr>
                                        <p:cTn id="11" dur="1000"/>
                                        <p:tgtEl>
                                          <p:spTgt spid="16">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wipe(left)">
                                      <p:cBhvr>
                                        <p:cTn id="15" dur="1000"/>
                                        <p:tgtEl>
                                          <p:spTgt spid="16">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left)">
                                      <p:cBhvr>
                                        <p:cTn id="19" dur="1000"/>
                                        <p:tgtEl>
                                          <p:spTgt spid="17">
                                            <p:txEl>
                                              <p:pRg st="0" end="0"/>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7">
                                            <p:txEl>
                                              <p:pRg st="1" end="1"/>
                                            </p:txEl>
                                          </p:spTgt>
                                        </p:tgtEl>
                                        <p:attrNameLst>
                                          <p:attrName>style.visibility</p:attrName>
                                        </p:attrNameLst>
                                      </p:cBhvr>
                                      <p:to>
                                        <p:strVal val="visible"/>
                                      </p:to>
                                    </p:set>
                                    <p:animEffect transition="in" filter="wipe(left)">
                                      <p:cBhvr>
                                        <p:cTn id="23" dur="1000"/>
                                        <p:tgtEl>
                                          <p:spTgt spid="17">
                                            <p:txEl>
                                              <p:pRg st="1" end="1"/>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wipe(left)">
                                      <p:cBhvr>
                                        <p:cTn id="27" dur="1000"/>
                                        <p:tgtEl>
                                          <p:spTgt spid="17">
                                            <p:txEl>
                                              <p:pRg st="2" end="2"/>
                                            </p:txEl>
                                          </p:spTgt>
                                        </p:tgtEl>
                                      </p:cBhvr>
                                    </p:animEffect>
                                  </p:childTnLst>
                                </p:cTn>
                              </p:par>
                            </p:childTnLst>
                          </p:cTn>
                        </p:par>
                        <p:par>
                          <p:cTn id="28" fill="hold">
                            <p:stCondLst>
                              <p:cond delay="60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21A4A"/>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4616604" y="0"/>
            <a:ext cx="7575395" cy="1851660"/>
          </a:xfrm>
          <a:prstGeom prst="rect">
            <a:avLst/>
          </a:prstGeom>
        </p:spPr>
      </p:pic>
      <p:sp>
        <p:nvSpPr>
          <p:cNvPr id="2" name="矩形 1"/>
          <p:cNvSpPr/>
          <p:nvPr/>
        </p:nvSpPr>
        <p:spPr>
          <a:xfrm>
            <a:off x="0" y="6657278"/>
            <a:ext cx="12192000" cy="200722"/>
          </a:xfrm>
          <a:prstGeom prst="rect">
            <a:avLst/>
          </a:prstGeom>
          <a:solidFill>
            <a:srgbClr val="E4C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4" cstate="screen"/>
          <a:srcRect/>
          <a:stretch>
            <a:fillRect/>
          </a:stretch>
        </p:blipFill>
        <p:spPr>
          <a:xfrm>
            <a:off x="0" y="5629645"/>
            <a:ext cx="3739481" cy="1228354"/>
          </a:xfrm>
          <a:prstGeom prst="rect">
            <a:avLst/>
          </a:prstGeom>
        </p:spPr>
      </p:pic>
      <p:pic>
        <p:nvPicPr>
          <p:cNvPr id="7" name="图片 6"/>
          <p:cNvPicPr>
            <a:picLocks noChangeAspect="1"/>
          </p:cNvPicPr>
          <p:nvPr/>
        </p:nvPicPr>
        <p:blipFill rotWithShape="1">
          <a:blip r:embed="rId5" cstate="screen"/>
          <a:srcRect/>
          <a:stretch>
            <a:fillRect/>
          </a:stretch>
        </p:blipFill>
        <p:spPr>
          <a:xfrm flipH="1">
            <a:off x="8328758" y="5629645"/>
            <a:ext cx="3859530" cy="1228353"/>
          </a:xfrm>
          <a:prstGeom prst="rect">
            <a:avLst/>
          </a:prstGeom>
        </p:spPr>
      </p:pic>
      <p:pic>
        <p:nvPicPr>
          <p:cNvPr id="13" name="图片 12"/>
          <p:cNvPicPr>
            <a:picLocks noChangeAspect="1"/>
          </p:cNvPicPr>
          <p:nvPr/>
        </p:nvPicPr>
        <p:blipFill rotWithShape="1">
          <a:blip r:embed="rId3" cstate="screen"/>
          <a:srcRect/>
          <a:stretch>
            <a:fillRect/>
          </a:stretch>
        </p:blipFill>
        <p:spPr>
          <a:xfrm flipH="1">
            <a:off x="-1" y="-215022"/>
            <a:ext cx="5620215" cy="1851660"/>
          </a:xfrm>
          <a:prstGeom prst="rect">
            <a:avLst/>
          </a:prstGeom>
        </p:spPr>
      </p:pic>
      <p:sp>
        <p:nvSpPr>
          <p:cNvPr id="11" name="矩形 10"/>
          <p:cNvSpPr/>
          <p:nvPr/>
        </p:nvSpPr>
        <p:spPr>
          <a:xfrm>
            <a:off x="624468" y="540834"/>
            <a:ext cx="10928195" cy="5776332"/>
          </a:xfrm>
          <a:prstGeom prst="rect">
            <a:avLst/>
          </a:prstGeom>
          <a:solidFill>
            <a:schemeClr val="bg1"/>
          </a:solidFill>
          <a:ln>
            <a:noFill/>
          </a:ln>
          <a:effectLst>
            <a:outerShdw blurRad="177800" dist="508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p:nvPr/>
        </p:nvSpPr>
        <p:spPr>
          <a:xfrm>
            <a:off x="7311886" y="2578580"/>
            <a:ext cx="3135783" cy="2823850"/>
          </a:xfrm>
          <a:prstGeom prst="rect">
            <a:avLst/>
          </a:prstGeom>
        </p:spPr>
        <p:txBody>
          <a:bodyPr vert="horz" wrap="square">
            <a:spAutoFit/>
          </a:bodyPr>
          <a:lstStyle/>
          <a:p>
            <a:pPr>
              <a:lnSpc>
                <a:spcPct val="150000"/>
              </a:lnSpc>
            </a:pPr>
            <a:r>
              <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中秋节赏月赏月和吃月饼是中国各地过中秋节的必备习俗。中秋节赏月赏月和吃月饼是中国各地过中秋节的必备习俗。</a:t>
            </a:r>
          </a:p>
          <a:p>
            <a:pPr>
              <a:lnSpc>
                <a:spcPct val="150000"/>
              </a:lnSpc>
            </a:pPr>
            <a:endPar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9" name="文本框 18"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txBox="1"/>
          <p:nvPr/>
        </p:nvSpPr>
        <p:spPr>
          <a:xfrm>
            <a:off x="7311886" y="1851660"/>
            <a:ext cx="2907297" cy="584775"/>
          </a:xfrm>
          <a:prstGeom prst="rect">
            <a:avLst/>
          </a:prstGeom>
          <a:noFill/>
        </p:spPr>
        <p:txBody>
          <a:bodyPr vert="horz" wrap="square" rtlCol="0">
            <a:spAutoFit/>
          </a:bodyPr>
          <a:lstStyle/>
          <a:p>
            <a:pPr algn="dist"/>
            <a:r>
              <a:rPr lang="zh-CN" altLang="en-US" sz="3200" dirty="0">
                <a:solidFill>
                  <a:schemeClr val="tx1">
                    <a:lumMod val="85000"/>
                    <a:lumOff val="15000"/>
                  </a:schemeClr>
                </a:solidFill>
                <a:latin typeface="+mn-ea"/>
                <a:cs typeface="阿里巴巴普惠体 R" panose="00020600040101010101" pitchFamily="18" charset="-122"/>
              </a:rPr>
              <a:t>吃月饼的传统</a:t>
            </a:r>
          </a:p>
        </p:txBody>
      </p:sp>
      <p:pic>
        <p:nvPicPr>
          <p:cNvPr id="6" name="图片 5"/>
          <p:cNvPicPr>
            <a:picLocks noChangeAspect="1"/>
          </p:cNvPicPr>
          <p:nvPr/>
        </p:nvPicPr>
        <p:blipFill rotWithShape="1">
          <a:blip r:embed="rId6" cstate="screen"/>
          <a:srcRect/>
          <a:stretch>
            <a:fillRect/>
          </a:stretch>
        </p:blipFill>
        <p:spPr>
          <a:xfrm>
            <a:off x="1527996" y="1343507"/>
            <a:ext cx="5471655" cy="41709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ircle(in)">
                                      <p:cBhvr>
                                        <p:cTn id="11" dur="2000"/>
                                        <p:tgtEl>
                                          <p:spTgt spid="18"/>
                                        </p:tgtEl>
                                      </p:cBhvr>
                                    </p:animEffect>
                                  </p:childTnLst>
                                </p:cTn>
                              </p:par>
                            </p:childTnLst>
                          </p:cTn>
                        </p:par>
                        <p:par>
                          <p:cTn id="12" fill="hold">
                            <p:stCondLst>
                              <p:cond delay="4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21A4A"/>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4616604" y="0"/>
            <a:ext cx="7575395" cy="1851660"/>
          </a:xfrm>
          <a:prstGeom prst="rect">
            <a:avLst/>
          </a:prstGeom>
        </p:spPr>
      </p:pic>
      <p:sp>
        <p:nvSpPr>
          <p:cNvPr id="2" name="矩形 1"/>
          <p:cNvSpPr/>
          <p:nvPr/>
        </p:nvSpPr>
        <p:spPr>
          <a:xfrm>
            <a:off x="0" y="6657278"/>
            <a:ext cx="12192000" cy="200722"/>
          </a:xfrm>
          <a:prstGeom prst="rect">
            <a:avLst/>
          </a:prstGeom>
          <a:solidFill>
            <a:srgbClr val="E4C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4" cstate="screen"/>
          <a:srcRect/>
          <a:stretch>
            <a:fillRect/>
          </a:stretch>
        </p:blipFill>
        <p:spPr>
          <a:xfrm>
            <a:off x="0" y="5629645"/>
            <a:ext cx="3739481" cy="1228354"/>
          </a:xfrm>
          <a:prstGeom prst="rect">
            <a:avLst/>
          </a:prstGeom>
        </p:spPr>
      </p:pic>
      <p:pic>
        <p:nvPicPr>
          <p:cNvPr id="7" name="图片 6"/>
          <p:cNvPicPr>
            <a:picLocks noChangeAspect="1"/>
          </p:cNvPicPr>
          <p:nvPr/>
        </p:nvPicPr>
        <p:blipFill rotWithShape="1">
          <a:blip r:embed="rId5" cstate="screen"/>
          <a:srcRect/>
          <a:stretch>
            <a:fillRect/>
          </a:stretch>
        </p:blipFill>
        <p:spPr>
          <a:xfrm flipH="1">
            <a:off x="8328758" y="5629645"/>
            <a:ext cx="3859530" cy="1228353"/>
          </a:xfrm>
          <a:prstGeom prst="rect">
            <a:avLst/>
          </a:prstGeom>
        </p:spPr>
      </p:pic>
      <p:pic>
        <p:nvPicPr>
          <p:cNvPr id="13" name="图片 12"/>
          <p:cNvPicPr>
            <a:picLocks noChangeAspect="1"/>
          </p:cNvPicPr>
          <p:nvPr/>
        </p:nvPicPr>
        <p:blipFill rotWithShape="1">
          <a:blip r:embed="rId3" cstate="screen"/>
          <a:srcRect/>
          <a:stretch>
            <a:fillRect/>
          </a:stretch>
        </p:blipFill>
        <p:spPr>
          <a:xfrm flipH="1">
            <a:off x="-1" y="-215022"/>
            <a:ext cx="5620215" cy="1851660"/>
          </a:xfrm>
          <a:prstGeom prst="rect">
            <a:avLst/>
          </a:prstGeom>
        </p:spPr>
      </p:pic>
      <p:sp>
        <p:nvSpPr>
          <p:cNvPr id="11" name="矩形 10"/>
          <p:cNvSpPr/>
          <p:nvPr/>
        </p:nvSpPr>
        <p:spPr>
          <a:xfrm>
            <a:off x="624468" y="540834"/>
            <a:ext cx="10928195" cy="5776332"/>
          </a:xfrm>
          <a:prstGeom prst="rect">
            <a:avLst/>
          </a:prstGeom>
          <a:solidFill>
            <a:schemeClr val="bg1"/>
          </a:solidFill>
          <a:ln>
            <a:noFill/>
          </a:ln>
          <a:effectLst>
            <a:outerShdw blurRad="177800" dist="508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p:nvPr/>
        </p:nvSpPr>
        <p:spPr>
          <a:xfrm>
            <a:off x="5022068" y="2667411"/>
            <a:ext cx="3090166" cy="2135200"/>
          </a:xfrm>
          <a:prstGeom prst="rect">
            <a:avLst/>
          </a:prstGeom>
        </p:spPr>
        <p:txBody>
          <a:bodyPr vert="horz" wrap="square">
            <a:spAutoFit/>
          </a:bodyPr>
          <a:lstStyle/>
          <a:p>
            <a:pPr>
              <a:lnSpc>
                <a:spcPct val="150000"/>
              </a:lnSpc>
            </a:pPr>
            <a:r>
              <a:rPr lang="zh-CN" altLang="en-US"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中秋节赏月赏月和吃月饼是中国各地过中秋节的必备习俗。中秋节赏月赏月和吃月饼是中国各地过中秋节的必备习俗。</a:t>
            </a:r>
          </a:p>
        </p:txBody>
      </p:sp>
      <p:sp>
        <p:nvSpPr>
          <p:cNvPr id="14" name="文本框 13"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txBox="1"/>
          <p:nvPr/>
        </p:nvSpPr>
        <p:spPr>
          <a:xfrm>
            <a:off x="5022068" y="1851660"/>
            <a:ext cx="2844840" cy="584775"/>
          </a:xfrm>
          <a:prstGeom prst="rect">
            <a:avLst/>
          </a:prstGeom>
          <a:noFill/>
        </p:spPr>
        <p:txBody>
          <a:bodyPr vert="horz" wrap="square" rtlCol="0">
            <a:spAutoFit/>
          </a:bodyPr>
          <a:lstStyle/>
          <a:p>
            <a:pPr algn="dist"/>
            <a:r>
              <a:rPr lang="zh-CN" altLang="en-US" sz="3200" dirty="0">
                <a:solidFill>
                  <a:schemeClr val="tx1">
                    <a:lumMod val="85000"/>
                    <a:lumOff val="15000"/>
                  </a:schemeClr>
                </a:solidFill>
                <a:latin typeface="+mn-ea"/>
                <a:cs typeface="阿里巴巴普惠体 R" panose="00020600040101010101" pitchFamily="18" charset="-122"/>
              </a:rPr>
              <a:t>放孔明灯</a:t>
            </a:r>
          </a:p>
        </p:txBody>
      </p:sp>
      <p:pic>
        <p:nvPicPr>
          <p:cNvPr id="16" name="图片 15"/>
          <p:cNvPicPr>
            <a:picLocks noChangeAspect="1"/>
          </p:cNvPicPr>
          <p:nvPr/>
        </p:nvPicPr>
        <p:blipFill rotWithShape="1">
          <a:blip r:embed="rId6" cstate="screen"/>
          <a:srcRect/>
          <a:stretch>
            <a:fillRect/>
          </a:stretch>
        </p:blipFill>
        <p:spPr>
          <a:xfrm>
            <a:off x="702284" y="609414"/>
            <a:ext cx="4472915" cy="5088810"/>
          </a:xfrm>
          <a:prstGeom prst="rect">
            <a:avLst/>
          </a:prstGeom>
        </p:spPr>
      </p:pic>
      <p:pic>
        <p:nvPicPr>
          <p:cNvPr id="20" name="图片 19"/>
          <p:cNvPicPr>
            <a:picLocks noChangeAspect="1"/>
          </p:cNvPicPr>
          <p:nvPr/>
        </p:nvPicPr>
        <p:blipFill>
          <a:blip r:embed="rId7" cstate="screen"/>
          <a:stretch>
            <a:fillRect/>
          </a:stretch>
        </p:blipFill>
        <p:spPr>
          <a:xfrm rot="20035873">
            <a:off x="7091608" y="1139228"/>
            <a:ext cx="4806751" cy="48067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4500"/>
                            </p:stCondLst>
                            <p:childTnLst>
                              <p:par>
                                <p:cTn id="17" presetID="22" presetClass="entr" presetSubtype="4"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21A4A"/>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4616604" y="0"/>
            <a:ext cx="7575395" cy="1851660"/>
          </a:xfrm>
          <a:prstGeom prst="rect">
            <a:avLst/>
          </a:prstGeom>
        </p:spPr>
      </p:pic>
      <p:sp>
        <p:nvSpPr>
          <p:cNvPr id="2" name="矩形 1"/>
          <p:cNvSpPr/>
          <p:nvPr/>
        </p:nvSpPr>
        <p:spPr>
          <a:xfrm>
            <a:off x="0" y="6657278"/>
            <a:ext cx="12192000" cy="200722"/>
          </a:xfrm>
          <a:prstGeom prst="rect">
            <a:avLst/>
          </a:prstGeom>
          <a:solidFill>
            <a:srgbClr val="E4C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4" cstate="screen"/>
          <a:srcRect/>
          <a:stretch>
            <a:fillRect/>
          </a:stretch>
        </p:blipFill>
        <p:spPr>
          <a:xfrm>
            <a:off x="0" y="5096106"/>
            <a:ext cx="5363737" cy="1761893"/>
          </a:xfrm>
          <a:prstGeom prst="rect">
            <a:avLst/>
          </a:prstGeom>
        </p:spPr>
      </p:pic>
      <p:pic>
        <p:nvPicPr>
          <p:cNvPr id="7" name="图片 6"/>
          <p:cNvPicPr>
            <a:picLocks noChangeAspect="1"/>
          </p:cNvPicPr>
          <p:nvPr/>
        </p:nvPicPr>
        <p:blipFill rotWithShape="1">
          <a:blip r:embed="rId4" cstate="screen"/>
          <a:srcRect/>
          <a:stretch>
            <a:fillRect/>
          </a:stretch>
        </p:blipFill>
        <p:spPr>
          <a:xfrm flipH="1">
            <a:off x="6656070" y="5096105"/>
            <a:ext cx="5535930" cy="1761893"/>
          </a:xfrm>
          <a:prstGeom prst="rect">
            <a:avLst/>
          </a:prstGeom>
        </p:spPr>
      </p:pic>
      <p:grpSp>
        <p:nvGrpSpPr>
          <p:cNvPr id="5" name="组合 4"/>
          <p:cNvGrpSpPr/>
          <p:nvPr/>
        </p:nvGrpSpPr>
        <p:grpSpPr>
          <a:xfrm>
            <a:off x="5055870" y="1562832"/>
            <a:ext cx="2080260" cy="2080260"/>
            <a:chOff x="5055870" y="1239448"/>
            <a:chExt cx="2080260" cy="2080260"/>
          </a:xfrm>
        </p:grpSpPr>
        <p:sp>
          <p:nvSpPr>
            <p:cNvPr id="3" name="椭圆 2"/>
            <p:cNvSpPr/>
            <p:nvPr/>
          </p:nvSpPr>
          <p:spPr>
            <a:xfrm>
              <a:off x="5055870" y="1239448"/>
              <a:ext cx="2080260" cy="20802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txBox="1"/>
            <p:nvPr/>
          </p:nvSpPr>
          <p:spPr>
            <a:xfrm>
              <a:off x="5414158" y="1735339"/>
              <a:ext cx="1363683" cy="1323439"/>
            </a:xfrm>
            <a:prstGeom prst="rect">
              <a:avLst/>
            </a:prstGeom>
            <a:noFill/>
          </p:spPr>
          <p:txBody>
            <a:bodyPr wrap="square" rtlCol="0">
              <a:spAutoFit/>
            </a:bodyPr>
            <a:lstStyle/>
            <a:p>
              <a:pPr algn="ctr"/>
              <a:r>
                <a:rPr lang="zh-CN" altLang="en-US" sz="8000" dirty="0">
                  <a:solidFill>
                    <a:srgbClr val="321A4A"/>
                  </a:solidFill>
                  <a:latin typeface="+mn-ea"/>
                  <a:cs typeface="阿里巴巴普惠体 R" panose="00020600040101010101" pitchFamily="18" charset="-122"/>
                </a:rPr>
                <a:t>贰</a:t>
              </a:r>
            </a:p>
          </p:txBody>
        </p:sp>
      </p:grpSp>
      <p:sp>
        <p:nvSpPr>
          <p:cNvPr id="10" name="矩形 9" descr="e7d195523061f1c0092ce48a5fc95870a0687ac45bc8b2caB227BFDC40F9DB2B7A559DE97B8BDC6E716585DDCE188C7BF488BAA08C98985C74A3E1B5E305210FABE6A8AE2A6A8AB67019A6860E9B7AF53CC93A88006B2547B7490EB74E953BFF3DABBE06BE1F170D156FE4046791121E30EA3F23CEB0680C0C8801DFC38687ECAECB5A7FECF9D43F"/>
          <p:cNvSpPr/>
          <p:nvPr/>
        </p:nvSpPr>
        <p:spPr>
          <a:xfrm>
            <a:off x="3468161" y="3955328"/>
            <a:ext cx="5255678" cy="923330"/>
          </a:xfrm>
          <a:prstGeom prst="rect">
            <a:avLst/>
          </a:prstGeom>
        </p:spPr>
        <p:txBody>
          <a:bodyPr vert="horz" wrap="square">
            <a:spAutoFit/>
          </a:bodyPr>
          <a:lstStyle/>
          <a:p>
            <a:pPr algn="dist"/>
            <a:r>
              <a:rPr lang="zh-CN" altLang="en-US" sz="5400" dirty="0">
                <a:solidFill>
                  <a:schemeClr val="bg1"/>
                </a:solidFill>
                <a:latin typeface="+mn-ea"/>
                <a:cs typeface="阿里巴巴普惠体 R" panose="00020600040101010101" pitchFamily="18" charset="-122"/>
              </a:rPr>
              <a:t>中秋的习俗</a:t>
            </a:r>
            <a:endParaRPr lang="en-US" altLang="zh-CN" sz="5400" dirty="0">
              <a:solidFill>
                <a:schemeClr val="bg1"/>
              </a:solidFill>
              <a:latin typeface="+mn-ea"/>
              <a:cs typeface="阿里巴巴普惠体 R" panose="00020600040101010101" pitchFamily="18" charset="-122"/>
            </a:endParaRPr>
          </a:p>
        </p:txBody>
      </p:sp>
      <p:pic>
        <p:nvPicPr>
          <p:cNvPr id="13" name="图片 12"/>
          <p:cNvPicPr>
            <a:picLocks noChangeAspect="1"/>
          </p:cNvPicPr>
          <p:nvPr/>
        </p:nvPicPr>
        <p:blipFill rotWithShape="1">
          <a:blip r:embed="rId3" cstate="screen"/>
          <a:srcRect/>
          <a:stretch>
            <a:fillRect/>
          </a:stretch>
        </p:blipFill>
        <p:spPr>
          <a:xfrm flipH="1">
            <a:off x="-1" y="-215022"/>
            <a:ext cx="5620215" cy="1851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 www.2ppt.com">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1">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721</Words>
  <Application>Microsoft Office PowerPoint</Application>
  <PresentationFormat>宽屏</PresentationFormat>
  <Paragraphs>75</Paragraphs>
  <Slides>16</Slides>
  <Notes>16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Arial Unicode MS</vt:lpstr>
      <vt:lpstr>阿里巴巴普惠体 R</vt:lpstr>
      <vt:lpstr>思源宋体 CN Heavy</vt:lpstr>
      <vt:lpstr>宋体</vt:lpstr>
      <vt:lpstr>Arial</vt:lpstr>
      <vt:lpstr>Calibri</vt:lpstr>
      <vt:lpstr>Ebrima</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2022-03-04T03:58:48Z</dcterms:created>
  <dcterms:modified xsi:type="dcterms:W3CDTF">2023-01-10T07:15:44Z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54D36782AD29465F846A32EF49EC5C31</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